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5" r:id="rId2"/>
  </p:sldMasterIdLst>
  <p:notesMasterIdLst>
    <p:notesMasterId r:id="rId22"/>
  </p:notesMasterIdLst>
  <p:sldIdLst>
    <p:sldId id="11088348" r:id="rId3"/>
    <p:sldId id="8417" r:id="rId4"/>
    <p:sldId id="305" r:id="rId5"/>
    <p:sldId id="300" r:id="rId6"/>
    <p:sldId id="1054" r:id="rId7"/>
    <p:sldId id="1060" r:id="rId8"/>
    <p:sldId id="11088373" r:id="rId9"/>
    <p:sldId id="1072" r:id="rId10"/>
    <p:sldId id="11088349" r:id="rId11"/>
    <p:sldId id="886" r:id="rId12"/>
    <p:sldId id="11088374" r:id="rId13"/>
    <p:sldId id="971" r:id="rId14"/>
    <p:sldId id="1141" r:id="rId15"/>
    <p:sldId id="2288" r:id="rId16"/>
    <p:sldId id="11088375" r:id="rId17"/>
    <p:sldId id="858" r:id="rId18"/>
    <p:sldId id="999" r:id="rId19"/>
    <p:sldId id="8980" r:id="rId20"/>
    <p:sldId id="11088377"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5A6"/>
    <a:srgbClr val="007881"/>
    <a:srgbClr val="0087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280" autoAdjust="0"/>
  </p:normalViewPr>
  <p:slideViewPr>
    <p:cSldViewPr snapToGrid="0" showGuides="1">
      <p:cViewPr varScale="1">
        <p:scale>
          <a:sx n="77" d="100"/>
          <a:sy n="77" d="100"/>
        </p:scale>
        <p:origin x="67" y="322"/>
      </p:cViewPr>
      <p:guideLst>
        <p:guide orient="horz" pos="2103"/>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3336B6-C808-4C82-992C-9A81A54C31BF}" type="datetimeFigureOut">
              <a:rPr lang="zh-CN" altLang="en-US" smtClean="0"/>
              <a:t>2023/2/13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16289C-E8A5-4022-A1AC-6F7D5123BA1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9914795-0322-4489-B0C0-EA1D190BA5E2}"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016289C-E8A5-4022-A1AC-6F7D5123BA1C}"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016289C-E8A5-4022-A1AC-6F7D5123BA1C}"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5C7A5D0E-2D7D-460B-ABC2-6C77445EE29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016289C-E8A5-4022-A1AC-6F7D5123BA1C}"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DB860D-56C1-4361-9B5F-A1AE2BF324F2}"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5406316" y="1606550"/>
            <a:ext cx="3188144" cy="2066587"/>
          </a:xfrm>
          <a:custGeom>
            <a:avLst/>
            <a:gdLst>
              <a:gd name="connsiteX0" fmla="*/ 0 w 3867851"/>
              <a:gd name="connsiteY0" fmla="*/ 0 h 2507180"/>
              <a:gd name="connsiteX1" fmla="*/ 3867851 w 3867851"/>
              <a:gd name="connsiteY1" fmla="*/ 0 h 2507180"/>
              <a:gd name="connsiteX2" fmla="*/ 3867851 w 3867851"/>
              <a:gd name="connsiteY2" fmla="*/ 2507180 h 2507180"/>
              <a:gd name="connsiteX3" fmla="*/ 0 w 3867851"/>
              <a:gd name="connsiteY3" fmla="*/ 2507180 h 2507180"/>
            </a:gdLst>
            <a:ahLst/>
            <a:cxnLst>
              <a:cxn ang="0">
                <a:pos x="connsiteX0" y="connsiteY0"/>
              </a:cxn>
              <a:cxn ang="0">
                <a:pos x="connsiteX1" y="connsiteY1"/>
              </a:cxn>
              <a:cxn ang="0">
                <a:pos x="connsiteX2" y="connsiteY2"/>
              </a:cxn>
              <a:cxn ang="0">
                <a:pos x="connsiteX3" y="connsiteY3"/>
              </a:cxn>
            </a:cxnLst>
            <a:rect l="l" t="t" r="r" b="b"/>
            <a:pathLst>
              <a:path w="3867851" h="2507180">
                <a:moveTo>
                  <a:pt x="0" y="0"/>
                </a:moveTo>
                <a:lnTo>
                  <a:pt x="3867851" y="0"/>
                </a:lnTo>
                <a:lnTo>
                  <a:pt x="3867851" y="2507180"/>
                </a:lnTo>
                <a:lnTo>
                  <a:pt x="0" y="2507180"/>
                </a:lnTo>
                <a:close/>
              </a:path>
            </a:pathLst>
          </a:custGeom>
        </p:spPr>
        <p:txBody>
          <a:bodyPr wrap="square">
            <a:noAutofit/>
          </a:bodyPr>
          <a:lstStyle/>
          <a:p>
            <a:endParaRPr lang="en-US" dirty="0"/>
          </a:p>
        </p:txBody>
      </p:sp>
      <p:sp>
        <p:nvSpPr>
          <p:cNvPr id="4" name="Picture Placeholder 16"/>
          <p:cNvSpPr>
            <a:spLocks noGrp="1"/>
          </p:cNvSpPr>
          <p:nvPr>
            <p:ph type="pic" sz="quarter" idx="11"/>
          </p:nvPr>
        </p:nvSpPr>
        <p:spPr>
          <a:xfrm>
            <a:off x="5406316" y="3968707"/>
            <a:ext cx="1445350" cy="2044418"/>
          </a:xfrm>
          <a:custGeom>
            <a:avLst/>
            <a:gdLst>
              <a:gd name="connsiteX0" fmla="*/ 0 w 1753496"/>
              <a:gd name="connsiteY0" fmla="*/ 0 h 2480285"/>
              <a:gd name="connsiteX1" fmla="*/ 1753496 w 1753496"/>
              <a:gd name="connsiteY1" fmla="*/ 0 h 2480285"/>
              <a:gd name="connsiteX2" fmla="*/ 1753496 w 1753496"/>
              <a:gd name="connsiteY2" fmla="*/ 2480285 h 2480285"/>
              <a:gd name="connsiteX3" fmla="*/ 0 w 1753496"/>
              <a:gd name="connsiteY3" fmla="*/ 2480285 h 2480285"/>
            </a:gdLst>
            <a:ahLst/>
            <a:cxnLst>
              <a:cxn ang="0">
                <a:pos x="connsiteX0" y="connsiteY0"/>
              </a:cxn>
              <a:cxn ang="0">
                <a:pos x="connsiteX1" y="connsiteY1"/>
              </a:cxn>
              <a:cxn ang="0">
                <a:pos x="connsiteX2" y="connsiteY2"/>
              </a:cxn>
              <a:cxn ang="0">
                <a:pos x="connsiteX3" y="connsiteY3"/>
              </a:cxn>
            </a:cxnLst>
            <a:rect l="l" t="t" r="r" b="b"/>
            <a:pathLst>
              <a:path w="1753496" h="2480285">
                <a:moveTo>
                  <a:pt x="0" y="0"/>
                </a:moveTo>
                <a:lnTo>
                  <a:pt x="1753496" y="0"/>
                </a:lnTo>
                <a:lnTo>
                  <a:pt x="1753496" y="2480285"/>
                </a:lnTo>
                <a:lnTo>
                  <a:pt x="0" y="2480285"/>
                </a:lnTo>
                <a:close/>
              </a:path>
            </a:pathLst>
          </a:custGeom>
        </p:spPr>
        <p:txBody>
          <a:bodyPr wrap="square">
            <a:noAutofit/>
          </a:bodyPr>
          <a:lstStyle/>
          <a:p>
            <a:endParaRPr lang="en-US"/>
          </a:p>
        </p:txBody>
      </p:sp>
      <p:sp>
        <p:nvSpPr>
          <p:cNvPr id="5" name="Picture Placeholder 17"/>
          <p:cNvSpPr>
            <a:spLocks noGrp="1"/>
          </p:cNvSpPr>
          <p:nvPr>
            <p:ph type="pic" sz="quarter" idx="12"/>
          </p:nvPr>
        </p:nvSpPr>
        <p:spPr>
          <a:xfrm>
            <a:off x="7161430" y="3968707"/>
            <a:ext cx="1445350" cy="2044418"/>
          </a:xfrm>
          <a:custGeom>
            <a:avLst/>
            <a:gdLst>
              <a:gd name="connsiteX0" fmla="*/ 0 w 1753496"/>
              <a:gd name="connsiteY0" fmla="*/ 0 h 2480285"/>
              <a:gd name="connsiteX1" fmla="*/ 1753496 w 1753496"/>
              <a:gd name="connsiteY1" fmla="*/ 0 h 2480285"/>
              <a:gd name="connsiteX2" fmla="*/ 1753496 w 1753496"/>
              <a:gd name="connsiteY2" fmla="*/ 2480285 h 2480285"/>
              <a:gd name="connsiteX3" fmla="*/ 0 w 1753496"/>
              <a:gd name="connsiteY3" fmla="*/ 2480285 h 2480285"/>
            </a:gdLst>
            <a:ahLst/>
            <a:cxnLst>
              <a:cxn ang="0">
                <a:pos x="connsiteX0" y="connsiteY0"/>
              </a:cxn>
              <a:cxn ang="0">
                <a:pos x="connsiteX1" y="connsiteY1"/>
              </a:cxn>
              <a:cxn ang="0">
                <a:pos x="connsiteX2" y="connsiteY2"/>
              </a:cxn>
              <a:cxn ang="0">
                <a:pos x="connsiteX3" y="connsiteY3"/>
              </a:cxn>
            </a:cxnLst>
            <a:rect l="l" t="t" r="r" b="b"/>
            <a:pathLst>
              <a:path w="1753496" h="2480285">
                <a:moveTo>
                  <a:pt x="0" y="0"/>
                </a:moveTo>
                <a:lnTo>
                  <a:pt x="1753496" y="0"/>
                </a:lnTo>
                <a:lnTo>
                  <a:pt x="1753496" y="2480285"/>
                </a:lnTo>
                <a:lnTo>
                  <a:pt x="0" y="2480285"/>
                </a:lnTo>
                <a:close/>
              </a:path>
            </a:pathLst>
          </a:custGeom>
        </p:spPr>
        <p:txBody>
          <a:bodyPr wrap="square">
            <a:noAutofit/>
          </a:bodyPr>
          <a:lstStyle/>
          <a:p>
            <a:endParaRPr lang="en-US" dirty="0"/>
          </a:p>
        </p:txBody>
      </p:sp>
      <p:sp>
        <p:nvSpPr>
          <p:cNvPr id="6" name="Picture Placeholder 14"/>
          <p:cNvSpPr>
            <a:spLocks noGrp="1"/>
          </p:cNvSpPr>
          <p:nvPr>
            <p:ph type="pic" sz="quarter" idx="13"/>
          </p:nvPr>
        </p:nvSpPr>
        <p:spPr>
          <a:xfrm>
            <a:off x="8904224" y="1606550"/>
            <a:ext cx="2080831" cy="4406576"/>
          </a:xfrm>
          <a:custGeom>
            <a:avLst/>
            <a:gdLst>
              <a:gd name="connsiteX0" fmla="*/ 0 w 2524461"/>
              <a:gd name="connsiteY0" fmla="*/ 0 h 5346052"/>
              <a:gd name="connsiteX1" fmla="*/ 2524461 w 2524461"/>
              <a:gd name="connsiteY1" fmla="*/ 0 h 5346052"/>
              <a:gd name="connsiteX2" fmla="*/ 2524461 w 2524461"/>
              <a:gd name="connsiteY2" fmla="*/ 5346052 h 5346052"/>
              <a:gd name="connsiteX3" fmla="*/ 0 w 2524461"/>
              <a:gd name="connsiteY3" fmla="*/ 5346052 h 5346052"/>
            </a:gdLst>
            <a:ahLst/>
            <a:cxnLst>
              <a:cxn ang="0">
                <a:pos x="connsiteX0" y="connsiteY0"/>
              </a:cxn>
              <a:cxn ang="0">
                <a:pos x="connsiteX1" y="connsiteY1"/>
              </a:cxn>
              <a:cxn ang="0">
                <a:pos x="connsiteX2" y="connsiteY2"/>
              </a:cxn>
              <a:cxn ang="0">
                <a:pos x="connsiteX3" y="connsiteY3"/>
              </a:cxn>
            </a:cxnLst>
            <a:rect l="l" t="t" r="r" b="b"/>
            <a:pathLst>
              <a:path w="2524461" h="5346052">
                <a:moveTo>
                  <a:pt x="0" y="0"/>
                </a:moveTo>
                <a:lnTo>
                  <a:pt x="2524461" y="0"/>
                </a:lnTo>
                <a:lnTo>
                  <a:pt x="2524461" y="5346052"/>
                </a:lnTo>
                <a:lnTo>
                  <a:pt x="0" y="5346052"/>
                </a:lnTo>
                <a:close/>
              </a:path>
            </a:pathLst>
          </a:custGeom>
        </p:spPr>
        <p:txBody>
          <a:bodyPr wrap="square">
            <a:noAutofit/>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998FEDD-9977-4C3C-9A96-512F3A501401}" type="datetimeFigureOut">
              <a:rPr lang="zh-CN" altLang="en-US" smtClean="0"/>
              <a:t>2023/2/13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3040E94-A1E4-48DC-A628-D4891232CD8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5406316" y="1606550"/>
            <a:ext cx="3188144" cy="2066587"/>
          </a:xfrm>
          <a:custGeom>
            <a:avLst/>
            <a:gdLst>
              <a:gd name="connsiteX0" fmla="*/ 0 w 3867851"/>
              <a:gd name="connsiteY0" fmla="*/ 0 h 2507180"/>
              <a:gd name="connsiteX1" fmla="*/ 3867851 w 3867851"/>
              <a:gd name="connsiteY1" fmla="*/ 0 h 2507180"/>
              <a:gd name="connsiteX2" fmla="*/ 3867851 w 3867851"/>
              <a:gd name="connsiteY2" fmla="*/ 2507180 h 2507180"/>
              <a:gd name="connsiteX3" fmla="*/ 0 w 3867851"/>
              <a:gd name="connsiteY3" fmla="*/ 2507180 h 2507180"/>
            </a:gdLst>
            <a:ahLst/>
            <a:cxnLst>
              <a:cxn ang="0">
                <a:pos x="connsiteX0" y="connsiteY0"/>
              </a:cxn>
              <a:cxn ang="0">
                <a:pos x="connsiteX1" y="connsiteY1"/>
              </a:cxn>
              <a:cxn ang="0">
                <a:pos x="connsiteX2" y="connsiteY2"/>
              </a:cxn>
              <a:cxn ang="0">
                <a:pos x="connsiteX3" y="connsiteY3"/>
              </a:cxn>
            </a:cxnLst>
            <a:rect l="l" t="t" r="r" b="b"/>
            <a:pathLst>
              <a:path w="3867851" h="2507180">
                <a:moveTo>
                  <a:pt x="0" y="0"/>
                </a:moveTo>
                <a:lnTo>
                  <a:pt x="3867851" y="0"/>
                </a:lnTo>
                <a:lnTo>
                  <a:pt x="3867851" y="2507180"/>
                </a:lnTo>
                <a:lnTo>
                  <a:pt x="0" y="2507180"/>
                </a:lnTo>
                <a:close/>
              </a:path>
            </a:pathLst>
          </a:custGeom>
        </p:spPr>
        <p:txBody>
          <a:bodyPr wrap="square">
            <a:noAutofit/>
          </a:bodyPr>
          <a:lstStyle/>
          <a:p>
            <a:endParaRPr lang="en-US" dirty="0"/>
          </a:p>
        </p:txBody>
      </p:sp>
      <p:sp>
        <p:nvSpPr>
          <p:cNvPr id="4" name="Picture Placeholder 16"/>
          <p:cNvSpPr>
            <a:spLocks noGrp="1"/>
          </p:cNvSpPr>
          <p:nvPr>
            <p:ph type="pic" sz="quarter" idx="11"/>
          </p:nvPr>
        </p:nvSpPr>
        <p:spPr>
          <a:xfrm>
            <a:off x="5406316" y="3968707"/>
            <a:ext cx="1445350" cy="2044418"/>
          </a:xfrm>
          <a:custGeom>
            <a:avLst/>
            <a:gdLst>
              <a:gd name="connsiteX0" fmla="*/ 0 w 1753496"/>
              <a:gd name="connsiteY0" fmla="*/ 0 h 2480285"/>
              <a:gd name="connsiteX1" fmla="*/ 1753496 w 1753496"/>
              <a:gd name="connsiteY1" fmla="*/ 0 h 2480285"/>
              <a:gd name="connsiteX2" fmla="*/ 1753496 w 1753496"/>
              <a:gd name="connsiteY2" fmla="*/ 2480285 h 2480285"/>
              <a:gd name="connsiteX3" fmla="*/ 0 w 1753496"/>
              <a:gd name="connsiteY3" fmla="*/ 2480285 h 2480285"/>
            </a:gdLst>
            <a:ahLst/>
            <a:cxnLst>
              <a:cxn ang="0">
                <a:pos x="connsiteX0" y="connsiteY0"/>
              </a:cxn>
              <a:cxn ang="0">
                <a:pos x="connsiteX1" y="connsiteY1"/>
              </a:cxn>
              <a:cxn ang="0">
                <a:pos x="connsiteX2" y="connsiteY2"/>
              </a:cxn>
              <a:cxn ang="0">
                <a:pos x="connsiteX3" y="connsiteY3"/>
              </a:cxn>
            </a:cxnLst>
            <a:rect l="l" t="t" r="r" b="b"/>
            <a:pathLst>
              <a:path w="1753496" h="2480285">
                <a:moveTo>
                  <a:pt x="0" y="0"/>
                </a:moveTo>
                <a:lnTo>
                  <a:pt x="1753496" y="0"/>
                </a:lnTo>
                <a:lnTo>
                  <a:pt x="1753496" y="2480285"/>
                </a:lnTo>
                <a:lnTo>
                  <a:pt x="0" y="2480285"/>
                </a:lnTo>
                <a:close/>
              </a:path>
            </a:pathLst>
          </a:custGeom>
        </p:spPr>
        <p:txBody>
          <a:bodyPr wrap="square">
            <a:noAutofit/>
          </a:bodyPr>
          <a:lstStyle/>
          <a:p>
            <a:endParaRPr lang="en-US"/>
          </a:p>
        </p:txBody>
      </p:sp>
      <p:sp>
        <p:nvSpPr>
          <p:cNvPr id="5" name="Picture Placeholder 17"/>
          <p:cNvSpPr>
            <a:spLocks noGrp="1"/>
          </p:cNvSpPr>
          <p:nvPr>
            <p:ph type="pic" sz="quarter" idx="12"/>
          </p:nvPr>
        </p:nvSpPr>
        <p:spPr>
          <a:xfrm>
            <a:off x="7161430" y="3968707"/>
            <a:ext cx="1445350" cy="2044418"/>
          </a:xfrm>
          <a:custGeom>
            <a:avLst/>
            <a:gdLst>
              <a:gd name="connsiteX0" fmla="*/ 0 w 1753496"/>
              <a:gd name="connsiteY0" fmla="*/ 0 h 2480285"/>
              <a:gd name="connsiteX1" fmla="*/ 1753496 w 1753496"/>
              <a:gd name="connsiteY1" fmla="*/ 0 h 2480285"/>
              <a:gd name="connsiteX2" fmla="*/ 1753496 w 1753496"/>
              <a:gd name="connsiteY2" fmla="*/ 2480285 h 2480285"/>
              <a:gd name="connsiteX3" fmla="*/ 0 w 1753496"/>
              <a:gd name="connsiteY3" fmla="*/ 2480285 h 2480285"/>
            </a:gdLst>
            <a:ahLst/>
            <a:cxnLst>
              <a:cxn ang="0">
                <a:pos x="connsiteX0" y="connsiteY0"/>
              </a:cxn>
              <a:cxn ang="0">
                <a:pos x="connsiteX1" y="connsiteY1"/>
              </a:cxn>
              <a:cxn ang="0">
                <a:pos x="connsiteX2" y="connsiteY2"/>
              </a:cxn>
              <a:cxn ang="0">
                <a:pos x="connsiteX3" y="connsiteY3"/>
              </a:cxn>
            </a:cxnLst>
            <a:rect l="l" t="t" r="r" b="b"/>
            <a:pathLst>
              <a:path w="1753496" h="2480285">
                <a:moveTo>
                  <a:pt x="0" y="0"/>
                </a:moveTo>
                <a:lnTo>
                  <a:pt x="1753496" y="0"/>
                </a:lnTo>
                <a:lnTo>
                  <a:pt x="1753496" y="2480285"/>
                </a:lnTo>
                <a:lnTo>
                  <a:pt x="0" y="2480285"/>
                </a:lnTo>
                <a:close/>
              </a:path>
            </a:pathLst>
          </a:custGeom>
        </p:spPr>
        <p:txBody>
          <a:bodyPr wrap="square">
            <a:noAutofit/>
          </a:bodyPr>
          <a:lstStyle/>
          <a:p>
            <a:endParaRPr lang="en-US" dirty="0"/>
          </a:p>
        </p:txBody>
      </p:sp>
      <p:sp>
        <p:nvSpPr>
          <p:cNvPr id="6" name="Picture Placeholder 14"/>
          <p:cNvSpPr>
            <a:spLocks noGrp="1"/>
          </p:cNvSpPr>
          <p:nvPr>
            <p:ph type="pic" sz="quarter" idx="13"/>
          </p:nvPr>
        </p:nvSpPr>
        <p:spPr>
          <a:xfrm>
            <a:off x="8904224" y="1606550"/>
            <a:ext cx="2080831" cy="4406576"/>
          </a:xfrm>
          <a:custGeom>
            <a:avLst/>
            <a:gdLst>
              <a:gd name="connsiteX0" fmla="*/ 0 w 2524461"/>
              <a:gd name="connsiteY0" fmla="*/ 0 h 5346052"/>
              <a:gd name="connsiteX1" fmla="*/ 2524461 w 2524461"/>
              <a:gd name="connsiteY1" fmla="*/ 0 h 5346052"/>
              <a:gd name="connsiteX2" fmla="*/ 2524461 w 2524461"/>
              <a:gd name="connsiteY2" fmla="*/ 5346052 h 5346052"/>
              <a:gd name="connsiteX3" fmla="*/ 0 w 2524461"/>
              <a:gd name="connsiteY3" fmla="*/ 5346052 h 5346052"/>
            </a:gdLst>
            <a:ahLst/>
            <a:cxnLst>
              <a:cxn ang="0">
                <a:pos x="connsiteX0" y="connsiteY0"/>
              </a:cxn>
              <a:cxn ang="0">
                <a:pos x="connsiteX1" y="connsiteY1"/>
              </a:cxn>
              <a:cxn ang="0">
                <a:pos x="connsiteX2" y="connsiteY2"/>
              </a:cxn>
              <a:cxn ang="0">
                <a:pos x="connsiteX3" y="connsiteY3"/>
              </a:cxn>
            </a:cxnLst>
            <a:rect l="l" t="t" r="r" b="b"/>
            <a:pathLst>
              <a:path w="2524461" h="5346052">
                <a:moveTo>
                  <a:pt x="0" y="0"/>
                </a:moveTo>
                <a:lnTo>
                  <a:pt x="2524461" y="0"/>
                </a:lnTo>
                <a:lnTo>
                  <a:pt x="2524461" y="5346052"/>
                </a:lnTo>
                <a:lnTo>
                  <a:pt x="0" y="5346052"/>
                </a:lnTo>
                <a:close/>
              </a:path>
            </a:pathLst>
          </a:custGeom>
        </p:spPr>
        <p:txBody>
          <a:bodyPr wrap="square">
            <a:noAutofit/>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98FEDD-9977-4C3C-9A96-512F3A501401}" type="datetimeFigureOut">
              <a:rPr lang="zh-CN" altLang="en-US" smtClean="0"/>
              <a:t>2023/2/13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040E94-A1E4-48DC-A628-D4891232CD8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98FEDD-9977-4C3C-9A96-512F3A501401}" type="datetimeFigureOut">
              <a:rPr lang="zh-CN" altLang="en-US" smtClean="0"/>
              <a:t>2023/2/13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040E94-A1E4-48DC-A628-D4891232CD8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8" r:id="rId12"/>
    <p:sldLayoutId id="2147483679" r:id="rId13"/>
    <p:sldLayoutId id="2147483680" r:id="rId14"/>
    <p:sldLayoutId id="2147483681" r:id="rId15"/>
  </p:sldLayoutIdLst>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0"/>
          <p:cNvPicPr>
            <a:picLocks noChangeAspect="1"/>
          </p:cNvPicPr>
          <p:nvPr/>
        </p:nvPicPr>
        <p:blipFill>
          <a:blip r:embed="rId5"/>
          <a:srcRect l="9317"/>
          <a:stretch>
            <a:fillRect/>
          </a:stretch>
        </p:blipFill>
        <p:spPr>
          <a:xfrm rot="16200000">
            <a:off x="1466215" y="-1466215"/>
            <a:ext cx="6860540" cy="9792970"/>
          </a:xfrm>
          <a:prstGeom prst="rect">
            <a:avLst/>
          </a:prstGeom>
        </p:spPr>
      </p:pic>
      <p:sp>
        <p:nvSpPr>
          <p:cNvPr id="7" name="文本框 6"/>
          <p:cNvSpPr txBox="1"/>
          <p:nvPr/>
        </p:nvSpPr>
        <p:spPr>
          <a:xfrm>
            <a:off x="8953500" y="428625"/>
            <a:ext cx="3238500" cy="1015365"/>
          </a:xfrm>
          <a:prstGeom prst="rect">
            <a:avLst/>
          </a:prstGeom>
          <a:solidFill>
            <a:srgbClr val="0085A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30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LOGO</a:t>
            </a:r>
          </a:p>
        </p:txBody>
      </p:sp>
      <p:sp>
        <p:nvSpPr>
          <p:cNvPr id="8" name="文本框 19"/>
          <p:cNvSpPr txBox="1"/>
          <p:nvPr/>
        </p:nvSpPr>
        <p:spPr>
          <a:xfrm>
            <a:off x="5791200" y="1985010"/>
            <a:ext cx="6143625" cy="1938020"/>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defRPr/>
            </a:pPr>
            <a:r>
              <a:rPr lang="zh-CN" altLang="en-US" sz="6000" b="1" dirty="0">
                <a:solidFill>
                  <a:schemeClr val="tx1">
                    <a:lumMod val="75000"/>
                    <a:lumOff val="2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创业融资项目</a:t>
            </a:r>
          </a:p>
          <a:p>
            <a:pPr lvl="0" algn="r">
              <a:defRPr/>
            </a:pPr>
            <a:r>
              <a:rPr lang="zh-CN" altLang="en-US" sz="6000" b="1" dirty="0">
                <a:solidFill>
                  <a:schemeClr val="tx1">
                    <a:lumMod val="75000"/>
                    <a:lumOff val="2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计划书模板</a:t>
            </a:r>
          </a:p>
        </p:txBody>
      </p:sp>
      <p:sp>
        <p:nvSpPr>
          <p:cNvPr id="9" name="文本框 21"/>
          <p:cNvSpPr txBox="1"/>
          <p:nvPr/>
        </p:nvSpPr>
        <p:spPr>
          <a:xfrm>
            <a:off x="7275830" y="4059555"/>
            <a:ext cx="4658995" cy="1087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8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rPr>
              <a:t>I love you more than I've ever loved any woman. And I've waited longer for you than I've waited for any woman.I love you more than I've ever loved any woman. </a:t>
            </a:r>
          </a:p>
        </p:txBody>
      </p:sp>
      <p:sp>
        <p:nvSpPr>
          <p:cNvPr id="11" name="圆角矩形 6"/>
          <p:cNvSpPr/>
          <p:nvPr/>
        </p:nvSpPr>
        <p:spPr>
          <a:xfrm>
            <a:off x="8782050" y="5457190"/>
            <a:ext cx="3238500" cy="333375"/>
          </a:xfrm>
          <a:prstGeom prst="roundRect">
            <a:avLst>
              <a:gd name="adj" fmla="val 0"/>
            </a:avLst>
          </a:prstGeom>
          <a:solidFill>
            <a:srgbClr val="008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300" dirty="0">
                <a:solidFill>
                  <a:prstClr val="white"/>
                </a:solidFill>
                <a:latin typeface="微软雅黑" panose="020B0503020204020204" charset="-122"/>
                <a:ea typeface="微软雅黑" panose="020B0503020204020204" charset="-122"/>
                <a:sym typeface="Source Han Serif SC" panose="02020400000000000000" pitchFamily="18" charset="-122"/>
              </a:rPr>
              <a:t>轻</a:t>
            </a:r>
            <a:r>
              <a:rPr lang="zh-CN" altLang="en-US" sz="1600" b="1" spc="300" dirty="0" smtClean="0">
                <a:solidFill>
                  <a:prstClr val="white"/>
                </a:solidFill>
                <a:latin typeface="微软雅黑" panose="020B0503020204020204" charset="-122"/>
                <a:ea typeface="微软雅黑" panose="020B0503020204020204" charset="-122"/>
                <a:sym typeface="Source Han Serif SC" panose="02020400000000000000" pitchFamily="18" charset="-122"/>
              </a:rPr>
              <a:t>松办公  为您呈现</a:t>
            </a:r>
            <a:endParaRPr kumimoji="0" lang="zh-CN" altLang="en-US" sz="1600" b="1" i="0" u="none" strike="noStrike" kern="1200" cap="none" spc="300" normalizeH="0" baseline="0" noProof="0" dirty="0">
              <a:ln>
                <a:noFill/>
              </a:ln>
              <a:solidFill>
                <a:prstClr val="white"/>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pic>
        <p:nvPicPr>
          <p:cNvPr id="14" name="背景音乐1 (3)">
            <a:hlinkClick r:id="" action="ppaction://media"/>
          </p:cNvPr>
          <p:cNvPicPr>
            <a:picLocks noChangeAspect="1"/>
          </p:cNvPicPr>
          <p:nvPr>
            <a:audioFile r:link="rId2"/>
            <p:extLst>
              <p:ext uri="{DAA4B4D4-6D71-4841-9C94-3DE7FCFB9230}">
                <p14:media xmlns:p14="http://schemas.microsoft.com/office/powerpoint/2010/main" r:embed="rId1">
                  <p14:fade in="500" out="500"/>
                </p14:media>
              </p:ext>
            </p:extLst>
          </p:nvPr>
        </p:nvPicPr>
        <p:blipFill>
          <a:blip r:embed="rId6"/>
          <a:stretch>
            <a:fillRect/>
          </a:stretch>
        </p:blipFill>
        <p:spPr>
          <a:xfrm>
            <a:off x="5791197" y="-1205303"/>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5"/>
          <p:cNvSpPr>
            <a:spLocks noChangeArrowheads="1"/>
          </p:cNvSpPr>
          <p:nvPr/>
        </p:nvSpPr>
        <p:spPr bwMode="auto">
          <a:xfrm>
            <a:off x="8014970" y="2219774"/>
            <a:ext cx="3986836" cy="3986836"/>
          </a:xfrm>
          <a:prstGeom prst="ellipse">
            <a:avLst/>
          </a:prstGeom>
          <a:noFill/>
          <a:ln w="63500">
            <a:solidFill>
              <a:srgbClr val="0085A6"/>
            </a:solidFill>
            <a:miter lim="800000"/>
          </a:ln>
          <a:extLst>
            <a:ext uri="{909E8E84-426E-40DD-AFC4-6F175D3DCCD1}">
              <a14:hiddenFill xmlns:a14="http://schemas.microsoft.com/office/drawing/2010/main">
                <a:solidFill>
                  <a:srgbClr val="0085A6"/>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3" name="组合 2"/>
          <p:cNvGrpSpPr/>
          <p:nvPr/>
        </p:nvGrpSpPr>
        <p:grpSpPr>
          <a:xfrm>
            <a:off x="-317" y="743813"/>
            <a:ext cx="7776285" cy="1298009"/>
            <a:chOff x="4578524" y="820013"/>
            <a:chExt cx="7776285" cy="1298009"/>
          </a:xfrm>
        </p:grpSpPr>
        <p:cxnSp>
          <p:nvCxnSpPr>
            <p:cNvPr id="22" name="直接连接符 21"/>
            <p:cNvCxnSpPr/>
            <p:nvPr/>
          </p:nvCxnSpPr>
          <p:spPr>
            <a:xfrm>
              <a:off x="4689974" y="1219249"/>
              <a:ext cx="1086304" cy="0"/>
            </a:xfrm>
            <a:prstGeom prst="line">
              <a:avLst/>
            </a:prstGeom>
            <a:ln w="38100">
              <a:solidFill>
                <a:srgbClr val="00788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5970603" y="820013"/>
              <a:ext cx="228398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0085A6"/>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目 录</a:t>
              </a:r>
            </a:p>
          </p:txBody>
        </p:sp>
        <p:sp>
          <p:nvSpPr>
            <p:cNvPr id="24" name="矩形 23"/>
            <p:cNvSpPr/>
            <p:nvPr/>
          </p:nvSpPr>
          <p:spPr>
            <a:xfrm>
              <a:off x="4578524" y="1547738"/>
              <a:ext cx="7776285" cy="57028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1100" b="0" i="0" u="none" strike="noStrike" kern="1200" cap="none" spc="0" normalizeH="0" baseline="0" noProof="0" dirty="0">
                  <a:ln>
                    <a:noFill/>
                  </a:ln>
                  <a:solidFill>
                    <a:srgbClr val="0085A6"/>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By faith I mean a vision of good one cherishes and the enthusiasm that pushes one to seek its fulfillment regardless of obstacles. By faith I By faith I mean a vision of good one cherishes and the enthusiasm that</a:t>
              </a:r>
            </a:p>
          </p:txBody>
        </p:sp>
      </p:grpSp>
      <p:grpSp>
        <p:nvGrpSpPr>
          <p:cNvPr id="4" name="组合 3"/>
          <p:cNvGrpSpPr/>
          <p:nvPr/>
        </p:nvGrpSpPr>
        <p:grpSpPr>
          <a:xfrm>
            <a:off x="-317" y="2579598"/>
            <a:ext cx="9283700" cy="3267075"/>
            <a:chOff x="2906713" y="2655798"/>
            <a:chExt cx="9283700" cy="3267075"/>
          </a:xfrm>
        </p:grpSpPr>
        <p:sp>
          <p:nvSpPr>
            <p:cNvPr id="25" name="矩形 24"/>
            <p:cNvSpPr/>
            <p:nvPr/>
          </p:nvSpPr>
          <p:spPr>
            <a:xfrm>
              <a:off x="2906713" y="2655798"/>
              <a:ext cx="9283700" cy="3267075"/>
            </a:xfrm>
            <a:prstGeom prst="rect">
              <a:avLst/>
            </a:prstGeom>
            <a:solidFill>
              <a:srgbClr val="008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2" name="组合 1"/>
            <p:cNvGrpSpPr/>
            <p:nvPr/>
          </p:nvGrpSpPr>
          <p:grpSpPr>
            <a:xfrm>
              <a:off x="4530304" y="3267562"/>
              <a:ext cx="7191710" cy="1928723"/>
              <a:chOff x="4530304" y="3267562"/>
              <a:chExt cx="7191710" cy="1928723"/>
            </a:xfrm>
          </p:grpSpPr>
          <p:grpSp>
            <p:nvGrpSpPr>
              <p:cNvPr id="26" name="组合 25"/>
              <p:cNvGrpSpPr/>
              <p:nvPr/>
            </p:nvGrpSpPr>
            <p:grpSpPr>
              <a:xfrm>
                <a:off x="4530304" y="3267562"/>
                <a:ext cx="3429335" cy="792211"/>
                <a:chOff x="594891" y="3119787"/>
                <a:chExt cx="3429335" cy="792211"/>
              </a:xfrm>
            </p:grpSpPr>
            <p:grpSp>
              <p:nvGrpSpPr>
                <p:cNvPr id="27" name="组合 26"/>
                <p:cNvGrpSpPr/>
                <p:nvPr/>
              </p:nvGrpSpPr>
              <p:grpSpPr>
                <a:xfrm>
                  <a:off x="1286845" y="3119787"/>
                  <a:ext cx="2737381" cy="792211"/>
                  <a:chOff x="5619758" y="1116759"/>
                  <a:chExt cx="3667519" cy="792211"/>
                </a:xfrm>
              </p:grpSpPr>
              <p:sp>
                <p:nvSpPr>
                  <p:cNvPr id="29" name="矩形 39"/>
                  <p:cNvSpPr>
                    <a:spLocks noChangeArrowheads="1"/>
                  </p:cNvSpPr>
                  <p:nvPr/>
                </p:nvSpPr>
                <p:spPr bwMode="auto">
                  <a:xfrm>
                    <a:off x="5727164" y="1568749"/>
                    <a:ext cx="3560113" cy="340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50000"/>
                      </a:lnSpc>
                      <a:spcBef>
                        <a:spcPts val="750"/>
                      </a:spcBef>
                      <a:spcAft>
                        <a:spcPts val="0"/>
                      </a:spcAft>
                      <a:buClrTx/>
                      <a:buSzTx/>
                      <a:buFont typeface="Arial" panose="020B0604020202020204" pitchFamily="34" charset="0"/>
                      <a:buChar char="•"/>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宋体" panose="02010600030101010101" pitchFamily="2" charset="-122"/>
                        <a:sym typeface="Source Han Serif SC" panose="02020400000000000000" pitchFamily="18" charset="-122"/>
                      </a:rPr>
                      <a:t>单击此处添加段落文本单击此处</a:t>
                    </a:r>
                  </a:p>
                </p:txBody>
              </p:sp>
              <p:sp>
                <p:nvSpPr>
                  <p:cNvPr id="30" name="矩形 29"/>
                  <p:cNvSpPr>
                    <a:spLocks noChangeArrowheads="1"/>
                  </p:cNvSpPr>
                  <p:nvPr/>
                </p:nvSpPr>
                <p:spPr bwMode="auto">
                  <a:xfrm>
                    <a:off x="5619758" y="1116759"/>
                    <a:ext cx="3406024"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50000"/>
                      </a:lnSpc>
                      <a:spcBef>
                        <a:spcPts val="750"/>
                      </a:spcBef>
                      <a:spcAft>
                        <a:spcPts val="0"/>
                      </a:spcAft>
                      <a:buClrTx/>
                      <a:buSzTx/>
                      <a:buFontTx/>
                      <a:buNone/>
                      <a:defRPr/>
                    </a:pPr>
                    <a:r>
                      <a:rPr kumimoji="0" lang="en-US" altLang="zh-CN"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kumimoji="0" lang="zh-CN" altLang="en-US"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输入标题内容</a:t>
                    </a:r>
                    <a:r>
                      <a:rPr kumimoji="0" lang="en-US" altLang="zh-CN"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sp>
              <p:nvSpPr>
                <p:cNvPr id="28" name="椭圆 80"/>
                <p:cNvSpPr/>
                <p:nvPr/>
              </p:nvSpPr>
              <p:spPr bwMode="auto">
                <a:xfrm>
                  <a:off x="594891" y="3215117"/>
                  <a:ext cx="691954" cy="693355"/>
                </a:xfrm>
                <a:prstGeom prst="ellipse">
                  <a:avLst/>
                </a:prstGeom>
                <a:solidFill>
                  <a:schemeClr val="bg1"/>
                </a:solidFill>
                <a:ln w="25400" cap="flat" cmpd="sng" algn="ctr">
                  <a:noFill/>
                  <a:prstDash val="solid"/>
                </a:ln>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a:ln>
                        <a:noFill/>
                      </a:ln>
                      <a:solidFill>
                        <a:srgbClr val="007881"/>
                      </a:solidFill>
                      <a:effectLst/>
                      <a:uLnTx/>
                      <a:uFillTx/>
                      <a:latin typeface="微软雅黑" panose="020B0503020204020204" charset="-122"/>
                      <a:ea typeface="微软雅黑" panose="020B0503020204020204" charset="-122"/>
                      <a:sym typeface="Source Han Serif SC" panose="02020400000000000000" pitchFamily="18" charset="-122"/>
                    </a:rPr>
                    <a:t>01</a:t>
                  </a:r>
                </a:p>
              </p:txBody>
            </p:sp>
          </p:grpSp>
          <p:grpSp>
            <p:nvGrpSpPr>
              <p:cNvPr id="31" name="组合 30"/>
              <p:cNvGrpSpPr/>
              <p:nvPr/>
            </p:nvGrpSpPr>
            <p:grpSpPr>
              <a:xfrm>
                <a:off x="4530304" y="4404074"/>
                <a:ext cx="3429335" cy="792211"/>
                <a:chOff x="594891" y="3119787"/>
                <a:chExt cx="3429335" cy="792211"/>
              </a:xfrm>
            </p:grpSpPr>
            <p:grpSp>
              <p:nvGrpSpPr>
                <p:cNvPr id="32" name="组合 31"/>
                <p:cNvGrpSpPr/>
                <p:nvPr/>
              </p:nvGrpSpPr>
              <p:grpSpPr>
                <a:xfrm>
                  <a:off x="1286845" y="3119787"/>
                  <a:ext cx="2737381" cy="792211"/>
                  <a:chOff x="5619758" y="1116759"/>
                  <a:chExt cx="3667519" cy="792211"/>
                </a:xfrm>
              </p:grpSpPr>
              <p:sp>
                <p:nvSpPr>
                  <p:cNvPr id="34" name="矩形 39"/>
                  <p:cNvSpPr>
                    <a:spLocks noChangeArrowheads="1"/>
                  </p:cNvSpPr>
                  <p:nvPr/>
                </p:nvSpPr>
                <p:spPr bwMode="auto">
                  <a:xfrm>
                    <a:off x="5727164" y="1568749"/>
                    <a:ext cx="3560113" cy="340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50000"/>
                      </a:lnSpc>
                      <a:spcBef>
                        <a:spcPts val="750"/>
                      </a:spcBef>
                      <a:spcAft>
                        <a:spcPts val="0"/>
                      </a:spcAft>
                      <a:buClrTx/>
                      <a:buSzTx/>
                      <a:buFont typeface="Arial" panose="020B0604020202020204" pitchFamily="34" charset="0"/>
                      <a:buChar char="•"/>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宋体" panose="02010600030101010101" pitchFamily="2" charset="-122"/>
                        <a:sym typeface="Source Han Serif SC" panose="02020400000000000000" pitchFamily="18" charset="-122"/>
                      </a:rPr>
                      <a:t>单击此处添加段落文本单击此处</a:t>
                    </a:r>
                  </a:p>
                </p:txBody>
              </p:sp>
              <p:sp>
                <p:nvSpPr>
                  <p:cNvPr id="35" name="矩形 34"/>
                  <p:cNvSpPr>
                    <a:spLocks noChangeArrowheads="1"/>
                  </p:cNvSpPr>
                  <p:nvPr/>
                </p:nvSpPr>
                <p:spPr bwMode="auto">
                  <a:xfrm>
                    <a:off x="5619758" y="1116759"/>
                    <a:ext cx="3406024"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50000"/>
                      </a:lnSpc>
                      <a:spcBef>
                        <a:spcPts val="750"/>
                      </a:spcBef>
                      <a:spcAft>
                        <a:spcPts val="0"/>
                      </a:spcAft>
                      <a:buClrTx/>
                      <a:buSzTx/>
                      <a:buFontTx/>
                      <a:buNone/>
                      <a:defRPr/>
                    </a:pPr>
                    <a:r>
                      <a:rPr kumimoji="0" lang="en-US" altLang="zh-CN"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lang="zh-CN" altLang="en-US" sz="2000" b="1"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输入标题内容</a:t>
                    </a:r>
                    <a:r>
                      <a:rPr lang="en-US" altLang="zh-CN" sz="2000" b="1"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sp>
              <p:nvSpPr>
                <p:cNvPr id="33" name="椭圆 80"/>
                <p:cNvSpPr/>
                <p:nvPr/>
              </p:nvSpPr>
              <p:spPr bwMode="auto">
                <a:xfrm>
                  <a:off x="594891" y="3215117"/>
                  <a:ext cx="691954" cy="693355"/>
                </a:xfrm>
                <a:prstGeom prst="ellipse">
                  <a:avLst/>
                </a:prstGeom>
                <a:solidFill>
                  <a:schemeClr val="bg1"/>
                </a:solidFill>
                <a:ln w="25400" cap="flat" cmpd="sng" algn="ctr">
                  <a:noFill/>
                  <a:prstDash val="solid"/>
                </a:ln>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a:ln>
                        <a:noFill/>
                      </a:ln>
                      <a:solidFill>
                        <a:srgbClr val="007881"/>
                      </a:solidFill>
                      <a:effectLst/>
                      <a:uLnTx/>
                      <a:uFillTx/>
                      <a:latin typeface="微软雅黑" panose="020B0503020204020204" charset="-122"/>
                      <a:ea typeface="微软雅黑" panose="020B0503020204020204" charset="-122"/>
                      <a:sym typeface="Source Han Serif SC" panose="02020400000000000000" pitchFamily="18" charset="-122"/>
                    </a:rPr>
                    <a:t>02</a:t>
                  </a:r>
                </a:p>
              </p:txBody>
            </p:sp>
          </p:grpSp>
          <p:grpSp>
            <p:nvGrpSpPr>
              <p:cNvPr id="36" name="组合 35"/>
              <p:cNvGrpSpPr/>
              <p:nvPr/>
            </p:nvGrpSpPr>
            <p:grpSpPr>
              <a:xfrm>
                <a:off x="8292679" y="3273347"/>
                <a:ext cx="3429335" cy="792211"/>
                <a:chOff x="594891" y="3119787"/>
                <a:chExt cx="3429335" cy="792211"/>
              </a:xfrm>
            </p:grpSpPr>
            <p:grpSp>
              <p:nvGrpSpPr>
                <p:cNvPr id="37" name="组合 36"/>
                <p:cNvGrpSpPr/>
                <p:nvPr/>
              </p:nvGrpSpPr>
              <p:grpSpPr>
                <a:xfrm>
                  <a:off x="1286845" y="3119787"/>
                  <a:ext cx="2737381" cy="792211"/>
                  <a:chOff x="5619758" y="1116759"/>
                  <a:chExt cx="3667519" cy="792211"/>
                </a:xfrm>
              </p:grpSpPr>
              <p:sp>
                <p:nvSpPr>
                  <p:cNvPr id="39" name="矩形 39"/>
                  <p:cNvSpPr>
                    <a:spLocks noChangeArrowheads="1"/>
                  </p:cNvSpPr>
                  <p:nvPr/>
                </p:nvSpPr>
                <p:spPr bwMode="auto">
                  <a:xfrm>
                    <a:off x="5727164" y="1568749"/>
                    <a:ext cx="3560113" cy="340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50000"/>
                      </a:lnSpc>
                      <a:spcBef>
                        <a:spcPts val="750"/>
                      </a:spcBef>
                      <a:spcAft>
                        <a:spcPts val="0"/>
                      </a:spcAft>
                      <a:buClrTx/>
                      <a:buSzTx/>
                      <a:buFont typeface="Arial" panose="020B0604020202020204" pitchFamily="34" charset="0"/>
                      <a:buChar char="•"/>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宋体" panose="02010600030101010101" pitchFamily="2" charset="-122"/>
                        <a:sym typeface="Source Han Serif SC" panose="02020400000000000000" pitchFamily="18" charset="-122"/>
                      </a:rPr>
                      <a:t>单击此处添加段落文本单击此处</a:t>
                    </a:r>
                  </a:p>
                </p:txBody>
              </p:sp>
              <p:sp>
                <p:nvSpPr>
                  <p:cNvPr id="40" name="矩形 39"/>
                  <p:cNvSpPr>
                    <a:spLocks noChangeArrowheads="1"/>
                  </p:cNvSpPr>
                  <p:nvPr/>
                </p:nvSpPr>
                <p:spPr bwMode="auto">
                  <a:xfrm>
                    <a:off x="5619758" y="1116759"/>
                    <a:ext cx="3406024"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50000"/>
                      </a:lnSpc>
                      <a:spcBef>
                        <a:spcPts val="750"/>
                      </a:spcBef>
                      <a:spcAft>
                        <a:spcPts val="0"/>
                      </a:spcAft>
                      <a:buClrTx/>
                      <a:buSzTx/>
                      <a:buFontTx/>
                      <a:buNone/>
                      <a:defRPr/>
                    </a:pPr>
                    <a:r>
                      <a:rPr kumimoji="0" lang="en-US" altLang="zh-CN"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r>
                      <a:rPr lang="zh-CN" altLang="en-US" sz="2000" b="1"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输入标题内容</a:t>
                    </a:r>
                    <a:r>
                      <a:rPr lang="en-US" altLang="zh-CN" sz="2000" b="1"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sp>
              <p:nvSpPr>
                <p:cNvPr id="38" name="椭圆 80"/>
                <p:cNvSpPr/>
                <p:nvPr/>
              </p:nvSpPr>
              <p:spPr bwMode="auto">
                <a:xfrm>
                  <a:off x="594891" y="3215117"/>
                  <a:ext cx="691954" cy="693355"/>
                </a:xfrm>
                <a:prstGeom prst="ellipse">
                  <a:avLst/>
                </a:prstGeom>
                <a:solidFill>
                  <a:schemeClr val="bg1"/>
                </a:solidFill>
                <a:ln w="25400" cap="flat" cmpd="sng" algn="ctr">
                  <a:noFill/>
                  <a:prstDash val="solid"/>
                </a:ln>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a:ln>
                        <a:noFill/>
                      </a:ln>
                      <a:solidFill>
                        <a:srgbClr val="007881"/>
                      </a:solidFill>
                      <a:effectLst/>
                      <a:uLnTx/>
                      <a:uFillTx/>
                      <a:latin typeface="微软雅黑" panose="020B0503020204020204" charset="-122"/>
                      <a:ea typeface="微软雅黑" panose="020B0503020204020204" charset="-122"/>
                      <a:sym typeface="Source Han Serif SC" panose="02020400000000000000" pitchFamily="18" charset="-122"/>
                    </a:rPr>
                    <a:t>03</a:t>
                  </a:r>
                </a:p>
              </p:txBody>
            </p:sp>
          </p:grpSp>
          <p:grpSp>
            <p:nvGrpSpPr>
              <p:cNvPr id="41" name="组合 40"/>
              <p:cNvGrpSpPr/>
              <p:nvPr/>
            </p:nvGrpSpPr>
            <p:grpSpPr>
              <a:xfrm>
                <a:off x="8292679" y="4365120"/>
                <a:ext cx="3429335" cy="792211"/>
                <a:chOff x="594891" y="3119787"/>
                <a:chExt cx="3429335" cy="792211"/>
              </a:xfrm>
            </p:grpSpPr>
            <p:grpSp>
              <p:nvGrpSpPr>
                <p:cNvPr id="42" name="组合 41"/>
                <p:cNvGrpSpPr/>
                <p:nvPr/>
              </p:nvGrpSpPr>
              <p:grpSpPr>
                <a:xfrm>
                  <a:off x="1286845" y="3119787"/>
                  <a:ext cx="2737381" cy="792211"/>
                  <a:chOff x="5619758" y="1116759"/>
                  <a:chExt cx="3667519" cy="792211"/>
                </a:xfrm>
              </p:grpSpPr>
              <p:sp>
                <p:nvSpPr>
                  <p:cNvPr id="44" name="矩形 39"/>
                  <p:cNvSpPr>
                    <a:spLocks noChangeArrowheads="1"/>
                  </p:cNvSpPr>
                  <p:nvPr/>
                </p:nvSpPr>
                <p:spPr bwMode="auto">
                  <a:xfrm>
                    <a:off x="5727164" y="1568749"/>
                    <a:ext cx="3560113" cy="340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50000"/>
                      </a:lnSpc>
                      <a:spcBef>
                        <a:spcPts val="750"/>
                      </a:spcBef>
                      <a:spcAft>
                        <a:spcPts val="0"/>
                      </a:spcAft>
                      <a:buClrTx/>
                      <a:buSzTx/>
                      <a:buFont typeface="Arial" panose="020B0604020202020204" pitchFamily="34" charset="0"/>
                      <a:buChar char="•"/>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宋体" panose="02010600030101010101" pitchFamily="2" charset="-122"/>
                        <a:sym typeface="Source Han Serif SC" panose="02020400000000000000" pitchFamily="18" charset="-122"/>
                      </a:rPr>
                      <a:t>单击此处添加段落文本单击此处</a:t>
                    </a:r>
                  </a:p>
                </p:txBody>
              </p:sp>
              <p:sp>
                <p:nvSpPr>
                  <p:cNvPr id="45" name="矩形 44"/>
                  <p:cNvSpPr>
                    <a:spLocks noChangeArrowheads="1"/>
                  </p:cNvSpPr>
                  <p:nvPr/>
                </p:nvSpPr>
                <p:spPr bwMode="auto">
                  <a:xfrm>
                    <a:off x="5619758" y="1116759"/>
                    <a:ext cx="3406024"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50000"/>
                      </a:lnSpc>
                      <a:spcBef>
                        <a:spcPts val="750"/>
                      </a:spcBef>
                      <a:spcAft>
                        <a:spcPts val="0"/>
                      </a:spcAft>
                      <a:buClrTx/>
                      <a:buSzTx/>
                      <a:buFontTx/>
                      <a:buNone/>
                      <a:defRPr/>
                    </a:pPr>
                    <a:r>
                      <a:rPr kumimoji="0" lang="en-US" altLang="zh-CN"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lang="zh-CN" altLang="en-US" sz="2000" b="1"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输入标题内容</a:t>
                    </a:r>
                    <a:r>
                      <a:rPr lang="en-US" altLang="zh-CN" sz="2000" b="1"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sp>
              <p:nvSpPr>
                <p:cNvPr id="43" name="椭圆 80"/>
                <p:cNvSpPr/>
                <p:nvPr/>
              </p:nvSpPr>
              <p:spPr bwMode="auto">
                <a:xfrm>
                  <a:off x="594891" y="3215117"/>
                  <a:ext cx="691954" cy="693355"/>
                </a:xfrm>
                <a:prstGeom prst="ellipse">
                  <a:avLst/>
                </a:prstGeom>
                <a:solidFill>
                  <a:schemeClr val="bg1"/>
                </a:solidFill>
                <a:ln w="25400" cap="flat" cmpd="sng" algn="ctr">
                  <a:noFill/>
                  <a:prstDash val="solid"/>
                </a:ln>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a:ln>
                        <a:noFill/>
                      </a:ln>
                      <a:solidFill>
                        <a:srgbClr val="007881"/>
                      </a:solidFill>
                      <a:effectLst/>
                      <a:uLnTx/>
                      <a:uFillTx/>
                      <a:latin typeface="微软雅黑" panose="020B0503020204020204" charset="-122"/>
                      <a:ea typeface="微软雅黑" panose="020B0503020204020204" charset="-122"/>
                      <a:sym typeface="Source Han Serif SC" panose="02020400000000000000" pitchFamily="18" charset="-122"/>
                    </a:rPr>
                    <a:t>04</a:t>
                  </a:r>
                </a:p>
              </p:txBody>
            </p:sp>
          </p:grpSp>
        </p:grpSp>
      </p:gr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0.jpg2"/>
          <p:cNvPicPr>
            <a:picLocks noChangeAspect="1"/>
          </p:cNvPicPr>
          <p:nvPr/>
        </p:nvPicPr>
        <p:blipFill>
          <a:blip r:embed="rId3"/>
          <a:stretch>
            <a:fillRect/>
          </a:stretch>
        </p:blipFill>
        <p:spPr>
          <a:xfrm rot="16200000">
            <a:off x="1014730" y="-1013460"/>
            <a:ext cx="6847205" cy="8875395"/>
          </a:xfrm>
          <a:prstGeom prst="rect">
            <a:avLst/>
          </a:prstGeom>
        </p:spPr>
      </p:pic>
      <p:grpSp>
        <p:nvGrpSpPr>
          <p:cNvPr id="2" name="组合 1"/>
          <p:cNvGrpSpPr/>
          <p:nvPr/>
        </p:nvGrpSpPr>
        <p:grpSpPr>
          <a:xfrm>
            <a:off x="6350544" y="1795600"/>
            <a:ext cx="5038725" cy="3310259"/>
            <a:chOff x="7772944" y="-6014900"/>
            <a:chExt cx="5038725" cy="3310259"/>
          </a:xfrm>
        </p:grpSpPr>
        <p:sp>
          <p:nvSpPr>
            <p:cNvPr id="16" name="文本框 15"/>
            <p:cNvSpPr txBox="1"/>
            <p:nvPr/>
          </p:nvSpPr>
          <p:spPr>
            <a:xfrm>
              <a:off x="8804184" y="-6014900"/>
              <a:ext cx="4007485" cy="9220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5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rPr>
                <a:t>PART.01</a:t>
              </a:r>
            </a:p>
          </p:txBody>
        </p:sp>
        <p:sp>
          <p:nvSpPr>
            <p:cNvPr id="20" name="文本框 19"/>
            <p:cNvSpPr txBox="1"/>
            <p:nvPr/>
          </p:nvSpPr>
          <p:spPr>
            <a:xfrm>
              <a:off x="7963444" y="-4651555"/>
              <a:ext cx="4848225" cy="7556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lnSpc>
                  <a:spcPct val="120000"/>
                </a:lnSpc>
                <a:defRPr/>
              </a:pPr>
              <a:r>
                <a:rPr lang="en-US" altLang="zh-CN" sz="3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lang="zh-CN" altLang="en-US" sz="3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输入标题内容 </a:t>
              </a:r>
              <a:r>
                <a:rPr lang="en-US" altLang="zh-CN" sz="3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p>
          </p:txBody>
        </p:sp>
        <p:sp>
          <p:nvSpPr>
            <p:cNvPr id="21" name="文本框 20"/>
            <p:cNvSpPr txBox="1"/>
            <p:nvPr/>
          </p:nvSpPr>
          <p:spPr>
            <a:xfrm>
              <a:off x="7772944" y="-3719371"/>
              <a:ext cx="5038725"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200000"/>
                </a:lnSpc>
                <a:spcBef>
                  <a:spcPts val="0"/>
                </a:spcBef>
                <a:spcAft>
                  <a:spcPts val="0"/>
                </a:spcAft>
                <a:buClrTx/>
                <a:buSzTx/>
                <a:buFontTx/>
                <a:buNone/>
                <a:defRPr/>
              </a:pPr>
              <a:r>
                <a:rPr kumimoji="0" lang="zh-CN" altLang="en-US" sz="10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rPr>
                <a:t>I love you more than I've ever loved any woman. And I've waited longer for you than I've waited for any woman.I love you more than I've ever loved any woman. And I've waited longer for you than I've waited for any woman.</a:t>
              </a:r>
              <a:endParaRPr kumimoji="0" lang="zh-CN" altLang="en-US" sz="1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23" name="矩形 22"/>
            <p:cNvSpPr/>
            <p:nvPr/>
          </p:nvSpPr>
          <p:spPr>
            <a:xfrm>
              <a:off x="11666038" y="-5092411"/>
              <a:ext cx="942431" cy="75276"/>
            </a:xfrm>
            <a:prstGeom prst="rect">
              <a:avLst/>
            </a:prstGeom>
            <a:solidFill>
              <a:srgbClr val="008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203200" y="400050"/>
            <a:ext cx="11785600" cy="417195"/>
            <a:chOff x="-215920" y="133034"/>
            <a:chExt cx="12711618" cy="417195"/>
          </a:xfrm>
        </p:grpSpPr>
        <p:cxnSp>
          <p:nvCxnSpPr>
            <p:cNvPr id="35" name="直接连接符 34"/>
            <p:cNvCxnSpPr/>
            <p:nvPr/>
          </p:nvCxnSpPr>
          <p:spPr>
            <a:xfrm>
              <a:off x="7392757" y="339099"/>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215920" y="341632"/>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4571216" y="133034"/>
              <a:ext cx="3107460" cy="417195"/>
            </a:xfrm>
            <a:prstGeom prst="rect">
              <a:avLst/>
            </a:prstGeom>
            <a:noFill/>
          </p:spPr>
          <p:txBody>
            <a:bodyPr vert="horz" wrap="none" lIns="0" tIns="0" rIns="0" bIns="0" anchor="ctr">
              <a:noAutofit/>
            </a:bodyPr>
            <a:lstStyle/>
            <a:p>
              <a:pPr marL="0" marR="0" lvl="0" indent="0" algn="ctr" defTabSz="508000" rtl="0" eaLnBrk="0" fontAlgn="auto" latinLnBrk="0" hangingPunct="1">
                <a:lnSpc>
                  <a:spcPct val="100000"/>
                </a:lnSpc>
                <a:spcBef>
                  <a:spcPts val="0"/>
                </a:spcBef>
                <a:spcAft>
                  <a:spcPts val="0"/>
                </a:spcAft>
                <a:buClrTx/>
                <a:buSzTx/>
                <a:buFontTx/>
                <a:buNone/>
                <a:defRPr/>
              </a:pPr>
              <a:r>
                <a:rPr lang="zh-CN" altLang="en-US" sz="3200" dirty="0">
                  <a:solidFill>
                    <a:srgbClr val="0085A6"/>
                  </a:solidFill>
                  <a:latin typeface="微软雅黑" panose="020B0503020204020204" charset="-122"/>
                  <a:ea typeface="微软雅黑" panose="020B0503020204020204" charset="-122"/>
                  <a:sym typeface="Source Han Serif SC" panose="02020400000000000000" pitchFamily="18" charset="-122"/>
                </a:rPr>
                <a:t>添加标题</a:t>
              </a:r>
              <a:endParaRPr kumimoji="0" lang="zh-CN" altLang="en-US" sz="3200" b="0" i="0" u="none" strike="noStrike" kern="1200" cap="none" spc="0" normalizeH="0" baseline="0" noProof="0" dirty="0">
                <a:ln>
                  <a:noFill/>
                </a:ln>
                <a:solidFill>
                  <a:srgbClr val="0085A6"/>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sp>
        <p:nvSpPr>
          <p:cNvPr id="2" name="Freeform 5"/>
          <p:cNvSpPr/>
          <p:nvPr/>
        </p:nvSpPr>
        <p:spPr bwMode="auto">
          <a:xfrm>
            <a:off x="8912624" y="2205570"/>
            <a:ext cx="2116950" cy="2152149"/>
          </a:xfrm>
          <a:custGeom>
            <a:avLst/>
            <a:gdLst>
              <a:gd name="T0" fmla="*/ 842 w 842"/>
              <a:gd name="T1" fmla="*/ 856 h 856"/>
              <a:gd name="T2" fmla="*/ 842 w 842"/>
              <a:gd name="T3" fmla="*/ 88 h 856"/>
              <a:gd name="T4" fmla="*/ 842 w 842"/>
              <a:gd name="T5" fmla="*/ 88 h 856"/>
              <a:gd name="T6" fmla="*/ 842 w 842"/>
              <a:gd name="T7" fmla="*/ 70 h 856"/>
              <a:gd name="T8" fmla="*/ 836 w 842"/>
              <a:gd name="T9" fmla="*/ 54 h 856"/>
              <a:gd name="T10" fmla="*/ 828 w 842"/>
              <a:gd name="T11" fmla="*/ 38 h 856"/>
              <a:gd name="T12" fmla="*/ 818 w 842"/>
              <a:gd name="T13" fmla="*/ 26 h 856"/>
              <a:gd name="T14" fmla="*/ 804 w 842"/>
              <a:gd name="T15" fmla="*/ 14 h 856"/>
              <a:gd name="T16" fmla="*/ 790 w 842"/>
              <a:gd name="T17" fmla="*/ 6 h 856"/>
              <a:gd name="T18" fmla="*/ 772 w 842"/>
              <a:gd name="T19" fmla="*/ 2 h 856"/>
              <a:gd name="T20" fmla="*/ 756 w 842"/>
              <a:gd name="T21" fmla="*/ 0 h 856"/>
              <a:gd name="T22" fmla="*/ 86 w 842"/>
              <a:gd name="T23" fmla="*/ 0 h 856"/>
              <a:gd name="T24" fmla="*/ 86 w 842"/>
              <a:gd name="T25" fmla="*/ 0 h 856"/>
              <a:gd name="T26" fmla="*/ 70 w 842"/>
              <a:gd name="T27" fmla="*/ 2 h 856"/>
              <a:gd name="T28" fmla="*/ 52 w 842"/>
              <a:gd name="T29" fmla="*/ 6 h 856"/>
              <a:gd name="T30" fmla="*/ 38 w 842"/>
              <a:gd name="T31" fmla="*/ 14 h 856"/>
              <a:gd name="T32" fmla="*/ 24 w 842"/>
              <a:gd name="T33" fmla="*/ 26 h 856"/>
              <a:gd name="T34" fmla="*/ 14 w 842"/>
              <a:gd name="T35" fmla="*/ 38 h 856"/>
              <a:gd name="T36" fmla="*/ 6 w 842"/>
              <a:gd name="T37" fmla="*/ 54 h 856"/>
              <a:gd name="T38" fmla="*/ 0 w 842"/>
              <a:gd name="T39" fmla="*/ 70 h 856"/>
              <a:gd name="T40" fmla="*/ 0 w 842"/>
              <a:gd name="T41" fmla="*/ 88 h 856"/>
              <a:gd name="T42" fmla="*/ 0 w 842"/>
              <a:gd name="T43" fmla="*/ 612 h 856"/>
              <a:gd name="T44" fmla="*/ 0 w 842"/>
              <a:gd name="T45" fmla="*/ 612 h 856"/>
              <a:gd name="T46" fmla="*/ 0 w 842"/>
              <a:gd name="T47" fmla="*/ 628 h 856"/>
              <a:gd name="T48" fmla="*/ 6 w 842"/>
              <a:gd name="T49" fmla="*/ 646 h 856"/>
              <a:gd name="T50" fmla="*/ 14 w 842"/>
              <a:gd name="T51" fmla="*/ 660 h 856"/>
              <a:gd name="T52" fmla="*/ 24 w 842"/>
              <a:gd name="T53" fmla="*/ 674 h 856"/>
              <a:gd name="T54" fmla="*/ 38 w 842"/>
              <a:gd name="T55" fmla="*/ 684 h 856"/>
              <a:gd name="T56" fmla="*/ 52 w 842"/>
              <a:gd name="T57" fmla="*/ 692 h 856"/>
              <a:gd name="T58" fmla="*/ 70 w 842"/>
              <a:gd name="T59" fmla="*/ 698 h 856"/>
              <a:gd name="T60" fmla="*/ 86 w 842"/>
              <a:gd name="T61" fmla="*/ 698 h 856"/>
              <a:gd name="T62" fmla="*/ 702 w 842"/>
              <a:gd name="T63" fmla="*/ 698 h 856"/>
              <a:gd name="T64" fmla="*/ 842 w 842"/>
              <a:gd name="T65" fmla="*/ 856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42" h="856">
                <a:moveTo>
                  <a:pt x="842" y="856"/>
                </a:moveTo>
                <a:lnTo>
                  <a:pt x="842" y="88"/>
                </a:lnTo>
                <a:lnTo>
                  <a:pt x="842" y="88"/>
                </a:lnTo>
                <a:lnTo>
                  <a:pt x="842" y="70"/>
                </a:lnTo>
                <a:lnTo>
                  <a:pt x="836" y="54"/>
                </a:lnTo>
                <a:lnTo>
                  <a:pt x="828" y="38"/>
                </a:lnTo>
                <a:lnTo>
                  <a:pt x="818" y="26"/>
                </a:lnTo>
                <a:lnTo>
                  <a:pt x="804" y="14"/>
                </a:lnTo>
                <a:lnTo>
                  <a:pt x="790" y="6"/>
                </a:lnTo>
                <a:lnTo>
                  <a:pt x="772" y="2"/>
                </a:lnTo>
                <a:lnTo>
                  <a:pt x="756" y="0"/>
                </a:lnTo>
                <a:lnTo>
                  <a:pt x="86" y="0"/>
                </a:lnTo>
                <a:lnTo>
                  <a:pt x="86" y="0"/>
                </a:lnTo>
                <a:lnTo>
                  <a:pt x="70" y="2"/>
                </a:lnTo>
                <a:lnTo>
                  <a:pt x="52" y="6"/>
                </a:lnTo>
                <a:lnTo>
                  <a:pt x="38" y="14"/>
                </a:lnTo>
                <a:lnTo>
                  <a:pt x="24" y="26"/>
                </a:lnTo>
                <a:lnTo>
                  <a:pt x="14" y="38"/>
                </a:lnTo>
                <a:lnTo>
                  <a:pt x="6" y="54"/>
                </a:lnTo>
                <a:lnTo>
                  <a:pt x="0" y="70"/>
                </a:lnTo>
                <a:lnTo>
                  <a:pt x="0" y="88"/>
                </a:lnTo>
                <a:lnTo>
                  <a:pt x="0" y="612"/>
                </a:lnTo>
                <a:lnTo>
                  <a:pt x="0" y="612"/>
                </a:lnTo>
                <a:lnTo>
                  <a:pt x="0" y="628"/>
                </a:lnTo>
                <a:lnTo>
                  <a:pt x="6" y="646"/>
                </a:lnTo>
                <a:lnTo>
                  <a:pt x="14" y="660"/>
                </a:lnTo>
                <a:lnTo>
                  <a:pt x="24" y="674"/>
                </a:lnTo>
                <a:lnTo>
                  <a:pt x="38" y="684"/>
                </a:lnTo>
                <a:lnTo>
                  <a:pt x="52" y="692"/>
                </a:lnTo>
                <a:lnTo>
                  <a:pt x="70" y="698"/>
                </a:lnTo>
                <a:lnTo>
                  <a:pt x="86" y="698"/>
                </a:lnTo>
                <a:lnTo>
                  <a:pt x="702" y="698"/>
                </a:lnTo>
                <a:lnTo>
                  <a:pt x="842" y="856"/>
                </a:lnTo>
                <a:close/>
              </a:path>
            </a:pathLst>
          </a:custGeom>
          <a:solidFill>
            <a:srgbClr val="0085A6"/>
          </a:solid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 name="Freeform 8"/>
          <p:cNvSpPr/>
          <p:nvPr/>
        </p:nvSpPr>
        <p:spPr bwMode="auto">
          <a:xfrm>
            <a:off x="974725" y="2205570"/>
            <a:ext cx="2116950" cy="2152149"/>
          </a:xfrm>
          <a:custGeom>
            <a:avLst/>
            <a:gdLst>
              <a:gd name="T0" fmla="*/ 0 w 842"/>
              <a:gd name="T1" fmla="*/ 856 h 856"/>
              <a:gd name="T2" fmla="*/ 0 w 842"/>
              <a:gd name="T3" fmla="*/ 88 h 856"/>
              <a:gd name="T4" fmla="*/ 0 w 842"/>
              <a:gd name="T5" fmla="*/ 88 h 856"/>
              <a:gd name="T6" fmla="*/ 0 w 842"/>
              <a:gd name="T7" fmla="*/ 70 h 856"/>
              <a:gd name="T8" fmla="*/ 6 w 842"/>
              <a:gd name="T9" fmla="*/ 54 h 856"/>
              <a:gd name="T10" fmla="*/ 14 w 842"/>
              <a:gd name="T11" fmla="*/ 38 h 856"/>
              <a:gd name="T12" fmla="*/ 24 w 842"/>
              <a:gd name="T13" fmla="*/ 26 h 856"/>
              <a:gd name="T14" fmla="*/ 38 w 842"/>
              <a:gd name="T15" fmla="*/ 14 h 856"/>
              <a:gd name="T16" fmla="*/ 52 w 842"/>
              <a:gd name="T17" fmla="*/ 6 h 856"/>
              <a:gd name="T18" fmla="*/ 70 w 842"/>
              <a:gd name="T19" fmla="*/ 2 h 856"/>
              <a:gd name="T20" fmla="*/ 86 w 842"/>
              <a:gd name="T21" fmla="*/ 0 h 856"/>
              <a:gd name="T22" fmla="*/ 756 w 842"/>
              <a:gd name="T23" fmla="*/ 0 h 856"/>
              <a:gd name="T24" fmla="*/ 756 w 842"/>
              <a:gd name="T25" fmla="*/ 0 h 856"/>
              <a:gd name="T26" fmla="*/ 772 w 842"/>
              <a:gd name="T27" fmla="*/ 2 h 856"/>
              <a:gd name="T28" fmla="*/ 790 w 842"/>
              <a:gd name="T29" fmla="*/ 6 h 856"/>
              <a:gd name="T30" fmla="*/ 804 w 842"/>
              <a:gd name="T31" fmla="*/ 14 h 856"/>
              <a:gd name="T32" fmla="*/ 818 w 842"/>
              <a:gd name="T33" fmla="*/ 26 h 856"/>
              <a:gd name="T34" fmla="*/ 828 w 842"/>
              <a:gd name="T35" fmla="*/ 38 h 856"/>
              <a:gd name="T36" fmla="*/ 836 w 842"/>
              <a:gd name="T37" fmla="*/ 54 h 856"/>
              <a:gd name="T38" fmla="*/ 842 w 842"/>
              <a:gd name="T39" fmla="*/ 70 h 856"/>
              <a:gd name="T40" fmla="*/ 842 w 842"/>
              <a:gd name="T41" fmla="*/ 88 h 856"/>
              <a:gd name="T42" fmla="*/ 842 w 842"/>
              <a:gd name="T43" fmla="*/ 612 h 856"/>
              <a:gd name="T44" fmla="*/ 842 w 842"/>
              <a:gd name="T45" fmla="*/ 612 h 856"/>
              <a:gd name="T46" fmla="*/ 842 w 842"/>
              <a:gd name="T47" fmla="*/ 630 h 856"/>
              <a:gd name="T48" fmla="*/ 836 w 842"/>
              <a:gd name="T49" fmla="*/ 646 h 856"/>
              <a:gd name="T50" fmla="*/ 828 w 842"/>
              <a:gd name="T51" fmla="*/ 660 h 856"/>
              <a:gd name="T52" fmla="*/ 818 w 842"/>
              <a:gd name="T53" fmla="*/ 674 h 856"/>
              <a:gd name="T54" fmla="*/ 804 w 842"/>
              <a:gd name="T55" fmla="*/ 684 h 856"/>
              <a:gd name="T56" fmla="*/ 790 w 842"/>
              <a:gd name="T57" fmla="*/ 692 h 856"/>
              <a:gd name="T58" fmla="*/ 772 w 842"/>
              <a:gd name="T59" fmla="*/ 698 h 856"/>
              <a:gd name="T60" fmla="*/ 756 w 842"/>
              <a:gd name="T61" fmla="*/ 700 h 856"/>
              <a:gd name="T62" fmla="*/ 140 w 842"/>
              <a:gd name="T63" fmla="*/ 700 h 856"/>
              <a:gd name="T64" fmla="*/ 0 w 842"/>
              <a:gd name="T65" fmla="*/ 856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42" h="856">
                <a:moveTo>
                  <a:pt x="0" y="856"/>
                </a:moveTo>
                <a:lnTo>
                  <a:pt x="0" y="88"/>
                </a:lnTo>
                <a:lnTo>
                  <a:pt x="0" y="88"/>
                </a:lnTo>
                <a:lnTo>
                  <a:pt x="0" y="70"/>
                </a:lnTo>
                <a:lnTo>
                  <a:pt x="6" y="54"/>
                </a:lnTo>
                <a:lnTo>
                  <a:pt x="14" y="38"/>
                </a:lnTo>
                <a:lnTo>
                  <a:pt x="24" y="26"/>
                </a:lnTo>
                <a:lnTo>
                  <a:pt x="38" y="14"/>
                </a:lnTo>
                <a:lnTo>
                  <a:pt x="52" y="6"/>
                </a:lnTo>
                <a:lnTo>
                  <a:pt x="70" y="2"/>
                </a:lnTo>
                <a:lnTo>
                  <a:pt x="86" y="0"/>
                </a:lnTo>
                <a:lnTo>
                  <a:pt x="756" y="0"/>
                </a:lnTo>
                <a:lnTo>
                  <a:pt x="756" y="0"/>
                </a:lnTo>
                <a:lnTo>
                  <a:pt x="772" y="2"/>
                </a:lnTo>
                <a:lnTo>
                  <a:pt x="790" y="6"/>
                </a:lnTo>
                <a:lnTo>
                  <a:pt x="804" y="14"/>
                </a:lnTo>
                <a:lnTo>
                  <a:pt x="818" y="26"/>
                </a:lnTo>
                <a:lnTo>
                  <a:pt x="828" y="38"/>
                </a:lnTo>
                <a:lnTo>
                  <a:pt x="836" y="54"/>
                </a:lnTo>
                <a:lnTo>
                  <a:pt x="842" y="70"/>
                </a:lnTo>
                <a:lnTo>
                  <a:pt x="842" y="88"/>
                </a:lnTo>
                <a:lnTo>
                  <a:pt x="842" y="612"/>
                </a:lnTo>
                <a:lnTo>
                  <a:pt x="842" y="612"/>
                </a:lnTo>
                <a:lnTo>
                  <a:pt x="842" y="630"/>
                </a:lnTo>
                <a:lnTo>
                  <a:pt x="836" y="646"/>
                </a:lnTo>
                <a:lnTo>
                  <a:pt x="828" y="660"/>
                </a:lnTo>
                <a:lnTo>
                  <a:pt x="818" y="674"/>
                </a:lnTo>
                <a:lnTo>
                  <a:pt x="804" y="684"/>
                </a:lnTo>
                <a:lnTo>
                  <a:pt x="790" y="692"/>
                </a:lnTo>
                <a:lnTo>
                  <a:pt x="772" y="698"/>
                </a:lnTo>
                <a:lnTo>
                  <a:pt x="756" y="700"/>
                </a:lnTo>
                <a:lnTo>
                  <a:pt x="140" y="700"/>
                </a:lnTo>
                <a:lnTo>
                  <a:pt x="0" y="856"/>
                </a:lnTo>
                <a:close/>
              </a:path>
            </a:pathLst>
          </a:custGeom>
          <a:solidFill>
            <a:srgbClr val="0085A6"/>
          </a:solid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4" name="Freeform 11"/>
          <p:cNvSpPr/>
          <p:nvPr/>
        </p:nvSpPr>
        <p:spPr bwMode="auto">
          <a:xfrm>
            <a:off x="3617550" y="2210598"/>
            <a:ext cx="2121979" cy="2147121"/>
          </a:xfrm>
          <a:custGeom>
            <a:avLst/>
            <a:gdLst>
              <a:gd name="T0" fmla="*/ 420 w 844"/>
              <a:gd name="T1" fmla="*/ 854 h 854"/>
              <a:gd name="T2" fmla="*/ 302 w 844"/>
              <a:gd name="T3" fmla="*/ 698 h 854"/>
              <a:gd name="T4" fmla="*/ 82 w 844"/>
              <a:gd name="T5" fmla="*/ 698 h 854"/>
              <a:gd name="T6" fmla="*/ 82 w 844"/>
              <a:gd name="T7" fmla="*/ 698 h 854"/>
              <a:gd name="T8" fmla="*/ 64 w 844"/>
              <a:gd name="T9" fmla="*/ 696 h 854"/>
              <a:gd name="T10" fmla="*/ 50 w 844"/>
              <a:gd name="T11" fmla="*/ 692 h 854"/>
              <a:gd name="T12" fmla="*/ 36 w 844"/>
              <a:gd name="T13" fmla="*/ 684 h 854"/>
              <a:gd name="T14" fmla="*/ 24 w 844"/>
              <a:gd name="T15" fmla="*/ 674 h 854"/>
              <a:gd name="T16" fmla="*/ 14 w 844"/>
              <a:gd name="T17" fmla="*/ 662 h 854"/>
              <a:gd name="T18" fmla="*/ 6 w 844"/>
              <a:gd name="T19" fmla="*/ 648 h 854"/>
              <a:gd name="T20" fmla="*/ 2 w 844"/>
              <a:gd name="T21" fmla="*/ 634 h 854"/>
              <a:gd name="T22" fmla="*/ 0 w 844"/>
              <a:gd name="T23" fmla="*/ 618 h 854"/>
              <a:gd name="T24" fmla="*/ 0 w 844"/>
              <a:gd name="T25" fmla="*/ 86 h 854"/>
              <a:gd name="T26" fmla="*/ 0 w 844"/>
              <a:gd name="T27" fmla="*/ 86 h 854"/>
              <a:gd name="T28" fmla="*/ 2 w 844"/>
              <a:gd name="T29" fmla="*/ 70 h 854"/>
              <a:gd name="T30" fmla="*/ 6 w 844"/>
              <a:gd name="T31" fmla="*/ 52 h 854"/>
              <a:gd name="T32" fmla="*/ 14 w 844"/>
              <a:gd name="T33" fmla="*/ 38 h 854"/>
              <a:gd name="T34" fmla="*/ 26 w 844"/>
              <a:gd name="T35" fmla="*/ 24 h 854"/>
              <a:gd name="T36" fmla="*/ 38 w 844"/>
              <a:gd name="T37" fmla="*/ 14 h 854"/>
              <a:gd name="T38" fmla="*/ 54 w 844"/>
              <a:gd name="T39" fmla="*/ 6 h 854"/>
              <a:gd name="T40" fmla="*/ 70 w 844"/>
              <a:gd name="T41" fmla="*/ 0 h 854"/>
              <a:gd name="T42" fmla="*/ 88 w 844"/>
              <a:gd name="T43" fmla="*/ 0 h 854"/>
              <a:gd name="T44" fmla="*/ 756 w 844"/>
              <a:gd name="T45" fmla="*/ 0 h 854"/>
              <a:gd name="T46" fmla="*/ 756 w 844"/>
              <a:gd name="T47" fmla="*/ 0 h 854"/>
              <a:gd name="T48" fmla="*/ 774 w 844"/>
              <a:gd name="T49" fmla="*/ 0 h 854"/>
              <a:gd name="T50" fmla="*/ 790 w 844"/>
              <a:gd name="T51" fmla="*/ 6 h 854"/>
              <a:gd name="T52" fmla="*/ 804 w 844"/>
              <a:gd name="T53" fmla="*/ 14 h 854"/>
              <a:gd name="T54" fmla="*/ 818 w 844"/>
              <a:gd name="T55" fmla="*/ 24 h 854"/>
              <a:gd name="T56" fmla="*/ 828 w 844"/>
              <a:gd name="T57" fmla="*/ 38 h 854"/>
              <a:gd name="T58" fmla="*/ 836 w 844"/>
              <a:gd name="T59" fmla="*/ 52 h 854"/>
              <a:gd name="T60" fmla="*/ 842 w 844"/>
              <a:gd name="T61" fmla="*/ 70 h 854"/>
              <a:gd name="T62" fmla="*/ 844 w 844"/>
              <a:gd name="T63" fmla="*/ 86 h 854"/>
              <a:gd name="T64" fmla="*/ 844 w 844"/>
              <a:gd name="T65" fmla="*/ 610 h 854"/>
              <a:gd name="T66" fmla="*/ 844 w 844"/>
              <a:gd name="T67" fmla="*/ 610 h 854"/>
              <a:gd name="T68" fmla="*/ 842 w 844"/>
              <a:gd name="T69" fmla="*/ 628 h 854"/>
              <a:gd name="T70" fmla="*/ 836 w 844"/>
              <a:gd name="T71" fmla="*/ 644 h 854"/>
              <a:gd name="T72" fmla="*/ 828 w 844"/>
              <a:gd name="T73" fmla="*/ 660 h 854"/>
              <a:gd name="T74" fmla="*/ 818 w 844"/>
              <a:gd name="T75" fmla="*/ 672 h 854"/>
              <a:gd name="T76" fmla="*/ 804 w 844"/>
              <a:gd name="T77" fmla="*/ 684 h 854"/>
              <a:gd name="T78" fmla="*/ 790 w 844"/>
              <a:gd name="T79" fmla="*/ 692 h 854"/>
              <a:gd name="T80" fmla="*/ 774 w 844"/>
              <a:gd name="T81" fmla="*/ 696 h 854"/>
              <a:gd name="T82" fmla="*/ 756 w 844"/>
              <a:gd name="T83" fmla="*/ 698 h 854"/>
              <a:gd name="T84" fmla="*/ 528 w 844"/>
              <a:gd name="T85" fmla="*/ 698 h 854"/>
              <a:gd name="T86" fmla="*/ 420 w 844"/>
              <a:gd name="T87" fmla="*/ 854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44" h="854">
                <a:moveTo>
                  <a:pt x="420" y="854"/>
                </a:moveTo>
                <a:lnTo>
                  <a:pt x="302" y="698"/>
                </a:lnTo>
                <a:lnTo>
                  <a:pt x="82" y="698"/>
                </a:lnTo>
                <a:lnTo>
                  <a:pt x="82" y="698"/>
                </a:lnTo>
                <a:lnTo>
                  <a:pt x="64" y="696"/>
                </a:lnTo>
                <a:lnTo>
                  <a:pt x="50" y="692"/>
                </a:lnTo>
                <a:lnTo>
                  <a:pt x="36" y="684"/>
                </a:lnTo>
                <a:lnTo>
                  <a:pt x="24" y="674"/>
                </a:lnTo>
                <a:lnTo>
                  <a:pt x="14" y="662"/>
                </a:lnTo>
                <a:lnTo>
                  <a:pt x="6" y="648"/>
                </a:lnTo>
                <a:lnTo>
                  <a:pt x="2" y="634"/>
                </a:lnTo>
                <a:lnTo>
                  <a:pt x="0" y="618"/>
                </a:lnTo>
                <a:lnTo>
                  <a:pt x="0" y="86"/>
                </a:lnTo>
                <a:lnTo>
                  <a:pt x="0" y="86"/>
                </a:lnTo>
                <a:lnTo>
                  <a:pt x="2" y="70"/>
                </a:lnTo>
                <a:lnTo>
                  <a:pt x="6" y="52"/>
                </a:lnTo>
                <a:lnTo>
                  <a:pt x="14" y="38"/>
                </a:lnTo>
                <a:lnTo>
                  <a:pt x="26" y="24"/>
                </a:lnTo>
                <a:lnTo>
                  <a:pt x="38" y="14"/>
                </a:lnTo>
                <a:lnTo>
                  <a:pt x="54" y="6"/>
                </a:lnTo>
                <a:lnTo>
                  <a:pt x="70" y="0"/>
                </a:lnTo>
                <a:lnTo>
                  <a:pt x="88" y="0"/>
                </a:lnTo>
                <a:lnTo>
                  <a:pt x="756" y="0"/>
                </a:lnTo>
                <a:lnTo>
                  <a:pt x="756" y="0"/>
                </a:lnTo>
                <a:lnTo>
                  <a:pt x="774" y="0"/>
                </a:lnTo>
                <a:lnTo>
                  <a:pt x="790" y="6"/>
                </a:lnTo>
                <a:lnTo>
                  <a:pt x="804" y="14"/>
                </a:lnTo>
                <a:lnTo>
                  <a:pt x="818" y="24"/>
                </a:lnTo>
                <a:lnTo>
                  <a:pt x="828" y="38"/>
                </a:lnTo>
                <a:lnTo>
                  <a:pt x="836" y="52"/>
                </a:lnTo>
                <a:lnTo>
                  <a:pt x="842" y="70"/>
                </a:lnTo>
                <a:lnTo>
                  <a:pt x="844" y="86"/>
                </a:lnTo>
                <a:lnTo>
                  <a:pt x="844" y="610"/>
                </a:lnTo>
                <a:lnTo>
                  <a:pt x="844" y="610"/>
                </a:lnTo>
                <a:lnTo>
                  <a:pt x="842" y="628"/>
                </a:lnTo>
                <a:lnTo>
                  <a:pt x="836" y="644"/>
                </a:lnTo>
                <a:lnTo>
                  <a:pt x="828" y="660"/>
                </a:lnTo>
                <a:lnTo>
                  <a:pt x="818" y="672"/>
                </a:lnTo>
                <a:lnTo>
                  <a:pt x="804" y="684"/>
                </a:lnTo>
                <a:lnTo>
                  <a:pt x="790" y="692"/>
                </a:lnTo>
                <a:lnTo>
                  <a:pt x="774" y="696"/>
                </a:lnTo>
                <a:lnTo>
                  <a:pt x="756" y="698"/>
                </a:lnTo>
                <a:lnTo>
                  <a:pt x="528" y="698"/>
                </a:lnTo>
                <a:lnTo>
                  <a:pt x="420" y="854"/>
                </a:lnTo>
                <a:close/>
              </a:path>
            </a:pathLst>
          </a:custGeom>
          <a:solidFill>
            <a:srgbClr val="0085A6"/>
          </a:solid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6" name="Freeform 11"/>
          <p:cNvSpPr/>
          <p:nvPr/>
        </p:nvSpPr>
        <p:spPr bwMode="auto">
          <a:xfrm>
            <a:off x="6264769" y="2210598"/>
            <a:ext cx="2121979" cy="2147121"/>
          </a:xfrm>
          <a:custGeom>
            <a:avLst/>
            <a:gdLst>
              <a:gd name="T0" fmla="*/ 420 w 844"/>
              <a:gd name="T1" fmla="*/ 854 h 854"/>
              <a:gd name="T2" fmla="*/ 302 w 844"/>
              <a:gd name="T3" fmla="*/ 698 h 854"/>
              <a:gd name="T4" fmla="*/ 82 w 844"/>
              <a:gd name="T5" fmla="*/ 698 h 854"/>
              <a:gd name="T6" fmla="*/ 82 w 844"/>
              <a:gd name="T7" fmla="*/ 698 h 854"/>
              <a:gd name="T8" fmla="*/ 64 w 844"/>
              <a:gd name="T9" fmla="*/ 696 h 854"/>
              <a:gd name="T10" fmla="*/ 50 w 844"/>
              <a:gd name="T11" fmla="*/ 692 h 854"/>
              <a:gd name="T12" fmla="*/ 36 w 844"/>
              <a:gd name="T13" fmla="*/ 684 h 854"/>
              <a:gd name="T14" fmla="*/ 24 w 844"/>
              <a:gd name="T15" fmla="*/ 674 h 854"/>
              <a:gd name="T16" fmla="*/ 14 w 844"/>
              <a:gd name="T17" fmla="*/ 662 h 854"/>
              <a:gd name="T18" fmla="*/ 6 w 844"/>
              <a:gd name="T19" fmla="*/ 648 h 854"/>
              <a:gd name="T20" fmla="*/ 2 w 844"/>
              <a:gd name="T21" fmla="*/ 634 h 854"/>
              <a:gd name="T22" fmla="*/ 0 w 844"/>
              <a:gd name="T23" fmla="*/ 618 h 854"/>
              <a:gd name="T24" fmla="*/ 0 w 844"/>
              <a:gd name="T25" fmla="*/ 86 h 854"/>
              <a:gd name="T26" fmla="*/ 0 w 844"/>
              <a:gd name="T27" fmla="*/ 86 h 854"/>
              <a:gd name="T28" fmla="*/ 2 w 844"/>
              <a:gd name="T29" fmla="*/ 70 h 854"/>
              <a:gd name="T30" fmla="*/ 6 w 844"/>
              <a:gd name="T31" fmla="*/ 52 h 854"/>
              <a:gd name="T32" fmla="*/ 14 w 844"/>
              <a:gd name="T33" fmla="*/ 38 h 854"/>
              <a:gd name="T34" fmla="*/ 26 w 844"/>
              <a:gd name="T35" fmla="*/ 24 h 854"/>
              <a:gd name="T36" fmla="*/ 38 w 844"/>
              <a:gd name="T37" fmla="*/ 14 h 854"/>
              <a:gd name="T38" fmla="*/ 54 w 844"/>
              <a:gd name="T39" fmla="*/ 6 h 854"/>
              <a:gd name="T40" fmla="*/ 70 w 844"/>
              <a:gd name="T41" fmla="*/ 0 h 854"/>
              <a:gd name="T42" fmla="*/ 88 w 844"/>
              <a:gd name="T43" fmla="*/ 0 h 854"/>
              <a:gd name="T44" fmla="*/ 756 w 844"/>
              <a:gd name="T45" fmla="*/ 0 h 854"/>
              <a:gd name="T46" fmla="*/ 756 w 844"/>
              <a:gd name="T47" fmla="*/ 0 h 854"/>
              <a:gd name="T48" fmla="*/ 774 w 844"/>
              <a:gd name="T49" fmla="*/ 0 h 854"/>
              <a:gd name="T50" fmla="*/ 790 w 844"/>
              <a:gd name="T51" fmla="*/ 6 h 854"/>
              <a:gd name="T52" fmla="*/ 804 w 844"/>
              <a:gd name="T53" fmla="*/ 14 h 854"/>
              <a:gd name="T54" fmla="*/ 818 w 844"/>
              <a:gd name="T55" fmla="*/ 24 h 854"/>
              <a:gd name="T56" fmla="*/ 828 w 844"/>
              <a:gd name="T57" fmla="*/ 38 h 854"/>
              <a:gd name="T58" fmla="*/ 836 w 844"/>
              <a:gd name="T59" fmla="*/ 52 h 854"/>
              <a:gd name="T60" fmla="*/ 842 w 844"/>
              <a:gd name="T61" fmla="*/ 70 h 854"/>
              <a:gd name="T62" fmla="*/ 844 w 844"/>
              <a:gd name="T63" fmla="*/ 86 h 854"/>
              <a:gd name="T64" fmla="*/ 844 w 844"/>
              <a:gd name="T65" fmla="*/ 610 h 854"/>
              <a:gd name="T66" fmla="*/ 844 w 844"/>
              <a:gd name="T67" fmla="*/ 610 h 854"/>
              <a:gd name="T68" fmla="*/ 842 w 844"/>
              <a:gd name="T69" fmla="*/ 628 h 854"/>
              <a:gd name="T70" fmla="*/ 836 w 844"/>
              <a:gd name="T71" fmla="*/ 644 h 854"/>
              <a:gd name="T72" fmla="*/ 828 w 844"/>
              <a:gd name="T73" fmla="*/ 660 h 854"/>
              <a:gd name="T74" fmla="*/ 818 w 844"/>
              <a:gd name="T75" fmla="*/ 672 h 854"/>
              <a:gd name="T76" fmla="*/ 804 w 844"/>
              <a:gd name="T77" fmla="*/ 684 h 854"/>
              <a:gd name="T78" fmla="*/ 790 w 844"/>
              <a:gd name="T79" fmla="*/ 692 h 854"/>
              <a:gd name="T80" fmla="*/ 774 w 844"/>
              <a:gd name="T81" fmla="*/ 696 h 854"/>
              <a:gd name="T82" fmla="*/ 756 w 844"/>
              <a:gd name="T83" fmla="*/ 698 h 854"/>
              <a:gd name="T84" fmla="*/ 528 w 844"/>
              <a:gd name="T85" fmla="*/ 698 h 854"/>
              <a:gd name="T86" fmla="*/ 420 w 844"/>
              <a:gd name="T87" fmla="*/ 854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44" h="854">
                <a:moveTo>
                  <a:pt x="420" y="854"/>
                </a:moveTo>
                <a:lnTo>
                  <a:pt x="302" y="698"/>
                </a:lnTo>
                <a:lnTo>
                  <a:pt x="82" y="698"/>
                </a:lnTo>
                <a:lnTo>
                  <a:pt x="82" y="698"/>
                </a:lnTo>
                <a:lnTo>
                  <a:pt x="64" y="696"/>
                </a:lnTo>
                <a:lnTo>
                  <a:pt x="50" y="692"/>
                </a:lnTo>
                <a:lnTo>
                  <a:pt x="36" y="684"/>
                </a:lnTo>
                <a:lnTo>
                  <a:pt x="24" y="674"/>
                </a:lnTo>
                <a:lnTo>
                  <a:pt x="14" y="662"/>
                </a:lnTo>
                <a:lnTo>
                  <a:pt x="6" y="648"/>
                </a:lnTo>
                <a:lnTo>
                  <a:pt x="2" y="634"/>
                </a:lnTo>
                <a:lnTo>
                  <a:pt x="0" y="618"/>
                </a:lnTo>
                <a:lnTo>
                  <a:pt x="0" y="86"/>
                </a:lnTo>
                <a:lnTo>
                  <a:pt x="0" y="86"/>
                </a:lnTo>
                <a:lnTo>
                  <a:pt x="2" y="70"/>
                </a:lnTo>
                <a:lnTo>
                  <a:pt x="6" y="52"/>
                </a:lnTo>
                <a:lnTo>
                  <a:pt x="14" y="38"/>
                </a:lnTo>
                <a:lnTo>
                  <a:pt x="26" y="24"/>
                </a:lnTo>
                <a:lnTo>
                  <a:pt x="38" y="14"/>
                </a:lnTo>
                <a:lnTo>
                  <a:pt x="54" y="6"/>
                </a:lnTo>
                <a:lnTo>
                  <a:pt x="70" y="0"/>
                </a:lnTo>
                <a:lnTo>
                  <a:pt x="88" y="0"/>
                </a:lnTo>
                <a:lnTo>
                  <a:pt x="756" y="0"/>
                </a:lnTo>
                <a:lnTo>
                  <a:pt x="756" y="0"/>
                </a:lnTo>
                <a:lnTo>
                  <a:pt x="774" y="0"/>
                </a:lnTo>
                <a:lnTo>
                  <a:pt x="790" y="6"/>
                </a:lnTo>
                <a:lnTo>
                  <a:pt x="804" y="14"/>
                </a:lnTo>
                <a:lnTo>
                  <a:pt x="818" y="24"/>
                </a:lnTo>
                <a:lnTo>
                  <a:pt x="828" y="38"/>
                </a:lnTo>
                <a:lnTo>
                  <a:pt x="836" y="52"/>
                </a:lnTo>
                <a:lnTo>
                  <a:pt x="842" y="70"/>
                </a:lnTo>
                <a:lnTo>
                  <a:pt x="844" y="86"/>
                </a:lnTo>
                <a:lnTo>
                  <a:pt x="844" y="610"/>
                </a:lnTo>
                <a:lnTo>
                  <a:pt x="844" y="610"/>
                </a:lnTo>
                <a:lnTo>
                  <a:pt x="842" y="628"/>
                </a:lnTo>
                <a:lnTo>
                  <a:pt x="836" y="644"/>
                </a:lnTo>
                <a:lnTo>
                  <a:pt x="828" y="660"/>
                </a:lnTo>
                <a:lnTo>
                  <a:pt x="818" y="672"/>
                </a:lnTo>
                <a:lnTo>
                  <a:pt x="804" y="684"/>
                </a:lnTo>
                <a:lnTo>
                  <a:pt x="790" y="692"/>
                </a:lnTo>
                <a:lnTo>
                  <a:pt x="774" y="696"/>
                </a:lnTo>
                <a:lnTo>
                  <a:pt x="756" y="698"/>
                </a:lnTo>
                <a:lnTo>
                  <a:pt x="528" y="698"/>
                </a:lnTo>
                <a:lnTo>
                  <a:pt x="420" y="854"/>
                </a:lnTo>
                <a:close/>
              </a:path>
            </a:pathLst>
          </a:custGeom>
          <a:solidFill>
            <a:srgbClr val="0085A6"/>
          </a:solid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grpSp>
        <p:nvGrpSpPr>
          <p:cNvPr id="7" name="Group 24"/>
          <p:cNvGrpSpPr/>
          <p:nvPr/>
        </p:nvGrpSpPr>
        <p:grpSpPr>
          <a:xfrm>
            <a:off x="7011232" y="2462083"/>
            <a:ext cx="630322" cy="536066"/>
            <a:chOff x="7299326" y="4473575"/>
            <a:chExt cx="339725" cy="288925"/>
          </a:xfrm>
          <a:solidFill>
            <a:schemeClr val="bg1"/>
          </a:solidFill>
        </p:grpSpPr>
        <p:sp>
          <p:nvSpPr>
            <p:cNvPr id="8" name="Freeform 25"/>
            <p:cNvSpPr/>
            <p:nvPr/>
          </p:nvSpPr>
          <p:spPr bwMode="auto">
            <a:xfrm>
              <a:off x="7396163" y="4473575"/>
              <a:ext cx="146050" cy="146050"/>
            </a:xfrm>
            <a:custGeom>
              <a:avLst/>
              <a:gdLst>
                <a:gd name="T0" fmla="*/ 275 w 275"/>
                <a:gd name="T1" fmla="*/ 138 h 275"/>
                <a:gd name="T2" fmla="*/ 272 w 275"/>
                <a:gd name="T3" fmla="*/ 165 h 275"/>
                <a:gd name="T4" fmla="*/ 264 w 275"/>
                <a:gd name="T5" fmla="*/ 191 h 275"/>
                <a:gd name="T6" fmla="*/ 252 w 275"/>
                <a:gd name="T7" fmla="*/ 214 h 275"/>
                <a:gd name="T8" fmla="*/ 235 w 275"/>
                <a:gd name="T9" fmla="*/ 235 h 275"/>
                <a:gd name="T10" fmla="*/ 215 w 275"/>
                <a:gd name="T11" fmla="*/ 252 h 275"/>
                <a:gd name="T12" fmla="*/ 191 w 275"/>
                <a:gd name="T13" fmla="*/ 264 h 275"/>
                <a:gd name="T14" fmla="*/ 165 w 275"/>
                <a:gd name="T15" fmla="*/ 272 h 275"/>
                <a:gd name="T16" fmla="*/ 138 w 275"/>
                <a:gd name="T17" fmla="*/ 275 h 275"/>
                <a:gd name="T18" fmla="*/ 124 w 275"/>
                <a:gd name="T19" fmla="*/ 275 h 275"/>
                <a:gd name="T20" fmla="*/ 96 w 275"/>
                <a:gd name="T21" fmla="*/ 269 h 275"/>
                <a:gd name="T22" fmla="*/ 73 w 275"/>
                <a:gd name="T23" fmla="*/ 258 h 275"/>
                <a:gd name="T24" fmla="*/ 51 w 275"/>
                <a:gd name="T25" fmla="*/ 243 h 275"/>
                <a:gd name="T26" fmla="*/ 32 w 275"/>
                <a:gd name="T27" fmla="*/ 225 h 275"/>
                <a:gd name="T28" fmla="*/ 17 w 275"/>
                <a:gd name="T29" fmla="*/ 203 h 275"/>
                <a:gd name="T30" fmla="*/ 7 w 275"/>
                <a:gd name="T31" fmla="*/ 179 h 275"/>
                <a:gd name="T32" fmla="*/ 2 w 275"/>
                <a:gd name="T33" fmla="*/ 151 h 275"/>
                <a:gd name="T34" fmla="*/ 0 w 275"/>
                <a:gd name="T35" fmla="*/ 138 h 275"/>
                <a:gd name="T36" fmla="*/ 3 w 275"/>
                <a:gd name="T37" fmla="*/ 110 h 275"/>
                <a:gd name="T38" fmla="*/ 11 w 275"/>
                <a:gd name="T39" fmla="*/ 84 h 275"/>
                <a:gd name="T40" fmla="*/ 24 w 275"/>
                <a:gd name="T41" fmla="*/ 61 h 275"/>
                <a:gd name="T42" fmla="*/ 42 w 275"/>
                <a:gd name="T43" fmla="*/ 41 h 275"/>
                <a:gd name="T44" fmla="*/ 61 w 275"/>
                <a:gd name="T45" fmla="*/ 24 h 275"/>
                <a:gd name="T46" fmla="*/ 84 w 275"/>
                <a:gd name="T47" fmla="*/ 11 h 275"/>
                <a:gd name="T48" fmla="*/ 110 w 275"/>
                <a:gd name="T49" fmla="*/ 3 h 275"/>
                <a:gd name="T50" fmla="*/ 138 w 275"/>
                <a:gd name="T51" fmla="*/ 0 h 275"/>
                <a:gd name="T52" fmla="*/ 151 w 275"/>
                <a:gd name="T53" fmla="*/ 2 h 275"/>
                <a:gd name="T54" fmla="*/ 179 w 275"/>
                <a:gd name="T55" fmla="*/ 7 h 275"/>
                <a:gd name="T56" fmla="*/ 204 w 275"/>
                <a:gd name="T57" fmla="*/ 17 h 275"/>
                <a:gd name="T58" fmla="*/ 226 w 275"/>
                <a:gd name="T59" fmla="*/ 32 h 275"/>
                <a:gd name="T60" fmla="*/ 243 w 275"/>
                <a:gd name="T61" fmla="*/ 51 h 275"/>
                <a:gd name="T62" fmla="*/ 259 w 275"/>
                <a:gd name="T63" fmla="*/ 73 h 275"/>
                <a:gd name="T64" fmla="*/ 270 w 275"/>
                <a:gd name="T65" fmla="*/ 96 h 275"/>
                <a:gd name="T66" fmla="*/ 275 w 275"/>
                <a:gd name="T67" fmla="*/ 124 h 275"/>
                <a:gd name="T68" fmla="*/ 275 w 275"/>
                <a:gd name="T69" fmla="*/ 138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5" h="275">
                  <a:moveTo>
                    <a:pt x="275" y="138"/>
                  </a:moveTo>
                  <a:lnTo>
                    <a:pt x="275" y="138"/>
                  </a:lnTo>
                  <a:lnTo>
                    <a:pt x="275" y="151"/>
                  </a:lnTo>
                  <a:lnTo>
                    <a:pt x="272" y="165"/>
                  </a:lnTo>
                  <a:lnTo>
                    <a:pt x="270" y="179"/>
                  </a:lnTo>
                  <a:lnTo>
                    <a:pt x="264" y="191"/>
                  </a:lnTo>
                  <a:lnTo>
                    <a:pt x="259" y="203"/>
                  </a:lnTo>
                  <a:lnTo>
                    <a:pt x="252" y="214"/>
                  </a:lnTo>
                  <a:lnTo>
                    <a:pt x="243" y="225"/>
                  </a:lnTo>
                  <a:lnTo>
                    <a:pt x="235" y="235"/>
                  </a:lnTo>
                  <a:lnTo>
                    <a:pt x="226" y="243"/>
                  </a:lnTo>
                  <a:lnTo>
                    <a:pt x="215" y="252"/>
                  </a:lnTo>
                  <a:lnTo>
                    <a:pt x="204" y="258"/>
                  </a:lnTo>
                  <a:lnTo>
                    <a:pt x="191" y="264"/>
                  </a:lnTo>
                  <a:lnTo>
                    <a:pt x="179" y="269"/>
                  </a:lnTo>
                  <a:lnTo>
                    <a:pt x="165" y="272"/>
                  </a:lnTo>
                  <a:lnTo>
                    <a:pt x="151" y="275"/>
                  </a:lnTo>
                  <a:lnTo>
                    <a:pt x="138" y="275"/>
                  </a:lnTo>
                  <a:lnTo>
                    <a:pt x="138" y="275"/>
                  </a:lnTo>
                  <a:lnTo>
                    <a:pt x="124" y="275"/>
                  </a:lnTo>
                  <a:lnTo>
                    <a:pt x="110" y="272"/>
                  </a:lnTo>
                  <a:lnTo>
                    <a:pt x="96" y="269"/>
                  </a:lnTo>
                  <a:lnTo>
                    <a:pt x="84" y="264"/>
                  </a:lnTo>
                  <a:lnTo>
                    <a:pt x="73" y="258"/>
                  </a:lnTo>
                  <a:lnTo>
                    <a:pt x="61" y="252"/>
                  </a:lnTo>
                  <a:lnTo>
                    <a:pt x="51" y="243"/>
                  </a:lnTo>
                  <a:lnTo>
                    <a:pt x="42" y="235"/>
                  </a:lnTo>
                  <a:lnTo>
                    <a:pt x="32" y="225"/>
                  </a:lnTo>
                  <a:lnTo>
                    <a:pt x="24" y="214"/>
                  </a:lnTo>
                  <a:lnTo>
                    <a:pt x="17" y="203"/>
                  </a:lnTo>
                  <a:lnTo>
                    <a:pt x="11" y="191"/>
                  </a:lnTo>
                  <a:lnTo>
                    <a:pt x="7" y="179"/>
                  </a:lnTo>
                  <a:lnTo>
                    <a:pt x="3" y="165"/>
                  </a:lnTo>
                  <a:lnTo>
                    <a:pt x="2" y="151"/>
                  </a:lnTo>
                  <a:lnTo>
                    <a:pt x="0" y="138"/>
                  </a:lnTo>
                  <a:lnTo>
                    <a:pt x="0" y="138"/>
                  </a:lnTo>
                  <a:lnTo>
                    <a:pt x="2" y="124"/>
                  </a:lnTo>
                  <a:lnTo>
                    <a:pt x="3" y="110"/>
                  </a:lnTo>
                  <a:lnTo>
                    <a:pt x="7" y="96"/>
                  </a:lnTo>
                  <a:lnTo>
                    <a:pt x="11" y="84"/>
                  </a:lnTo>
                  <a:lnTo>
                    <a:pt x="17" y="73"/>
                  </a:lnTo>
                  <a:lnTo>
                    <a:pt x="24" y="61"/>
                  </a:lnTo>
                  <a:lnTo>
                    <a:pt x="32" y="51"/>
                  </a:lnTo>
                  <a:lnTo>
                    <a:pt x="42" y="41"/>
                  </a:lnTo>
                  <a:lnTo>
                    <a:pt x="51" y="32"/>
                  </a:lnTo>
                  <a:lnTo>
                    <a:pt x="61" y="24"/>
                  </a:lnTo>
                  <a:lnTo>
                    <a:pt x="73" y="17"/>
                  </a:lnTo>
                  <a:lnTo>
                    <a:pt x="84" y="11"/>
                  </a:lnTo>
                  <a:lnTo>
                    <a:pt x="96" y="7"/>
                  </a:lnTo>
                  <a:lnTo>
                    <a:pt x="110" y="3"/>
                  </a:lnTo>
                  <a:lnTo>
                    <a:pt x="124" y="2"/>
                  </a:lnTo>
                  <a:lnTo>
                    <a:pt x="138" y="0"/>
                  </a:lnTo>
                  <a:lnTo>
                    <a:pt x="138" y="0"/>
                  </a:lnTo>
                  <a:lnTo>
                    <a:pt x="151" y="2"/>
                  </a:lnTo>
                  <a:lnTo>
                    <a:pt x="165" y="3"/>
                  </a:lnTo>
                  <a:lnTo>
                    <a:pt x="179" y="7"/>
                  </a:lnTo>
                  <a:lnTo>
                    <a:pt x="191" y="11"/>
                  </a:lnTo>
                  <a:lnTo>
                    <a:pt x="204" y="17"/>
                  </a:lnTo>
                  <a:lnTo>
                    <a:pt x="215" y="24"/>
                  </a:lnTo>
                  <a:lnTo>
                    <a:pt x="226" y="32"/>
                  </a:lnTo>
                  <a:lnTo>
                    <a:pt x="235" y="41"/>
                  </a:lnTo>
                  <a:lnTo>
                    <a:pt x="243" y="51"/>
                  </a:lnTo>
                  <a:lnTo>
                    <a:pt x="252" y="61"/>
                  </a:lnTo>
                  <a:lnTo>
                    <a:pt x="259" y="73"/>
                  </a:lnTo>
                  <a:lnTo>
                    <a:pt x="264" y="84"/>
                  </a:lnTo>
                  <a:lnTo>
                    <a:pt x="270" y="96"/>
                  </a:lnTo>
                  <a:lnTo>
                    <a:pt x="272" y="110"/>
                  </a:lnTo>
                  <a:lnTo>
                    <a:pt x="275" y="124"/>
                  </a:lnTo>
                  <a:lnTo>
                    <a:pt x="275" y="138"/>
                  </a:lnTo>
                  <a:lnTo>
                    <a:pt x="275"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9" name="Freeform 26"/>
            <p:cNvSpPr/>
            <p:nvPr/>
          </p:nvSpPr>
          <p:spPr bwMode="auto">
            <a:xfrm>
              <a:off x="7299326" y="4597400"/>
              <a:ext cx="339725" cy="165100"/>
            </a:xfrm>
            <a:custGeom>
              <a:avLst/>
              <a:gdLst>
                <a:gd name="T0" fmla="*/ 492 w 643"/>
                <a:gd name="T1" fmla="*/ 0 h 312"/>
                <a:gd name="T2" fmla="*/ 485 w 643"/>
                <a:gd name="T3" fmla="*/ 11 h 312"/>
                <a:gd name="T4" fmla="*/ 470 w 643"/>
                <a:gd name="T5" fmla="*/ 31 h 312"/>
                <a:gd name="T6" fmla="*/ 452 w 643"/>
                <a:gd name="T7" fmla="*/ 50 h 312"/>
                <a:gd name="T8" fmla="*/ 433 w 643"/>
                <a:gd name="T9" fmla="*/ 65 h 312"/>
                <a:gd name="T10" fmla="*/ 411 w 643"/>
                <a:gd name="T11" fmla="*/ 79 h 312"/>
                <a:gd name="T12" fmla="*/ 388 w 643"/>
                <a:gd name="T13" fmla="*/ 88 h 312"/>
                <a:gd name="T14" fmla="*/ 362 w 643"/>
                <a:gd name="T15" fmla="*/ 95 h 312"/>
                <a:gd name="T16" fmla="*/ 335 w 643"/>
                <a:gd name="T17" fmla="*/ 99 h 312"/>
                <a:gd name="T18" fmla="*/ 322 w 643"/>
                <a:gd name="T19" fmla="*/ 99 h 312"/>
                <a:gd name="T20" fmla="*/ 296 w 643"/>
                <a:gd name="T21" fmla="*/ 98 h 312"/>
                <a:gd name="T22" fmla="*/ 270 w 643"/>
                <a:gd name="T23" fmla="*/ 92 h 312"/>
                <a:gd name="T24" fmla="*/ 245 w 643"/>
                <a:gd name="T25" fmla="*/ 84 h 312"/>
                <a:gd name="T26" fmla="*/ 221 w 643"/>
                <a:gd name="T27" fmla="*/ 72 h 312"/>
                <a:gd name="T28" fmla="*/ 201 w 643"/>
                <a:gd name="T29" fmla="*/ 58 h 312"/>
                <a:gd name="T30" fmla="*/ 183 w 643"/>
                <a:gd name="T31" fmla="*/ 40 h 312"/>
                <a:gd name="T32" fmla="*/ 167 w 643"/>
                <a:gd name="T33" fmla="*/ 21 h 312"/>
                <a:gd name="T34" fmla="*/ 153 w 643"/>
                <a:gd name="T35" fmla="*/ 0 h 312"/>
                <a:gd name="T36" fmla="*/ 88 w 643"/>
                <a:gd name="T37" fmla="*/ 0 h 312"/>
                <a:gd name="T38" fmla="*/ 72 w 643"/>
                <a:gd name="T39" fmla="*/ 2 h 312"/>
                <a:gd name="T40" fmla="*/ 55 w 643"/>
                <a:gd name="T41" fmla="*/ 9 h 312"/>
                <a:gd name="T42" fmla="*/ 43 w 643"/>
                <a:gd name="T43" fmla="*/ 20 h 312"/>
                <a:gd name="T44" fmla="*/ 32 w 643"/>
                <a:gd name="T45" fmla="*/ 35 h 312"/>
                <a:gd name="T46" fmla="*/ 17 w 643"/>
                <a:gd name="T47" fmla="*/ 72 h 312"/>
                <a:gd name="T48" fmla="*/ 7 w 643"/>
                <a:gd name="T49" fmla="*/ 118 h 312"/>
                <a:gd name="T50" fmla="*/ 2 w 643"/>
                <a:gd name="T51" fmla="*/ 169 h 312"/>
                <a:gd name="T52" fmla="*/ 0 w 643"/>
                <a:gd name="T53" fmla="*/ 312 h 312"/>
                <a:gd name="T54" fmla="*/ 643 w 643"/>
                <a:gd name="T55" fmla="*/ 312 h 312"/>
                <a:gd name="T56" fmla="*/ 642 w 643"/>
                <a:gd name="T57" fmla="*/ 169 h 312"/>
                <a:gd name="T58" fmla="*/ 638 w 643"/>
                <a:gd name="T59" fmla="*/ 118 h 312"/>
                <a:gd name="T60" fmla="*/ 628 w 643"/>
                <a:gd name="T61" fmla="*/ 72 h 312"/>
                <a:gd name="T62" fmla="*/ 611 w 643"/>
                <a:gd name="T63" fmla="*/ 35 h 312"/>
                <a:gd name="T64" fmla="*/ 600 w 643"/>
                <a:gd name="T65" fmla="*/ 20 h 312"/>
                <a:gd name="T66" fmla="*/ 588 w 643"/>
                <a:gd name="T67" fmla="*/ 9 h 312"/>
                <a:gd name="T68" fmla="*/ 573 w 643"/>
                <a:gd name="T69" fmla="*/ 2 h 312"/>
                <a:gd name="T70" fmla="*/ 555 w 643"/>
                <a:gd name="T71"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3" h="312">
                  <a:moveTo>
                    <a:pt x="555" y="0"/>
                  </a:moveTo>
                  <a:lnTo>
                    <a:pt x="492" y="0"/>
                  </a:lnTo>
                  <a:lnTo>
                    <a:pt x="492" y="0"/>
                  </a:lnTo>
                  <a:lnTo>
                    <a:pt x="485" y="11"/>
                  </a:lnTo>
                  <a:lnTo>
                    <a:pt x="478" y="21"/>
                  </a:lnTo>
                  <a:lnTo>
                    <a:pt x="470" y="31"/>
                  </a:lnTo>
                  <a:lnTo>
                    <a:pt x="462" y="40"/>
                  </a:lnTo>
                  <a:lnTo>
                    <a:pt x="452" y="50"/>
                  </a:lnTo>
                  <a:lnTo>
                    <a:pt x="443" y="58"/>
                  </a:lnTo>
                  <a:lnTo>
                    <a:pt x="433" y="65"/>
                  </a:lnTo>
                  <a:lnTo>
                    <a:pt x="422" y="72"/>
                  </a:lnTo>
                  <a:lnTo>
                    <a:pt x="411" y="79"/>
                  </a:lnTo>
                  <a:lnTo>
                    <a:pt x="399" y="84"/>
                  </a:lnTo>
                  <a:lnTo>
                    <a:pt x="388" y="88"/>
                  </a:lnTo>
                  <a:lnTo>
                    <a:pt x="375" y="92"/>
                  </a:lnTo>
                  <a:lnTo>
                    <a:pt x="362" y="95"/>
                  </a:lnTo>
                  <a:lnTo>
                    <a:pt x="349" y="98"/>
                  </a:lnTo>
                  <a:lnTo>
                    <a:pt x="335" y="99"/>
                  </a:lnTo>
                  <a:lnTo>
                    <a:pt x="322" y="99"/>
                  </a:lnTo>
                  <a:lnTo>
                    <a:pt x="322" y="99"/>
                  </a:lnTo>
                  <a:lnTo>
                    <a:pt x="308" y="99"/>
                  </a:lnTo>
                  <a:lnTo>
                    <a:pt x="296" y="98"/>
                  </a:lnTo>
                  <a:lnTo>
                    <a:pt x="282" y="95"/>
                  </a:lnTo>
                  <a:lnTo>
                    <a:pt x="270" y="92"/>
                  </a:lnTo>
                  <a:lnTo>
                    <a:pt x="257" y="88"/>
                  </a:lnTo>
                  <a:lnTo>
                    <a:pt x="245" y="84"/>
                  </a:lnTo>
                  <a:lnTo>
                    <a:pt x="234" y="79"/>
                  </a:lnTo>
                  <a:lnTo>
                    <a:pt x="221" y="72"/>
                  </a:lnTo>
                  <a:lnTo>
                    <a:pt x="212" y="65"/>
                  </a:lnTo>
                  <a:lnTo>
                    <a:pt x="201" y="58"/>
                  </a:lnTo>
                  <a:lnTo>
                    <a:pt x="191" y="50"/>
                  </a:lnTo>
                  <a:lnTo>
                    <a:pt x="183" y="40"/>
                  </a:lnTo>
                  <a:lnTo>
                    <a:pt x="173" y="31"/>
                  </a:lnTo>
                  <a:lnTo>
                    <a:pt x="167" y="21"/>
                  </a:lnTo>
                  <a:lnTo>
                    <a:pt x="158" y="11"/>
                  </a:lnTo>
                  <a:lnTo>
                    <a:pt x="153" y="0"/>
                  </a:lnTo>
                  <a:lnTo>
                    <a:pt x="88" y="0"/>
                  </a:lnTo>
                  <a:lnTo>
                    <a:pt x="88" y="0"/>
                  </a:lnTo>
                  <a:lnTo>
                    <a:pt x="80" y="0"/>
                  </a:lnTo>
                  <a:lnTo>
                    <a:pt x="72" y="2"/>
                  </a:lnTo>
                  <a:lnTo>
                    <a:pt x="64" y="4"/>
                  </a:lnTo>
                  <a:lnTo>
                    <a:pt x="55" y="9"/>
                  </a:lnTo>
                  <a:lnTo>
                    <a:pt x="50" y="14"/>
                  </a:lnTo>
                  <a:lnTo>
                    <a:pt x="43" y="20"/>
                  </a:lnTo>
                  <a:lnTo>
                    <a:pt x="37" y="26"/>
                  </a:lnTo>
                  <a:lnTo>
                    <a:pt x="32" y="35"/>
                  </a:lnTo>
                  <a:lnTo>
                    <a:pt x="24" y="51"/>
                  </a:lnTo>
                  <a:lnTo>
                    <a:pt x="17" y="72"/>
                  </a:lnTo>
                  <a:lnTo>
                    <a:pt x="11" y="94"/>
                  </a:lnTo>
                  <a:lnTo>
                    <a:pt x="7" y="118"/>
                  </a:lnTo>
                  <a:lnTo>
                    <a:pt x="4" y="143"/>
                  </a:lnTo>
                  <a:lnTo>
                    <a:pt x="2" y="169"/>
                  </a:lnTo>
                  <a:lnTo>
                    <a:pt x="0" y="220"/>
                  </a:lnTo>
                  <a:lnTo>
                    <a:pt x="0" y="312"/>
                  </a:lnTo>
                  <a:lnTo>
                    <a:pt x="643" y="312"/>
                  </a:lnTo>
                  <a:lnTo>
                    <a:pt x="643" y="312"/>
                  </a:lnTo>
                  <a:lnTo>
                    <a:pt x="643" y="220"/>
                  </a:lnTo>
                  <a:lnTo>
                    <a:pt x="642" y="169"/>
                  </a:lnTo>
                  <a:lnTo>
                    <a:pt x="640" y="143"/>
                  </a:lnTo>
                  <a:lnTo>
                    <a:pt x="638" y="118"/>
                  </a:lnTo>
                  <a:lnTo>
                    <a:pt x="633" y="94"/>
                  </a:lnTo>
                  <a:lnTo>
                    <a:pt x="628" y="72"/>
                  </a:lnTo>
                  <a:lnTo>
                    <a:pt x="621" y="51"/>
                  </a:lnTo>
                  <a:lnTo>
                    <a:pt x="611" y="35"/>
                  </a:lnTo>
                  <a:lnTo>
                    <a:pt x="606" y="26"/>
                  </a:lnTo>
                  <a:lnTo>
                    <a:pt x="600" y="20"/>
                  </a:lnTo>
                  <a:lnTo>
                    <a:pt x="595" y="14"/>
                  </a:lnTo>
                  <a:lnTo>
                    <a:pt x="588" y="9"/>
                  </a:lnTo>
                  <a:lnTo>
                    <a:pt x="581" y="4"/>
                  </a:lnTo>
                  <a:lnTo>
                    <a:pt x="573" y="2"/>
                  </a:lnTo>
                  <a:lnTo>
                    <a:pt x="565" y="0"/>
                  </a:lnTo>
                  <a:lnTo>
                    <a:pt x="555" y="0"/>
                  </a:lnTo>
                  <a:lnTo>
                    <a:pt x="55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grpSp>
      <p:grpSp>
        <p:nvGrpSpPr>
          <p:cNvPr id="10" name="Group 27"/>
          <p:cNvGrpSpPr/>
          <p:nvPr/>
        </p:nvGrpSpPr>
        <p:grpSpPr>
          <a:xfrm>
            <a:off x="9656574" y="2417676"/>
            <a:ext cx="630322" cy="577302"/>
            <a:chOff x="8256588" y="4462463"/>
            <a:chExt cx="339725" cy="311150"/>
          </a:xfrm>
          <a:solidFill>
            <a:schemeClr val="bg1"/>
          </a:solidFill>
        </p:grpSpPr>
        <p:sp>
          <p:nvSpPr>
            <p:cNvPr id="17" name="Freeform 28"/>
            <p:cNvSpPr/>
            <p:nvPr/>
          </p:nvSpPr>
          <p:spPr bwMode="auto">
            <a:xfrm>
              <a:off x="8310563" y="4605338"/>
              <a:ext cx="231775" cy="168275"/>
            </a:xfrm>
            <a:custGeom>
              <a:avLst/>
              <a:gdLst>
                <a:gd name="T0" fmla="*/ 0 w 438"/>
                <a:gd name="T1" fmla="*/ 0 h 319"/>
                <a:gd name="T2" fmla="*/ 0 w 438"/>
                <a:gd name="T3" fmla="*/ 319 h 319"/>
                <a:gd name="T4" fmla="*/ 148 w 438"/>
                <a:gd name="T5" fmla="*/ 319 h 319"/>
                <a:gd name="T6" fmla="*/ 148 w 438"/>
                <a:gd name="T7" fmla="*/ 88 h 319"/>
                <a:gd name="T8" fmla="*/ 291 w 438"/>
                <a:gd name="T9" fmla="*/ 88 h 319"/>
                <a:gd name="T10" fmla="*/ 291 w 438"/>
                <a:gd name="T11" fmla="*/ 319 h 319"/>
                <a:gd name="T12" fmla="*/ 438 w 438"/>
                <a:gd name="T13" fmla="*/ 319 h 319"/>
                <a:gd name="T14" fmla="*/ 438 w 438"/>
                <a:gd name="T15" fmla="*/ 0 h 319"/>
                <a:gd name="T16" fmla="*/ 0 w 438"/>
                <a:gd name="T17"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19">
                  <a:moveTo>
                    <a:pt x="0" y="0"/>
                  </a:moveTo>
                  <a:lnTo>
                    <a:pt x="0" y="319"/>
                  </a:lnTo>
                  <a:lnTo>
                    <a:pt x="148" y="319"/>
                  </a:lnTo>
                  <a:lnTo>
                    <a:pt x="148" y="88"/>
                  </a:lnTo>
                  <a:lnTo>
                    <a:pt x="291" y="88"/>
                  </a:lnTo>
                  <a:lnTo>
                    <a:pt x="291" y="319"/>
                  </a:lnTo>
                  <a:lnTo>
                    <a:pt x="438" y="319"/>
                  </a:lnTo>
                  <a:lnTo>
                    <a:pt x="438"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8" name="Freeform 29"/>
            <p:cNvSpPr/>
            <p:nvPr/>
          </p:nvSpPr>
          <p:spPr bwMode="auto">
            <a:xfrm>
              <a:off x="8256588" y="4462463"/>
              <a:ext cx="339725" cy="147637"/>
            </a:xfrm>
            <a:custGeom>
              <a:avLst/>
              <a:gdLst>
                <a:gd name="T0" fmla="*/ 323 w 644"/>
                <a:gd name="T1" fmla="*/ 0 h 278"/>
                <a:gd name="T2" fmla="*/ 0 w 644"/>
                <a:gd name="T3" fmla="*/ 278 h 278"/>
                <a:gd name="T4" fmla="*/ 644 w 644"/>
                <a:gd name="T5" fmla="*/ 278 h 278"/>
                <a:gd name="T6" fmla="*/ 323 w 644"/>
                <a:gd name="T7" fmla="*/ 0 h 278"/>
              </a:gdLst>
              <a:ahLst/>
              <a:cxnLst>
                <a:cxn ang="0">
                  <a:pos x="T0" y="T1"/>
                </a:cxn>
                <a:cxn ang="0">
                  <a:pos x="T2" y="T3"/>
                </a:cxn>
                <a:cxn ang="0">
                  <a:pos x="T4" y="T5"/>
                </a:cxn>
                <a:cxn ang="0">
                  <a:pos x="T6" y="T7"/>
                </a:cxn>
              </a:cxnLst>
              <a:rect l="0" t="0" r="r" b="b"/>
              <a:pathLst>
                <a:path w="644" h="278">
                  <a:moveTo>
                    <a:pt x="323" y="0"/>
                  </a:moveTo>
                  <a:lnTo>
                    <a:pt x="0" y="278"/>
                  </a:lnTo>
                  <a:lnTo>
                    <a:pt x="644" y="278"/>
                  </a:lnTo>
                  <a:lnTo>
                    <a:pt x="3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grpSp>
      <p:grpSp>
        <p:nvGrpSpPr>
          <p:cNvPr id="39" name="Group 30"/>
          <p:cNvGrpSpPr/>
          <p:nvPr/>
        </p:nvGrpSpPr>
        <p:grpSpPr>
          <a:xfrm>
            <a:off x="4363888" y="2499592"/>
            <a:ext cx="630324" cy="485996"/>
            <a:chOff x="9304338" y="4500563"/>
            <a:chExt cx="339726" cy="261937"/>
          </a:xfrm>
          <a:solidFill>
            <a:schemeClr val="bg1"/>
          </a:solidFill>
        </p:grpSpPr>
        <p:sp>
          <p:nvSpPr>
            <p:cNvPr id="40" name="Rectangle 31"/>
            <p:cNvSpPr>
              <a:spLocks noChangeArrowheads="1"/>
            </p:cNvSpPr>
            <p:nvPr/>
          </p:nvSpPr>
          <p:spPr bwMode="auto">
            <a:xfrm>
              <a:off x="9304338" y="4579938"/>
              <a:ext cx="84138" cy="1825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41" name="Rectangle 32"/>
            <p:cNvSpPr>
              <a:spLocks noChangeArrowheads="1"/>
            </p:cNvSpPr>
            <p:nvPr/>
          </p:nvSpPr>
          <p:spPr bwMode="auto">
            <a:xfrm>
              <a:off x="9431338" y="4540250"/>
              <a:ext cx="84138" cy="2222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42" name="Rectangle 33"/>
            <p:cNvSpPr>
              <a:spLocks noChangeArrowheads="1"/>
            </p:cNvSpPr>
            <p:nvPr/>
          </p:nvSpPr>
          <p:spPr bwMode="auto">
            <a:xfrm>
              <a:off x="9559926" y="4500563"/>
              <a:ext cx="84138" cy="2619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grpSp>
      <p:grpSp>
        <p:nvGrpSpPr>
          <p:cNvPr id="43" name="Group 34"/>
          <p:cNvGrpSpPr/>
          <p:nvPr/>
        </p:nvGrpSpPr>
        <p:grpSpPr>
          <a:xfrm>
            <a:off x="1690231" y="2480794"/>
            <a:ext cx="685938" cy="496402"/>
            <a:chOff x="6940550" y="5788025"/>
            <a:chExt cx="241300" cy="174625"/>
          </a:xfrm>
          <a:solidFill>
            <a:schemeClr val="bg1"/>
          </a:solidFill>
        </p:grpSpPr>
        <p:sp>
          <p:nvSpPr>
            <p:cNvPr id="44" name="Freeform 29"/>
            <p:cNvSpPr>
              <a:spLocks noEditPoints="1"/>
            </p:cNvSpPr>
            <p:nvPr/>
          </p:nvSpPr>
          <p:spPr bwMode="auto">
            <a:xfrm>
              <a:off x="6940550" y="5788025"/>
              <a:ext cx="241300" cy="82550"/>
            </a:xfrm>
            <a:custGeom>
              <a:avLst/>
              <a:gdLst>
                <a:gd name="T0" fmla="*/ 138 w 152"/>
                <a:gd name="T1" fmla="*/ 18 h 52"/>
                <a:gd name="T2" fmla="*/ 100 w 152"/>
                <a:gd name="T3" fmla="*/ 18 h 52"/>
                <a:gd name="T4" fmla="*/ 100 w 152"/>
                <a:gd name="T5" fmla="*/ 4 h 52"/>
                <a:gd name="T6" fmla="*/ 100 w 152"/>
                <a:gd name="T7" fmla="*/ 4 h 52"/>
                <a:gd name="T8" fmla="*/ 98 w 152"/>
                <a:gd name="T9" fmla="*/ 2 h 52"/>
                <a:gd name="T10" fmla="*/ 96 w 152"/>
                <a:gd name="T11" fmla="*/ 0 h 52"/>
                <a:gd name="T12" fmla="*/ 56 w 152"/>
                <a:gd name="T13" fmla="*/ 0 h 52"/>
                <a:gd name="T14" fmla="*/ 56 w 152"/>
                <a:gd name="T15" fmla="*/ 0 h 52"/>
                <a:gd name="T16" fmla="*/ 54 w 152"/>
                <a:gd name="T17" fmla="*/ 2 h 52"/>
                <a:gd name="T18" fmla="*/ 54 w 152"/>
                <a:gd name="T19" fmla="*/ 4 h 52"/>
                <a:gd name="T20" fmla="*/ 54 w 152"/>
                <a:gd name="T21" fmla="*/ 18 h 52"/>
                <a:gd name="T22" fmla="*/ 14 w 152"/>
                <a:gd name="T23" fmla="*/ 18 h 52"/>
                <a:gd name="T24" fmla="*/ 14 w 152"/>
                <a:gd name="T25" fmla="*/ 18 h 52"/>
                <a:gd name="T26" fmla="*/ 8 w 152"/>
                <a:gd name="T27" fmla="*/ 20 h 52"/>
                <a:gd name="T28" fmla="*/ 4 w 152"/>
                <a:gd name="T29" fmla="*/ 22 h 52"/>
                <a:gd name="T30" fmla="*/ 0 w 152"/>
                <a:gd name="T31" fmla="*/ 28 h 52"/>
                <a:gd name="T32" fmla="*/ 0 w 152"/>
                <a:gd name="T33" fmla="*/ 34 h 52"/>
                <a:gd name="T34" fmla="*/ 0 w 152"/>
                <a:gd name="T35" fmla="*/ 52 h 52"/>
                <a:gd name="T36" fmla="*/ 152 w 152"/>
                <a:gd name="T37" fmla="*/ 52 h 52"/>
                <a:gd name="T38" fmla="*/ 152 w 152"/>
                <a:gd name="T39" fmla="*/ 34 h 52"/>
                <a:gd name="T40" fmla="*/ 152 w 152"/>
                <a:gd name="T41" fmla="*/ 34 h 52"/>
                <a:gd name="T42" fmla="*/ 152 w 152"/>
                <a:gd name="T43" fmla="*/ 28 h 52"/>
                <a:gd name="T44" fmla="*/ 148 w 152"/>
                <a:gd name="T45" fmla="*/ 22 h 52"/>
                <a:gd name="T46" fmla="*/ 144 w 152"/>
                <a:gd name="T47" fmla="*/ 20 h 52"/>
                <a:gd name="T48" fmla="*/ 138 w 152"/>
                <a:gd name="T49" fmla="*/ 18 h 52"/>
                <a:gd name="T50" fmla="*/ 138 w 152"/>
                <a:gd name="T51" fmla="*/ 18 h 52"/>
                <a:gd name="T52" fmla="*/ 62 w 152"/>
                <a:gd name="T53" fmla="*/ 12 h 52"/>
                <a:gd name="T54" fmla="*/ 62 w 152"/>
                <a:gd name="T55" fmla="*/ 12 h 52"/>
                <a:gd name="T56" fmla="*/ 62 w 152"/>
                <a:gd name="T57" fmla="*/ 8 h 52"/>
                <a:gd name="T58" fmla="*/ 64 w 152"/>
                <a:gd name="T59" fmla="*/ 8 h 52"/>
                <a:gd name="T60" fmla="*/ 88 w 152"/>
                <a:gd name="T61" fmla="*/ 8 h 52"/>
                <a:gd name="T62" fmla="*/ 88 w 152"/>
                <a:gd name="T63" fmla="*/ 8 h 52"/>
                <a:gd name="T64" fmla="*/ 90 w 152"/>
                <a:gd name="T65" fmla="*/ 8 h 52"/>
                <a:gd name="T66" fmla="*/ 90 w 152"/>
                <a:gd name="T67" fmla="*/ 12 h 52"/>
                <a:gd name="T68" fmla="*/ 90 w 152"/>
                <a:gd name="T69" fmla="*/ 18 h 52"/>
                <a:gd name="T70" fmla="*/ 62 w 152"/>
                <a:gd name="T71" fmla="*/ 18 h 52"/>
                <a:gd name="T72" fmla="*/ 62 w 152"/>
                <a:gd name="T73"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2" h="52">
                  <a:moveTo>
                    <a:pt x="138" y="18"/>
                  </a:moveTo>
                  <a:lnTo>
                    <a:pt x="100" y="18"/>
                  </a:lnTo>
                  <a:lnTo>
                    <a:pt x="100" y="4"/>
                  </a:lnTo>
                  <a:lnTo>
                    <a:pt x="100" y="4"/>
                  </a:lnTo>
                  <a:lnTo>
                    <a:pt x="98" y="2"/>
                  </a:lnTo>
                  <a:lnTo>
                    <a:pt x="96" y="0"/>
                  </a:lnTo>
                  <a:lnTo>
                    <a:pt x="56" y="0"/>
                  </a:lnTo>
                  <a:lnTo>
                    <a:pt x="56" y="0"/>
                  </a:lnTo>
                  <a:lnTo>
                    <a:pt x="54" y="2"/>
                  </a:lnTo>
                  <a:lnTo>
                    <a:pt x="54" y="4"/>
                  </a:lnTo>
                  <a:lnTo>
                    <a:pt x="54" y="18"/>
                  </a:lnTo>
                  <a:lnTo>
                    <a:pt x="14" y="18"/>
                  </a:lnTo>
                  <a:lnTo>
                    <a:pt x="14" y="18"/>
                  </a:lnTo>
                  <a:lnTo>
                    <a:pt x="8" y="20"/>
                  </a:lnTo>
                  <a:lnTo>
                    <a:pt x="4" y="22"/>
                  </a:lnTo>
                  <a:lnTo>
                    <a:pt x="0" y="28"/>
                  </a:lnTo>
                  <a:lnTo>
                    <a:pt x="0" y="34"/>
                  </a:lnTo>
                  <a:lnTo>
                    <a:pt x="0" y="52"/>
                  </a:lnTo>
                  <a:lnTo>
                    <a:pt x="152" y="52"/>
                  </a:lnTo>
                  <a:lnTo>
                    <a:pt x="152" y="34"/>
                  </a:lnTo>
                  <a:lnTo>
                    <a:pt x="152" y="34"/>
                  </a:lnTo>
                  <a:lnTo>
                    <a:pt x="152" y="28"/>
                  </a:lnTo>
                  <a:lnTo>
                    <a:pt x="148" y="22"/>
                  </a:lnTo>
                  <a:lnTo>
                    <a:pt x="144" y="20"/>
                  </a:lnTo>
                  <a:lnTo>
                    <a:pt x="138" y="18"/>
                  </a:lnTo>
                  <a:lnTo>
                    <a:pt x="138" y="18"/>
                  </a:lnTo>
                  <a:close/>
                  <a:moveTo>
                    <a:pt x="62" y="12"/>
                  </a:moveTo>
                  <a:lnTo>
                    <a:pt x="62" y="12"/>
                  </a:lnTo>
                  <a:lnTo>
                    <a:pt x="62" y="8"/>
                  </a:lnTo>
                  <a:lnTo>
                    <a:pt x="64" y="8"/>
                  </a:lnTo>
                  <a:lnTo>
                    <a:pt x="88" y="8"/>
                  </a:lnTo>
                  <a:lnTo>
                    <a:pt x="88" y="8"/>
                  </a:lnTo>
                  <a:lnTo>
                    <a:pt x="90" y="8"/>
                  </a:lnTo>
                  <a:lnTo>
                    <a:pt x="90" y="12"/>
                  </a:lnTo>
                  <a:lnTo>
                    <a:pt x="90" y="18"/>
                  </a:lnTo>
                  <a:lnTo>
                    <a:pt x="62" y="18"/>
                  </a:lnTo>
                  <a:lnTo>
                    <a:pt x="6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45" name="Freeform 30"/>
            <p:cNvSpPr/>
            <p:nvPr/>
          </p:nvSpPr>
          <p:spPr bwMode="auto">
            <a:xfrm>
              <a:off x="6940550" y="5876925"/>
              <a:ext cx="241300" cy="85725"/>
            </a:xfrm>
            <a:custGeom>
              <a:avLst/>
              <a:gdLst>
                <a:gd name="T0" fmla="*/ 84 w 152"/>
                <a:gd name="T1" fmla="*/ 12 h 54"/>
                <a:gd name="T2" fmla="*/ 70 w 152"/>
                <a:gd name="T3" fmla="*/ 12 h 54"/>
                <a:gd name="T4" fmla="*/ 70 w 152"/>
                <a:gd name="T5" fmla="*/ 0 h 54"/>
                <a:gd name="T6" fmla="*/ 0 w 152"/>
                <a:gd name="T7" fmla="*/ 0 h 54"/>
                <a:gd name="T8" fmla="*/ 0 w 152"/>
                <a:gd name="T9" fmla="*/ 38 h 54"/>
                <a:gd name="T10" fmla="*/ 0 w 152"/>
                <a:gd name="T11" fmla="*/ 38 h 54"/>
                <a:gd name="T12" fmla="*/ 0 w 152"/>
                <a:gd name="T13" fmla="*/ 44 h 54"/>
                <a:gd name="T14" fmla="*/ 4 w 152"/>
                <a:gd name="T15" fmla="*/ 50 h 54"/>
                <a:gd name="T16" fmla="*/ 8 w 152"/>
                <a:gd name="T17" fmla="*/ 52 h 54"/>
                <a:gd name="T18" fmla="*/ 14 w 152"/>
                <a:gd name="T19" fmla="*/ 54 h 54"/>
                <a:gd name="T20" fmla="*/ 138 w 152"/>
                <a:gd name="T21" fmla="*/ 54 h 54"/>
                <a:gd name="T22" fmla="*/ 138 w 152"/>
                <a:gd name="T23" fmla="*/ 54 h 54"/>
                <a:gd name="T24" fmla="*/ 144 w 152"/>
                <a:gd name="T25" fmla="*/ 52 h 54"/>
                <a:gd name="T26" fmla="*/ 148 w 152"/>
                <a:gd name="T27" fmla="*/ 50 h 54"/>
                <a:gd name="T28" fmla="*/ 152 w 152"/>
                <a:gd name="T29" fmla="*/ 44 h 54"/>
                <a:gd name="T30" fmla="*/ 152 w 152"/>
                <a:gd name="T31" fmla="*/ 38 h 54"/>
                <a:gd name="T32" fmla="*/ 152 w 152"/>
                <a:gd name="T33" fmla="*/ 0 h 54"/>
                <a:gd name="T34" fmla="*/ 84 w 152"/>
                <a:gd name="T35" fmla="*/ 0 h 54"/>
                <a:gd name="T36" fmla="*/ 84 w 152"/>
                <a:gd name="T37"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2" h="54">
                  <a:moveTo>
                    <a:pt x="84" y="12"/>
                  </a:moveTo>
                  <a:lnTo>
                    <a:pt x="70" y="12"/>
                  </a:lnTo>
                  <a:lnTo>
                    <a:pt x="70" y="0"/>
                  </a:lnTo>
                  <a:lnTo>
                    <a:pt x="0" y="0"/>
                  </a:lnTo>
                  <a:lnTo>
                    <a:pt x="0" y="38"/>
                  </a:lnTo>
                  <a:lnTo>
                    <a:pt x="0" y="38"/>
                  </a:lnTo>
                  <a:lnTo>
                    <a:pt x="0" y="44"/>
                  </a:lnTo>
                  <a:lnTo>
                    <a:pt x="4" y="50"/>
                  </a:lnTo>
                  <a:lnTo>
                    <a:pt x="8" y="52"/>
                  </a:lnTo>
                  <a:lnTo>
                    <a:pt x="14" y="54"/>
                  </a:lnTo>
                  <a:lnTo>
                    <a:pt x="138" y="54"/>
                  </a:lnTo>
                  <a:lnTo>
                    <a:pt x="138" y="54"/>
                  </a:lnTo>
                  <a:lnTo>
                    <a:pt x="144" y="52"/>
                  </a:lnTo>
                  <a:lnTo>
                    <a:pt x="148" y="50"/>
                  </a:lnTo>
                  <a:lnTo>
                    <a:pt x="152" y="44"/>
                  </a:lnTo>
                  <a:lnTo>
                    <a:pt x="152" y="38"/>
                  </a:lnTo>
                  <a:lnTo>
                    <a:pt x="152" y="0"/>
                  </a:lnTo>
                  <a:lnTo>
                    <a:pt x="84" y="0"/>
                  </a:lnTo>
                  <a:lnTo>
                    <a:pt x="8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46" name="Rectangle 31"/>
            <p:cNvSpPr>
              <a:spLocks noChangeArrowheads="1"/>
            </p:cNvSpPr>
            <p:nvPr/>
          </p:nvSpPr>
          <p:spPr bwMode="auto">
            <a:xfrm>
              <a:off x="7058025" y="5880100"/>
              <a:ext cx="12700"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grpSp>
      <p:sp>
        <p:nvSpPr>
          <p:cNvPr id="47" name="TextBox 39"/>
          <p:cNvSpPr txBox="1"/>
          <p:nvPr/>
        </p:nvSpPr>
        <p:spPr>
          <a:xfrm>
            <a:off x="1631696" y="3103539"/>
            <a:ext cx="821059" cy="261610"/>
          </a:xfrm>
          <a:prstGeom prst="rect">
            <a:avLst/>
          </a:prstGeom>
          <a:noFill/>
        </p:spPr>
        <p:txBody>
          <a:bodyPr wrap="none" rtlCol="0">
            <a:spAutoFit/>
          </a:bodyPr>
          <a:lstStyle/>
          <a:p>
            <a:pPr algn="ctr"/>
            <a:r>
              <a:rPr lang="en-US" sz="1100" dirty="0">
                <a:solidFill>
                  <a:schemeClr val="bg1"/>
                </a:solidFill>
                <a:latin typeface="微软雅黑" panose="020B0503020204020204" charset="-122"/>
                <a:ea typeface="微软雅黑" panose="020B0503020204020204" charset="-122"/>
              </a:rPr>
              <a:t>Text Here</a:t>
            </a:r>
          </a:p>
        </p:txBody>
      </p:sp>
      <p:sp>
        <p:nvSpPr>
          <p:cNvPr id="48" name="TextBox 40"/>
          <p:cNvSpPr txBox="1"/>
          <p:nvPr/>
        </p:nvSpPr>
        <p:spPr>
          <a:xfrm>
            <a:off x="1790185" y="3365149"/>
            <a:ext cx="486030" cy="400110"/>
          </a:xfrm>
          <a:prstGeom prst="rect">
            <a:avLst/>
          </a:prstGeom>
          <a:noFill/>
        </p:spPr>
        <p:txBody>
          <a:bodyPr wrap="none" rtlCol="0">
            <a:spAutoFit/>
          </a:bodyPr>
          <a:lstStyle/>
          <a:p>
            <a:pPr algn="ctr"/>
            <a:r>
              <a:rPr lang="en-US" sz="2000" b="1" dirty="0">
                <a:solidFill>
                  <a:schemeClr val="bg1"/>
                </a:solidFill>
                <a:latin typeface="微软雅黑" panose="020B0503020204020204" charset="-122"/>
                <a:ea typeface="微软雅黑" panose="020B0503020204020204" charset="-122"/>
              </a:rPr>
              <a:t>01</a:t>
            </a:r>
          </a:p>
        </p:txBody>
      </p:sp>
      <p:sp>
        <p:nvSpPr>
          <p:cNvPr id="49" name="TextBox 41"/>
          <p:cNvSpPr txBox="1"/>
          <p:nvPr/>
        </p:nvSpPr>
        <p:spPr>
          <a:xfrm>
            <a:off x="4268010" y="3103539"/>
            <a:ext cx="821059" cy="261610"/>
          </a:xfrm>
          <a:prstGeom prst="rect">
            <a:avLst/>
          </a:prstGeom>
          <a:noFill/>
        </p:spPr>
        <p:txBody>
          <a:bodyPr wrap="none" rtlCol="0">
            <a:spAutoFit/>
          </a:bodyPr>
          <a:lstStyle/>
          <a:p>
            <a:pPr algn="ctr"/>
            <a:r>
              <a:rPr lang="en-US" sz="1100" dirty="0">
                <a:solidFill>
                  <a:schemeClr val="bg1"/>
                </a:solidFill>
                <a:latin typeface="微软雅黑" panose="020B0503020204020204" charset="-122"/>
                <a:ea typeface="微软雅黑" panose="020B0503020204020204" charset="-122"/>
              </a:rPr>
              <a:t>Text Here</a:t>
            </a:r>
          </a:p>
        </p:txBody>
      </p:sp>
      <p:sp>
        <p:nvSpPr>
          <p:cNvPr id="50" name="TextBox 42"/>
          <p:cNvSpPr txBox="1"/>
          <p:nvPr/>
        </p:nvSpPr>
        <p:spPr>
          <a:xfrm>
            <a:off x="4435524" y="3365149"/>
            <a:ext cx="486030" cy="400110"/>
          </a:xfrm>
          <a:prstGeom prst="rect">
            <a:avLst/>
          </a:prstGeom>
          <a:noFill/>
        </p:spPr>
        <p:txBody>
          <a:bodyPr wrap="none" rtlCol="0">
            <a:spAutoFit/>
          </a:bodyPr>
          <a:lstStyle/>
          <a:p>
            <a:pPr algn="ctr"/>
            <a:r>
              <a:rPr lang="en-US" sz="2000" b="1" dirty="0">
                <a:solidFill>
                  <a:schemeClr val="bg1"/>
                </a:solidFill>
                <a:latin typeface="微软雅黑" panose="020B0503020204020204" charset="-122"/>
                <a:ea typeface="微软雅黑" panose="020B0503020204020204" charset="-122"/>
              </a:rPr>
              <a:t>02</a:t>
            </a:r>
          </a:p>
        </p:txBody>
      </p:sp>
      <p:sp>
        <p:nvSpPr>
          <p:cNvPr id="51" name="TextBox 43"/>
          <p:cNvSpPr txBox="1"/>
          <p:nvPr/>
        </p:nvSpPr>
        <p:spPr>
          <a:xfrm>
            <a:off x="6915864" y="3103539"/>
            <a:ext cx="821059" cy="261610"/>
          </a:xfrm>
          <a:prstGeom prst="rect">
            <a:avLst/>
          </a:prstGeom>
          <a:noFill/>
        </p:spPr>
        <p:txBody>
          <a:bodyPr wrap="none" rtlCol="0">
            <a:spAutoFit/>
          </a:bodyPr>
          <a:lstStyle/>
          <a:p>
            <a:pPr algn="ctr"/>
            <a:r>
              <a:rPr lang="en-US" sz="1100" dirty="0">
                <a:solidFill>
                  <a:schemeClr val="bg1"/>
                </a:solidFill>
                <a:latin typeface="微软雅黑" panose="020B0503020204020204" charset="-122"/>
                <a:ea typeface="微软雅黑" panose="020B0503020204020204" charset="-122"/>
              </a:rPr>
              <a:t>Text Here</a:t>
            </a:r>
          </a:p>
        </p:txBody>
      </p:sp>
      <p:sp>
        <p:nvSpPr>
          <p:cNvPr id="52" name="TextBox 44"/>
          <p:cNvSpPr txBox="1"/>
          <p:nvPr/>
        </p:nvSpPr>
        <p:spPr>
          <a:xfrm>
            <a:off x="7083378" y="3365149"/>
            <a:ext cx="486030" cy="400110"/>
          </a:xfrm>
          <a:prstGeom prst="rect">
            <a:avLst/>
          </a:prstGeom>
          <a:noFill/>
        </p:spPr>
        <p:txBody>
          <a:bodyPr wrap="none" rtlCol="0">
            <a:spAutoFit/>
          </a:bodyPr>
          <a:lstStyle/>
          <a:p>
            <a:pPr algn="ctr"/>
            <a:r>
              <a:rPr lang="en-US" sz="2000" b="1" dirty="0">
                <a:solidFill>
                  <a:schemeClr val="bg1"/>
                </a:solidFill>
                <a:latin typeface="微软雅黑" panose="020B0503020204020204" charset="-122"/>
                <a:ea typeface="微软雅黑" panose="020B0503020204020204" charset="-122"/>
              </a:rPr>
              <a:t>03</a:t>
            </a:r>
          </a:p>
        </p:txBody>
      </p:sp>
      <p:sp>
        <p:nvSpPr>
          <p:cNvPr id="53" name="TextBox 45"/>
          <p:cNvSpPr txBox="1"/>
          <p:nvPr/>
        </p:nvSpPr>
        <p:spPr>
          <a:xfrm>
            <a:off x="9561205" y="3103539"/>
            <a:ext cx="821059" cy="261610"/>
          </a:xfrm>
          <a:prstGeom prst="rect">
            <a:avLst/>
          </a:prstGeom>
          <a:noFill/>
        </p:spPr>
        <p:txBody>
          <a:bodyPr wrap="none" rtlCol="0">
            <a:spAutoFit/>
          </a:bodyPr>
          <a:lstStyle/>
          <a:p>
            <a:pPr algn="ctr"/>
            <a:r>
              <a:rPr lang="en-US" sz="1100" dirty="0">
                <a:solidFill>
                  <a:schemeClr val="bg1"/>
                </a:solidFill>
                <a:latin typeface="微软雅黑" panose="020B0503020204020204" charset="-122"/>
                <a:ea typeface="微软雅黑" panose="020B0503020204020204" charset="-122"/>
              </a:rPr>
              <a:t>Text Here</a:t>
            </a:r>
          </a:p>
        </p:txBody>
      </p:sp>
      <p:sp>
        <p:nvSpPr>
          <p:cNvPr id="54" name="TextBox 46"/>
          <p:cNvSpPr txBox="1"/>
          <p:nvPr/>
        </p:nvSpPr>
        <p:spPr>
          <a:xfrm>
            <a:off x="9728719" y="3365149"/>
            <a:ext cx="486030" cy="400110"/>
          </a:xfrm>
          <a:prstGeom prst="rect">
            <a:avLst/>
          </a:prstGeom>
          <a:noFill/>
        </p:spPr>
        <p:txBody>
          <a:bodyPr wrap="none" rtlCol="0">
            <a:spAutoFit/>
          </a:bodyPr>
          <a:lstStyle/>
          <a:p>
            <a:pPr algn="ctr"/>
            <a:r>
              <a:rPr lang="en-US" sz="2000" b="1" dirty="0">
                <a:solidFill>
                  <a:schemeClr val="bg1"/>
                </a:solidFill>
                <a:latin typeface="微软雅黑" panose="020B0503020204020204" charset="-122"/>
                <a:ea typeface="微软雅黑" panose="020B0503020204020204" charset="-122"/>
              </a:rPr>
              <a:t>04</a:t>
            </a:r>
          </a:p>
        </p:txBody>
      </p:sp>
      <p:sp>
        <p:nvSpPr>
          <p:cNvPr id="55" name="Rectangle 29"/>
          <p:cNvSpPr/>
          <p:nvPr/>
        </p:nvSpPr>
        <p:spPr>
          <a:xfrm>
            <a:off x="1055533" y="4484062"/>
            <a:ext cx="2009488" cy="1116965"/>
          </a:xfrm>
          <a:prstGeom prst="rect">
            <a:avLst/>
          </a:prstGeom>
        </p:spPr>
        <p:txBody>
          <a:bodyPr wrap="square">
            <a:spAutoFit/>
          </a:bodyPr>
          <a:lstStyle/>
          <a:p>
            <a:pPr lvl="0" algn="ctr">
              <a:lnSpc>
                <a:spcPts val="2000"/>
              </a:lnSpc>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请在此处添加具体内容，文字尽量言简意赅，简单说明即可，不必过于繁琐，注意板面美观度。</a:t>
            </a:r>
          </a:p>
        </p:txBody>
      </p:sp>
      <p:sp>
        <p:nvSpPr>
          <p:cNvPr id="56" name="Rectangle 29"/>
          <p:cNvSpPr/>
          <p:nvPr/>
        </p:nvSpPr>
        <p:spPr>
          <a:xfrm>
            <a:off x="3672832" y="4484062"/>
            <a:ext cx="2009488" cy="1116965"/>
          </a:xfrm>
          <a:prstGeom prst="rect">
            <a:avLst/>
          </a:prstGeom>
        </p:spPr>
        <p:txBody>
          <a:bodyPr wrap="square">
            <a:spAutoFit/>
          </a:bodyPr>
          <a:lstStyle/>
          <a:p>
            <a:pPr lvl="0" algn="ctr">
              <a:lnSpc>
                <a:spcPts val="2000"/>
              </a:lnSpc>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请在此处添加具体内容，文字尽量言简意赅，简单说明即可，不必过于繁琐，注意板面美观度。</a:t>
            </a:r>
          </a:p>
        </p:txBody>
      </p:sp>
      <p:sp>
        <p:nvSpPr>
          <p:cNvPr id="57" name="Rectangle 29"/>
          <p:cNvSpPr/>
          <p:nvPr/>
        </p:nvSpPr>
        <p:spPr>
          <a:xfrm>
            <a:off x="6295960" y="4484062"/>
            <a:ext cx="2009488" cy="1116965"/>
          </a:xfrm>
          <a:prstGeom prst="rect">
            <a:avLst/>
          </a:prstGeom>
        </p:spPr>
        <p:txBody>
          <a:bodyPr wrap="square">
            <a:spAutoFit/>
          </a:bodyPr>
          <a:lstStyle/>
          <a:p>
            <a:pPr lvl="0" algn="ctr">
              <a:lnSpc>
                <a:spcPts val="2000"/>
              </a:lnSpc>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请在此处添加具体内容，文字尽量言简意赅，简单说明即可，不必过于繁琐，注意板面美观度。</a:t>
            </a:r>
          </a:p>
        </p:txBody>
      </p:sp>
      <p:sp>
        <p:nvSpPr>
          <p:cNvPr id="58" name="Rectangle 29"/>
          <p:cNvSpPr/>
          <p:nvPr/>
        </p:nvSpPr>
        <p:spPr>
          <a:xfrm>
            <a:off x="8913259" y="4484062"/>
            <a:ext cx="2009488" cy="1116965"/>
          </a:xfrm>
          <a:prstGeom prst="rect">
            <a:avLst/>
          </a:prstGeom>
        </p:spPr>
        <p:txBody>
          <a:bodyPr wrap="square">
            <a:spAutoFit/>
          </a:bodyPr>
          <a:lstStyle/>
          <a:p>
            <a:pPr lvl="0" algn="ctr">
              <a:lnSpc>
                <a:spcPts val="2000"/>
              </a:lnSpc>
              <a:defRPr/>
            </a:pPr>
            <a:r>
              <a:rPr lang="zh-CN" altLang="en-US" sz="12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请在此处添加具体内容，文字尽量言简意赅，简单说明即可，不必过于繁琐，注意板面美观度。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1623298" y="-1091637"/>
            <a:ext cx="8844721" cy="7184689"/>
            <a:chOff x="1274622" y="-1142579"/>
            <a:chExt cx="6633541" cy="5388517"/>
          </a:xfrm>
        </p:grpSpPr>
        <p:sp>
          <p:nvSpPr>
            <p:cNvPr id="4" name="Arc 54"/>
            <p:cNvSpPr/>
            <p:nvPr/>
          </p:nvSpPr>
          <p:spPr>
            <a:xfrm rot="10800000">
              <a:off x="1571009" y="-1142578"/>
              <a:ext cx="6047299" cy="5092130"/>
            </a:xfrm>
            <a:prstGeom prst="arc">
              <a:avLst>
                <a:gd name="adj1" fmla="val 19445014"/>
                <a:gd name="adj2" fmla="val 0"/>
              </a:avLst>
            </a:prstGeom>
            <a:ln w="38100">
              <a:solidFill>
                <a:schemeClr val="tx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 name="Arc 55"/>
            <p:cNvSpPr/>
            <p:nvPr/>
          </p:nvSpPr>
          <p:spPr>
            <a:xfrm rot="10800000">
              <a:off x="1577541" y="-1142578"/>
              <a:ext cx="6047299" cy="5092130"/>
            </a:xfrm>
            <a:prstGeom prst="arc">
              <a:avLst>
                <a:gd name="adj1" fmla="val 16227456"/>
                <a:gd name="adj2" fmla="val 19322291"/>
              </a:avLst>
            </a:prstGeom>
            <a:ln w="38100">
              <a:solidFill>
                <a:schemeClr val="tx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29" name="组合 28"/>
            <p:cNvGrpSpPr/>
            <p:nvPr/>
          </p:nvGrpSpPr>
          <p:grpSpPr>
            <a:xfrm>
              <a:off x="1274622" y="-1142579"/>
              <a:ext cx="6633541" cy="5388517"/>
              <a:chOff x="1274622" y="-1142579"/>
              <a:chExt cx="6633541" cy="5388517"/>
            </a:xfrm>
          </p:grpSpPr>
          <p:sp>
            <p:nvSpPr>
              <p:cNvPr id="5" name="Arc 56"/>
              <p:cNvSpPr/>
              <p:nvPr/>
            </p:nvSpPr>
            <p:spPr>
              <a:xfrm rot="10800000">
                <a:off x="1571009" y="-1142579"/>
                <a:ext cx="6047299" cy="5092130"/>
              </a:xfrm>
              <a:prstGeom prst="arc">
                <a:avLst>
                  <a:gd name="adj1" fmla="val 13108932"/>
                  <a:gd name="adj2" fmla="val 16162792"/>
                </a:avLst>
              </a:prstGeom>
              <a:ln w="38100">
                <a:solidFill>
                  <a:schemeClr val="tx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28" name="组合 27"/>
              <p:cNvGrpSpPr/>
              <p:nvPr/>
            </p:nvGrpSpPr>
            <p:grpSpPr>
              <a:xfrm>
                <a:off x="1274622" y="-1139314"/>
                <a:ext cx="6633541" cy="5385252"/>
                <a:chOff x="1274622" y="-1139314"/>
                <a:chExt cx="6633541" cy="5385252"/>
              </a:xfrm>
            </p:grpSpPr>
            <p:sp>
              <p:nvSpPr>
                <p:cNvPr id="6" name="Arc 53"/>
                <p:cNvSpPr/>
                <p:nvPr/>
              </p:nvSpPr>
              <p:spPr>
                <a:xfrm rot="10800000">
                  <a:off x="1567743" y="-1139314"/>
                  <a:ext cx="6047299" cy="5092130"/>
                </a:xfrm>
                <a:prstGeom prst="arc">
                  <a:avLst>
                    <a:gd name="adj1" fmla="val 10784482"/>
                    <a:gd name="adj2" fmla="val 13050527"/>
                  </a:avLst>
                </a:prstGeom>
                <a:ln w="38100">
                  <a:solidFill>
                    <a:schemeClr val="tx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8" name="Oval 58"/>
                <p:cNvSpPr/>
                <p:nvPr/>
              </p:nvSpPr>
              <p:spPr>
                <a:xfrm>
                  <a:off x="1274622" y="1113631"/>
                  <a:ext cx="586241" cy="586241"/>
                </a:xfrm>
                <a:prstGeom prst="ellipse">
                  <a:avLst/>
                </a:prstGeom>
                <a:solidFill>
                  <a:srgbClr val="0085A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9" name="Oval 63"/>
                <p:cNvSpPr/>
                <p:nvPr/>
              </p:nvSpPr>
              <p:spPr>
                <a:xfrm>
                  <a:off x="4280819" y="3659697"/>
                  <a:ext cx="586241" cy="586241"/>
                </a:xfrm>
                <a:prstGeom prst="ellipse">
                  <a:avLst/>
                </a:prstGeom>
                <a:solidFill>
                  <a:srgbClr val="0085A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0" name="Oval 68"/>
                <p:cNvSpPr/>
                <p:nvPr/>
              </p:nvSpPr>
              <p:spPr>
                <a:xfrm>
                  <a:off x="7321922" y="1105854"/>
                  <a:ext cx="586241" cy="586241"/>
                </a:xfrm>
                <a:prstGeom prst="ellipse">
                  <a:avLst/>
                </a:prstGeom>
                <a:solidFill>
                  <a:srgbClr val="0085A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1" name="Oval 73"/>
                <p:cNvSpPr/>
                <p:nvPr/>
              </p:nvSpPr>
              <p:spPr>
                <a:xfrm>
                  <a:off x="6552561" y="2820375"/>
                  <a:ext cx="586241" cy="586241"/>
                </a:xfrm>
                <a:prstGeom prst="ellipse">
                  <a:avLst/>
                </a:prstGeom>
                <a:solidFill>
                  <a:srgbClr val="0085A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2" name="Oval 78"/>
                <p:cNvSpPr/>
                <p:nvPr/>
              </p:nvSpPr>
              <p:spPr>
                <a:xfrm>
                  <a:off x="2080448" y="2828154"/>
                  <a:ext cx="586241" cy="586241"/>
                </a:xfrm>
                <a:prstGeom prst="ellipse">
                  <a:avLst/>
                </a:prstGeom>
                <a:solidFill>
                  <a:srgbClr val="0085A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grpSp>
      <p:grpSp>
        <p:nvGrpSpPr>
          <p:cNvPr id="13" name="Group 22"/>
          <p:cNvGrpSpPr/>
          <p:nvPr/>
        </p:nvGrpSpPr>
        <p:grpSpPr>
          <a:xfrm>
            <a:off x="4807276" y="4228879"/>
            <a:ext cx="2549181" cy="1082519"/>
            <a:chOff x="1762632" y="1197195"/>
            <a:chExt cx="2549181" cy="1082518"/>
          </a:xfrm>
        </p:grpSpPr>
        <p:sp>
          <p:nvSpPr>
            <p:cNvPr id="26" name="TextBox 23"/>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2135"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标题文本预设</a:t>
              </a:r>
            </a:p>
          </p:txBody>
        </p:sp>
        <p:sp>
          <p:nvSpPr>
            <p:cNvPr id="27" name="TextBox 24"/>
            <p:cNvSpPr txBox="1"/>
            <p:nvPr/>
          </p:nvSpPr>
          <p:spPr>
            <a:xfrm>
              <a:off x="1762632" y="1585420"/>
              <a:ext cx="2549181" cy="694293"/>
            </a:xfrm>
            <a:prstGeom prst="rect">
              <a:avLst/>
            </a:prstGeom>
          </p:spPr>
          <p:txBody>
            <a:bodyPr vert="horz" wrap="square" lIns="0" tIns="96000" rIns="0" bIns="0" anchor="t" anchorCtr="1">
              <a:normAutofit fontScale="92500"/>
            </a:bodyPr>
            <a:lstStyle/>
            <a:p>
              <a:pPr>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 </a:t>
              </a:r>
              <a:b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（建议使用主题字体）</a:t>
              </a:r>
            </a:p>
          </p:txBody>
        </p:sp>
      </p:grpSp>
      <p:grpSp>
        <p:nvGrpSpPr>
          <p:cNvPr id="14" name="Group 25"/>
          <p:cNvGrpSpPr/>
          <p:nvPr/>
        </p:nvGrpSpPr>
        <p:grpSpPr>
          <a:xfrm>
            <a:off x="9442204" y="4209070"/>
            <a:ext cx="2262955" cy="847703"/>
            <a:chOff x="9305653" y="3302983"/>
            <a:chExt cx="2262955" cy="847702"/>
          </a:xfrm>
        </p:grpSpPr>
        <p:sp>
          <p:nvSpPr>
            <p:cNvPr id="24" name="TextBox 26"/>
            <p:cNvSpPr txBox="1"/>
            <p:nvPr/>
          </p:nvSpPr>
          <p:spPr>
            <a:xfrm>
              <a:off x="9305653" y="3302983"/>
              <a:ext cx="2262955" cy="291403"/>
            </a:xfrm>
            <a:prstGeom prst="rect">
              <a:avLst/>
            </a:prstGeom>
            <a:noFill/>
          </p:spPr>
          <p:txBody>
            <a:bodyPr wrap="none" lIns="384000" tIns="0" rIns="0" bIns="0" anchor="b" anchorCtr="0">
              <a:normAutofit fontScale="92500" lnSpcReduction="10000"/>
            </a:bodyPr>
            <a:lstStyle/>
            <a:p>
              <a:r>
                <a:rPr lang="zh-CN" altLang="en-US" sz="2135"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标题文本预设</a:t>
              </a:r>
            </a:p>
          </p:txBody>
        </p:sp>
        <p:sp>
          <p:nvSpPr>
            <p:cNvPr id="25" name="TextBox 27"/>
            <p:cNvSpPr txBox="1"/>
            <p:nvPr/>
          </p:nvSpPr>
          <p:spPr>
            <a:xfrm>
              <a:off x="9305653" y="3594387"/>
              <a:ext cx="2262955" cy="556298"/>
            </a:xfrm>
            <a:prstGeom prst="rect">
              <a:avLst/>
            </a:prstGeom>
          </p:spPr>
          <p:txBody>
            <a:bodyPr vert="horz" wrap="square" lIns="384000" tIns="96000" rIns="0" bIns="0" anchor="t" anchorCtr="0">
              <a:normAutofit fontScale="70000" lnSpcReduction="20000"/>
            </a:bodyPr>
            <a:lstStyle/>
            <a:p>
              <a:pPr algn="l">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 </a:t>
              </a:r>
              <a:b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（建议使用主题字体）</a:t>
              </a:r>
            </a:p>
          </p:txBody>
        </p:sp>
      </p:grpSp>
      <p:grpSp>
        <p:nvGrpSpPr>
          <p:cNvPr id="15" name="Group 28"/>
          <p:cNvGrpSpPr/>
          <p:nvPr/>
        </p:nvGrpSpPr>
        <p:grpSpPr>
          <a:xfrm>
            <a:off x="434777" y="4209070"/>
            <a:ext cx="2262955" cy="847703"/>
            <a:chOff x="9305653" y="3302983"/>
            <a:chExt cx="2262955" cy="847702"/>
          </a:xfrm>
        </p:grpSpPr>
        <p:sp>
          <p:nvSpPr>
            <p:cNvPr id="22" name="TextBox 29"/>
            <p:cNvSpPr txBox="1"/>
            <p:nvPr/>
          </p:nvSpPr>
          <p:spPr>
            <a:xfrm>
              <a:off x="9305653" y="3302983"/>
              <a:ext cx="2262955" cy="291403"/>
            </a:xfrm>
            <a:prstGeom prst="rect">
              <a:avLst/>
            </a:prstGeom>
            <a:noFill/>
          </p:spPr>
          <p:txBody>
            <a:bodyPr wrap="none" lIns="0" tIns="0" rIns="384000" bIns="0" anchor="ctr" anchorCtr="0">
              <a:normAutofit fontScale="92500" lnSpcReduction="10000"/>
            </a:bodyPr>
            <a:lstStyle/>
            <a:p>
              <a:pPr algn="r"/>
              <a:r>
                <a:rPr lang="zh-CN" altLang="en-US" sz="2135" b="1">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标题文本预设</a:t>
              </a:r>
            </a:p>
          </p:txBody>
        </p:sp>
        <p:sp>
          <p:nvSpPr>
            <p:cNvPr id="23" name="TextBox 30"/>
            <p:cNvSpPr txBox="1"/>
            <p:nvPr/>
          </p:nvSpPr>
          <p:spPr>
            <a:xfrm>
              <a:off x="9305653" y="3594387"/>
              <a:ext cx="2262955" cy="556298"/>
            </a:xfrm>
            <a:prstGeom prst="rect">
              <a:avLst/>
            </a:prstGeom>
          </p:spPr>
          <p:txBody>
            <a:bodyPr vert="horz" wrap="square" lIns="0" tIns="0" rIns="384000" bIns="0" anchor="ctr" anchorCtr="0">
              <a:normAutofit fontScale="85000" lnSpcReduction="20000"/>
            </a:bodyPr>
            <a:lstStyle/>
            <a:p>
              <a:pPr algn="r">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 </a:t>
              </a:r>
              <a:b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（建议使用主题字体）</a:t>
              </a:r>
            </a:p>
          </p:txBody>
        </p:sp>
      </p:grpSp>
      <p:grpSp>
        <p:nvGrpSpPr>
          <p:cNvPr id="16" name="Group 35"/>
          <p:cNvGrpSpPr/>
          <p:nvPr/>
        </p:nvGrpSpPr>
        <p:grpSpPr>
          <a:xfrm>
            <a:off x="2404952" y="1916643"/>
            <a:ext cx="2262955" cy="847703"/>
            <a:chOff x="9305653" y="3302983"/>
            <a:chExt cx="2262955" cy="847702"/>
          </a:xfrm>
        </p:grpSpPr>
        <p:sp>
          <p:nvSpPr>
            <p:cNvPr id="20" name="TextBox 36"/>
            <p:cNvSpPr txBox="1"/>
            <p:nvPr/>
          </p:nvSpPr>
          <p:spPr>
            <a:xfrm>
              <a:off x="9305653" y="3302983"/>
              <a:ext cx="2262955" cy="291403"/>
            </a:xfrm>
            <a:prstGeom prst="rect">
              <a:avLst/>
            </a:prstGeom>
            <a:noFill/>
          </p:spPr>
          <p:txBody>
            <a:bodyPr wrap="none" lIns="384000" tIns="0" rIns="0" bIns="0" anchor="b" anchorCtr="0">
              <a:normAutofit fontScale="92500" lnSpcReduction="10000"/>
            </a:bodyPr>
            <a:lstStyle/>
            <a:p>
              <a:r>
                <a:rPr lang="zh-CN" altLang="en-US" sz="2135"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标题文本预设</a:t>
              </a:r>
            </a:p>
          </p:txBody>
        </p:sp>
        <p:sp>
          <p:nvSpPr>
            <p:cNvPr id="21" name="TextBox 37"/>
            <p:cNvSpPr txBox="1"/>
            <p:nvPr/>
          </p:nvSpPr>
          <p:spPr>
            <a:xfrm>
              <a:off x="9305653" y="3594387"/>
              <a:ext cx="2262955" cy="556298"/>
            </a:xfrm>
            <a:prstGeom prst="rect">
              <a:avLst/>
            </a:prstGeom>
          </p:spPr>
          <p:txBody>
            <a:bodyPr vert="horz" wrap="square" lIns="384000" tIns="96000" rIns="0" bIns="0" anchor="t" anchorCtr="0">
              <a:normAutofit fontScale="70000" lnSpcReduction="20000"/>
            </a:bodyPr>
            <a:lstStyle/>
            <a:p>
              <a:pPr algn="l">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 </a:t>
              </a:r>
              <a:b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（建议使用主题字体）</a:t>
              </a:r>
            </a:p>
          </p:txBody>
        </p:sp>
      </p:grpSp>
      <p:grpSp>
        <p:nvGrpSpPr>
          <p:cNvPr id="17" name="Group 38"/>
          <p:cNvGrpSpPr/>
          <p:nvPr/>
        </p:nvGrpSpPr>
        <p:grpSpPr>
          <a:xfrm>
            <a:off x="7423408" y="1916643"/>
            <a:ext cx="2262955" cy="847703"/>
            <a:chOff x="9305653" y="3302983"/>
            <a:chExt cx="2262955" cy="847702"/>
          </a:xfrm>
        </p:grpSpPr>
        <p:sp>
          <p:nvSpPr>
            <p:cNvPr id="18" name="TextBox 39"/>
            <p:cNvSpPr txBox="1"/>
            <p:nvPr/>
          </p:nvSpPr>
          <p:spPr>
            <a:xfrm>
              <a:off x="9305653" y="3302983"/>
              <a:ext cx="2262955" cy="291403"/>
            </a:xfrm>
            <a:prstGeom prst="rect">
              <a:avLst/>
            </a:prstGeom>
            <a:noFill/>
          </p:spPr>
          <p:txBody>
            <a:bodyPr wrap="none" lIns="0" tIns="0" rIns="384000" bIns="0" anchor="ctr" anchorCtr="0">
              <a:normAutofit fontScale="92500" lnSpcReduction="10000"/>
            </a:bodyPr>
            <a:lstStyle/>
            <a:p>
              <a:pPr algn="r"/>
              <a:r>
                <a:rPr lang="zh-CN" altLang="en-US" sz="2135" b="1">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标题文本预设</a:t>
              </a:r>
            </a:p>
          </p:txBody>
        </p:sp>
        <p:sp>
          <p:nvSpPr>
            <p:cNvPr id="19" name="TextBox 40"/>
            <p:cNvSpPr txBox="1"/>
            <p:nvPr/>
          </p:nvSpPr>
          <p:spPr>
            <a:xfrm>
              <a:off x="9305653" y="3594387"/>
              <a:ext cx="2262955" cy="556298"/>
            </a:xfrm>
            <a:prstGeom prst="rect">
              <a:avLst/>
            </a:prstGeom>
          </p:spPr>
          <p:txBody>
            <a:bodyPr vert="horz" wrap="square" lIns="0" tIns="0" rIns="384000" bIns="0" anchor="ctr" anchorCtr="0">
              <a:normAutofit fontScale="85000" lnSpcReduction="20000"/>
            </a:bodyPr>
            <a:lstStyle/>
            <a:p>
              <a:pPr algn="r">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 </a:t>
              </a:r>
              <a:b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（建议使用主题字体）</a:t>
              </a:r>
            </a:p>
          </p:txBody>
        </p:sp>
      </p:grpSp>
      <p:grpSp>
        <p:nvGrpSpPr>
          <p:cNvPr id="34" name="组合 33"/>
          <p:cNvGrpSpPr/>
          <p:nvPr/>
        </p:nvGrpSpPr>
        <p:grpSpPr>
          <a:xfrm>
            <a:off x="203200" y="400050"/>
            <a:ext cx="11785600" cy="417195"/>
            <a:chOff x="-215920" y="133034"/>
            <a:chExt cx="12711618" cy="417195"/>
          </a:xfrm>
        </p:grpSpPr>
        <p:cxnSp>
          <p:nvCxnSpPr>
            <p:cNvPr id="35" name="直接连接符 34"/>
            <p:cNvCxnSpPr/>
            <p:nvPr/>
          </p:nvCxnSpPr>
          <p:spPr>
            <a:xfrm>
              <a:off x="7392757" y="339099"/>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215920" y="341632"/>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4571216" y="133034"/>
              <a:ext cx="3107460" cy="417195"/>
            </a:xfrm>
            <a:prstGeom prst="rect">
              <a:avLst/>
            </a:prstGeom>
            <a:noFill/>
          </p:spPr>
          <p:txBody>
            <a:bodyPr vert="horz" wrap="none" lIns="0" tIns="0" rIns="0" bIns="0" anchor="ctr">
              <a:noAutofit/>
            </a:bodyPr>
            <a:lstStyle/>
            <a:p>
              <a:pPr marL="0" marR="0" lvl="0" indent="0" algn="ctr" defTabSz="508000" rtl="0" eaLnBrk="0" fontAlgn="auto" latinLnBrk="0" hangingPunct="1">
                <a:lnSpc>
                  <a:spcPct val="100000"/>
                </a:lnSpc>
                <a:spcBef>
                  <a:spcPts val="0"/>
                </a:spcBef>
                <a:spcAft>
                  <a:spcPts val="0"/>
                </a:spcAft>
                <a:buClrTx/>
                <a:buSzTx/>
                <a:buFontTx/>
                <a:buNone/>
                <a:defRPr/>
              </a:pPr>
              <a:r>
                <a:rPr lang="zh-CN" altLang="en-US" sz="3200" dirty="0">
                  <a:solidFill>
                    <a:srgbClr val="0085A6"/>
                  </a:solidFill>
                  <a:latin typeface="微软雅黑" panose="020B0503020204020204" charset="-122"/>
                  <a:ea typeface="微软雅黑" panose="020B0503020204020204" charset="-122"/>
                  <a:sym typeface="Source Han Serif SC" panose="02020400000000000000" pitchFamily="18" charset="-122"/>
                </a:rPr>
                <a:t>添加标题</a:t>
              </a:r>
              <a:endParaRPr kumimoji="0" lang="zh-CN" altLang="en-US" sz="3200" b="0" i="0" u="none" strike="noStrike" kern="1200" cap="none" spc="0" normalizeH="0" baseline="0" noProof="0" dirty="0">
                <a:ln>
                  <a:noFill/>
                </a:ln>
                <a:solidFill>
                  <a:srgbClr val="0085A6"/>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p:cNvGrpSpPr/>
          <p:nvPr/>
        </p:nvGrpSpPr>
        <p:grpSpPr>
          <a:xfrm>
            <a:off x="203200" y="400050"/>
            <a:ext cx="11785600" cy="417195"/>
            <a:chOff x="-215920" y="133034"/>
            <a:chExt cx="12711618" cy="417195"/>
          </a:xfrm>
        </p:grpSpPr>
        <p:cxnSp>
          <p:nvCxnSpPr>
            <p:cNvPr id="80" name="直接连接符 79"/>
            <p:cNvCxnSpPr/>
            <p:nvPr/>
          </p:nvCxnSpPr>
          <p:spPr>
            <a:xfrm>
              <a:off x="7392757" y="339099"/>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215920" y="341632"/>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sp>
          <p:nvSpPr>
            <p:cNvPr id="82" name="文本框 81"/>
            <p:cNvSpPr txBox="1"/>
            <p:nvPr/>
          </p:nvSpPr>
          <p:spPr>
            <a:xfrm>
              <a:off x="4571216" y="133034"/>
              <a:ext cx="3107460" cy="417195"/>
            </a:xfrm>
            <a:prstGeom prst="rect">
              <a:avLst/>
            </a:prstGeom>
            <a:noFill/>
          </p:spPr>
          <p:txBody>
            <a:bodyPr vert="horz" wrap="none" lIns="0" tIns="0" rIns="0" bIns="0" anchor="ctr">
              <a:noAutofit/>
            </a:bodyPr>
            <a:lstStyle/>
            <a:p>
              <a:pPr marL="0" marR="0" lvl="0" indent="0" algn="ctr" defTabSz="508000" rtl="0" eaLnBrk="0" fontAlgn="auto" latinLnBrk="0" hangingPunct="1">
                <a:lnSpc>
                  <a:spcPct val="100000"/>
                </a:lnSpc>
                <a:spcBef>
                  <a:spcPts val="0"/>
                </a:spcBef>
                <a:spcAft>
                  <a:spcPts val="0"/>
                </a:spcAft>
                <a:buClrTx/>
                <a:buSzTx/>
                <a:buFontTx/>
                <a:buNone/>
                <a:defRPr/>
              </a:pPr>
              <a:r>
                <a:rPr lang="zh-CN" altLang="en-US" sz="3200" dirty="0">
                  <a:solidFill>
                    <a:srgbClr val="0085A6"/>
                  </a:solidFill>
                  <a:latin typeface="微软雅黑" panose="020B0503020204020204" charset="-122"/>
                  <a:ea typeface="微软雅黑" panose="020B0503020204020204" charset="-122"/>
                  <a:sym typeface="Source Han Serif SC" panose="02020400000000000000" pitchFamily="18" charset="-122"/>
                </a:rPr>
                <a:t>添加标题</a:t>
              </a:r>
              <a:endParaRPr kumimoji="0" lang="zh-CN" altLang="en-US" sz="3200" b="0" i="0" u="none" strike="noStrike" kern="1200" cap="none" spc="0" normalizeH="0" baseline="0" noProof="0" dirty="0">
                <a:ln>
                  <a:noFill/>
                </a:ln>
                <a:solidFill>
                  <a:srgbClr val="0085A6"/>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sp>
        <p:nvSpPr>
          <p:cNvPr id="83" name="Rectangle 33"/>
          <p:cNvSpPr/>
          <p:nvPr/>
        </p:nvSpPr>
        <p:spPr>
          <a:xfrm rot="5400000">
            <a:off x="-1538088" y="2707969"/>
            <a:ext cx="5666014" cy="2634048"/>
          </a:xfrm>
          <a:prstGeom prst="rect">
            <a:avLst/>
          </a:prstGeom>
          <a:solidFill>
            <a:srgbClr val="0085A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00" name="Picture Placeholder 1"/>
          <p:cNvSpPr txBox="1"/>
          <p:nvPr/>
        </p:nvSpPr>
        <p:spPr>
          <a:xfrm>
            <a:off x="1045845" y="1765935"/>
            <a:ext cx="3013710" cy="3013710"/>
          </a:xfrm>
          <a:custGeom>
            <a:avLst/>
            <a:gdLst>
              <a:gd name="connsiteX0" fmla="*/ 2963636 w 5927272"/>
              <a:gd name="connsiteY0" fmla="*/ 0 h 5927272"/>
              <a:gd name="connsiteX1" fmla="*/ 5927272 w 5927272"/>
              <a:gd name="connsiteY1" fmla="*/ 2963636 h 5927272"/>
              <a:gd name="connsiteX2" fmla="*/ 2963636 w 5927272"/>
              <a:gd name="connsiteY2" fmla="*/ 2963636 h 5927272"/>
              <a:gd name="connsiteX3" fmla="*/ 2963636 w 5927272"/>
              <a:gd name="connsiteY3" fmla="*/ 5927272 h 5927272"/>
              <a:gd name="connsiteX4" fmla="*/ 0 w 5927272"/>
              <a:gd name="connsiteY4" fmla="*/ 2963636 h 5927272"/>
              <a:gd name="connsiteX5" fmla="*/ 2963636 w 5927272"/>
              <a:gd name="connsiteY5" fmla="*/ 0 h 5927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7272" h="5927272">
                <a:moveTo>
                  <a:pt x="2963636" y="0"/>
                </a:moveTo>
                <a:cubicBezTo>
                  <a:pt x="4600407" y="0"/>
                  <a:pt x="5927272" y="1326865"/>
                  <a:pt x="5927272" y="2963636"/>
                </a:cubicBezTo>
                <a:lnTo>
                  <a:pt x="2963636" y="2963636"/>
                </a:lnTo>
                <a:lnTo>
                  <a:pt x="2963636" y="5927272"/>
                </a:lnTo>
                <a:cubicBezTo>
                  <a:pt x="1326865" y="5927272"/>
                  <a:pt x="0" y="4600407"/>
                  <a:pt x="0" y="2963636"/>
                </a:cubicBezTo>
                <a:cubicBezTo>
                  <a:pt x="0" y="1326865"/>
                  <a:pt x="1326865" y="0"/>
                  <a:pt x="2963636" y="0"/>
                </a:cubicBezTo>
                <a:close/>
              </a:path>
            </a:pathLst>
          </a:custGeom>
          <a:blipFill>
            <a:blip r:embed="rId3"/>
            <a:stretch>
              <a:fillRect l="-24298" r="-24298"/>
            </a:stretch>
          </a:blipFill>
        </p:spPr>
        <p:txBody>
          <a:bodyPr/>
          <a:lstStyle/>
          <a:p>
            <a:endParaRPr lang="zh-CN" altLang="en-US">
              <a:cs typeface="+mn-ea"/>
              <a:sym typeface="+mn-lt"/>
            </a:endParaRPr>
          </a:p>
        </p:txBody>
      </p:sp>
      <p:sp>
        <p:nvSpPr>
          <p:cNvPr id="101" name="Picture Placeholder 2"/>
          <p:cNvSpPr txBox="1"/>
          <p:nvPr/>
        </p:nvSpPr>
        <p:spPr>
          <a:xfrm>
            <a:off x="2218103" y="3126887"/>
            <a:ext cx="4280807" cy="2737248"/>
          </a:xfrm>
          <a:custGeom>
            <a:avLst/>
            <a:gdLst>
              <a:gd name="connsiteX0" fmla="*/ 0 w 4280807"/>
              <a:gd name="connsiteY0" fmla="*/ 0 h 2737248"/>
              <a:gd name="connsiteX1" fmla="*/ 4280807 w 4280807"/>
              <a:gd name="connsiteY1" fmla="*/ 0 h 2737248"/>
              <a:gd name="connsiteX2" fmla="*/ 4280807 w 4280807"/>
              <a:gd name="connsiteY2" fmla="*/ 2737248 h 2737248"/>
              <a:gd name="connsiteX3" fmla="*/ 0 w 4280807"/>
              <a:gd name="connsiteY3" fmla="*/ 2737248 h 2737248"/>
            </a:gdLst>
            <a:ahLst/>
            <a:cxnLst>
              <a:cxn ang="0">
                <a:pos x="connsiteX0" y="connsiteY0"/>
              </a:cxn>
              <a:cxn ang="0">
                <a:pos x="connsiteX1" y="connsiteY1"/>
              </a:cxn>
              <a:cxn ang="0">
                <a:pos x="connsiteX2" y="connsiteY2"/>
              </a:cxn>
              <a:cxn ang="0">
                <a:pos x="connsiteX3" y="connsiteY3"/>
              </a:cxn>
            </a:cxnLst>
            <a:rect l="l" t="t" r="r" b="b"/>
            <a:pathLst>
              <a:path w="4280807" h="2737248">
                <a:moveTo>
                  <a:pt x="0" y="0"/>
                </a:moveTo>
                <a:lnTo>
                  <a:pt x="4280807" y="0"/>
                </a:lnTo>
                <a:lnTo>
                  <a:pt x="4280807" y="2737248"/>
                </a:lnTo>
                <a:lnTo>
                  <a:pt x="0" y="2737248"/>
                </a:lnTo>
                <a:close/>
              </a:path>
            </a:pathLst>
          </a:custGeom>
          <a:blipFill rotWithShape="1">
            <a:blip r:embed="rId4"/>
            <a:stretch>
              <a:fillRect t="-69919" b="-69919"/>
            </a:stretch>
          </a:blipFill>
        </p:spPr>
        <p:txBody>
          <a:bodyPr/>
          <a:lstStyle/>
          <a:p>
            <a:endParaRPr lang="zh-CN" altLang="en-US">
              <a:cs typeface="+mn-ea"/>
              <a:sym typeface="+mn-lt"/>
            </a:endParaRPr>
          </a:p>
        </p:txBody>
      </p:sp>
      <p:grpSp>
        <p:nvGrpSpPr>
          <p:cNvPr id="84" name="Group 18"/>
          <p:cNvGrpSpPr/>
          <p:nvPr/>
        </p:nvGrpSpPr>
        <p:grpSpPr>
          <a:xfrm>
            <a:off x="8115300" y="5009515"/>
            <a:ext cx="404495" cy="403860"/>
            <a:chOff x="6357938" y="1647825"/>
            <a:chExt cx="465138" cy="464344"/>
          </a:xfrm>
          <a:solidFill>
            <a:srgbClr val="0085A6"/>
          </a:solidFill>
        </p:grpSpPr>
        <p:sp>
          <p:nvSpPr>
            <p:cNvPr id="85" name="AutoShape 84"/>
            <p:cNvSpPr/>
            <p:nvPr/>
          </p:nvSpPr>
          <p:spPr bwMode="auto">
            <a:xfrm>
              <a:off x="6357938" y="1647825"/>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19045" tIns="19045" rIns="19045" bIns="19045" anchor="ctr"/>
            <a:lstStyle/>
            <a:p>
              <a:pPr algn="ctr" defTabSz="228600" fontAlgn="base" hangingPunct="0">
                <a:spcBef>
                  <a:spcPct val="0"/>
                </a:spcBef>
                <a:spcAft>
                  <a:spcPct val="0"/>
                </a:spcAft>
              </a:pPr>
              <a:endParaRPr lang="en-US" sz="16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86" name="AutoShape 85"/>
            <p:cNvSpPr/>
            <p:nvPr/>
          </p:nvSpPr>
          <p:spPr bwMode="auto">
            <a:xfrm>
              <a:off x="6634163" y="1821657"/>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45" tIns="19045" rIns="19045" bIns="19045" anchor="ctr"/>
            <a:lstStyle/>
            <a:p>
              <a:pPr algn="ctr" defTabSz="228600" fontAlgn="base" hangingPunct="0">
                <a:spcBef>
                  <a:spcPct val="0"/>
                </a:spcBef>
                <a:spcAft>
                  <a:spcPct val="0"/>
                </a:spcAft>
              </a:pPr>
              <a:endParaRPr lang="en-US" sz="16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87" name="AutoShape 86"/>
            <p:cNvSpPr/>
            <p:nvPr/>
          </p:nvSpPr>
          <p:spPr bwMode="auto">
            <a:xfrm>
              <a:off x="6634163" y="1778000"/>
              <a:ext cx="130175"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45" tIns="19045" rIns="19045" bIns="19045" anchor="ctr"/>
            <a:lstStyle/>
            <a:p>
              <a:pPr algn="ctr" defTabSz="228600" fontAlgn="base" hangingPunct="0">
                <a:spcBef>
                  <a:spcPct val="0"/>
                </a:spcBef>
                <a:spcAft>
                  <a:spcPct val="0"/>
                </a:spcAft>
              </a:pPr>
              <a:endParaRPr lang="en-US" sz="16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88" name="AutoShape 87"/>
            <p:cNvSpPr/>
            <p:nvPr/>
          </p:nvSpPr>
          <p:spPr bwMode="auto">
            <a:xfrm>
              <a:off x="6634163" y="1734344"/>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45" tIns="19045" rIns="19045" bIns="19045" anchor="ctr"/>
            <a:lstStyle/>
            <a:p>
              <a:pPr algn="ctr" defTabSz="228600" fontAlgn="base" hangingPunct="0">
                <a:spcBef>
                  <a:spcPct val="0"/>
                </a:spcBef>
                <a:spcAft>
                  <a:spcPct val="0"/>
                </a:spcAft>
              </a:pPr>
              <a:endParaRPr lang="en-US" sz="16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89" name="AutoShape 88"/>
            <p:cNvSpPr/>
            <p:nvPr/>
          </p:nvSpPr>
          <p:spPr bwMode="auto">
            <a:xfrm>
              <a:off x="6474619"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45" tIns="19045" rIns="19045" bIns="19045" anchor="ctr"/>
            <a:lstStyle/>
            <a:p>
              <a:pPr algn="ctr" defTabSz="228600" fontAlgn="base" hangingPunct="0">
                <a:spcBef>
                  <a:spcPct val="0"/>
                </a:spcBef>
                <a:spcAft>
                  <a:spcPct val="0"/>
                </a:spcAft>
              </a:pPr>
              <a:endParaRPr lang="en-US" sz="16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90" name="AutoShape 89"/>
            <p:cNvSpPr/>
            <p:nvPr/>
          </p:nvSpPr>
          <p:spPr bwMode="auto">
            <a:xfrm>
              <a:off x="6474619"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45" tIns="19045" rIns="19045" bIns="19045" anchor="ctr"/>
            <a:lstStyle/>
            <a:p>
              <a:pPr algn="ctr" defTabSz="228600" fontAlgn="base" hangingPunct="0">
                <a:spcBef>
                  <a:spcPct val="0"/>
                </a:spcBef>
                <a:spcAft>
                  <a:spcPct val="0"/>
                </a:spcAft>
              </a:pPr>
              <a:endParaRPr lang="en-US" sz="16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91" name="AutoShape 90"/>
            <p:cNvSpPr/>
            <p:nvPr/>
          </p:nvSpPr>
          <p:spPr bwMode="auto">
            <a:xfrm>
              <a:off x="6474619"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45" tIns="19045" rIns="19045" bIns="19045" anchor="ctr"/>
            <a:lstStyle/>
            <a:p>
              <a:pPr algn="ctr" defTabSz="228600" fontAlgn="base" hangingPunct="0">
                <a:spcBef>
                  <a:spcPct val="0"/>
                </a:spcBef>
                <a:spcAft>
                  <a:spcPct val="0"/>
                </a:spcAft>
              </a:pPr>
              <a:endParaRPr lang="en-US" sz="16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92" name="AutoShape 91"/>
            <p:cNvSpPr/>
            <p:nvPr/>
          </p:nvSpPr>
          <p:spPr bwMode="auto">
            <a:xfrm>
              <a:off x="6634163"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45" tIns="19045" rIns="19045" bIns="19045" anchor="ctr"/>
            <a:lstStyle/>
            <a:p>
              <a:pPr algn="ctr" defTabSz="228600" fontAlgn="base" hangingPunct="0">
                <a:spcBef>
                  <a:spcPct val="0"/>
                </a:spcBef>
                <a:spcAft>
                  <a:spcPct val="0"/>
                </a:spcAft>
              </a:pPr>
              <a:endParaRPr lang="en-US" sz="16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93" name="AutoShape 92"/>
            <p:cNvSpPr/>
            <p:nvPr/>
          </p:nvSpPr>
          <p:spPr bwMode="auto">
            <a:xfrm>
              <a:off x="6634163"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45" tIns="19045" rIns="19045" bIns="19045" anchor="ctr"/>
            <a:lstStyle/>
            <a:p>
              <a:pPr algn="ctr" defTabSz="228600" fontAlgn="base" hangingPunct="0">
                <a:spcBef>
                  <a:spcPct val="0"/>
                </a:spcBef>
                <a:spcAft>
                  <a:spcPct val="0"/>
                </a:spcAft>
              </a:pPr>
              <a:endParaRPr lang="en-US" sz="16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94" name="AutoShape 93"/>
            <p:cNvSpPr/>
            <p:nvPr/>
          </p:nvSpPr>
          <p:spPr bwMode="auto">
            <a:xfrm>
              <a:off x="6634163"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45" tIns="19045" rIns="19045" bIns="19045" anchor="ctr"/>
            <a:lstStyle/>
            <a:p>
              <a:pPr algn="ctr" defTabSz="228600" fontAlgn="base" hangingPunct="0">
                <a:spcBef>
                  <a:spcPct val="0"/>
                </a:spcBef>
                <a:spcAft>
                  <a:spcPct val="0"/>
                </a:spcAft>
              </a:pPr>
              <a:endParaRPr lang="en-US" sz="16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95" name="AutoShape 94"/>
            <p:cNvSpPr/>
            <p:nvPr/>
          </p:nvSpPr>
          <p:spPr bwMode="auto">
            <a:xfrm>
              <a:off x="6474619" y="1865313"/>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19045" tIns="19045" rIns="19045" bIns="19045" anchor="ctr"/>
            <a:lstStyle/>
            <a:p>
              <a:pPr algn="ctr" defTabSz="228600" fontAlgn="base" hangingPunct="0">
                <a:spcBef>
                  <a:spcPct val="0"/>
                </a:spcBef>
                <a:spcAft>
                  <a:spcPct val="0"/>
                </a:spcAft>
              </a:pPr>
              <a:endParaRPr lang="en-US" sz="16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96" name="AutoShape 95"/>
            <p:cNvSpPr/>
            <p:nvPr/>
          </p:nvSpPr>
          <p:spPr bwMode="auto">
            <a:xfrm>
              <a:off x="6474619" y="1908969"/>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19045" tIns="19045" rIns="19045" bIns="19045" anchor="ctr"/>
            <a:lstStyle/>
            <a:p>
              <a:pPr algn="ctr" defTabSz="228600" fontAlgn="base" hangingPunct="0">
                <a:spcBef>
                  <a:spcPct val="0"/>
                </a:spcBef>
                <a:spcAft>
                  <a:spcPct val="0"/>
                </a:spcAft>
              </a:pPr>
              <a:endParaRPr lang="en-US" sz="1600" dirty="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sp>
          <p:nvSpPr>
            <p:cNvPr id="97" name="AutoShape 96"/>
            <p:cNvSpPr/>
            <p:nvPr/>
          </p:nvSpPr>
          <p:spPr bwMode="auto">
            <a:xfrm>
              <a:off x="6474619" y="1705769"/>
              <a:ext cx="130175"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19045" tIns="19045" rIns="19045" bIns="19045" anchor="ctr"/>
            <a:lstStyle/>
            <a:p>
              <a:pPr algn="ctr" defTabSz="228600" fontAlgn="base" hangingPunct="0">
                <a:spcBef>
                  <a:spcPct val="0"/>
                </a:spcBef>
                <a:spcAft>
                  <a:spcPct val="0"/>
                </a:spcAft>
              </a:pPr>
              <a:endParaRPr lang="en-US" sz="16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grpSp>
      <p:sp>
        <p:nvSpPr>
          <p:cNvPr id="98" name="Freeform 199"/>
          <p:cNvSpPr>
            <a:spLocks noEditPoints="1"/>
          </p:cNvSpPr>
          <p:nvPr/>
        </p:nvSpPr>
        <p:spPr bwMode="auto">
          <a:xfrm>
            <a:off x="8140700" y="3693795"/>
            <a:ext cx="475615" cy="403225"/>
          </a:xfrm>
          <a:custGeom>
            <a:avLst/>
            <a:gdLst>
              <a:gd name="T0" fmla="*/ 0 w 32"/>
              <a:gd name="T1" fmla="*/ 25 h 27"/>
              <a:gd name="T2" fmla="*/ 32 w 32"/>
              <a:gd name="T3" fmla="*/ 25 h 27"/>
              <a:gd name="T4" fmla="*/ 32 w 32"/>
              <a:gd name="T5" fmla="*/ 26 h 27"/>
              <a:gd name="T6" fmla="*/ 32 w 32"/>
              <a:gd name="T7" fmla="*/ 27 h 27"/>
              <a:gd name="T8" fmla="*/ 32 w 32"/>
              <a:gd name="T9" fmla="*/ 27 h 27"/>
              <a:gd name="T10" fmla="*/ 0 w 32"/>
              <a:gd name="T11" fmla="*/ 27 h 27"/>
              <a:gd name="T12" fmla="*/ 0 w 32"/>
              <a:gd name="T13" fmla="*/ 27 h 27"/>
              <a:gd name="T14" fmla="*/ 0 w 32"/>
              <a:gd name="T15" fmla="*/ 26 h 27"/>
              <a:gd name="T16" fmla="*/ 0 w 32"/>
              <a:gd name="T17" fmla="*/ 25 h 27"/>
              <a:gd name="T18" fmla="*/ 6 w 32"/>
              <a:gd name="T19" fmla="*/ 24 h 27"/>
              <a:gd name="T20" fmla="*/ 8 w 32"/>
              <a:gd name="T21" fmla="*/ 24 h 27"/>
              <a:gd name="T22" fmla="*/ 8 w 32"/>
              <a:gd name="T23" fmla="*/ 14 h 27"/>
              <a:gd name="T24" fmla="*/ 15 w 32"/>
              <a:gd name="T25" fmla="*/ 14 h 27"/>
              <a:gd name="T26" fmla="*/ 15 w 32"/>
              <a:gd name="T27" fmla="*/ 24 h 27"/>
              <a:gd name="T28" fmla="*/ 25 w 32"/>
              <a:gd name="T29" fmla="*/ 24 h 27"/>
              <a:gd name="T30" fmla="*/ 26 w 32"/>
              <a:gd name="T31" fmla="*/ 24 h 27"/>
              <a:gd name="T32" fmla="*/ 26 w 32"/>
              <a:gd name="T33" fmla="*/ 14 h 27"/>
              <a:gd name="T34" fmla="*/ 26 w 32"/>
              <a:gd name="T35" fmla="*/ 14 h 27"/>
              <a:gd name="T36" fmla="*/ 17 w 32"/>
              <a:gd name="T37" fmla="*/ 6 h 27"/>
              <a:gd name="T38" fmla="*/ 16 w 32"/>
              <a:gd name="T39" fmla="*/ 5 h 27"/>
              <a:gd name="T40" fmla="*/ 16 w 32"/>
              <a:gd name="T41" fmla="*/ 5 h 27"/>
              <a:gd name="T42" fmla="*/ 15 w 32"/>
              <a:gd name="T43" fmla="*/ 6 h 27"/>
              <a:gd name="T44" fmla="*/ 5 w 32"/>
              <a:gd name="T45" fmla="*/ 14 h 27"/>
              <a:gd name="T46" fmla="*/ 5 w 32"/>
              <a:gd name="T47" fmla="*/ 14 h 27"/>
              <a:gd name="T48" fmla="*/ 5 w 32"/>
              <a:gd name="T49" fmla="*/ 24 h 27"/>
              <a:gd name="T50" fmla="*/ 6 w 32"/>
              <a:gd name="T51" fmla="*/ 24 h 27"/>
              <a:gd name="T52" fmla="*/ 17 w 32"/>
              <a:gd name="T53" fmla="*/ 14 h 27"/>
              <a:gd name="T54" fmla="*/ 24 w 32"/>
              <a:gd name="T55" fmla="*/ 14 h 27"/>
              <a:gd name="T56" fmla="*/ 24 w 32"/>
              <a:gd name="T57" fmla="*/ 20 h 27"/>
              <a:gd name="T58" fmla="*/ 17 w 32"/>
              <a:gd name="T59" fmla="*/ 20 h 27"/>
              <a:gd name="T60" fmla="*/ 17 w 32"/>
              <a:gd name="T61" fmla="*/ 14 h 27"/>
              <a:gd name="T62" fmla="*/ 28 w 32"/>
              <a:gd name="T63" fmla="*/ 14 h 27"/>
              <a:gd name="T64" fmla="*/ 18 w 32"/>
              <a:gd name="T65" fmla="*/ 5 h 27"/>
              <a:gd name="T66" fmla="*/ 16 w 32"/>
              <a:gd name="T67" fmla="*/ 4 h 27"/>
              <a:gd name="T68" fmla="*/ 16 w 32"/>
              <a:gd name="T69" fmla="*/ 4 h 27"/>
              <a:gd name="T70" fmla="*/ 14 w 32"/>
              <a:gd name="T71" fmla="*/ 5 h 27"/>
              <a:gd name="T72" fmla="*/ 4 w 32"/>
              <a:gd name="T73" fmla="*/ 14 h 27"/>
              <a:gd name="T74" fmla="*/ 3 w 32"/>
              <a:gd name="T75" fmla="*/ 14 h 27"/>
              <a:gd name="T76" fmla="*/ 2 w 32"/>
              <a:gd name="T77" fmla="*/ 14 h 27"/>
              <a:gd name="T78" fmla="*/ 2 w 32"/>
              <a:gd name="T79" fmla="*/ 12 h 27"/>
              <a:gd name="T80" fmla="*/ 3 w 32"/>
              <a:gd name="T81" fmla="*/ 11 h 27"/>
              <a:gd name="T82" fmla="*/ 15 w 32"/>
              <a:gd name="T83" fmla="*/ 1 h 27"/>
              <a:gd name="T84" fmla="*/ 17 w 32"/>
              <a:gd name="T85" fmla="*/ 1 h 27"/>
              <a:gd name="T86" fmla="*/ 29 w 32"/>
              <a:gd name="T87" fmla="*/ 11 h 27"/>
              <a:gd name="T88" fmla="*/ 30 w 32"/>
              <a:gd name="T89" fmla="*/ 12 h 27"/>
              <a:gd name="T90" fmla="*/ 30 w 32"/>
              <a:gd name="T91" fmla="*/ 14 h 27"/>
              <a:gd name="T92" fmla="*/ 29 w 32"/>
              <a:gd name="T93" fmla="*/ 14 h 27"/>
              <a:gd name="T94" fmla="*/ 28 w 32"/>
              <a:gd name="T95"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 h="27">
                <a:moveTo>
                  <a:pt x="0" y="25"/>
                </a:moveTo>
                <a:cubicBezTo>
                  <a:pt x="32" y="25"/>
                  <a:pt x="32" y="25"/>
                  <a:pt x="32" y="25"/>
                </a:cubicBezTo>
                <a:cubicBezTo>
                  <a:pt x="32" y="25"/>
                  <a:pt x="32" y="25"/>
                  <a:pt x="32" y="26"/>
                </a:cubicBezTo>
                <a:cubicBezTo>
                  <a:pt x="32" y="27"/>
                  <a:pt x="32" y="27"/>
                  <a:pt x="32" y="27"/>
                </a:cubicBezTo>
                <a:cubicBezTo>
                  <a:pt x="32" y="27"/>
                  <a:pt x="32" y="27"/>
                  <a:pt x="32" y="27"/>
                </a:cubicBezTo>
                <a:cubicBezTo>
                  <a:pt x="0" y="27"/>
                  <a:pt x="0" y="27"/>
                  <a:pt x="0" y="27"/>
                </a:cubicBezTo>
                <a:cubicBezTo>
                  <a:pt x="0" y="27"/>
                  <a:pt x="0" y="27"/>
                  <a:pt x="0" y="27"/>
                </a:cubicBezTo>
                <a:cubicBezTo>
                  <a:pt x="0" y="26"/>
                  <a:pt x="0" y="26"/>
                  <a:pt x="0" y="26"/>
                </a:cubicBezTo>
                <a:cubicBezTo>
                  <a:pt x="0" y="25"/>
                  <a:pt x="0" y="25"/>
                  <a:pt x="0" y="25"/>
                </a:cubicBezTo>
                <a:close/>
                <a:moveTo>
                  <a:pt x="6" y="24"/>
                </a:moveTo>
                <a:cubicBezTo>
                  <a:pt x="8" y="24"/>
                  <a:pt x="8" y="24"/>
                  <a:pt x="8" y="24"/>
                </a:cubicBezTo>
                <a:cubicBezTo>
                  <a:pt x="8" y="21"/>
                  <a:pt x="8" y="18"/>
                  <a:pt x="8" y="14"/>
                </a:cubicBezTo>
                <a:cubicBezTo>
                  <a:pt x="15" y="14"/>
                  <a:pt x="15" y="14"/>
                  <a:pt x="15" y="14"/>
                </a:cubicBezTo>
                <a:cubicBezTo>
                  <a:pt x="15" y="18"/>
                  <a:pt x="15" y="21"/>
                  <a:pt x="15" y="24"/>
                </a:cubicBezTo>
                <a:cubicBezTo>
                  <a:pt x="25" y="24"/>
                  <a:pt x="25" y="24"/>
                  <a:pt x="25" y="24"/>
                </a:cubicBezTo>
                <a:cubicBezTo>
                  <a:pt x="26" y="24"/>
                  <a:pt x="26" y="24"/>
                  <a:pt x="26" y="24"/>
                </a:cubicBezTo>
                <a:cubicBezTo>
                  <a:pt x="26" y="21"/>
                  <a:pt x="26" y="17"/>
                  <a:pt x="26" y="14"/>
                </a:cubicBezTo>
                <a:cubicBezTo>
                  <a:pt x="26" y="14"/>
                  <a:pt x="26" y="14"/>
                  <a:pt x="26" y="14"/>
                </a:cubicBezTo>
                <a:cubicBezTo>
                  <a:pt x="17" y="6"/>
                  <a:pt x="17" y="6"/>
                  <a:pt x="17" y="6"/>
                </a:cubicBezTo>
                <a:cubicBezTo>
                  <a:pt x="17" y="5"/>
                  <a:pt x="16" y="5"/>
                  <a:pt x="16" y="5"/>
                </a:cubicBezTo>
                <a:cubicBezTo>
                  <a:pt x="16" y="5"/>
                  <a:pt x="16" y="5"/>
                  <a:pt x="16" y="5"/>
                </a:cubicBezTo>
                <a:cubicBezTo>
                  <a:pt x="16" y="5"/>
                  <a:pt x="15" y="5"/>
                  <a:pt x="15" y="6"/>
                </a:cubicBezTo>
                <a:cubicBezTo>
                  <a:pt x="5" y="14"/>
                  <a:pt x="5" y="14"/>
                  <a:pt x="5" y="14"/>
                </a:cubicBezTo>
                <a:cubicBezTo>
                  <a:pt x="5" y="14"/>
                  <a:pt x="5" y="14"/>
                  <a:pt x="5" y="14"/>
                </a:cubicBezTo>
                <a:cubicBezTo>
                  <a:pt x="5" y="17"/>
                  <a:pt x="5" y="21"/>
                  <a:pt x="5" y="24"/>
                </a:cubicBezTo>
                <a:cubicBezTo>
                  <a:pt x="5" y="24"/>
                  <a:pt x="6" y="24"/>
                  <a:pt x="6" y="24"/>
                </a:cubicBezTo>
                <a:close/>
                <a:moveTo>
                  <a:pt x="17" y="14"/>
                </a:moveTo>
                <a:cubicBezTo>
                  <a:pt x="24" y="14"/>
                  <a:pt x="24" y="14"/>
                  <a:pt x="24" y="14"/>
                </a:cubicBezTo>
                <a:cubicBezTo>
                  <a:pt x="24" y="20"/>
                  <a:pt x="24" y="20"/>
                  <a:pt x="24" y="20"/>
                </a:cubicBezTo>
                <a:cubicBezTo>
                  <a:pt x="17" y="20"/>
                  <a:pt x="17" y="20"/>
                  <a:pt x="17" y="20"/>
                </a:cubicBezTo>
                <a:cubicBezTo>
                  <a:pt x="17" y="14"/>
                  <a:pt x="17" y="14"/>
                  <a:pt x="17" y="14"/>
                </a:cubicBezTo>
                <a:close/>
                <a:moveTo>
                  <a:pt x="28" y="14"/>
                </a:moveTo>
                <a:cubicBezTo>
                  <a:pt x="18" y="5"/>
                  <a:pt x="18" y="5"/>
                  <a:pt x="18" y="5"/>
                </a:cubicBezTo>
                <a:cubicBezTo>
                  <a:pt x="17" y="4"/>
                  <a:pt x="16" y="4"/>
                  <a:pt x="16" y="4"/>
                </a:cubicBezTo>
                <a:cubicBezTo>
                  <a:pt x="16" y="4"/>
                  <a:pt x="16" y="4"/>
                  <a:pt x="16" y="4"/>
                </a:cubicBezTo>
                <a:cubicBezTo>
                  <a:pt x="15" y="4"/>
                  <a:pt x="15" y="4"/>
                  <a:pt x="14" y="5"/>
                </a:cubicBezTo>
                <a:cubicBezTo>
                  <a:pt x="4" y="14"/>
                  <a:pt x="4" y="14"/>
                  <a:pt x="4" y="14"/>
                </a:cubicBezTo>
                <a:cubicBezTo>
                  <a:pt x="3" y="14"/>
                  <a:pt x="3" y="14"/>
                  <a:pt x="3" y="14"/>
                </a:cubicBezTo>
                <a:cubicBezTo>
                  <a:pt x="3" y="14"/>
                  <a:pt x="2" y="14"/>
                  <a:pt x="2" y="14"/>
                </a:cubicBezTo>
                <a:cubicBezTo>
                  <a:pt x="2" y="13"/>
                  <a:pt x="2" y="13"/>
                  <a:pt x="2" y="12"/>
                </a:cubicBezTo>
                <a:cubicBezTo>
                  <a:pt x="2" y="12"/>
                  <a:pt x="3" y="12"/>
                  <a:pt x="3" y="11"/>
                </a:cubicBezTo>
                <a:cubicBezTo>
                  <a:pt x="15" y="1"/>
                  <a:pt x="15" y="1"/>
                  <a:pt x="15" y="1"/>
                </a:cubicBezTo>
                <a:cubicBezTo>
                  <a:pt x="15" y="0"/>
                  <a:pt x="16" y="0"/>
                  <a:pt x="17" y="1"/>
                </a:cubicBezTo>
                <a:cubicBezTo>
                  <a:pt x="29" y="11"/>
                  <a:pt x="29" y="11"/>
                  <a:pt x="29" y="11"/>
                </a:cubicBezTo>
                <a:cubicBezTo>
                  <a:pt x="29" y="12"/>
                  <a:pt x="30" y="12"/>
                  <a:pt x="30" y="12"/>
                </a:cubicBezTo>
                <a:cubicBezTo>
                  <a:pt x="30" y="13"/>
                  <a:pt x="30" y="13"/>
                  <a:pt x="30" y="14"/>
                </a:cubicBezTo>
                <a:cubicBezTo>
                  <a:pt x="29" y="14"/>
                  <a:pt x="29" y="14"/>
                  <a:pt x="29" y="14"/>
                </a:cubicBezTo>
                <a:lnTo>
                  <a:pt x="28" y="14"/>
                </a:lnTo>
                <a:close/>
              </a:path>
            </a:pathLst>
          </a:custGeom>
          <a:solidFill>
            <a:srgbClr val="0085A6"/>
          </a:solidFill>
          <a:ln>
            <a:noFill/>
          </a:ln>
        </p:spPr>
        <p:txBody>
          <a:bodyPr vert="horz" wrap="square" lIns="121889" tIns="60944" rIns="121889" bIns="60944" numCol="1" anchor="t" anchorCtr="0" compatLnSpc="1"/>
          <a:lstStyle/>
          <a:p>
            <a:endParaRPr lang="en-US" sz="20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02" name="TextBox 7"/>
          <p:cNvSpPr txBox="1"/>
          <p:nvPr/>
        </p:nvSpPr>
        <p:spPr>
          <a:xfrm>
            <a:off x="7257415" y="1613535"/>
            <a:ext cx="2978150" cy="521970"/>
          </a:xfrm>
          <a:prstGeom prst="rect">
            <a:avLst/>
          </a:prstGeom>
          <a:noFill/>
        </p:spPr>
        <p:txBody>
          <a:bodyPr wrap="square" rtlCol="0">
            <a:spAutoFit/>
          </a:bodyPr>
          <a:lstStyle/>
          <a:p>
            <a:pPr algn="l"/>
            <a:r>
              <a:rPr lang="zh-CN" altLang="en-US" sz="2800" dirty="0">
                <a:solidFill>
                  <a:schemeClr val="tx1">
                    <a:lumMod val="75000"/>
                    <a:lumOff val="25000"/>
                  </a:schemeClr>
                </a:solidFill>
                <a:latin typeface="微软雅黑" panose="020B0503020204020204" charset="-122"/>
                <a:ea typeface="微软雅黑" panose="020B0503020204020204" charset="-122"/>
                <a:cs typeface="+mn-ea"/>
                <a:sym typeface="+mn-lt"/>
              </a:rPr>
              <a:t>页面标题内容</a:t>
            </a:r>
          </a:p>
        </p:txBody>
      </p:sp>
      <p:sp>
        <p:nvSpPr>
          <p:cNvPr id="103" name="TextBox 24"/>
          <p:cNvSpPr txBox="1"/>
          <p:nvPr/>
        </p:nvSpPr>
        <p:spPr>
          <a:xfrm>
            <a:off x="7257415" y="2267585"/>
            <a:ext cx="4385945" cy="859155"/>
          </a:xfrm>
          <a:prstGeom prst="rect">
            <a:avLst/>
          </a:prstGeom>
          <a:noFill/>
        </p:spPr>
        <p:txBody>
          <a:bodyPr wrap="square" lIns="91423" tIns="45712" rIns="91423" bIns="45712" rtlCol="0">
            <a:spAutoFit/>
          </a:bodyPr>
          <a:lstStyle/>
          <a:p>
            <a:pPr marL="0" marR="0" lvl="0" indent="0" algn="l" defTabSz="1217930" rtl="0" eaLnBrk="1" fontAlgn="auto" latinLnBrk="0" hangingPunct="1">
              <a:lnSpc>
                <a:spcPts val="2000"/>
              </a:lnSpc>
              <a:spcBef>
                <a:spcPts val="0"/>
              </a:spcBef>
              <a:spcAft>
                <a:spcPts val="0"/>
              </a:spcAft>
              <a:buClrTx/>
              <a:buSzTx/>
              <a:buFontTx/>
              <a:buNone/>
              <a:defRPr/>
            </a:pPr>
            <a:r>
              <a:rPr lang="zh-CN" altLang="en-US" sz="1200" dirty="0">
                <a:solidFill>
                  <a:schemeClr val="bg1">
                    <a:lumMod val="50000"/>
                  </a:schemeClr>
                </a:solidFill>
                <a:latin typeface="微软雅黑" panose="020B0503020204020204" charset="-122"/>
                <a:ea typeface="微软雅黑" panose="020B0503020204020204" charset="-122"/>
                <a:cs typeface="+mn-ea"/>
                <a:sym typeface="+mn-lt"/>
              </a:rPr>
              <a:t>请在此处添加具体内容，文字尽量言简意赅，简单说明即可，不必过于繁琐，注意板面美观度。请在此处添加具体内容，文字尽量言简意赅，简单说明即可。</a:t>
            </a:r>
            <a:endParaRPr kumimoji="0" lang="zh-CN" altLang="en-US" sz="12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ea"/>
              <a:sym typeface="+mn-lt"/>
            </a:endParaRPr>
          </a:p>
        </p:txBody>
      </p:sp>
      <p:sp>
        <p:nvSpPr>
          <p:cNvPr id="104" name="Rectangle 29"/>
          <p:cNvSpPr/>
          <p:nvPr/>
        </p:nvSpPr>
        <p:spPr>
          <a:xfrm>
            <a:off x="8774430" y="3886835"/>
            <a:ext cx="2193290" cy="860425"/>
          </a:xfrm>
          <a:prstGeom prst="rect">
            <a:avLst/>
          </a:prstGeom>
        </p:spPr>
        <p:txBody>
          <a:bodyPr wrap="square">
            <a:spAutoFit/>
          </a:bodyPr>
          <a:lstStyle/>
          <a:p>
            <a:pPr lvl="0" algn="l">
              <a:lnSpc>
                <a:spcPts val="2000"/>
              </a:lnSpc>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请在此处添加具体内容，文字尽量言简意赅，简单说明即可，不必过于繁琐</a:t>
            </a:r>
          </a:p>
        </p:txBody>
      </p:sp>
      <p:sp>
        <p:nvSpPr>
          <p:cNvPr id="105" name="Rectangle 30"/>
          <p:cNvSpPr/>
          <p:nvPr/>
        </p:nvSpPr>
        <p:spPr>
          <a:xfrm>
            <a:off x="8774430" y="3596640"/>
            <a:ext cx="1192530" cy="33718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06" name="Rectangle 29"/>
          <p:cNvSpPr/>
          <p:nvPr/>
        </p:nvSpPr>
        <p:spPr>
          <a:xfrm>
            <a:off x="8774430" y="5230495"/>
            <a:ext cx="2193290" cy="860425"/>
          </a:xfrm>
          <a:prstGeom prst="rect">
            <a:avLst/>
          </a:prstGeom>
        </p:spPr>
        <p:txBody>
          <a:bodyPr wrap="square">
            <a:spAutoFit/>
          </a:bodyPr>
          <a:lstStyle/>
          <a:p>
            <a:pPr lvl="0" algn="l">
              <a:lnSpc>
                <a:spcPts val="2000"/>
              </a:lnSpc>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请在此处添加具体内容，文字尽量言简意赅，简单说明即可，不必过于繁琐</a:t>
            </a:r>
          </a:p>
        </p:txBody>
      </p:sp>
      <p:sp>
        <p:nvSpPr>
          <p:cNvPr id="107" name="Rectangle 30"/>
          <p:cNvSpPr/>
          <p:nvPr/>
        </p:nvSpPr>
        <p:spPr>
          <a:xfrm>
            <a:off x="8774430" y="4940935"/>
            <a:ext cx="1192530" cy="33718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0.jpg2"/>
          <p:cNvPicPr>
            <a:picLocks noChangeAspect="1"/>
          </p:cNvPicPr>
          <p:nvPr/>
        </p:nvPicPr>
        <p:blipFill>
          <a:blip r:embed="rId3"/>
          <a:stretch>
            <a:fillRect/>
          </a:stretch>
        </p:blipFill>
        <p:spPr>
          <a:xfrm rot="16200000">
            <a:off x="1014730" y="-1013460"/>
            <a:ext cx="6847205" cy="8875395"/>
          </a:xfrm>
          <a:prstGeom prst="rect">
            <a:avLst/>
          </a:prstGeom>
        </p:spPr>
      </p:pic>
      <p:grpSp>
        <p:nvGrpSpPr>
          <p:cNvPr id="2" name="组合 1"/>
          <p:cNvGrpSpPr/>
          <p:nvPr/>
        </p:nvGrpSpPr>
        <p:grpSpPr>
          <a:xfrm>
            <a:off x="6350544" y="1795600"/>
            <a:ext cx="5038725" cy="3310259"/>
            <a:chOff x="7772944" y="-6014900"/>
            <a:chExt cx="5038725" cy="3310259"/>
          </a:xfrm>
        </p:grpSpPr>
        <p:sp>
          <p:nvSpPr>
            <p:cNvPr id="16" name="文本框 15"/>
            <p:cNvSpPr txBox="1"/>
            <p:nvPr/>
          </p:nvSpPr>
          <p:spPr>
            <a:xfrm>
              <a:off x="8804184" y="-6014900"/>
              <a:ext cx="4007485" cy="9220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5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rPr>
                <a:t>PART.02</a:t>
              </a:r>
            </a:p>
          </p:txBody>
        </p:sp>
        <p:sp>
          <p:nvSpPr>
            <p:cNvPr id="20" name="文本框 19"/>
            <p:cNvSpPr txBox="1"/>
            <p:nvPr/>
          </p:nvSpPr>
          <p:spPr>
            <a:xfrm>
              <a:off x="7963444" y="-4651555"/>
              <a:ext cx="4848225" cy="7556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lnSpc>
                  <a:spcPct val="120000"/>
                </a:lnSpc>
                <a:defRPr/>
              </a:pPr>
              <a:r>
                <a:rPr lang="en-US" altLang="zh-CN" sz="3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lang="zh-CN" altLang="en-US" sz="3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输入标题内容 </a:t>
              </a:r>
              <a:r>
                <a:rPr lang="en-US" altLang="zh-CN" sz="3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p>
          </p:txBody>
        </p:sp>
        <p:sp>
          <p:nvSpPr>
            <p:cNvPr id="21" name="文本框 20"/>
            <p:cNvSpPr txBox="1"/>
            <p:nvPr/>
          </p:nvSpPr>
          <p:spPr>
            <a:xfrm>
              <a:off x="7772944" y="-3719371"/>
              <a:ext cx="5038725"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200000"/>
                </a:lnSpc>
                <a:spcBef>
                  <a:spcPts val="0"/>
                </a:spcBef>
                <a:spcAft>
                  <a:spcPts val="0"/>
                </a:spcAft>
                <a:buClrTx/>
                <a:buSzTx/>
                <a:buFontTx/>
                <a:buNone/>
                <a:defRPr/>
              </a:pPr>
              <a:r>
                <a:rPr kumimoji="0" lang="zh-CN" altLang="en-US" sz="10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rPr>
                <a:t>I love you more than I've ever loved any woman. And I've waited longer for you than I've waited for any woman.I love you more than I've ever loved any woman. And I've waited longer for you than I've waited for any woman.</a:t>
              </a:r>
              <a:endParaRPr kumimoji="0" lang="zh-CN" altLang="en-US" sz="1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23" name="矩形 22"/>
            <p:cNvSpPr/>
            <p:nvPr/>
          </p:nvSpPr>
          <p:spPr>
            <a:xfrm>
              <a:off x="11666038" y="-5092411"/>
              <a:ext cx="942431" cy="75276"/>
            </a:xfrm>
            <a:prstGeom prst="rect">
              <a:avLst/>
            </a:prstGeom>
            <a:solidFill>
              <a:srgbClr val="008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3200" y="400050"/>
            <a:ext cx="11785600" cy="417195"/>
            <a:chOff x="-215920" y="133034"/>
            <a:chExt cx="12711618" cy="417195"/>
          </a:xfrm>
        </p:grpSpPr>
        <p:cxnSp>
          <p:nvCxnSpPr>
            <p:cNvPr id="48" name="直接连接符 47"/>
            <p:cNvCxnSpPr/>
            <p:nvPr/>
          </p:nvCxnSpPr>
          <p:spPr>
            <a:xfrm>
              <a:off x="7392757" y="339099"/>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15920" y="341632"/>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4571216" y="133034"/>
              <a:ext cx="3107460" cy="417195"/>
            </a:xfrm>
            <a:prstGeom prst="rect">
              <a:avLst/>
            </a:prstGeom>
            <a:noFill/>
          </p:spPr>
          <p:txBody>
            <a:bodyPr vert="horz" wrap="none" lIns="0" tIns="0" rIns="0" bIns="0" anchor="ctr">
              <a:noAutofit/>
            </a:bodyPr>
            <a:lstStyle/>
            <a:p>
              <a:pPr marL="0" marR="0" lvl="0" indent="0" algn="ctr" defTabSz="508000" rtl="0" eaLnBrk="0" fontAlgn="auto" latinLnBrk="0" hangingPunct="1">
                <a:lnSpc>
                  <a:spcPct val="100000"/>
                </a:lnSpc>
                <a:spcBef>
                  <a:spcPts val="0"/>
                </a:spcBef>
                <a:spcAft>
                  <a:spcPts val="0"/>
                </a:spcAft>
                <a:buClrTx/>
                <a:buSzTx/>
                <a:buFontTx/>
                <a:buNone/>
                <a:defRPr/>
              </a:pPr>
              <a:r>
                <a:rPr lang="zh-CN" altLang="en-US" sz="3200" dirty="0">
                  <a:solidFill>
                    <a:srgbClr val="0085A6"/>
                  </a:solidFill>
                  <a:latin typeface="微软雅黑" panose="020B0503020204020204" charset="-122"/>
                  <a:ea typeface="微软雅黑" panose="020B0503020204020204" charset="-122"/>
                  <a:sym typeface="Source Han Serif SC" panose="02020400000000000000" pitchFamily="18" charset="-122"/>
                </a:rPr>
                <a:t>添加标题</a:t>
              </a:r>
              <a:endParaRPr kumimoji="0" lang="zh-CN" altLang="en-US" sz="3200" b="0" i="0" u="none" strike="noStrike" kern="1200" cap="none" spc="0" normalizeH="0" baseline="0" noProof="0" dirty="0">
                <a:ln>
                  <a:noFill/>
                </a:ln>
                <a:solidFill>
                  <a:srgbClr val="0085A6"/>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grpSp>
        <p:nvGrpSpPr>
          <p:cNvPr id="51" name="Group 1"/>
          <p:cNvGrpSpPr/>
          <p:nvPr/>
        </p:nvGrpSpPr>
        <p:grpSpPr>
          <a:xfrm>
            <a:off x="501114" y="2461804"/>
            <a:ext cx="3752850" cy="3238500"/>
            <a:chOff x="4217988" y="1171872"/>
            <a:chExt cx="3752850" cy="3238500"/>
          </a:xfrm>
        </p:grpSpPr>
        <p:sp>
          <p:nvSpPr>
            <p:cNvPr id="52" name="Freeform 11"/>
            <p:cNvSpPr/>
            <p:nvPr/>
          </p:nvSpPr>
          <p:spPr bwMode="auto">
            <a:xfrm>
              <a:off x="4217988" y="1171872"/>
              <a:ext cx="1838325" cy="3151188"/>
            </a:xfrm>
            <a:custGeom>
              <a:avLst/>
              <a:gdLst>
                <a:gd name="T0" fmla="*/ 548 w 548"/>
                <a:gd name="T1" fmla="*/ 627 h 939"/>
                <a:gd name="T2" fmla="*/ 548 w 548"/>
                <a:gd name="T3" fmla="*/ 7 h 939"/>
                <a:gd name="T4" fmla="*/ 543 w 548"/>
                <a:gd name="T5" fmla="*/ 1 h 939"/>
                <a:gd name="T6" fmla="*/ 541 w 548"/>
                <a:gd name="T7" fmla="*/ 0 h 939"/>
                <a:gd name="T8" fmla="*/ 536 w 548"/>
                <a:gd name="T9" fmla="*/ 3 h 939"/>
                <a:gd name="T10" fmla="*/ 2 w 548"/>
                <a:gd name="T11" fmla="*/ 928 h 939"/>
                <a:gd name="T12" fmla="*/ 3 w 548"/>
                <a:gd name="T13" fmla="*/ 936 h 939"/>
                <a:gd name="T14" fmla="*/ 11 w 548"/>
                <a:gd name="T15" fmla="*/ 937 h 939"/>
                <a:gd name="T16" fmla="*/ 17 w 548"/>
                <a:gd name="T17" fmla="*/ 934 h 939"/>
                <a:gd name="T18" fmla="*/ 548 w 548"/>
                <a:gd name="T19" fmla="*/ 627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8" h="939">
                  <a:moveTo>
                    <a:pt x="548" y="627"/>
                  </a:moveTo>
                  <a:cubicBezTo>
                    <a:pt x="548" y="7"/>
                    <a:pt x="548" y="7"/>
                    <a:pt x="548" y="7"/>
                  </a:cubicBezTo>
                  <a:cubicBezTo>
                    <a:pt x="548" y="2"/>
                    <a:pt x="545" y="1"/>
                    <a:pt x="543" y="1"/>
                  </a:cubicBezTo>
                  <a:cubicBezTo>
                    <a:pt x="543" y="0"/>
                    <a:pt x="542" y="0"/>
                    <a:pt x="541" y="0"/>
                  </a:cubicBezTo>
                  <a:cubicBezTo>
                    <a:pt x="540" y="0"/>
                    <a:pt x="538" y="1"/>
                    <a:pt x="536" y="3"/>
                  </a:cubicBezTo>
                  <a:cubicBezTo>
                    <a:pt x="2" y="928"/>
                    <a:pt x="2" y="928"/>
                    <a:pt x="2" y="928"/>
                  </a:cubicBezTo>
                  <a:cubicBezTo>
                    <a:pt x="0" y="932"/>
                    <a:pt x="2" y="935"/>
                    <a:pt x="3" y="936"/>
                  </a:cubicBezTo>
                  <a:cubicBezTo>
                    <a:pt x="4" y="937"/>
                    <a:pt x="7" y="939"/>
                    <a:pt x="11" y="937"/>
                  </a:cubicBezTo>
                  <a:cubicBezTo>
                    <a:pt x="17" y="934"/>
                    <a:pt x="17" y="934"/>
                    <a:pt x="17" y="934"/>
                  </a:cubicBezTo>
                  <a:lnTo>
                    <a:pt x="548" y="627"/>
                  </a:lnTo>
                  <a:close/>
                </a:path>
              </a:pathLst>
            </a:custGeom>
            <a:solidFill>
              <a:srgbClr val="0085A6"/>
            </a:solidFill>
            <a:ln>
              <a:noFill/>
            </a:ln>
          </p:spPr>
          <p:txBody>
            <a:bodyPr vert="horz" wrap="square" lIns="91440" tIns="45720" rIns="91440" bIns="45720" numCol="1" anchor="t" anchorCtr="0" compatLnSpc="1"/>
            <a:lstStyle/>
            <a:p>
              <a:endParaRPr lang="en-US">
                <a:cs typeface="+mn-ea"/>
                <a:sym typeface="+mn-lt"/>
              </a:endParaRPr>
            </a:p>
          </p:txBody>
        </p:sp>
        <p:sp>
          <p:nvSpPr>
            <p:cNvPr id="53" name="Freeform 12"/>
            <p:cNvSpPr/>
            <p:nvPr/>
          </p:nvSpPr>
          <p:spPr bwMode="auto">
            <a:xfrm>
              <a:off x="6129338" y="1175047"/>
              <a:ext cx="1841500" cy="3154363"/>
            </a:xfrm>
            <a:custGeom>
              <a:avLst/>
              <a:gdLst>
                <a:gd name="T0" fmla="*/ 12 w 549"/>
                <a:gd name="T1" fmla="*/ 4 h 940"/>
                <a:gd name="T2" fmla="*/ 5 w 549"/>
                <a:gd name="T3" fmla="*/ 1 h 940"/>
                <a:gd name="T4" fmla="*/ 0 w 549"/>
                <a:gd name="T5" fmla="*/ 7 h 940"/>
                <a:gd name="T6" fmla="*/ 0 w 549"/>
                <a:gd name="T7" fmla="*/ 626 h 940"/>
                <a:gd name="T8" fmla="*/ 539 w 549"/>
                <a:gd name="T9" fmla="*/ 938 h 940"/>
                <a:gd name="T10" fmla="*/ 546 w 549"/>
                <a:gd name="T11" fmla="*/ 937 h 940"/>
                <a:gd name="T12" fmla="*/ 547 w 549"/>
                <a:gd name="T13" fmla="*/ 930 h 940"/>
                <a:gd name="T14" fmla="*/ 12 w 549"/>
                <a:gd name="T15" fmla="*/ 4 h 9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9" h="940">
                  <a:moveTo>
                    <a:pt x="12" y="4"/>
                  </a:moveTo>
                  <a:cubicBezTo>
                    <a:pt x="10" y="0"/>
                    <a:pt x="6" y="0"/>
                    <a:pt x="5" y="1"/>
                  </a:cubicBezTo>
                  <a:cubicBezTo>
                    <a:pt x="3" y="1"/>
                    <a:pt x="0" y="3"/>
                    <a:pt x="0" y="7"/>
                  </a:cubicBezTo>
                  <a:cubicBezTo>
                    <a:pt x="0" y="626"/>
                    <a:pt x="0" y="626"/>
                    <a:pt x="0" y="626"/>
                  </a:cubicBezTo>
                  <a:cubicBezTo>
                    <a:pt x="539" y="938"/>
                    <a:pt x="539" y="938"/>
                    <a:pt x="539" y="938"/>
                  </a:cubicBezTo>
                  <a:cubicBezTo>
                    <a:pt x="543" y="940"/>
                    <a:pt x="545" y="938"/>
                    <a:pt x="546" y="937"/>
                  </a:cubicBezTo>
                  <a:cubicBezTo>
                    <a:pt x="547" y="936"/>
                    <a:pt x="549" y="933"/>
                    <a:pt x="547" y="930"/>
                  </a:cubicBezTo>
                  <a:lnTo>
                    <a:pt x="12" y="4"/>
                  </a:lnTo>
                  <a:close/>
                </a:path>
              </a:pathLst>
            </a:custGeom>
            <a:solidFill>
              <a:srgbClr val="0085A6"/>
            </a:solidFill>
            <a:ln>
              <a:noFill/>
            </a:ln>
          </p:spPr>
          <p:txBody>
            <a:bodyPr vert="horz" wrap="square" lIns="91440" tIns="45720" rIns="91440" bIns="45720" numCol="1" anchor="t" anchorCtr="0" compatLnSpc="1"/>
            <a:lstStyle/>
            <a:p>
              <a:endParaRPr lang="en-US">
                <a:cs typeface="+mn-ea"/>
                <a:sym typeface="+mn-lt"/>
              </a:endParaRPr>
            </a:p>
          </p:txBody>
        </p:sp>
        <p:sp>
          <p:nvSpPr>
            <p:cNvPr id="54" name="Freeform 13"/>
            <p:cNvSpPr/>
            <p:nvPr/>
          </p:nvSpPr>
          <p:spPr bwMode="auto">
            <a:xfrm>
              <a:off x="4298951" y="3340397"/>
              <a:ext cx="3587750" cy="1069975"/>
            </a:xfrm>
            <a:custGeom>
              <a:avLst/>
              <a:gdLst>
                <a:gd name="T0" fmla="*/ 1062 w 1070"/>
                <a:gd name="T1" fmla="*/ 319 h 319"/>
                <a:gd name="T2" fmla="*/ 1069 w 1070"/>
                <a:gd name="T3" fmla="*/ 314 h 319"/>
                <a:gd name="T4" fmla="*/ 1066 w 1070"/>
                <a:gd name="T5" fmla="*/ 307 h 319"/>
                <a:gd name="T6" fmla="*/ 535 w 1070"/>
                <a:gd name="T7" fmla="*/ 0 h 319"/>
                <a:gd name="T8" fmla="*/ 4 w 1070"/>
                <a:gd name="T9" fmla="*/ 307 h 319"/>
                <a:gd name="T10" fmla="*/ 1 w 1070"/>
                <a:gd name="T11" fmla="*/ 314 h 319"/>
                <a:gd name="T12" fmla="*/ 7 w 1070"/>
                <a:gd name="T13" fmla="*/ 319 h 319"/>
                <a:gd name="T14" fmla="*/ 1062 w 1070"/>
                <a:gd name="T15" fmla="*/ 319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0" h="319">
                  <a:moveTo>
                    <a:pt x="1062" y="319"/>
                  </a:moveTo>
                  <a:cubicBezTo>
                    <a:pt x="1067" y="319"/>
                    <a:pt x="1068" y="316"/>
                    <a:pt x="1069" y="314"/>
                  </a:cubicBezTo>
                  <a:cubicBezTo>
                    <a:pt x="1069" y="313"/>
                    <a:pt x="1070" y="309"/>
                    <a:pt x="1066" y="307"/>
                  </a:cubicBezTo>
                  <a:cubicBezTo>
                    <a:pt x="535" y="0"/>
                    <a:pt x="535" y="0"/>
                    <a:pt x="535" y="0"/>
                  </a:cubicBezTo>
                  <a:cubicBezTo>
                    <a:pt x="4" y="307"/>
                    <a:pt x="4" y="307"/>
                    <a:pt x="4" y="307"/>
                  </a:cubicBezTo>
                  <a:cubicBezTo>
                    <a:pt x="0" y="309"/>
                    <a:pt x="1" y="313"/>
                    <a:pt x="1" y="314"/>
                  </a:cubicBezTo>
                  <a:cubicBezTo>
                    <a:pt x="1" y="316"/>
                    <a:pt x="3" y="319"/>
                    <a:pt x="7" y="319"/>
                  </a:cubicBezTo>
                  <a:lnTo>
                    <a:pt x="1062" y="319"/>
                  </a:lnTo>
                  <a:close/>
                </a:path>
              </a:pathLst>
            </a:custGeom>
            <a:solidFill>
              <a:srgbClr val="0085A6"/>
            </a:solidFill>
            <a:ln>
              <a:noFill/>
            </a:ln>
          </p:spPr>
          <p:txBody>
            <a:bodyPr vert="horz" wrap="square" lIns="91440" tIns="45720" rIns="91440" bIns="45720" numCol="1" anchor="t" anchorCtr="0" compatLnSpc="1"/>
            <a:lstStyle/>
            <a:p>
              <a:endParaRPr lang="en-US">
                <a:cs typeface="+mn-ea"/>
                <a:sym typeface="+mn-lt"/>
              </a:endParaRPr>
            </a:p>
          </p:txBody>
        </p:sp>
        <p:sp>
          <p:nvSpPr>
            <p:cNvPr id="55" name="Shape 2529"/>
            <p:cNvSpPr/>
            <p:nvPr/>
          </p:nvSpPr>
          <p:spPr>
            <a:xfrm>
              <a:off x="5358704" y="2726592"/>
              <a:ext cx="362839" cy="498903"/>
            </a:xfrm>
            <a:custGeom>
              <a:avLst/>
              <a:gdLst/>
              <a:ahLst/>
              <a:cxnLst>
                <a:cxn ang="0">
                  <a:pos x="wd2" y="hd2"/>
                </a:cxn>
                <a:cxn ang="5400000">
                  <a:pos x="wd2" y="hd2"/>
                </a:cxn>
                <a:cxn ang="10800000">
                  <a:pos x="wd2" y="hd2"/>
                </a:cxn>
                <a:cxn ang="16200000">
                  <a:pos x="wd2" y="hd2"/>
                </a:cxn>
              </a:cxnLst>
              <a:rect l="0" t="0" r="r" b="b"/>
              <a:pathLst>
                <a:path w="21600" h="21600" extrusionOk="0">
                  <a:moveTo>
                    <a:pt x="11475" y="15573"/>
                  </a:moveTo>
                  <a:lnTo>
                    <a:pt x="11475" y="16200"/>
                  </a:lnTo>
                  <a:cubicBezTo>
                    <a:pt x="11475" y="16471"/>
                    <a:pt x="11172" y="16691"/>
                    <a:pt x="10800" y="16691"/>
                  </a:cubicBezTo>
                  <a:cubicBezTo>
                    <a:pt x="10428" y="16691"/>
                    <a:pt x="10125" y="16471"/>
                    <a:pt x="10125" y="16200"/>
                  </a:cubicBezTo>
                  <a:lnTo>
                    <a:pt x="10125" y="15573"/>
                  </a:lnTo>
                  <a:cubicBezTo>
                    <a:pt x="9723" y="15403"/>
                    <a:pt x="9450" y="15090"/>
                    <a:pt x="9450" y="14727"/>
                  </a:cubicBezTo>
                  <a:cubicBezTo>
                    <a:pt x="9450" y="14185"/>
                    <a:pt x="10055" y="13745"/>
                    <a:pt x="10800" y="13745"/>
                  </a:cubicBezTo>
                  <a:cubicBezTo>
                    <a:pt x="11545" y="13745"/>
                    <a:pt x="12150" y="14185"/>
                    <a:pt x="12150" y="14727"/>
                  </a:cubicBezTo>
                  <a:cubicBezTo>
                    <a:pt x="12150" y="15090"/>
                    <a:pt x="11876" y="15403"/>
                    <a:pt x="11475" y="15573"/>
                  </a:cubicBezTo>
                  <a:moveTo>
                    <a:pt x="10800" y="12764"/>
                  </a:moveTo>
                  <a:cubicBezTo>
                    <a:pt x="9309" y="12764"/>
                    <a:pt x="8100" y="13643"/>
                    <a:pt x="8100" y="14727"/>
                  </a:cubicBezTo>
                  <a:cubicBezTo>
                    <a:pt x="8100" y="15232"/>
                    <a:pt x="8369" y="15686"/>
                    <a:pt x="8798" y="16034"/>
                  </a:cubicBezTo>
                  <a:cubicBezTo>
                    <a:pt x="8789" y="16089"/>
                    <a:pt x="8775" y="16143"/>
                    <a:pt x="8775" y="16200"/>
                  </a:cubicBezTo>
                  <a:cubicBezTo>
                    <a:pt x="8775" y="17014"/>
                    <a:pt x="9681" y="17673"/>
                    <a:pt x="10800" y="17673"/>
                  </a:cubicBezTo>
                  <a:cubicBezTo>
                    <a:pt x="11919" y="17673"/>
                    <a:pt x="12825" y="17014"/>
                    <a:pt x="12825" y="16200"/>
                  </a:cubicBezTo>
                  <a:cubicBezTo>
                    <a:pt x="12825" y="16143"/>
                    <a:pt x="12810" y="16089"/>
                    <a:pt x="12802" y="16034"/>
                  </a:cubicBezTo>
                  <a:cubicBezTo>
                    <a:pt x="13231" y="15687"/>
                    <a:pt x="13500" y="15232"/>
                    <a:pt x="13500" y="14727"/>
                  </a:cubicBezTo>
                  <a:cubicBezTo>
                    <a:pt x="13500" y="13643"/>
                    <a:pt x="12291" y="12764"/>
                    <a:pt x="10800" y="12764"/>
                  </a:cubicBezTo>
                  <a:moveTo>
                    <a:pt x="20250" y="19636"/>
                  </a:moveTo>
                  <a:cubicBezTo>
                    <a:pt x="20250" y="20179"/>
                    <a:pt x="19645" y="20618"/>
                    <a:pt x="18900" y="20618"/>
                  </a:cubicBezTo>
                  <a:lnTo>
                    <a:pt x="2700" y="20618"/>
                  </a:lnTo>
                  <a:cubicBezTo>
                    <a:pt x="1955" y="20618"/>
                    <a:pt x="1350" y="20179"/>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18900" y="8836"/>
                  </a:moveTo>
                  <a:lnTo>
                    <a:pt x="18900" y="5891"/>
                  </a:lnTo>
                  <a:cubicBezTo>
                    <a:pt x="18900" y="2638"/>
                    <a:pt x="15273" y="0"/>
                    <a:pt x="10800" y="0"/>
                  </a:cubicBezTo>
                  <a:cubicBezTo>
                    <a:pt x="6327" y="0"/>
                    <a:pt x="2700" y="2638"/>
                    <a:pt x="2700" y="5891"/>
                  </a:cubicBezTo>
                  <a:cubicBezTo>
                    <a:pt x="2700" y="6162"/>
                    <a:pt x="3003" y="6382"/>
                    <a:pt x="3375" y="6382"/>
                  </a:cubicBezTo>
                  <a:cubicBezTo>
                    <a:pt x="3747" y="6382"/>
                    <a:pt x="4050" y="6162"/>
                    <a:pt x="4050" y="5891"/>
                  </a:cubicBezTo>
                  <a:cubicBezTo>
                    <a:pt x="4050" y="3180"/>
                    <a:pt x="7072" y="982"/>
                    <a:pt x="10800" y="982"/>
                  </a:cubicBezTo>
                  <a:cubicBezTo>
                    <a:pt x="14528" y="982"/>
                    <a:pt x="17550" y="3180"/>
                    <a:pt x="17550" y="5891"/>
                  </a:cubicBezTo>
                  <a:lnTo>
                    <a:pt x="17550" y="8836"/>
                  </a:ln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path>
              </a:pathLst>
            </a:custGeom>
            <a:solidFill>
              <a:schemeClr val="bg1"/>
            </a:solidFill>
            <a:ln w="12700">
              <a:miter lim="400000"/>
            </a:ln>
          </p:spPr>
          <p:txBody>
            <a:bodyPr lIns="38090" tIns="38090" rIns="38090" bIns="38090" anchor="ctr"/>
            <a:lstStyle/>
            <a:p>
              <a:pPr defTabSz="4572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cs typeface="+mn-ea"/>
                <a:sym typeface="+mn-lt"/>
              </a:endParaRPr>
            </a:p>
          </p:txBody>
        </p:sp>
        <p:sp>
          <p:nvSpPr>
            <p:cNvPr id="56" name="Shape 2587"/>
            <p:cNvSpPr/>
            <p:nvPr/>
          </p:nvSpPr>
          <p:spPr>
            <a:xfrm>
              <a:off x="6377139" y="2729035"/>
              <a:ext cx="498903" cy="498903"/>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38090" tIns="38090" rIns="38090" bIns="38090" anchor="ctr"/>
            <a:lstStyle/>
            <a:p>
              <a:pPr defTabSz="4572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cs typeface="+mn-ea"/>
                <a:sym typeface="+mn-lt"/>
              </a:endParaRPr>
            </a:p>
          </p:txBody>
        </p:sp>
        <p:sp>
          <p:nvSpPr>
            <p:cNvPr id="57" name="Shape 2591"/>
            <p:cNvSpPr/>
            <p:nvPr/>
          </p:nvSpPr>
          <p:spPr>
            <a:xfrm>
              <a:off x="5843374" y="3717581"/>
              <a:ext cx="498903" cy="498903"/>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1"/>
            </a:solidFill>
            <a:ln w="12700">
              <a:miter lim="400000"/>
            </a:ln>
          </p:spPr>
          <p:txBody>
            <a:bodyPr lIns="38090" tIns="38090" rIns="38090" bIns="38090" anchor="ctr"/>
            <a:lstStyle/>
            <a:p>
              <a:pPr defTabSz="4572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cs typeface="+mn-ea"/>
                <a:sym typeface="+mn-lt"/>
              </a:endParaRPr>
            </a:p>
          </p:txBody>
        </p:sp>
      </p:grpSp>
      <p:grpSp>
        <p:nvGrpSpPr>
          <p:cNvPr id="64" name="组合 63"/>
          <p:cNvGrpSpPr/>
          <p:nvPr/>
        </p:nvGrpSpPr>
        <p:grpSpPr>
          <a:xfrm>
            <a:off x="3721100" y="2339340"/>
            <a:ext cx="7983220" cy="3406025"/>
            <a:chOff x="6628" y="4117"/>
            <a:chExt cx="8686" cy="4402"/>
          </a:xfrm>
        </p:grpSpPr>
        <p:sp>
          <p:nvSpPr>
            <p:cNvPr id="58" name="Rectangle 8"/>
            <p:cNvSpPr/>
            <p:nvPr/>
          </p:nvSpPr>
          <p:spPr>
            <a:xfrm>
              <a:off x="6628" y="4186"/>
              <a:ext cx="831" cy="754"/>
            </a:xfrm>
            <a:prstGeom prst="rect">
              <a:avLst/>
            </a:prstGeom>
          </p:spPr>
          <p:txBody>
            <a:bodyPr wrap="square">
              <a:spAutoFit/>
            </a:bodyPr>
            <a:lstStyle/>
            <a:p>
              <a:r>
                <a:rPr lang="en-US" sz="3200" dirty="0">
                  <a:solidFill>
                    <a:schemeClr val="tx1">
                      <a:lumMod val="75000"/>
                      <a:lumOff val="25000"/>
                    </a:schemeClr>
                  </a:solidFill>
                  <a:latin typeface="微软雅黑" panose="020B0503020204020204" charset="-122"/>
                  <a:ea typeface="微软雅黑" panose="020B0503020204020204" charset="-122"/>
                  <a:cs typeface="+mn-ea"/>
                  <a:sym typeface="+mn-lt"/>
                </a:rPr>
                <a:t>01</a:t>
              </a:r>
            </a:p>
          </p:txBody>
        </p:sp>
        <p:sp>
          <p:nvSpPr>
            <p:cNvPr id="59" name="矩形 24"/>
            <p:cNvSpPr/>
            <p:nvPr/>
          </p:nvSpPr>
          <p:spPr>
            <a:xfrm>
              <a:off x="7630" y="4117"/>
              <a:ext cx="5804" cy="779"/>
            </a:xfrm>
            <a:prstGeom prst="rect">
              <a:avLst/>
            </a:prstGeom>
          </p:spPr>
          <p:txBody>
            <a:bodyPr wrap="square" lIns="91433" tIns="45716" rIns="91433" bIns="45716">
              <a:spAutoFit/>
            </a:bodyPr>
            <a:lstStyle/>
            <a:p>
              <a:pPr lvl="0" algn="l">
                <a:lnSpc>
                  <a:spcPts val="2000"/>
                </a:lnSpc>
                <a:defRPr/>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请在此处添加具体内容，文字尽量言简意赅，简单说明即可，不必过于繁琐，注意板面美观度。</a:t>
              </a:r>
            </a:p>
          </p:txBody>
        </p:sp>
        <p:sp>
          <p:nvSpPr>
            <p:cNvPr id="60" name="Rectangle 10"/>
            <p:cNvSpPr/>
            <p:nvPr/>
          </p:nvSpPr>
          <p:spPr>
            <a:xfrm>
              <a:off x="7490" y="5975"/>
              <a:ext cx="831" cy="754"/>
            </a:xfrm>
            <a:prstGeom prst="rect">
              <a:avLst/>
            </a:prstGeom>
          </p:spPr>
          <p:txBody>
            <a:bodyPr wrap="square">
              <a:spAutoFit/>
            </a:bodyPr>
            <a:lstStyle/>
            <a:p>
              <a:r>
                <a:rPr lang="en-US" sz="3200" dirty="0">
                  <a:solidFill>
                    <a:schemeClr val="tx1">
                      <a:lumMod val="75000"/>
                      <a:lumOff val="25000"/>
                    </a:schemeClr>
                  </a:solidFill>
                  <a:latin typeface="微软雅黑" panose="020B0503020204020204" charset="-122"/>
                  <a:ea typeface="微软雅黑" panose="020B0503020204020204" charset="-122"/>
                  <a:cs typeface="+mn-ea"/>
                  <a:sym typeface="+mn-lt"/>
                </a:rPr>
                <a:t>0</a:t>
              </a:r>
              <a:r>
                <a:rPr lang="en-US" altLang="zh-CN" sz="3200" dirty="0">
                  <a:solidFill>
                    <a:schemeClr val="tx1">
                      <a:lumMod val="75000"/>
                      <a:lumOff val="25000"/>
                    </a:schemeClr>
                  </a:solidFill>
                  <a:latin typeface="微软雅黑" panose="020B0503020204020204" charset="-122"/>
                  <a:ea typeface="微软雅黑" panose="020B0503020204020204" charset="-122"/>
                  <a:cs typeface="+mn-ea"/>
                  <a:sym typeface="+mn-lt"/>
                </a:rPr>
                <a:t>2</a:t>
              </a:r>
            </a:p>
          </p:txBody>
        </p:sp>
        <p:sp>
          <p:nvSpPr>
            <p:cNvPr id="61" name="矩形 24"/>
            <p:cNvSpPr/>
            <p:nvPr/>
          </p:nvSpPr>
          <p:spPr>
            <a:xfrm>
              <a:off x="8491" y="5907"/>
              <a:ext cx="5804" cy="779"/>
            </a:xfrm>
            <a:prstGeom prst="rect">
              <a:avLst/>
            </a:prstGeom>
          </p:spPr>
          <p:txBody>
            <a:bodyPr wrap="square" lIns="91433" tIns="45716" rIns="91433" bIns="45716">
              <a:spAutoFit/>
            </a:bodyPr>
            <a:lstStyle/>
            <a:p>
              <a:pPr lvl="0" algn="l">
                <a:lnSpc>
                  <a:spcPts val="2000"/>
                </a:lnSpc>
                <a:defRPr/>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请在此处添加具体内容，文字尽量言简意赅，简单说明即可，不必过于繁琐，注意板面美观度。</a:t>
              </a:r>
            </a:p>
          </p:txBody>
        </p:sp>
        <p:sp>
          <p:nvSpPr>
            <p:cNvPr id="62" name="Rectangle 12"/>
            <p:cNvSpPr/>
            <p:nvPr/>
          </p:nvSpPr>
          <p:spPr>
            <a:xfrm>
              <a:off x="8508" y="7765"/>
              <a:ext cx="831" cy="754"/>
            </a:xfrm>
            <a:prstGeom prst="rect">
              <a:avLst/>
            </a:prstGeom>
          </p:spPr>
          <p:txBody>
            <a:bodyPr wrap="square">
              <a:spAutoFit/>
            </a:bodyPr>
            <a:lstStyle/>
            <a:p>
              <a:r>
                <a:rPr lang="en-US" sz="3200" dirty="0">
                  <a:solidFill>
                    <a:schemeClr val="tx1">
                      <a:lumMod val="75000"/>
                      <a:lumOff val="25000"/>
                    </a:schemeClr>
                  </a:solidFill>
                  <a:latin typeface="微软雅黑" panose="020B0503020204020204" charset="-122"/>
                  <a:ea typeface="微软雅黑" panose="020B0503020204020204" charset="-122"/>
                  <a:cs typeface="+mn-ea"/>
                  <a:sym typeface="+mn-lt"/>
                </a:rPr>
                <a:t>0</a:t>
              </a:r>
              <a:r>
                <a:rPr lang="en-US" altLang="zh-CN" sz="3200" dirty="0">
                  <a:solidFill>
                    <a:schemeClr val="tx1">
                      <a:lumMod val="75000"/>
                      <a:lumOff val="25000"/>
                    </a:schemeClr>
                  </a:solidFill>
                  <a:latin typeface="微软雅黑" panose="020B0503020204020204" charset="-122"/>
                  <a:ea typeface="微软雅黑" panose="020B0503020204020204" charset="-122"/>
                  <a:cs typeface="+mn-ea"/>
                  <a:sym typeface="+mn-lt"/>
                </a:rPr>
                <a:t>3</a:t>
              </a:r>
            </a:p>
          </p:txBody>
        </p:sp>
        <p:sp>
          <p:nvSpPr>
            <p:cNvPr id="63" name="矩形 24"/>
            <p:cNvSpPr/>
            <p:nvPr/>
          </p:nvSpPr>
          <p:spPr>
            <a:xfrm>
              <a:off x="9510" y="7696"/>
              <a:ext cx="5804" cy="779"/>
            </a:xfrm>
            <a:prstGeom prst="rect">
              <a:avLst/>
            </a:prstGeom>
          </p:spPr>
          <p:txBody>
            <a:bodyPr wrap="square" lIns="91433" tIns="45716" rIns="91433" bIns="45716">
              <a:spAutoFit/>
            </a:bodyPr>
            <a:lstStyle/>
            <a:p>
              <a:pPr lvl="0" algn="l">
                <a:lnSpc>
                  <a:spcPts val="2000"/>
                </a:lnSpc>
                <a:defRPr/>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请在此处添加具体内容，文字尽量言简意赅，简单说明即可，不必过于繁琐，注意板面美观度。</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03200" y="400050"/>
            <a:ext cx="11785600" cy="417195"/>
            <a:chOff x="-215920" y="133034"/>
            <a:chExt cx="12711618" cy="417195"/>
          </a:xfrm>
        </p:grpSpPr>
        <p:cxnSp>
          <p:nvCxnSpPr>
            <p:cNvPr id="48" name="直接连接符 47"/>
            <p:cNvCxnSpPr/>
            <p:nvPr/>
          </p:nvCxnSpPr>
          <p:spPr>
            <a:xfrm>
              <a:off x="7392757" y="339099"/>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15920" y="341632"/>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4571216" y="133034"/>
              <a:ext cx="3107460" cy="417195"/>
            </a:xfrm>
            <a:prstGeom prst="rect">
              <a:avLst/>
            </a:prstGeom>
            <a:noFill/>
          </p:spPr>
          <p:txBody>
            <a:bodyPr vert="horz" wrap="none" lIns="0" tIns="0" rIns="0" bIns="0" anchor="ctr">
              <a:noAutofit/>
            </a:bodyPr>
            <a:lstStyle/>
            <a:p>
              <a:pPr marL="0" marR="0" lvl="0" indent="0" algn="ctr" defTabSz="508000" rtl="0" eaLnBrk="0" fontAlgn="auto" latinLnBrk="0" hangingPunct="1">
                <a:lnSpc>
                  <a:spcPct val="100000"/>
                </a:lnSpc>
                <a:spcBef>
                  <a:spcPts val="0"/>
                </a:spcBef>
                <a:spcAft>
                  <a:spcPts val="0"/>
                </a:spcAft>
                <a:buClrTx/>
                <a:buSzTx/>
                <a:buFontTx/>
                <a:buNone/>
                <a:defRPr/>
              </a:pPr>
              <a:r>
                <a:rPr lang="zh-CN" altLang="en-US" sz="3200" dirty="0">
                  <a:solidFill>
                    <a:srgbClr val="0085A6"/>
                  </a:solidFill>
                  <a:latin typeface="微软雅黑" panose="020B0503020204020204" charset="-122"/>
                  <a:ea typeface="微软雅黑" panose="020B0503020204020204" charset="-122"/>
                  <a:sym typeface="Source Han Serif SC" panose="02020400000000000000" pitchFamily="18" charset="-122"/>
                </a:rPr>
                <a:t>添加标题</a:t>
              </a:r>
              <a:endParaRPr kumimoji="0" lang="zh-CN" altLang="en-US" sz="3200" b="0" i="0" u="none" strike="noStrike" kern="1200" cap="none" spc="0" normalizeH="0" baseline="0" noProof="0" dirty="0">
                <a:ln>
                  <a:noFill/>
                </a:ln>
                <a:solidFill>
                  <a:srgbClr val="0085A6"/>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sp>
        <p:nvSpPr>
          <p:cNvPr id="6" name="Freeform 13"/>
          <p:cNvSpPr>
            <a:spLocks noChangeArrowheads="1"/>
          </p:cNvSpPr>
          <p:nvPr/>
        </p:nvSpPr>
        <p:spPr bwMode="auto">
          <a:xfrm>
            <a:off x="3823970" y="2270125"/>
            <a:ext cx="1929130" cy="1492250"/>
          </a:xfrm>
          <a:custGeom>
            <a:avLst/>
            <a:gdLst>
              <a:gd name="T0" fmla="*/ 2705 w 3618"/>
              <a:gd name="T1" fmla="*/ 489 h 2801"/>
              <a:gd name="T2" fmla="*/ 2705 w 3618"/>
              <a:gd name="T3" fmla="*/ 489 h 2801"/>
              <a:gd name="T4" fmla="*/ 2705 w 3618"/>
              <a:gd name="T5" fmla="*/ 489 h 2801"/>
              <a:gd name="T6" fmla="*/ 953 w 3618"/>
              <a:gd name="T7" fmla="*/ 451 h 2801"/>
              <a:gd name="T8" fmla="*/ 953 w 3618"/>
              <a:gd name="T9" fmla="*/ 451 h 2801"/>
              <a:gd name="T10" fmla="*/ 0 w 3618"/>
              <a:gd name="T11" fmla="*/ 1400 h 2801"/>
              <a:gd name="T12" fmla="*/ 911 w 3618"/>
              <a:gd name="T13" fmla="*/ 2311 h 2801"/>
              <a:gd name="T14" fmla="*/ 911 w 3618"/>
              <a:gd name="T15" fmla="*/ 2311 h 2801"/>
              <a:gd name="T16" fmla="*/ 2663 w 3618"/>
              <a:gd name="T17" fmla="*/ 2349 h 2801"/>
              <a:gd name="T18" fmla="*/ 2667 w 3618"/>
              <a:gd name="T19" fmla="*/ 2349 h 2801"/>
              <a:gd name="T20" fmla="*/ 3617 w 3618"/>
              <a:gd name="T21" fmla="*/ 1400 h 2801"/>
              <a:gd name="T22" fmla="*/ 2705 w 3618"/>
              <a:gd name="T23" fmla="*/ 489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18" h="2801">
                <a:moveTo>
                  <a:pt x="2705" y="489"/>
                </a:moveTo>
                <a:lnTo>
                  <a:pt x="2705" y="489"/>
                </a:lnTo>
                <a:lnTo>
                  <a:pt x="2705" y="489"/>
                </a:lnTo>
                <a:cubicBezTo>
                  <a:pt x="2222" y="15"/>
                  <a:pt x="1451" y="0"/>
                  <a:pt x="953" y="451"/>
                </a:cubicBezTo>
                <a:lnTo>
                  <a:pt x="953" y="451"/>
                </a:lnTo>
                <a:cubicBezTo>
                  <a:pt x="0" y="1400"/>
                  <a:pt x="0" y="1400"/>
                  <a:pt x="0" y="1400"/>
                </a:cubicBezTo>
                <a:cubicBezTo>
                  <a:pt x="911" y="2311"/>
                  <a:pt x="911" y="2311"/>
                  <a:pt x="911" y="2311"/>
                </a:cubicBezTo>
                <a:lnTo>
                  <a:pt x="911" y="2311"/>
                </a:lnTo>
                <a:cubicBezTo>
                  <a:pt x="1395" y="2786"/>
                  <a:pt x="2165" y="2800"/>
                  <a:pt x="2663" y="2349"/>
                </a:cubicBezTo>
                <a:cubicBezTo>
                  <a:pt x="2667" y="2349"/>
                  <a:pt x="2667" y="2349"/>
                  <a:pt x="2667" y="2349"/>
                </a:cubicBezTo>
                <a:cubicBezTo>
                  <a:pt x="3617" y="1400"/>
                  <a:pt x="3617" y="1400"/>
                  <a:pt x="3617" y="1400"/>
                </a:cubicBezTo>
                <a:lnTo>
                  <a:pt x="2705" y="489"/>
                </a:lnTo>
              </a:path>
            </a:pathLst>
          </a:custGeom>
          <a:solidFill>
            <a:srgbClr val="0085A6"/>
          </a:solidFill>
          <a:ln>
            <a:noFill/>
          </a:ln>
          <a:effectLst/>
        </p:spPr>
        <p:txBody>
          <a:bodyPr wrap="none"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24" name="Group 3"/>
          <p:cNvGrpSpPr>
            <a:grpSpLocks noChangeAspect="1"/>
          </p:cNvGrpSpPr>
          <p:nvPr/>
        </p:nvGrpSpPr>
        <p:grpSpPr>
          <a:xfrm>
            <a:off x="4512945" y="2778760"/>
            <a:ext cx="556895" cy="391160"/>
            <a:chOff x="19242831" y="2501835"/>
            <a:chExt cx="705069" cy="495078"/>
          </a:xfrm>
        </p:grpSpPr>
        <p:sp>
          <p:nvSpPr>
            <p:cNvPr id="25" name="Freeform 433"/>
            <p:cNvSpPr>
              <a:spLocks noChangeArrowheads="1"/>
            </p:cNvSpPr>
            <p:nvPr/>
          </p:nvSpPr>
          <p:spPr bwMode="auto">
            <a:xfrm>
              <a:off x="19443612" y="2749373"/>
              <a:ext cx="504288" cy="247540"/>
            </a:xfrm>
            <a:custGeom>
              <a:avLst/>
              <a:gdLst>
                <a:gd name="T0" fmla="*/ 462 w 477"/>
                <a:gd name="T1" fmla="*/ 68 h 233"/>
                <a:gd name="T2" fmla="*/ 462 w 477"/>
                <a:gd name="T3" fmla="*/ 68 h 233"/>
                <a:gd name="T4" fmla="*/ 436 w 477"/>
                <a:gd name="T5" fmla="*/ 54 h 233"/>
                <a:gd name="T6" fmla="*/ 408 w 477"/>
                <a:gd name="T7" fmla="*/ 54 h 233"/>
                <a:gd name="T8" fmla="*/ 231 w 477"/>
                <a:gd name="T9" fmla="*/ 164 h 233"/>
                <a:gd name="T10" fmla="*/ 150 w 477"/>
                <a:gd name="T11" fmla="*/ 122 h 233"/>
                <a:gd name="T12" fmla="*/ 150 w 477"/>
                <a:gd name="T13" fmla="*/ 122 h 233"/>
                <a:gd name="T14" fmla="*/ 150 w 477"/>
                <a:gd name="T15" fmla="*/ 108 h 233"/>
                <a:gd name="T16" fmla="*/ 164 w 477"/>
                <a:gd name="T17" fmla="*/ 96 h 233"/>
                <a:gd name="T18" fmla="*/ 164 w 477"/>
                <a:gd name="T19" fmla="*/ 96 h 233"/>
                <a:gd name="T20" fmla="*/ 218 w 477"/>
                <a:gd name="T21" fmla="*/ 122 h 233"/>
                <a:gd name="T22" fmla="*/ 231 w 477"/>
                <a:gd name="T23" fmla="*/ 122 h 233"/>
                <a:gd name="T24" fmla="*/ 273 w 477"/>
                <a:gd name="T25" fmla="*/ 96 h 233"/>
                <a:gd name="T26" fmla="*/ 273 w 477"/>
                <a:gd name="T27" fmla="*/ 68 h 233"/>
                <a:gd name="T28" fmla="*/ 245 w 477"/>
                <a:gd name="T29" fmla="*/ 54 h 233"/>
                <a:gd name="T30" fmla="*/ 96 w 477"/>
                <a:gd name="T31" fmla="*/ 0 h 233"/>
                <a:gd name="T32" fmla="*/ 82 w 477"/>
                <a:gd name="T33" fmla="*/ 0 h 233"/>
                <a:gd name="T34" fmla="*/ 0 w 477"/>
                <a:gd name="T35" fmla="*/ 27 h 233"/>
                <a:gd name="T36" fmla="*/ 0 w 477"/>
                <a:gd name="T37" fmla="*/ 27 h 233"/>
                <a:gd name="T38" fmla="*/ 0 w 477"/>
                <a:gd name="T39" fmla="*/ 177 h 233"/>
                <a:gd name="T40" fmla="*/ 0 w 477"/>
                <a:gd name="T41" fmla="*/ 177 h 233"/>
                <a:gd name="T42" fmla="*/ 54 w 477"/>
                <a:gd name="T43" fmla="*/ 177 h 233"/>
                <a:gd name="T44" fmla="*/ 110 w 477"/>
                <a:gd name="T45" fmla="*/ 191 h 233"/>
                <a:gd name="T46" fmla="*/ 231 w 477"/>
                <a:gd name="T47" fmla="*/ 232 h 233"/>
                <a:gd name="T48" fmla="*/ 245 w 477"/>
                <a:gd name="T49" fmla="*/ 232 h 233"/>
                <a:gd name="T50" fmla="*/ 259 w 477"/>
                <a:gd name="T51" fmla="*/ 232 h 233"/>
                <a:gd name="T52" fmla="*/ 450 w 477"/>
                <a:gd name="T53" fmla="*/ 122 h 233"/>
                <a:gd name="T54" fmla="*/ 462 w 477"/>
                <a:gd name="T55" fmla="*/ 68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7" h="233">
                  <a:moveTo>
                    <a:pt x="462" y="68"/>
                  </a:moveTo>
                  <a:lnTo>
                    <a:pt x="462" y="68"/>
                  </a:lnTo>
                  <a:cubicBezTo>
                    <a:pt x="450" y="54"/>
                    <a:pt x="436" y="54"/>
                    <a:pt x="436" y="54"/>
                  </a:cubicBezTo>
                  <a:cubicBezTo>
                    <a:pt x="422" y="54"/>
                    <a:pt x="422" y="54"/>
                    <a:pt x="408" y="54"/>
                  </a:cubicBezTo>
                  <a:cubicBezTo>
                    <a:pt x="231" y="164"/>
                    <a:pt x="231" y="164"/>
                    <a:pt x="231" y="164"/>
                  </a:cubicBezTo>
                  <a:cubicBezTo>
                    <a:pt x="150" y="122"/>
                    <a:pt x="150" y="122"/>
                    <a:pt x="150" y="122"/>
                  </a:cubicBezTo>
                  <a:lnTo>
                    <a:pt x="150" y="122"/>
                  </a:lnTo>
                  <a:cubicBezTo>
                    <a:pt x="150" y="122"/>
                    <a:pt x="150" y="122"/>
                    <a:pt x="150" y="108"/>
                  </a:cubicBezTo>
                  <a:cubicBezTo>
                    <a:pt x="164" y="108"/>
                    <a:pt x="164" y="96"/>
                    <a:pt x="164" y="96"/>
                  </a:cubicBezTo>
                  <a:lnTo>
                    <a:pt x="164" y="96"/>
                  </a:lnTo>
                  <a:cubicBezTo>
                    <a:pt x="218" y="122"/>
                    <a:pt x="218" y="122"/>
                    <a:pt x="218" y="122"/>
                  </a:cubicBezTo>
                  <a:cubicBezTo>
                    <a:pt x="231" y="122"/>
                    <a:pt x="231" y="122"/>
                    <a:pt x="231" y="122"/>
                  </a:cubicBezTo>
                  <a:cubicBezTo>
                    <a:pt x="245" y="122"/>
                    <a:pt x="259" y="108"/>
                    <a:pt x="273" y="96"/>
                  </a:cubicBezTo>
                  <a:cubicBezTo>
                    <a:pt x="273" y="96"/>
                    <a:pt x="273" y="82"/>
                    <a:pt x="273" y="68"/>
                  </a:cubicBezTo>
                  <a:cubicBezTo>
                    <a:pt x="273" y="68"/>
                    <a:pt x="259" y="54"/>
                    <a:pt x="245" y="54"/>
                  </a:cubicBezTo>
                  <a:cubicBezTo>
                    <a:pt x="96" y="0"/>
                    <a:pt x="96" y="0"/>
                    <a:pt x="96" y="0"/>
                  </a:cubicBezTo>
                  <a:cubicBezTo>
                    <a:pt x="96" y="0"/>
                    <a:pt x="96" y="0"/>
                    <a:pt x="82" y="0"/>
                  </a:cubicBezTo>
                  <a:cubicBezTo>
                    <a:pt x="41" y="0"/>
                    <a:pt x="0" y="27"/>
                    <a:pt x="0" y="27"/>
                  </a:cubicBezTo>
                  <a:lnTo>
                    <a:pt x="0" y="27"/>
                  </a:lnTo>
                  <a:cubicBezTo>
                    <a:pt x="0" y="177"/>
                    <a:pt x="0" y="177"/>
                    <a:pt x="0" y="177"/>
                  </a:cubicBezTo>
                  <a:lnTo>
                    <a:pt x="0" y="177"/>
                  </a:lnTo>
                  <a:cubicBezTo>
                    <a:pt x="0" y="177"/>
                    <a:pt x="41" y="177"/>
                    <a:pt x="54" y="177"/>
                  </a:cubicBezTo>
                  <a:cubicBezTo>
                    <a:pt x="82" y="177"/>
                    <a:pt x="110" y="191"/>
                    <a:pt x="110" y="191"/>
                  </a:cubicBezTo>
                  <a:cubicBezTo>
                    <a:pt x="231" y="232"/>
                    <a:pt x="231" y="232"/>
                    <a:pt x="231" y="232"/>
                  </a:cubicBezTo>
                  <a:cubicBezTo>
                    <a:pt x="231" y="232"/>
                    <a:pt x="231" y="232"/>
                    <a:pt x="245" y="232"/>
                  </a:cubicBezTo>
                  <a:cubicBezTo>
                    <a:pt x="245" y="232"/>
                    <a:pt x="245" y="232"/>
                    <a:pt x="259" y="232"/>
                  </a:cubicBezTo>
                  <a:cubicBezTo>
                    <a:pt x="450" y="122"/>
                    <a:pt x="450" y="122"/>
                    <a:pt x="450" y="122"/>
                  </a:cubicBezTo>
                  <a:cubicBezTo>
                    <a:pt x="462" y="108"/>
                    <a:pt x="476" y="82"/>
                    <a:pt x="462" y="68"/>
                  </a:cubicBezTo>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6" name="Freeform 434"/>
            <p:cNvSpPr>
              <a:spLocks noChangeArrowheads="1"/>
            </p:cNvSpPr>
            <p:nvPr/>
          </p:nvSpPr>
          <p:spPr bwMode="auto">
            <a:xfrm>
              <a:off x="19242831" y="2763387"/>
              <a:ext cx="172767" cy="214844"/>
            </a:xfrm>
            <a:custGeom>
              <a:avLst/>
              <a:gdLst>
                <a:gd name="T0" fmla="*/ 0 w 165"/>
                <a:gd name="T1" fmla="*/ 204 h 205"/>
                <a:gd name="T2" fmla="*/ 0 w 165"/>
                <a:gd name="T3" fmla="*/ 204 h 205"/>
                <a:gd name="T4" fmla="*/ 164 w 165"/>
                <a:gd name="T5" fmla="*/ 204 h 205"/>
                <a:gd name="T6" fmla="*/ 164 w 165"/>
                <a:gd name="T7" fmla="*/ 0 h 205"/>
                <a:gd name="T8" fmla="*/ 0 w 165"/>
                <a:gd name="T9" fmla="*/ 0 h 205"/>
                <a:gd name="T10" fmla="*/ 0 w 165"/>
                <a:gd name="T11" fmla="*/ 204 h 205"/>
                <a:gd name="T12" fmla="*/ 110 w 165"/>
                <a:gd name="T13" fmla="*/ 40 h 205"/>
                <a:gd name="T14" fmla="*/ 110 w 165"/>
                <a:gd name="T15" fmla="*/ 40 h 205"/>
                <a:gd name="T16" fmla="*/ 137 w 165"/>
                <a:gd name="T17" fmla="*/ 68 h 205"/>
                <a:gd name="T18" fmla="*/ 110 w 165"/>
                <a:gd name="T19" fmla="*/ 82 h 205"/>
                <a:gd name="T20" fmla="*/ 82 w 165"/>
                <a:gd name="T21" fmla="*/ 68 h 205"/>
                <a:gd name="T22" fmla="*/ 110 w 165"/>
                <a:gd name="T23" fmla="*/ 4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205">
                  <a:moveTo>
                    <a:pt x="0" y="204"/>
                  </a:moveTo>
                  <a:lnTo>
                    <a:pt x="0" y="204"/>
                  </a:lnTo>
                  <a:cubicBezTo>
                    <a:pt x="164" y="204"/>
                    <a:pt x="164" y="204"/>
                    <a:pt x="164" y="204"/>
                  </a:cubicBezTo>
                  <a:cubicBezTo>
                    <a:pt x="164" y="0"/>
                    <a:pt x="164" y="0"/>
                    <a:pt x="164" y="0"/>
                  </a:cubicBezTo>
                  <a:cubicBezTo>
                    <a:pt x="0" y="0"/>
                    <a:pt x="0" y="0"/>
                    <a:pt x="0" y="0"/>
                  </a:cubicBezTo>
                  <a:lnTo>
                    <a:pt x="0" y="204"/>
                  </a:lnTo>
                  <a:close/>
                  <a:moveTo>
                    <a:pt x="110" y="40"/>
                  </a:moveTo>
                  <a:lnTo>
                    <a:pt x="110" y="40"/>
                  </a:lnTo>
                  <a:cubicBezTo>
                    <a:pt x="122" y="40"/>
                    <a:pt x="137" y="54"/>
                    <a:pt x="137" y="68"/>
                  </a:cubicBezTo>
                  <a:cubicBezTo>
                    <a:pt x="137" y="82"/>
                    <a:pt x="122" y="82"/>
                    <a:pt x="110" y="82"/>
                  </a:cubicBezTo>
                  <a:cubicBezTo>
                    <a:pt x="96" y="82"/>
                    <a:pt x="82" y="82"/>
                    <a:pt x="82" y="68"/>
                  </a:cubicBezTo>
                  <a:cubicBezTo>
                    <a:pt x="82" y="54"/>
                    <a:pt x="96" y="40"/>
                    <a:pt x="110" y="40"/>
                  </a:cubicBezTo>
                  <a:close/>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7" name="Freeform 435"/>
            <p:cNvSpPr>
              <a:spLocks noChangeArrowheads="1"/>
            </p:cNvSpPr>
            <p:nvPr/>
          </p:nvSpPr>
          <p:spPr bwMode="auto">
            <a:xfrm>
              <a:off x="19490308" y="2501835"/>
              <a:ext cx="378213" cy="350289"/>
            </a:xfrm>
            <a:custGeom>
              <a:avLst/>
              <a:gdLst>
                <a:gd name="T0" fmla="*/ 41 w 355"/>
                <a:gd name="T1" fmla="*/ 205 h 329"/>
                <a:gd name="T2" fmla="*/ 41 w 355"/>
                <a:gd name="T3" fmla="*/ 205 h 329"/>
                <a:gd name="T4" fmla="*/ 55 w 355"/>
                <a:gd name="T5" fmla="*/ 205 h 329"/>
                <a:gd name="T6" fmla="*/ 69 w 355"/>
                <a:gd name="T7" fmla="*/ 205 h 329"/>
                <a:gd name="T8" fmla="*/ 177 w 355"/>
                <a:gd name="T9" fmla="*/ 246 h 329"/>
                <a:gd name="T10" fmla="*/ 177 w 355"/>
                <a:gd name="T11" fmla="*/ 232 h 329"/>
                <a:gd name="T12" fmla="*/ 136 w 355"/>
                <a:gd name="T13" fmla="*/ 219 h 329"/>
                <a:gd name="T14" fmla="*/ 136 w 355"/>
                <a:gd name="T15" fmla="*/ 205 h 329"/>
                <a:gd name="T16" fmla="*/ 177 w 355"/>
                <a:gd name="T17" fmla="*/ 219 h 329"/>
                <a:gd name="T18" fmla="*/ 204 w 355"/>
                <a:gd name="T19" fmla="*/ 191 h 329"/>
                <a:gd name="T20" fmla="*/ 177 w 355"/>
                <a:gd name="T21" fmla="*/ 163 h 329"/>
                <a:gd name="T22" fmla="*/ 136 w 355"/>
                <a:gd name="T23" fmla="*/ 123 h 329"/>
                <a:gd name="T24" fmla="*/ 177 w 355"/>
                <a:gd name="T25" fmla="*/ 83 h 329"/>
                <a:gd name="T26" fmla="*/ 177 w 355"/>
                <a:gd name="T27" fmla="*/ 55 h 329"/>
                <a:gd name="T28" fmla="*/ 190 w 355"/>
                <a:gd name="T29" fmla="*/ 55 h 329"/>
                <a:gd name="T30" fmla="*/ 190 w 355"/>
                <a:gd name="T31" fmla="*/ 69 h 329"/>
                <a:gd name="T32" fmla="*/ 218 w 355"/>
                <a:gd name="T33" fmla="*/ 83 h 329"/>
                <a:gd name="T34" fmla="*/ 218 w 355"/>
                <a:gd name="T35" fmla="*/ 96 h 329"/>
                <a:gd name="T36" fmla="*/ 190 w 355"/>
                <a:gd name="T37" fmla="*/ 96 h 329"/>
                <a:gd name="T38" fmla="*/ 163 w 355"/>
                <a:gd name="T39" fmla="*/ 109 h 329"/>
                <a:gd name="T40" fmla="*/ 190 w 355"/>
                <a:gd name="T41" fmla="*/ 137 h 329"/>
                <a:gd name="T42" fmla="*/ 232 w 355"/>
                <a:gd name="T43" fmla="*/ 191 h 329"/>
                <a:gd name="T44" fmla="*/ 190 w 355"/>
                <a:gd name="T45" fmla="*/ 232 h 329"/>
                <a:gd name="T46" fmla="*/ 190 w 355"/>
                <a:gd name="T47" fmla="*/ 246 h 329"/>
                <a:gd name="T48" fmla="*/ 218 w 355"/>
                <a:gd name="T49" fmla="*/ 259 h 329"/>
                <a:gd name="T50" fmla="*/ 258 w 355"/>
                <a:gd name="T51" fmla="*/ 300 h 329"/>
                <a:gd name="T52" fmla="*/ 258 w 355"/>
                <a:gd name="T53" fmla="*/ 328 h 329"/>
                <a:gd name="T54" fmla="*/ 286 w 355"/>
                <a:gd name="T55" fmla="*/ 300 h 329"/>
                <a:gd name="T56" fmla="*/ 354 w 355"/>
                <a:gd name="T57" fmla="*/ 177 h 329"/>
                <a:gd name="T58" fmla="*/ 177 w 355"/>
                <a:gd name="T59" fmla="*/ 0 h 329"/>
                <a:gd name="T60" fmla="*/ 0 w 355"/>
                <a:gd name="T61" fmla="*/ 177 h 329"/>
                <a:gd name="T62" fmla="*/ 0 w 355"/>
                <a:gd name="T63" fmla="*/ 205 h 329"/>
                <a:gd name="T64" fmla="*/ 41 w 355"/>
                <a:gd name="T65" fmla="*/ 205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329">
                  <a:moveTo>
                    <a:pt x="41" y="205"/>
                  </a:moveTo>
                  <a:lnTo>
                    <a:pt x="41" y="205"/>
                  </a:lnTo>
                  <a:cubicBezTo>
                    <a:pt x="41" y="205"/>
                    <a:pt x="41" y="205"/>
                    <a:pt x="55" y="205"/>
                  </a:cubicBezTo>
                  <a:lnTo>
                    <a:pt x="69" y="205"/>
                  </a:lnTo>
                  <a:cubicBezTo>
                    <a:pt x="177" y="246"/>
                    <a:pt x="177" y="246"/>
                    <a:pt x="177" y="246"/>
                  </a:cubicBezTo>
                  <a:cubicBezTo>
                    <a:pt x="177" y="232"/>
                    <a:pt x="177" y="232"/>
                    <a:pt x="177" y="232"/>
                  </a:cubicBezTo>
                  <a:cubicBezTo>
                    <a:pt x="163" y="232"/>
                    <a:pt x="136" y="232"/>
                    <a:pt x="136" y="219"/>
                  </a:cubicBezTo>
                  <a:cubicBezTo>
                    <a:pt x="136" y="205"/>
                    <a:pt x="136" y="205"/>
                    <a:pt x="136" y="205"/>
                  </a:cubicBezTo>
                  <a:cubicBezTo>
                    <a:pt x="149" y="219"/>
                    <a:pt x="163" y="219"/>
                    <a:pt x="177" y="219"/>
                  </a:cubicBezTo>
                  <a:cubicBezTo>
                    <a:pt x="190" y="219"/>
                    <a:pt x="204" y="205"/>
                    <a:pt x="204" y="191"/>
                  </a:cubicBezTo>
                  <a:cubicBezTo>
                    <a:pt x="204" y="177"/>
                    <a:pt x="190" y="163"/>
                    <a:pt x="177" y="163"/>
                  </a:cubicBezTo>
                  <a:cubicBezTo>
                    <a:pt x="149" y="151"/>
                    <a:pt x="136" y="137"/>
                    <a:pt x="136" y="123"/>
                  </a:cubicBezTo>
                  <a:cubicBezTo>
                    <a:pt x="136" y="96"/>
                    <a:pt x="149" y="83"/>
                    <a:pt x="177" y="83"/>
                  </a:cubicBezTo>
                  <a:cubicBezTo>
                    <a:pt x="177" y="55"/>
                    <a:pt x="177" y="55"/>
                    <a:pt x="177" y="55"/>
                  </a:cubicBezTo>
                  <a:cubicBezTo>
                    <a:pt x="190" y="55"/>
                    <a:pt x="190" y="55"/>
                    <a:pt x="190" y="55"/>
                  </a:cubicBezTo>
                  <a:cubicBezTo>
                    <a:pt x="190" y="69"/>
                    <a:pt x="190" y="69"/>
                    <a:pt x="190" y="69"/>
                  </a:cubicBezTo>
                  <a:cubicBezTo>
                    <a:pt x="204" y="83"/>
                    <a:pt x="218" y="83"/>
                    <a:pt x="218" y="83"/>
                  </a:cubicBezTo>
                  <a:cubicBezTo>
                    <a:pt x="218" y="96"/>
                    <a:pt x="218" y="96"/>
                    <a:pt x="218" y="96"/>
                  </a:cubicBezTo>
                  <a:cubicBezTo>
                    <a:pt x="218" y="96"/>
                    <a:pt x="204" y="96"/>
                    <a:pt x="190" y="96"/>
                  </a:cubicBezTo>
                  <a:cubicBezTo>
                    <a:pt x="163" y="96"/>
                    <a:pt x="163" y="109"/>
                    <a:pt x="163" y="109"/>
                  </a:cubicBezTo>
                  <a:cubicBezTo>
                    <a:pt x="163" y="123"/>
                    <a:pt x="163" y="137"/>
                    <a:pt x="190" y="137"/>
                  </a:cubicBezTo>
                  <a:cubicBezTo>
                    <a:pt x="218" y="151"/>
                    <a:pt x="232" y="163"/>
                    <a:pt x="232" y="191"/>
                  </a:cubicBezTo>
                  <a:cubicBezTo>
                    <a:pt x="232" y="205"/>
                    <a:pt x="218" y="232"/>
                    <a:pt x="190" y="232"/>
                  </a:cubicBezTo>
                  <a:cubicBezTo>
                    <a:pt x="190" y="246"/>
                    <a:pt x="190" y="246"/>
                    <a:pt x="190" y="246"/>
                  </a:cubicBezTo>
                  <a:cubicBezTo>
                    <a:pt x="218" y="259"/>
                    <a:pt x="218" y="259"/>
                    <a:pt x="218" y="259"/>
                  </a:cubicBezTo>
                  <a:cubicBezTo>
                    <a:pt x="232" y="273"/>
                    <a:pt x="244" y="273"/>
                    <a:pt x="258" y="300"/>
                  </a:cubicBezTo>
                  <a:cubicBezTo>
                    <a:pt x="258" y="300"/>
                    <a:pt x="258" y="314"/>
                    <a:pt x="258" y="328"/>
                  </a:cubicBezTo>
                  <a:cubicBezTo>
                    <a:pt x="286" y="300"/>
                    <a:pt x="286" y="300"/>
                    <a:pt x="286" y="300"/>
                  </a:cubicBezTo>
                  <a:cubicBezTo>
                    <a:pt x="326" y="273"/>
                    <a:pt x="354" y="232"/>
                    <a:pt x="354" y="177"/>
                  </a:cubicBezTo>
                  <a:cubicBezTo>
                    <a:pt x="354" y="83"/>
                    <a:pt x="272" y="0"/>
                    <a:pt x="177" y="0"/>
                  </a:cubicBezTo>
                  <a:cubicBezTo>
                    <a:pt x="81" y="0"/>
                    <a:pt x="0" y="83"/>
                    <a:pt x="0" y="177"/>
                  </a:cubicBezTo>
                  <a:cubicBezTo>
                    <a:pt x="0" y="191"/>
                    <a:pt x="0" y="205"/>
                    <a:pt x="0" y="205"/>
                  </a:cubicBezTo>
                  <a:cubicBezTo>
                    <a:pt x="13" y="205"/>
                    <a:pt x="27" y="205"/>
                    <a:pt x="41" y="205"/>
                  </a:cubicBezTo>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28" name="Freeform 14"/>
          <p:cNvSpPr>
            <a:spLocks noChangeArrowheads="1"/>
          </p:cNvSpPr>
          <p:nvPr/>
        </p:nvSpPr>
        <p:spPr bwMode="auto">
          <a:xfrm>
            <a:off x="6543040" y="2270125"/>
            <a:ext cx="1926590" cy="1492250"/>
          </a:xfrm>
          <a:custGeom>
            <a:avLst/>
            <a:gdLst>
              <a:gd name="T0" fmla="*/ 2706 w 3613"/>
              <a:gd name="T1" fmla="*/ 489 h 2801"/>
              <a:gd name="T2" fmla="*/ 2706 w 3613"/>
              <a:gd name="T3" fmla="*/ 489 h 2801"/>
              <a:gd name="T4" fmla="*/ 2706 w 3613"/>
              <a:gd name="T5" fmla="*/ 489 h 2801"/>
              <a:gd name="T6" fmla="*/ 949 w 3613"/>
              <a:gd name="T7" fmla="*/ 451 h 2801"/>
              <a:gd name="T8" fmla="*/ 949 w 3613"/>
              <a:gd name="T9" fmla="*/ 451 h 2801"/>
              <a:gd name="T10" fmla="*/ 0 w 3613"/>
              <a:gd name="T11" fmla="*/ 1400 h 2801"/>
              <a:gd name="T12" fmla="*/ 907 w 3613"/>
              <a:gd name="T13" fmla="*/ 2311 h 2801"/>
              <a:gd name="T14" fmla="*/ 907 w 3613"/>
              <a:gd name="T15" fmla="*/ 2311 h 2801"/>
              <a:gd name="T16" fmla="*/ 2663 w 3613"/>
              <a:gd name="T17" fmla="*/ 2349 h 2801"/>
              <a:gd name="T18" fmla="*/ 2663 w 3613"/>
              <a:gd name="T19" fmla="*/ 2349 h 2801"/>
              <a:gd name="T20" fmla="*/ 3612 w 3613"/>
              <a:gd name="T21" fmla="*/ 1400 h 2801"/>
              <a:gd name="T22" fmla="*/ 2706 w 3613"/>
              <a:gd name="T23" fmla="*/ 489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13" h="2801">
                <a:moveTo>
                  <a:pt x="2706" y="489"/>
                </a:moveTo>
                <a:lnTo>
                  <a:pt x="2706" y="489"/>
                </a:lnTo>
                <a:lnTo>
                  <a:pt x="2706" y="489"/>
                </a:lnTo>
                <a:cubicBezTo>
                  <a:pt x="2222" y="15"/>
                  <a:pt x="1451" y="0"/>
                  <a:pt x="949" y="451"/>
                </a:cubicBezTo>
                <a:lnTo>
                  <a:pt x="949" y="451"/>
                </a:lnTo>
                <a:cubicBezTo>
                  <a:pt x="0" y="1400"/>
                  <a:pt x="0" y="1400"/>
                  <a:pt x="0" y="1400"/>
                </a:cubicBezTo>
                <a:cubicBezTo>
                  <a:pt x="907" y="2311"/>
                  <a:pt x="907" y="2311"/>
                  <a:pt x="907" y="2311"/>
                </a:cubicBezTo>
                <a:lnTo>
                  <a:pt x="907" y="2311"/>
                </a:lnTo>
                <a:cubicBezTo>
                  <a:pt x="1390" y="2786"/>
                  <a:pt x="2161" y="2800"/>
                  <a:pt x="2663" y="2349"/>
                </a:cubicBezTo>
                <a:lnTo>
                  <a:pt x="2663" y="2349"/>
                </a:lnTo>
                <a:cubicBezTo>
                  <a:pt x="3612" y="1400"/>
                  <a:pt x="3612" y="1400"/>
                  <a:pt x="3612" y="1400"/>
                </a:cubicBezTo>
                <a:lnTo>
                  <a:pt x="2706" y="489"/>
                </a:lnTo>
              </a:path>
            </a:pathLst>
          </a:custGeom>
          <a:solidFill>
            <a:srgbClr val="0085A6"/>
          </a:solidFill>
          <a:ln>
            <a:noFill/>
          </a:ln>
          <a:effectLst/>
        </p:spPr>
        <p:txBody>
          <a:bodyPr wrap="none"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29" name="Group 5"/>
          <p:cNvGrpSpPr/>
          <p:nvPr/>
        </p:nvGrpSpPr>
        <p:grpSpPr>
          <a:xfrm>
            <a:off x="7346950" y="2814320"/>
            <a:ext cx="361950" cy="361950"/>
            <a:chOff x="14867881" y="10665936"/>
            <a:chExt cx="695733" cy="695912"/>
          </a:xfrm>
        </p:grpSpPr>
        <p:sp>
          <p:nvSpPr>
            <p:cNvPr id="30" name="Freeform 781"/>
            <p:cNvSpPr>
              <a:spLocks noChangeArrowheads="1"/>
            </p:cNvSpPr>
            <p:nvPr/>
          </p:nvSpPr>
          <p:spPr bwMode="auto">
            <a:xfrm>
              <a:off x="14998624" y="10810723"/>
              <a:ext cx="420239" cy="406336"/>
            </a:xfrm>
            <a:custGeom>
              <a:avLst/>
              <a:gdLst>
                <a:gd name="T0" fmla="*/ 394 w 395"/>
                <a:gd name="T1" fmla="*/ 191 h 382"/>
                <a:gd name="T2" fmla="*/ 394 w 395"/>
                <a:gd name="T3" fmla="*/ 191 h 382"/>
                <a:gd name="T4" fmla="*/ 340 w 395"/>
                <a:gd name="T5" fmla="*/ 54 h 382"/>
                <a:gd name="T6" fmla="*/ 203 w 395"/>
                <a:gd name="T7" fmla="*/ 0 h 382"/>
                <a:gd name="T8" fmla="*/ 81 w 395"/>
                <a:gd name="T9" fmla="*/ 54 h 382"/>
                <a:gd name="T10" fmla="*/ 81 w 395"/>
                <a:gd name="T11" fmla="*/ 327 h 382"/>
                <a:gd name="T12" fmla="*/ 203 w 395"/>
                <a:gd name="T13" fmla="*/ 381 h 382"/>
                <a:gd name="T14" fmla="*/ 340 w 395"/>
                <a:gd name="T15" fmla="*/ 327 h 382"/>
                <a:gd name="T16" fmla="*/ 394 w 395"/>
                <a:gd name="T17" fmla="*/ 191 h 382"/>
                <a:gd name="T18" fmla="*/ 217 w 395"/>
                <a:gd name="T19" fmla="*/ 299 h 382"/>
                <a:gd name="T20" fmla="*/ 217 w 395"/>
                <a:gd name="T21" fmla="*/ 299 h 382"/>
                <a:gd name="T22" fmla="*/ 217 w 395"/>
                <a:gd name="T23" fmla="*/ 339 h 382"/>
                <a:gd name="T24" fmla="*/ 189 w 395"/>
                <a:gd name="T25" fmla="*/ 339 h 382"/>
                <a:gd name="T26" fmla="*/ 189 w 395"/>
                <a:gd name="T27" fmla="*/ 299 h 382"/>
                <a:gd name="T28" fmla="*/ 135 w 395"/>
                <a:gd name="T29" fmla="*/ 285 h 382"/>
                <a:gd name="T30" fmla="*/ 149 w 395"/>
                <a:gd name="T31" fmla="*/ 259 h 382"/>
                <a:gd name="T32" fmla="*/ 203 w 395"/>
                <a:gd name="T33" fmla="*/ 272 h 382"/>
                <a:gd name="T34" fmla="*/ 245 w 395"/>
                <a:gd name="T35" fmla="*/ 245 h 382"/>
                <a:gd name="T36" fmla="*/ 203 w 395"/>
                <a:gd name="T37" fmla="*/ 204 h 382"/>
                <a:gd name="T38" fmla="*/ 149 w 395"/>
                <a:gd name="T39" fmla="*/ 136 h 382"/>
                <a:gd name="T40" fmla="*/ 203 w 395"/>
                <a:gd name="T41" fmla="*/ 82 h 382"/>
                <a:gd name="T42" fmla="*/ 203 w 395"/>
                <a:gd name="T43" fmla="*/ 40 h 382"/>
                <a:gd name="T44" fmla="*/ 217 w 395"/>
                <a:gd name="T45" fmla="*/ 40 h 382"/>
                <a:gd name="T46" fmla="*/ 217 w 395"/>
                <a:gd name="T47" fmla="*/ 82 h 382"/>
                <a:gd name="T48" fmla="*/ 272 w 395"/>
                <a:gd name="T49" fmla="*/ 96 h 382"/>
                <a:gd name="T50" fmla="*/ 258 w 395"/>
                <a:gd name="T51" fmla="*/ 108 h 382"/>
                <a:gd name="T52" fmla="*/ 217 w 395"/>
                <a:gd name="T53" fmla="*/ 96 h 382"/>
                <a:gd name="T54" fmla="*/ 177 w 395"/>
                <a:gd name="T55" fmla="*/ 136 h 382"/>
                <a:gd name="T56" fmla="*/ 217 w 395"/>
                <a:gd name="T57" fmla="*/ 176 h 382"/>
                <a:gd name="T58" fmla="*/ 272 w 395"/>
                <a:gd name="T59" fmla="*/ 245 h 382"/>
                <a:gd name="T60" fmla="*/ 217 w 395"/>
                <a:gd name="T61" fmla="*/ 299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5" h="382">
                  <a:moveTo>
                    <a:pt x="394" y="191"/>
                  </a:moveTo>
                  <a:lnTo>
                    <a:pt x="394" y="191"/>
                  </a:lnTo>
                  <a:cubicBezTo>
                    <a:pt x="394" y="136"/>
                    <a:pt x="366" y="96"/>
                    <a:pt x="340" y="54"/>
                  </a:cubicBezTo>
                  <a:cubicBezTo>
                    <a:pt x="299" y="27"/>
                    <a:pt x="258" y="0"/>
                    <a:pt x="203" y="0"/>
                  </a:cubicBezTo>
                  <a:cubicBezTo>
                    <a:pt x="163" y="0"/>
                    <a:pt x="109" y="27"/>
                    <a:pt x="81" y="54"/>
                  </a:cubicBezTo>
                  <a:cubicBezTo>
                    <a:pt x="0" y="136"/>
                    <a:pt x="0" y="245"/>
                    <a:pt x="81" y="327"/>
                  </a:cubicBezTo>
                  <a:cubicBezTo>
                    <a:pt x="109" y="354"/>
                    <a:pt x="163" y="381"/>
                    <a:pt x="203" y="381"/>
                  </a:cubicBezTo>
                  <a:cubicBezTo>
                    <a:pt x="258" y="381"/>
                    <a:pt x="299" y="354"/>
                    <a:pt x="340" y="327"/>
                  </a:cubicBezTo>
                  <a:cubicBezTo>
                    <a:pt x="366" y="285"/>
                    <a:pt x="394" y="245"/>
                    <a:pt x="394" y="191"/>
                  </a:cubicBezTo>
                  <a:close/>
                  <a:moveTo>
                    <a:pt x="217" y="299"/>
                  </a:moveTo>
                  <a:lnTo>
                    <a:pt x="217" y="299"/>
                  </a:lnTo>
                  <a:cubicBezTo>
                    <a:pt x="217" y="339"/>
                    <a:pt x="217" y="339"/>
                    <a:pt x="217" y="339"/>
                  </a:cubicBezTo>
                  <a:cubicBezTo>
                    <a:pt x="189" y="339"/>
                    <a:pt x="189" y="339"/>
                    <a:pt x="189" y="339"/>
                  </a:cubicBezTo>
                  <a:cubicBezTo>
                    <a:pt x="189" y="299"/>
                    <a:pt x="189" y="299"/>
                    <a:pt x="189" y="299"/>
                  </a:cubicBezTo>
                  <a:cubicBezTo>
                    <a:pt x="177" y="299"/>
                    <a:pt x="149" y="299"/>
                    <a:pt x="135" y="285"/>
                  </a:cubicBezTo>
                  <a:cubicBezTo>
                    <a:pt x="149" y="259"/>
                    <a:pt x="149" y="259"/>
                    <a:pt x="149" y="259"/>
                  </a:cubicBezTo>
                  <a:cubicBezTo>
                    <a:pt x="163" y="272"/>
                    <a:pt x="177" y="272"/>
                    <a:pt x="203" y="272"/>
                  </a:cubicBezTo>
                  <a:cubicBezTo>
                    <a:pt x="231" y="272"/>
                    <a:pt x="245" y="259"/>
                    <a:pt x="245" y="245"/>
                  </a:cubicBezTo>
                  <a:cubicBezTo>
                    <a:pt x="245" y="218"/>
                    <a:pt x="231" y="204"/>
                    <a:pt x="203" y="204"/>
                  </a:cubicBezTo>
                  <a:cubicBezTo>
                    <a:pt x="163" y="191"/>
                    <a:pt x="149" y="164"/>
                    <a:pt x="149" y="136"/>
                  </a:cubicBezTo>
                  <a:cubicBezTo>
                    <a:pt x="149" y="108"/>
                    <a:pt x="163" y="82"/>
                    <a:pt x="203" y="82"/>
                  </a:cubicBezTo>
                  <a:cubicBezTo>
                    <a:pt x="203" y="40"/>
                    <a:pt x="203" y="40"/>
                    <a:pt x="203" y="40"/>
                  </a:cubicBezTo>
                  <a:cubicBezTo>
                    <a:pt x="217" y="40"/>
                    <a:pt x="217" y="40"/>
                    <a:pt x="217" y="40"/>
                  </a:cubicBezTo>
                  <a:cubicBezTo>
                    <a:pt x="217" y="82"/>
                    <a:pt x="217" y="82"/>
                    <a:pt x="217" y="82"/>
                  </a:cubicBezTo>
                  <a:cubicBezTo>
                    <a:pt x="245" y="82"/>
                    <a:pt x="258" y="82"/>
                    <a:pt x="272" y="96"/>
                  </a:cubicBezTo>
                  <a:cubicBezTo>
                    <a:pt x="258" y="108"/>
                    <a:pt x="258" y="108"/>
                    <a:pt x="258" y="108"/>
                  </a:cubicBezTo>
                  <a:cubicBezTo>
                    <a:pt x="245" y="108"/>
                    <a:pt x="231" y="96"/>
                    <a:pt x="217" y="96"/>
                  </a:cubicBezTo>
                  <a:cubicBezTo>
                    <a:pt x="189" y="96"/>
                    <a:pt x="177" y="122"/>
                    <a:pt x="177" y="136"/>
                  </a:cubicBezTo>
                  <a:cubicBezTo>
                    <a:pt x="177" y="150"/>
                    <a:pt x="189" y="164"/>
                    <a:pt x="217" y="176"/>
                  </a:cubicBezTo>
                  <a:cubicBezTo>
                    <a:pt x="258" y="191"/>
                    <a:pt x="272" y="204"/>
                    <a:pt x="272" y="245"/>
                  </a:cubicBezTo>
                  <a:cubicBezTo>
                    <a:pt x="272" y="272"/>
                    <a:pt x="258" y="299"/>
                    <a:pt x="217" y="299"/>
                  </a:cubicBezTo>
                  <a:close/>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1" name="Freeform 782"/>
            <p:cNvSpPr>
              <a:spLocks noChangeArrowheads="1"/>
            </p:cNvSpPr>
            <p:nvPr/>
          </p:nvSpPr>
          <p:spPr bwMode="auto">
            <a:xfrm>
              <a:off x="15302131" y="10665936"/>
              <a:ext cx="261483" cy="261551"/>
            </a:xfrm>
            <a:custGeom>
              <a:avLst/>
              <a:gdLst>
                <a:gd name="T0" fmla="*/ 68 w 246"/>
                <a:gd name="T1" fmla="*/ 177 h 246"/>
                <a:gd name="T2" fmla="*/ 68 w 246"/>
                <a:gd name="T3" fmla="*/ 177 h 246"/>
                <a:gd name="T4" fmla="*/ 123 w 246"/>
                <a:gd name="T5" fmla="*/ 245 h 246"/>
                <a:gd name="T6" fmla="*/ 204 w 246"/>
                <a:gd name="T7" fmla="*/ 164 h 246"/>
                <a:gd name="T8" fmla="*/ 245 w 246"/>
                <a:gd name="T9" fmla="*/ 205 h 246"/>
                <a:gd name="T10" fmla="*/ 245 w 246"/>
                <a:gd name="T11" fmla="*/ 205 h 246"/>
                <a:gd name="T12" fmla="*/ 245 w 246"/>
                <a:gd name="T13" fmla="*/ 191 h 246"/>
                <a:gd name="T14" fmla="*/ 245 w 246"/>
                <a:gd name="T15" fmla="*/ 0 h 246"/>
                <a:gd name="T16" fmla="*/ 245 w 246"/>
                <a:gd name="T17" fmla="*/ 0 h 246"/>
                <a:gd name="T18" fmla="*/ 55 w 246"/>
                <a:gd name="T19" fmla="*/ 0 h 246"/>
                <a:gd name="T20" fmla="*/ 55 w 246"/>
                <a:gd name="T21" fmla="*/ 0 h 246"/>
                <a:gd name="T22" fmla="*/ 55 w 246"/>
                <a:gd name="T23" fmla="*/ 0 h 246"/>
                <a:gd name="T24" fmla="*/ 81 w 246"/>
                <a:gd name="T25" fmla="*/ 42 h 246"/>
                <a:gd name="T26" fmla="*/ 0 w 246"/>
                <a:gd name="T27" fmla="*/ 123 h 246"/>
                <a:gd name="T28" fmla="*/ 68 w 246"/>
                <a:gd name="T29" fmla="*/ 177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246">
                  <a:moveTo>
                    <a:pt x="68" y="177"/>
                  </a:moveTo>
                  <a:lnTo>
                    <a:pt x="68" y="177"/>
                  </a:lnTo>
                  <a:cubicBezTo>
                    <a:pt x="95" y="191"/>
                    <a:pt x="109" y="219"/>
                    <a:pt x="123" y="245"/>
                  </a:cubicBezTo>
                  <a:cubicBezTo>
                    <a:pt x="204" y="164"/>
                    <a:pt x="204" y="164"/>
                    <a:pt x="204" y="164"/>
                  </a:cubicBezTo>
                  <a:cubicBezTo>
                    <a:pt x="245" y="205"/>
                    <a:pt x="245" y="205"/>
                    <a:pt x="245" y="205"/>
                  </a:cubicBezTo>
                  <a:lnTo>
                    <a:pt x="245" y="205"/>
                  </a:lnTo>
                  <a:lnTo>
                    <a:pt x="245" y="191"/>
                  </a:lnTo>
                  <a:cubicBezTo>
                    <a:pt x="245" y="0"/>
                    <a:pt x="245" y="0"/>
                    <a:pt x="245" y="0"/>
                  </a:cubicBezTo>
                  <a:lnTo>
                    <a:pt x="245" y="0"/>
                  </a:lnTo>
                  <a:cubicBezTo>
                    <a:pt x="55" y="0"/>
                    <a:pt x="55" y="0"/>
                    <a:pt x="55" y="0"/>
                  </a:cubicBezTo>
                  <a:lnTo>
                    <a:pt x="55" y="0"/>
                  </a:lnTo>
                  <a:lnTo>
                    <a:pt x="55" y="0"/>
                  </a:lnTo>
                  <a:cubicBezTo>
                    <a:pt x="81" y="42"/>
                    <a:pt x="81" y="42"/>
                    <a:pt x="81" y="42"/>
                  </a:cubicBezTo>
                  <a:cubicBezTo>
                    <a:pt x="0" y="123"/>
                    <a:pt x="0" y="123"/>
                    <a:pt x="0" y="123"/>
                  </a:cubicBezTo>
                  <a:cubicBezTo>
                    <a:pt x="27" y="137"/>
                    <a:pt x="55" y="150"/>
                    <a:pt x="68" y="177"/>
                  </a:cubicBezTo>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2" name="Freeform 783"/>
            <p:cNvSpPr>
              <a:spLocks noChangeArrowheads="1"/>
            </p:cNvSpPr>
            <p:nvPr/>
          </p:nvSpPr>
          <p:spPr bwMode="auto">
            <a:xfrm>
              <a:off x="15302131" y="11100297"/>
              <a:ext cx="261483" cy="261551"/>
            </a:xfrm>
            <a:custGeom>
              <a:avLst/>
              <a:gdLst>
                <a:gd name="T0" fmla="*/ 245 w 246"/>
                <a:gd name="T1" fmla="*/ 41 h 247"/>
                <a:gd name="T2" fmla="*/ 245 w 246"/>
                <a:gd name="T3" fmla="*/ 41 h 247"/>
                <a:gd name="T4" fmla="*/ 245 w 246"/>
                <a:gd name="T5" fmla="*/ 41 h 247"/>
                <a:gd name="T6" fmla="*/ 204 w 246"/>
                <a:gd name="T7" fmla="*/ 82 h 247"/>
                <a:gd name="T8" fmla="*/ 123 w 246"/>
                <a:gd name="T9" fmla="*/ 0 h 247"/>
                <a:gd name="T10" fmla="*/ 68 w 246"/>
                <a:gd name="T11" fmla="*/ 67 h 247"/>
                <a:gd name="T12" fmla="*/ 0 w 246"/>
                <a:gd name="T13" fmla="*/ 109 h 247"/>
                <a:gd name="T14" fmla="*/ 81 w 246"/>
                <a:gd name="T15" fmla="*/ 204 h 247"/>
                <a:gd name="T16" fmla="*/ 55 w 246"/>
                <a:gd name="T17" fmla="*/ 232 h 247"/>
                <a:gd name="T18" fmla="*/ 55 w 246"/>
                <a:gd name="T19" fmla="*/ 246 h 247"/>
                <a:gd name="T20" fmla="*/ 55 w 246"/>
                <a:gd name="T21" fmla="*/ 246 h 247"/>
                <a:gd name="T22" fmla="*/ 245 w 246"/>
                <a:gd name="T23" fmla="*/ 246 h 247"/>
                <a:gd name="T24" fmla="*/ 245 w 246"/>
                <a:gd name="T25" fmla="*/ 246 h 247"/>
                <a:gd name="T26" fmla="*/ 245 w 246"/>
                <a:gd name="T27" fmla="*/ 41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6" h="247">
                  <a:moveTo>
                    <a:pt x="245" y="41"/>
                  </a:moveTo>
                  <a:lnTo>
                    <a:pt x="245" y="41"/>
                  </a:lnTo>
                  <a:lnTo>
                    <a:pt x="245" y="41"/>
                  </a:lnTo>
                  <a:cubicBezTo>
                    <a:pt x="204" y="82"/>
                    <a:pt x="204" y="82"/>
                    <a:pt x="204" y="82"/>
                  </a:cubicBezTo>
                  <a:cubicBezTo>
                    <a:pt x="123" y="0"/>
                    <a:pt x="123" y="0"/>
                    <a:pt x="123" y="0"/>
                  </a:cubicBezTo>
                  <a:cubicBezTo>
                    <a:pt x="109" y="27"/>
                    <a:pt x="95" y="55"/>
                    <a:pt x="68" y="67"/>
                  </a:cubicBezTo>
                  <a:cubicBezTo>
                    <a:pt x="55" y="95"/>
                    <a:pt x="27" y="109"/>
                    <a:pt x="0" y="109"/>
                  </a:cubicBezTo>
                  <a:cubicBezTo>
                    <a:pt x="81" y="204"/>
                    <a:pt x="81" y="204"/>
                    <a:pt x="81" y="204"/>
                  </a:cubicBezTo>
                  <a:cubicBezTo>
                    <a:pt x="55" y="232"/>
                    <a:pt x="55" y="232"/>
                    <a:pt x="55" y="232"/>
                  </a:cubicBezTo>
                  <a:cubicBezTo>
                    <a:pt x="55" y="246"/>
                    <a:pt x="55" y="246"/>
                    <a:pt x="55" y="246"/>
                  </a:cubicBezTo>
                  <a:lnTo>
                    <a:pt x="55" y="246"/>
                  </a:lnTo>
                  <a:cubicBezTo>
                    <a:pt x="245" y="246"/>
                    <a:pt x="245" y="246"/>
                    <a:pt x="245" y="246"/>
                  </a:cubicBezTo>
                  <a:lnTo>
                    <a:pt x="245" y="246"/>
                  </a:lnTo>
                  <a:cubicBezTo>
                    <a:pt x="245" y="41"/>
                    <a:pt x="245" y="41"/>
                    <a:pt x="245" y="41"/>
                  </a:cubicBezTo>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3" name="Freeform 784"/>
            <p:cNvSpPr>
              <a:spLocks noChangeArrowheads="1"/>
            </p:cNvSpPr>
            <p:nvPr/>
          </p:nvSpPr>
          <p:spPr bwMode="auto">
            <a:xfrm>
              <a:off x="14867881" y="10665936"/>
              <a:ext cx="261483" cy="261551"/>
            </a:xfrm>
            <a:custGeom>
              <a:avLst/>
              <a:gdLst>
                <a:gd name="T0" fmla="*/ 0 w 246"/>
                <a:gd name="T1" fmla="*/ 205 h 246"/>
                <a:gd name="T2" fmla="*/ 0 w 246"/>
                <a:gd name="T3" fmla="*/ 205 h 246"/>
                <a:gd name="T4" fmla="*/ 13 w 246"/>
                <a:gd name="T5" fmla="*/ 205 h 246"/>
                <a:gd name="T6" fmla="*/ 41 w 246"/>
                <a:gd name="T7" fmla="*/ 164 h 246"/>
                <a:gd name="T8" fmla="*/ 137 w 246"/>
                <a:gd name="T9" fmla="*/ 245 h 246"/>
                <a:gd name="T10" fmla="*/ 177 w 246"/>
                <a:gd name="T11" fmla="*/ 177 h 246"/>
                <a:gd name="T12" fmla="*/ 245 w 246"/>
                <a:gd name="T13" fmla="*/ 123 h 246"/>
                <a:gd name="T14" fmla="*/ 163 w 246"/>
                <a:gd name="T15" fmla="*/ 42 h 246"/>
                <a:gd name="T16" fmla="*/ 204 w 246"/>
                <a:gd name="T17" fmla="*/ 0 h 246"/>
                <a:gd name="T18" fmla="*/ 204 w 246"/>
                <a:gd name="T19" fmla="*/ 0 h 246"/>
                <a:gd name="T20" fmla="*/ 204 w 246"/>
                <a:gd name="T21" fmla="*/ 0 h 246"/>
                <a:gd name="T22" fmla="*/ 13 w 246"/>
                <a:gd name="T23" fmla="*/ 0 h 246"/>
                <a:gd name="T24" fmla="*/ 0 w 246"/>
                <a:gd name="T25" fmla="*/ 0 h 246"/>
                <a:gd name="T26" fmla="*/ 0 w 246"/>
                <a:gd name="T27" fmla="*/ 191 h 246"/>
                <a:gd name="T28" fmla="*/ 0 w 246"/>
                <a:gd name="T29" fmla="*/ 205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246">
                  <a:moveTo>
                    <a:pt x="0" y="205"/>
                  </a:moveTo>
                  <a:lnTo>
                    <a:pt x="0" y="205"/>
                  </a:lnTo>
                  <a:cubicBezTo>
                    <a:pt x="13" y="205"/>
                    <a:pt x="13" y="205"/>
                    <a:pt x="13" y="205"/>
                  </a:cubicBezTo>
                  <a:cubicBezTo>
                    <a:pt x="41" y="164"/>
                    <a:pt x="41" y="164"/>
                    <a:pt x="41" y="164"/>
                  </a:cubicBezTo>
                  <a:cubicBezTo>
                    <a:pt x="137" y="245"/>
                    <a:pt x="137" y="245"/>
                    <a:pt x="137" y="245"/>
                  </a:cubicBezTo>
                  <a:cubicBezTo>
                    <a:pt x="137" y="219"/>
                    <a:pt x="163" y="191"/>
                    <a:pt x="177" y="177"/>
                  </a:cubicBezTo>
                  <a:cubicBezTo>
                    <a:pt x="204" y="150"/>
                    <a:pt x="217" y="137"/>
                    <a:pt x="245" y="123"/>
                  </a:cubicBezTo>
                  <a:cubicBezTo>
                    <a:pt x="163" y="42"/>
                    <a:pt x="163" y="42"/>
                    <a:pt x="163" y="42"/>
                  </a:cubicBezTo>
                  <a:cubicBezTo>
                    <a:pt x="204" y="0"/>
                    <a:pt x="204" y="0"/>
                    <a:pt x="204" y="0"/>
                  </a:cubicBezTo>
                  <a:lnTo>
                    <a:pt x="204" y="0"/>
                  </a:lnTo>
                  <a:lnTo>
                    <a:pt x="204" y="0"/>
                  </a:lnTo>
                  <a:cubicBezTo>
                    <a:pt x="13" y="0"/>
                    <a:pt x="13" y="0"/>
                    <a:pt x="13" y="0"/>
                  </a:cubicBezTo>
                  <a:cubicBezTo>
                    <a:pt x="0" y="0"/>
                    <a:pt x="0" y="0"/>
                    <a:pt x="0" y="0"/>
                  </a:cubicBezTo>
                  <a:cubicBezTo>
                    <a:pt x="0" y="191"/>
                    <a:pt x="0" y="191"/>
                    <a:pt x="0" y="191"/>
                  </a:cubicBezTo>
                  <a:lnTo>
                    <a:pt x="0" y="205"/>
                  </a:lnTo>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4" name="Freeform 785"/>
            <p:cNvSpPr>
              <a:spLocks noChangeArrowheads="1"/>
            </p:cNvSpPr>
            <p:nvPr/>
          </p:nvSpPr>
          <p:spPr bwMode="auto">
            <a:xfrm>
              <a:off x="14867881" y="11100297"/>
              <a:ext cx="261483" cy="261551"/>
            </a:xfrm>
            <a:custGeom>
              <a:avLst/>
              <a:gdLst>
                <a:gd name="T0" fmla="*/ 177 w 246"/>
                <a:gd name="T1" fmla="*/ 67 h 247"/>
                <a:gd name="T2" fmla="*/ 177 w 246"/>
                <a:gd name="T3" fmla="*/ 67 h 247"/>
                <a:gd name="T4" fmla="*/ 137 w 246"/>
                <a:gd name="T5" fmla="*/ 0 h 247"/>
                <a:gd name="T6" fmla="*/ 41 w 246"/>
                <a:gd name="T7" fmla="*/ 82 h 247"/>
                <a:gd name="T8" fmla="*/ 13 w 246"/>
                <a:gd name="T9" fmla="*/ 41 h 247"/>
                <a:gd name="T10" fmla="*/ 0 w 246"/>
                <a:gd name="T11" fmla="*/ 41 h 247"/>
                <a:gd name="T12" fmla="*/ 0 w 246"/>
                <a:gd name="T13" fmla="*/ 41 h 247"/>
                <a:gd name="T14" fmla="*/ 0 w 246"/>
                <a:gd name="T15" fmla="*/ 246 h 247"/>
                <a:gd name="T16" fmla="*/ 13 w 246"/>
                <a:gd name="T17" fmla="*/ 246 h 247"/>
                <a:gd name="T18" fmla="*/ 204 w 246"/>
                <a:gd name="T19" fmla="*/ 246 h 247"/>
                <a:gd name="T20" fmla="*/ 204 w 246"/>
                <a:gd name="T21" fmla="*/ 246 h 247"/>
                <a:gd name="T22" fmla="*/ 204 w 246"/>
                <a:gd name="T23" fmla="*/ 232 h 247"/>
                <a:gd name="T24" fmla="*/ 163 w 246"/>
                <a:gd name="T25" fmla="*/ 204 h 247"/>
                <a:gd name="T26" fmla="*/ 245 w 246"/>
                <a:gd name="T27" fmla="*/ 109 h 247"/>
                <a:gd name="T28" fmla="*/ 177 w 246"/>
                <a:gd name="T29" fmla="*/ 6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247">
                  <a:moveTo>
                    <a:pt x="177" y="67"/>
                  </a:moveTo>
                  <a:lnTo>
                    <a:pt x="177" y="67"/>
                  </a:lnTo>
                  <a:cubicBezTo>
                    <a:pt x="163" y="55"/>
                    <a:pt x="137" y="27"/>
                    <a:pt x="137" y="0"/>
                  </a:cubicBezTo>
                  <a:cubicBezTo>
                    <a:pt x="41" y="82"/>
                    <a:pt x="41" y="82"/>
                    <a:pt x="41" y="82"/>
                  </a:cubicBezTo>
                  <a:cubicBezTo>
                    <a:pt x="13" y="41"/>
                    <a:pt x="13" y="41"/>
                    <a:pt x="13" y="41"/>
                  </a:cubicBezTo>
                  <a:cubicBezTo>
                    <a:pt x="13" y="41"/>
                    <a:pt x="13" y="41"/>
                    <a:pt x="0" y="41"/>
                  </a:cubicBezTo>
                  <a:lnTo>
                    <a:pt x="0" y="41"/>
                  </a:lnTo>
                  <a:cubicBezTo>
                    <a:pt x="0" y="246"/>
                    <a:pt x="0" y="246"/>
                    <a:pt x="0" y="246"/>
                  </a:cubicBezTo>
                  <a:cubicBezTo>
                    <a:pt x="0" y="246"/>
                    <a:pt x="0" y="246"/>
                    <a:pt x="13" y="246"/>
                  </a:cubicBezTo>
                  <a:cubicBezTo>
                    <a:pt x="204" y="246"/>
                    <a:pt x="204" y="246"/>
                    <a:pt x="204" y="246"/>
                  </a:cubicBezTo>
                  <a:lnTo>
                    <a:pt x="204" y="246"/>
                  </a:lnTo>
                  <a:cubicBezTo>
                    <a:pt x="204" y="246"/>
                    <a:pt x="204" y="246"/>
                    <a:pt x="204" y="232"/>
                  </a:cubicBezTo>
                  <a:cubicBezTo>
                    <a:pt x="163" y="204"/>
                    <a:pt x="163" y="204"/>
                    <a:pt x="163" y="204"/>
                  </a:cubicBezTo>
                  <a:cubicBezTo>
                    <a:pt x="245" y="109"/>
                    <a:pt x="245" y="109"/>
                    <a:pt x="245" y="109"/>
                  </a:cubicBezTo>
                  <a:cubicBezTo>
                    <a:pt x="217" y="109"/>
                    <a:pt x="204" y="95"/>
                    <a:pt x="177" y="67"/>
                  </a:cubicBezTo>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35" name="Freeform 11"/>
          <p:cNvSpPr>
            <a:spLocks noChangeArrowheads="1"/>
          </p:cNvSpPr>
          <p:nvPr/>
        </p:nvSpPr>
        <p:spPr bwMode="auto">
          <a:xfrm rot="16200000">
            <a:off x="9457055" y="2052955"/>
            <a:ext cx="1493520" cy="1927860"/>
          </a:xfrm>
          <a:custGeom>
            <a:avLst/>
            <a:gdLst>
              <a:gd name="T0" fmla="*/ 493 w 2800"/>
              <a:gd name="T1" fmla="*/ 912 h 3618"/>
              <a:gd name="T2" fmla="*/ 493 w 2800"/>
              <a:gd name="T3" fmla="*/ 912 h 3618"/>
              <a:gd name="T4" fmla="*/ 493 w 2800"/>
              <a:gd name="T5" fmla="*/ 912 h 3618"/>
              <a:gd name="T6" fmla="*/ 451 w 2800"/>
              <a:gd name="T7" fmla="*/ 2663 h 3618"/>
              <a:gd name="T8" fmla="*/ 451 w 2800"/>
              <a:gd name="T9" fmla="*/ 2663 h 3618"/>
              <a:gd name="T10" fmla="*/ 1400 w 2800"/>
              <a:gd name="T11" fmla="*/ 3617 h 3618"/>
              <a:gd name="T12" fmla="*/ 2311 w 2800"/>
              <a:gd name="T13" fmla="*/ 2705 h 3618"/>
              <a:gd name="T14" fmla="*/ 2311 w 2800"/>
              <a:gd name="T15" fmla="*/ 2705 h 3618"/>
              <a:gd name="T16" fmla="*/ 2348 w 2800"/>
              <a:gd name="T17" fmla="*/ 954 h 3618"/>
              <a:gd name="T18" fmla="*/ 2353 w 2800"/>
              <a:gd name="T19" fmla="*/ 954 h 3618"/>
              <a:gd name="T20" fmla="*/ 1400 w 2800"/>
              <a:gd name="T21" fmla="*/ 0 h 3618"/>
              <a:gd name="T22" fmla="*/ 493 w 2800"/>
              <a:gd name="T23" fmla="*/ 912 h 3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00" h="3618">
                <a:moveTo>
                  <a:pt x="493" y="912"/>
                </a:moveTo>
                <a:lnTo>
                  <a:pt x="493" y="912"/>
                </a:lnTo>
                <a:lnTo>
                  <a:pt x="493" y="912"/>
                </a:lnTo>
                <a:cubicBezTo>
                  <a:pt x="14" y="1395"/>
                  <a:pt x="0" y="2165"/>
                  <a:pt x="451" y="2663"/>
                </a:cubicBezTo>
                <a:lnTo>
                  <a:pt x="451" y="2663"/>
                </a:lnTo>
                <a:cubicBezTo>
                  <a:pt x="1400" y="3617"/>
                  <a:pt x="1400" y="3617"/>
                  <a:pt x="1400" y="3617"/>
                </a:cubicBezTo>
                <a:cubicBezTo>
                  <a:pt x="2311" y="2705"/>
                  <a:pt x="2311" y="2705"/>
                  <a:pt x="2311" y="2705"/>
                </a:cubicBezTo>
                <a:lnTo>
                  <a:pt x="2311" y="2705"/>
                </a:lnTo>
                <a:cubicBezTo>
                  <a:pt x="2785" y="2222"/>
                  <a:pt x="2799" y="1452"/>
                  <a:pt x="2348" y="954"/>
                </a:cubicBezTo>
                <a:cubicBezTo>
                  <a:pt x="2353" y="954"/>
                  <a:pt x="2353" y="954"/>
                  <a:pt x="2353" y="954"/>
                </a:cubicBezTo>
                <a:cubicBezTo>
                  <a:pt x="1400" y="0"/>
                  <a:pt x="1400" y="0"/>
                  <a:pt x="1400" y="0"/>
                </a:cubicBezTo>
                <a:lnTo>
                  <a:pt x="493" y="912"/>
                </a:lnTo>
              </a:path>
            </a:pathLst>
          </a:custGeom>
          <a:solidFill>
            <a:srgbClr val="0085A6"/>
          </a:solidFill>
          <a:ln>
            <a:noFill/>
          </a:ln>
          <a:effectLst/>
        </p:spPr>
        <p:txBody>
          <a:bodyPr wrap="none"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36" name="Group 7"/>
          <p:cNvGrpSpPr/>
          <p:nvPr/>
        </p:nvGrpSpPr>
        <p:grpSpPr>
          <a:xfrm>
            <a:off x="9975215" y="2774950"/>
            <a:ext cx="434340" cy="440055"/>
            <a:chOff x="3866421" y="8396641"/>
            <a:chExt cx="610363" cy="618881"/>
          </a:xfrm>
        </p:grpSpPr>
        <p:sp>
          <p:nvSpPr>
            <p:cNvPr id="37" name="Freeform 812"/>
            <p:cNvSpPr>
              <a:spLocks noChangeArrowheads="1"/>
            </p:cNvSpPr>
            <p:nvPr/>
          </p:nvSpPr>
          <p:spPr bwMode="auto">
            <a:xfrm>
              <a:off x="3866421" y="8614084"/>
              <a:ext cx="401334" cy="401438"/>
            </a:xfrm>
            <a:custGeom>
              <a:avLst/>
              <a:gdLst>
                <a:gd name="T0" fmla="*/ 218 w 422"/>
                <a:gd name="T1" fmla="*/ 0 h 423"/>
                <a:gd name="T2" fmla="*/ 218 w 422"/>
                <a:gd name="T3" fmla="*/ 0 h 423"/>
                <a:gd name="T4" fmla="*/ 0 w 422"/>
                <a:gd name="T5" fmla="*/ 218 h 423"/>
                <a:gd name="T6" fmla="*/ 218 w 422"/>
                <a:gd name="T7" fmla="*/ 422 h 423"/>
                <a:gd name="T8" fmla="*/ 421 w 422"/>
                <a:gd name="T9" fmla="*/ 218 h 423"/>
                <a:gd name="T10" fmla="*/ 218 w 422"/>
                <a:gd name="T11" fmla="*/ 0 h 423"/>
                <a:gd name="T12" fmla="*/ 218 w 422"/>
                <a:gd name="T13" fmla="*/ 314 h 423"/>
                <a:gd name="T14" fmla="*/ 218 w 422"/>
                <a:gd name="T15" fmla="*/ 314 h 423"/>
                <a:gd name="T16" fmla="*/ 218 w 422"/>
                <a:gd name="T17" fmla="*/ 354 h 423"/>
                <a:gd name="T18" fmla="*/ 204 w 422"/>
                <a:gd name="T19" fmla="*/ 354 h 423"/>
                <a:gd name="T20" fmla="*/ 204 w 422"/>
                <a:gd name="T21" fmla="*/ 314 h 423"/>
                <a:gd name="T22" fmla="*/ 150 w 422"/>
                <a:gd name="T23" fmla="*/ 300 h 423"/>
                <a:gd name="T24" fmla="*/ 163 w 422"/>
                <a:gd name="T25" fmla="*/ 286 h 423"/>
                <a:gd name="T26" fmla="*/ 204 w 422"/>
                <a:gd name="T27" fmla="*/ 300 h 423"/>
                <a:gd name="T28" fmla="*/ 244 w 422"/>
                <a:gd name="T29" fmla="*/ 259 h 423"/>
                <a:gd name="T30" fmla="*/ 204 w 422"/>
                <a:gd name="T31" fmla="*/ 218 h 423"/>
                <a:gd name="T32" fmla="*/ 150 w 422"/>
                <a:gd name="T33" fmla="*/ 163 h 423"/>
                <a:gd name="T34" fmla="*/ 204 w 422"/>
                <a:gd name="T35" fmla="*/ 109 h 423"/>
                <a:gd name="T36" fmla="*/ 204 w 422"/>
                <a:gd name="T37" fmla="*/ 68 h 423"/>
                <a:gd name="T38" fmla="*/ 231 w 422"/>
                <a:gd name="T39" fmla="*/ 68 h 423"/>
                <a:gd name="T40" fmla="*/ 231 w 422"/>
                <a:gd name="T41" fmla="*/ 109 h 423"/>
                <a:gd name="T42" fmla="*/ 272 w 422"/>
                <a:gd name="T43" fmla="*/ 123 h 423"/>
                <a:gd name="T44" fmla="*/ 258 w 422"/>
                <a:gd name="T45" fmla="*/ 135 h 423"/>
                <a:gd name="T46" fmla="*/ 218 w 422"/>
                <a:gd name="T47" fmla="*/ 123 h 423"/>
                <a:gd name="T48" fmla="*/ 177 w 422"/>
                <a:gd name="T49" fmla="*/ 163 h 423"/>
                <a:gd name="T50" fmla="*/ 231 w 422"/>
                <a:gd name="T51" fmla="*/ 191 h 423"/>
                <a:gd name="T52" fmla="*/ 272 w 422"/>
                <a:gd name="T53" fmla="*/ 259 h 423"/>
                <a:gd name="T54" fmla="*/ 218 w 422"/>
                <a:gd name="T55" fmla="*/ 314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2" h="423">
                  <a:moveTo>
                    <a:pt x="218" y="0"/>
                  </a:moveTo>
                  <a:lnTo>
                    <a:pt x="218" y="0"/>
                  </a:lnTo>
                  <a:cubicBezTo>
                    <a:pt x="95" y="0"/>
                    <a:pt x="0" y="95"/>
                    <a:pt x="0" y="218"/>
                  </a:cubicBezTo>
                  <a:cubicBezTo>
                    <a:pt x="0" y="326"/>
                    <a:pt x="95" y="422"/>
                    <a:pt x="218" y="422"/>
                  </a:cubicBezTo>
                  <a:cubicBezTo>
                    <a:pt x="326" y="422"/>
                    <a:pt x="421" y="326"/>
                    <a:pt x="421" y="218"/>
                  </a:cubicBezTo>
                  <a:cubicBezTo>
                    <a:pt x="421" y="95"/>
                    <a:pt x="326" y="0"/>
                    <a:pt x="218" y="0"/>
                  </a:cubicBezTo>
                  <a:close/>
                  <a:moveTo>
                    <a:pt x="218" y="314"/>
                  </a:moveTo>
                  <a:lnTo>
                    <a:pt x="218" y="314"/>
                  </a:lnTo>
                  <a:cubicBezTo>
                    <a:pt x="218" y="354"/>
                    <a:pt x="218" y="354"/>
                    <a:pt x="218" y="354"/>
                  </a:cubicBezTo>
                  <a:cubicBezTo>
                    <a:pt x="204" y="354"/>
                    <a:pt x="204" y="354"/>
                    <a:pt x="204" y="354"/>
                  </a:cubicBezTo>
                  <a:cubicBezTo>
                    <a:pt x="204" y="314"/>
                    <a:pt x="204" y="314"/>
                    <a:pt x="204" y="314"/>
                  </a:cubicBezTo>
                  <a:cubicBezTo>
                    <a:pt x="177" y="314"/>
                    <a:pt x="163" y="314"/>
                    <a:pt x="150" y="300"/>
                  </a:cubicBezTo>
                  <a:cubicBezTo>
                    <a:pt x="163" y="286"/>
                    <a:pt x="163" y="286"/>
                    <a:pt x="163" y="286"/>
                  </a:cubicBezTo>
                  <a:cubicBezTo>
                    <a:pt x="177" y="286"/>
                    <a:pt x="190" y="300"/>
                    <a:pt x="204" y="300"/>
                  </a:cubicBezTo>
                  <a:cubicBezTo>
                    <a:pt x="231" y="300"/>
                    <a:pt x="244" y="286"/>
                    <a:pt x="244" y="259"/>
                  </a:cubicBezTo>
                  <a:cubicBezTo>
                    <a:pt x="244" y="245"/>
                    <a:pt x="231" y="231"/>
                    <a:pt x="204" y="218"/>
                  </a:cubicBezTo>
                  <a:cubicBezTo>
                    <a:pt x="177" y="205"/>
                    <a:pt x="150" y="191"/>
                    <a:pt x="150" y="163"/>
                  </a:cubicBezTo>
                  <a:cubicBezTo>
                    <a:pt x="150" y="135"/>
                    <a:pt x="177" y="109"/>
                    <a:pt x="204" y="109"/>
                  </a:cubicBezTo>
                  <a:cubicBezTo>
                    <a:pt x="204" y="68"/>
                    <a:pt x="204" y="68"/>
                    <a:pt x="204" y="68"/>
                  </a:cubicBezTo>
                  <a:cubicBezTo>
                    <a:pt x="231" y="68"/>
                    <a:pt x="231" y="68"/>
                    <a:pt x="231" y="68"/>
                  </a:cubicBezTo>
                  <a:cubicBezTo>
                    <a:pt x="231" y="109"/>
                    <a:pt x="231" y="109"/>
                    <a:pt x="231" y="109"/>
                  </a:cubicBezTo>
                  <a:cubicBezTo>
                    <a:pt x="244" y="109"/>
                    <a:pt x="258" y="109"/>
                    <a:pt x="272" y="123"/>
                  </a:cubicBezTo>
                  <a:cubicBezTo>
                    <a:pt x="258" y="135"/>
                    <a:pt x="258" y="135"/>
                    <a:pt x="258" y="135"/>
                  </a:cubicBezTo>
                  <a:cubicBezTo>
                    <a:pt x="258" y="135"/>
                    <a:pt x="244" y="123"/>
                    <a:pt x="218" y="123"/>
                  </a:cubicBezTo>
                  <a:cubicBezTo>
                    <a:pt x="190" y="123"/>
                    <a:pt x="177" y="149"/>
                    <a:pt x="177" y="163"/>
                  </a:cubicBezTo>
                  <a:cubicBezTo>
                    <a:pt x="177" y="177"/>
                    <a:pt x="190" y="191"/>
                    <a:pt x="231" y="191"/>
                  </a:cubicBezTo>
                  <a:cubicBezTo>
                    <a:pt x="258" y="218"/>
                    <a:pt x="272" y="231"/>
                    <a:pt x="272" y="259"/>
                  </a:cubicBezTo>
                  <a:cubicBezTo>
                    <a:pt x="272" y="286"/>
                    <a:pt x="258" y="314"/>
                    <a:pt x="218" y="314"/>
                  </a:cubicBezTo>
                  <a:close/>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8" name="Freeform 813"/>
            <p:cNvSpPr>
              <a:spLocks noChangeArrowheads="1"/>
            </p:cNvSpPr>
            <p:nvPr/>
          </p:nvSpPr>
          <p:spPr bwMode="auto">
            <a:xfrm>
              <a:off x="4033643" y="8396641"/>
              <a:ext cx="438960" cy="142175"/>
            </a:xfrm>
            <a:custGeom>
              <a:avLst/>
              <a:gdLst>
                <a:gd name="T0" fmla="*/ 231 w 464"/>
                <a:gd name="T1" fmla="*/ 149 h 150"/>
                <a:gd name="T2" fmla="*/ 231 w 464"/>
                <a:gd name="T3" fmla="*/ 149 h 150"/>
                <a:gd name="T4" fmla="*/ 463 w 464"/>
                <a:gd name="T5" fmla="*/ 68 h 150"/>
                <a:gd name="T6" fmla="*/ 231 w 464"/>
                <a:gd name="T7" fmla="*/ 0 h 150"/>
                <a:gd name="T8" fmla="*/ 0 w 464"/>
                <a:gd name="T9" fmla="*/ 68 h 150"/>
                <a:gd name="T10" fmla="*/ 231 w 464"/>
                <a:gd name="T11" fmla="*/ 149 h 150"/>
              </a:gdLst>
              <a:ahLst/>
              <a:cxnLst>
                <a:cxn ang="0">
                  <a:pos x="T0" y="T1"/>
                </a:cxn>
                <a:cxn ang="0">
                  <a:pos x="T2" y="T3"/>
                </a:cxn>
                <a:cxn ang="0">
                  <a:pos x="T4" y="T5"/>
                </a:cxn>
                <a:cxn ang="0">
                  <a:pos x="T6" y="T7"/>
                </a:cxn>
                <a:cxn ang="0">
                  <a:pos x="T8" y="T9"/>
                </a:cxn>
                <a:cxn ang="0">
                  <a:pos x="T10" y="T11"/>
                </a:cxn>
              </a:cxnLst>
              <a:rect l="0" t="0" r="r" b="b"/>
              <a:pathLst>
                <a:path w="464" h="150">
                  <a:moveTo>
                    <a:pt x="231" y="149"/>
                  </a:moveTo>
                  <a:lnTo>
                    <a:pt x="231" y="149"/>
                  </a:lnTo>
                  <a:cubicBezTo>
                    <a:pt x="354" y="149"/>
                    <a:pt x="463" y="108"/>
                    <a:pt x="463" y="68"/>
                  </a:cubicBezTo>
                  <a:cubicBezTo>
                    <a:pt x="463" y="27"/>
                    <a:pt x="354" y="0"/>
                    <a:pt x="231" y="0"/>
                  </a:cubicBezTo>
                  <a:cubicBezTo>
                    <a:pt x="109" y="0"/>
                    <a:pt x="0" y="27"/>
                    <a:pt x="0" y="68"/>
                  </a:cubicBezTo>
                  <a:cubicBezTo>
                    <a:pt x="0" y="108"/>
                    <a:pt x="109" y="149"/>
                    <a:pt x="231" y="149"/>
                  </a:cubicBezTo>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9" name="Freeform 814"/>
            <p:cNvSpPr>
              <a:spLocks noChangeArrowheads="1"/>
            </p:cNvSpPr>
            <p:nvPr/>
          </p:nvSpPr>
          <p:spPr bwMode="auto">
            <a:xfrm>
              <a:off x="4033643" y="8509544"/>
              <a:ext cx="438960" cy="91996"/>
            </a:xfrm>
            <a:custGeom>
              <a:avLst/>
              <a:gdLst>
                <a:gd name="T0" fmla="*/ 449 w 464"/>
                <a:gd name="T1" fmla="*/ 0 h 96"/>
                <a:gd name="T2" fmla="*/ 449 w 464"/>
                <a:gd name="T3" fmla="*/ 0 h 96"/>
                <a:gd name="T4" fmla="*/ 449 w 464"/>
                <a:gd name="T5" fmla="*/ 0 h 96"/>
                <a:gd name="T6" fmla="*/ 231 w 464"/>
                <a:gd name="T7" fmla="*/ 40 h 96"/>
                <a:gd name="T8" fmla="*/ 13 w 464"/>
                <a:gd name="T9" fmla="*/ 0 h 96"/>
                <a:gd name="T10" fmla="*/ 13 w 464"/>
                <a:gd name="T11" fmla="*/ 0 h 96"/>
                <a:gd name="T12" fmla="*/ 13 w 464"/>
                <a:gd name="T13" fmla="*/ 0 h 96"/>
                <a:gd name="T14" fmla="*/ 0 w 464"/>
                <a:gd name="T15" fmla="*/ 26 h 96"/>
                <a:gd name="T16" fmla="*/ 231 w 464"/>
                <a:gd name="T17" fmla="*/ 95 h 96"/>
                <a:gd name="T18" fmla="*/ 463 w 464"/>
                <a:gd name="T19" fmla="*/ 26 h 96"/>
                <a:gd name="T20" fmla="*/ 449 w 464"/>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96">
                  <a:moveTo>
                    <a:pt x="449" y="0"/>
                  </a:moveTo>
                  <a:lnTo>
                    <a:pt x="449" y="0"/>
                  </a:lnTo>
                  <a:lnTo>
                    <a:pt x="449" y="0"/>
                  </a:lnTo>
                  <a:cubicBezTo>
                    <a:pt x="394" y="26"/>
                    <a:pt x="300" y="40"/>
                    <a:pt x="231" y="40"/>
                  </a:cubicBezTo>
                  <a:cubicBezTo>
                    <a:pt x="163" y="40"/>
                    <a:pt x="67" y="26"/>
                    <a:pt x="13" y="0"/>
                  </a:cubicBezTo>
                  <a:lnTo>
                    <a:pt x="13" y="0"/>
                  </a:lnTo>
                  <a:lnTo>
                    <a:pt x="13" y="0"/>
                  </a:lnTo>
                  <a:cubicBezTo>
                    <a:pt x="0" y="12"/>
                    <a:pt x="0" y="12"/>
                    <a:pt x="0" y="26"/>
                  </a:cubicBezTo>
                  <a:cubicBezTo>
                    <a:pt x="0" y="68"/>
                    <a:pt x="109" y="95"/>
                    <a:pt x="231" y="95"/>
                  </a:cubicBezTo>
                  <a:cubicBezTo>
                    <a:pt x="354" y="95"/>
                    <a:pt x="463" y="68"/>
                    <a:pt x="463" y="26"/>
                  </a:cubicBezTo>
                  <a:cubicBezTo>
                    <a:pt x="463" y="12"/>
                    <a:pt x="463" y="12"/>
                    <a:pt x="449" y="0"/>
                  </a:cubicBezTo>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0" name="Freeform 815"/>
            <p:cNvSpPr>
              <a:spLocks noChangeArrowheads="1"/>
            </p:cNvSpPr>
            <p:nvPr/>
          </p:nvSpPr>
          <p:spPr bwMode="auto">
            <a:xfrm>
              <a:off x="4033644" y="8576451"/>
              <a:ext cx="41805" cy="12545"/>
            </a:xfrm>
            <a:custGeom>
              <a:avLst/>
              <a:gdLst>
                <a:gd name="T0" fmla="*/ 41 w 42"/>
                <a:gd name="T1" fmla="*/ 12 h 13"/>
                <a:gd name="T2" fmla="*/ 41 w 42"/>
                <a:gd name="T3" fmla="*/ 12 h 13"/>
                <a:gd name="T4" fmla="*/ 13 w 42"/>
                <a:gd name="T5" fmla="*/ 0 h 13"/>
                <a:gd name="T6" fmla="*/ 13 w 42"/>
                <a:gd name="T7" fmla="*/ 0 h 13"/>
                <a:gd name="T8" fmla="*/ 13 w 42"/>
                <a:gd name="T9" fmla="*/ 0 h 13"/>
                <a:gd name="T10" fmla="*/ 0 w 42"/>
                <a:gd name="T11" fmla="*/ 12 h 13"/>
                <a:gd name="T12" fmla="*/ 41 w 42"/>
                <a:gd name="T13" fmla="*/ 12 h 13"/>
              </a:gdLst>
              <a:ahLst/>
              <a:cxnLst>
                <a:cxn ang="0">
                  <a:pos x="T0" y="T1"/>
                </a:cxn>
                <a:cxn ang="0">
                  <a:pos x="T2" y="T3"/>
                </a:cxn>
                <a:cxn ang="0">
                  <a:pos x="T4" y="T5"/>
                </a:cxn>
                <a:cxn ang="0">
                  <a:pos x="T6" y="T7"/>
                </a:cxn>
                <a:cxn ang="0">
                  <a:pos x="T8" y="T9"/>
                </a:cxn>
                <a:cxn ang="0">
                  <a:pos x="T10" y="T11"/>
                </a:cxn>
                <a:cxn ang="0">
                  <a:pos x="T12" y="T13"/>
                </a:cxn>
              </a:cxnLst>
              <a:rect l="0" t="0" r="r" b="b"/>
              <a:pathLst>
                <a:path w="42" h="13">
                  <a:moveTo>
                    <a:pt x="41" y="12"/>
                  </a:moveTo>
                  <a:lnTo>
                    <a:pt x="41" y="12"/>
                  </a:lnTo>
                  <a:cubicBezTo>
                    <a:pt x="41" y="12"/>
                    <a:pt x="27" y="12"/>
                    <a:pt x="13" y="0"/>
                  </a:cubicBezTo>
                  <a:lnTo>
                    <a:pt x="13" y="0"/>
                  </a:lnTo>
                  <a:lnTo>
                    <a:pt x="13" y="0"/>
                  </a:lnTo>
                  <a:cubicBezTo>
                    <a:pt x="13" y="12"/>
                    <a:pt x="0" y="12"/>
                    <a:pt x="0" y="12"/>
                  </a:cubicBezTo>
                  <a:cubicBezTo>
                    <a:pt x="13" y="12"/>
                    <a:pt x="27" y="12"/>
                    <a:pt x="41" y="12"/>
                  </a:cubicBezTo>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1" name="Freeform 816"/>
            <p:cNvSpPr>
              <a:spLocks noChangeArrowheads="1"/>
            </p:cNvSpPr>
            <p:nvPr/>
          </p:nvSpPr>
          <p:spPr bwMode="auto">
            <a:xfrm>
              <a:off x="4163243" y="8576451"/>
              <a:ext cx="309362" cy="91996"/>
            </a:xfrm>
            <a:custGeom>
              <a:avLst/>
              <a:gdLst>
                <a:gd name="T0" fmla="*/ 313 w 328"/>
                <a:gd name="T1" fmla="*/ 0 h 96"/>
                <a:gd name="T2" fmla="*/ 313 w 328"/>
                <a:gd name="T3" fmla="*/ 0 h 96"/>
                <a:gd name="T4" fmla="*/ 313 w 328"/>
                <a:gd name="T5" fmla="*/ 0 h 96"/>
                <a:gd name="T6" fmla="*/ 95 w 328"/>
                <a:gd name="T7" fmla="*/ 40 h 96"/>
                <a:gd name="T8" fmla="*/ 0 w 328"/>
                <a:gd name="T9" fmla="*/ 40 h 96"/>
                <a:gd name="T10" fmla="*/ 82 w 328"/>
                <a:gd name="T11" fmla="*/ 95 h 96"/>
                <a:gd name="T12" fmla="*/ 95 w 328"/>
                <a:gd name="T13" fmla="*/ 95 h 96"/>
                <a:gd name="T14" fmla="*/ 327 w 328"/>
                <a:gd name="T15" fmla="*/ 27 h 96"/>
                <a:gd name="T16" fmla="*/ 313 w 328"/>
                <a:gd name="T1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8" h="96">
                  <a:moveTo>
                    <a:pt x="313" y="0"/>
                  </a:moveTo>
                  <a:lnTo>
                    <a:pt x="313" y="0"/>
                  </a:lnTo>
                  <a:lnTo>
                    <a:pt x="313" y="0"/>
                  </a:lnTo>
                  <a:cubicBezTo>
                    <a:pt x="258" y="27"/>
                    <a:pt x="164" y="40"/>
                    <a:pt x="95" y="40"/>
                  </a:cubicBezTo>
                  <a:cubicBezTo>
                    <a:pt x="68" y="40"/>
                    <a:pt x="27" y="40"/>
                    <a:pt x="0" y="40"/>
                  </a:cubicBezTo>
                  <a:cubicBezTo>
                    <a:pt x="27" y="54"/>
                    <a:pt x="54" y="67"/>
                    <a:pt x="82" y="95"/>
                  </a:cubicBezTo>
                  <a:lnTo>
                    <a:pt x="95" y="95"/>
                  </a:lnTo>
                  <a:cubicBezTo>
                    <a:pt x="218" y="95"/>
                    <a:pt x="327" y="67"/>
                    <a:pt x="327" y="27"/>
                  </a:cubicBezTo>
                  <a:cubicBezTo>
                    <a:pt x="327" y="12"/>
                    <a:pt x="327" y="12"/>
                    <a:pt x="313" y="0"/>
                  </a:cubicBezTo>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2" name="Freeform 817"/>
            <p:cNvSpPr>
              <a:spLocks noChangeArrowheads="1"/>
            </p:cNvSpPr>
            <p:nvPr/>
          </p:nvSpPr>
          <p:spPr bwMode="auto">
            <a:xfrm>
              <a:off x="4255215" y="8639177"/>
              <a:ext cx="221569" cy="91996"/>
            </a:xfrm>
            <a:custGeom>
              <a:avLst/>
              <a:gdLst>
                <a:gd name="T0" fmla="*/ 218 w 233"/>
                <a:gd name="T1" fmla="*/ 0 h 97"/>
                <a:gd name="T2" fmla="*/ 218 w 233"/>
                <a:gd name="T3" fmla="*/ 0 h 97"/>
                <a:gd name="T4" fmla="*/ 218 w 233"/>
                <a:gd name="T5" fmla="*/ 0 h 97"/>
                <a:gd name="T6" fmla="*/ 0 w 233"/>
                <a:gd name="T7" fmla="*/ 41 h 97"/>
                <a:gd name="T8" fmla="*/ 0 w 233"/>
                <a:gd name="T9" fmla="*/ 41 h 97"/>
                <a:gd name="T10" fmla="*/ 27 w 233"/>
                <a:gd name="T11" fmla="*/ 96 h 97"/>
                <a:gd name="T12" fmla="*/ 232 w 233"/>
                <a:gd name="T13" fmla="*/ 28 h 97"/>
                <a:gd name="T14" fmla="*/ 218 w 233"/>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97">
                  <a:moveTo>
                    <a:pt x="218" y="0"/>
                  </a:moveTo>
                  <a:lnTo>
                    <a:pt x="218" y="0"/>
                  </a:lnTo>
                  <a:lnTo>
                    <a:pt x="218" y="0"/>
                  </a:lnTo>
                  <a:cubicBezTo>
                    <a:pt x="163" y="41"/>
                    <a:pt x="69" y="41"/>
                    <a:pt x="0" y="41"/>
                  </a:cubicBezTo>
                  <a:lnTo>
                    <a:pt x="0" y="41"/>
                  </a:lnTo>
                  <a:cubicBezTo>
                    <a:pt x="13" y="54"/>
                    <a:pt x="13" y="82"/>
                    <a:pt x="27" y="96"/>
                  </a:cubicBezTo>
                  <a:cubicBezTo>
                    <a:pt x="137" y="96"/>
                    <a:pt x="232" y="68"/>
                    <a:pt x="232" y="28"/>
                  </a:cubicBezTo>
                  <a:cubicBezTo>
                    <a:pt x="232" y="14"/>
                    <a:pt x="232" y="14"/>
                    <a:pt x="218" y="0"/>
                  </a:cubicBezTo>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3" name="Freeform 818"/>
            <p:cNvSpPr>
              <a:spLocks noChangeArrowheads="1"/>
            </p:cNvSpPr>
            <p:nvPr/>
          </p:nvSpPr>
          <p:spPr bwMode="auto">
            <a:xfrm>
              <a:off x="4280297" y="8701901"/>
              <a:ext cx="196486" cy="91996"/>
            </a:xfrm>
            <a:custGeom>
              <a:avLst/>
              <a:gdLst>
                <a:gd name="T0" fmla="*/ 191 w 206"/>
                <a:gd name="T1" fmla="*/ 0 h 97"/>
                <a:gd name="T2" fmla="*/ 191 w 206"/>
                <a:gd name="T3" fmla="*/ 0 h 97"/>
                <a:gd name="T4" fmla="*/ 191 w 206"/>
                <a:gd name="T5" fmla="*/ 0 h 97"/>
                <a:gd name="T6" fmla="*/ 0 w 206"/>
                <a:gd name="T7" fmla="*/ 40 h 97"/>
                <a:gd name="T8" fmla="*/ 14 w 206"/>
                <a:gd name="T9" fmla="*/ 96 h 97"/>
                <a:gd name="T10" fmla="*/ 205 w 206"/>
                <a:gd name="T11" fmla="*/ 28 h 97"/>
                <a:gd name="T12" fmla="*/ 191 w 206"/>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206" h="97">
                  <a:moveTo>
                    <a:pt x="191" y="0"/>
                  </a:moveTo>
                  <a:lnTo>
                    <a:pt x="191" y="0"/>
                  </a:lnTo>
                  <a:lnTo>
                    <a:pt x="191" y="0"/>
                  </a:lnTo>
                  <a:cubicBezTo>
                    <a:pt x="150" y="28"/>
                    <a:pt x="68" y="40"/>
                    <a:pt x="0" y="40"/>
                  </a:cubicBezTo>
                  <a:cubicBezTo>
                    <a:pt x="14" y="54"/>
                    <a:pt x="14" y="82"/>
                    <a:pt x="14" y="96"/>
                  </a:cubicBezTo>
                  <a:cubicBezTo>
                    <a:pt x="123" y="96"/>
                    <a:pt x="205" y="68"/>
                    <a:pt x="205" y="28"/>
                  </a:cubicBezTo>
                  <a:cubicBezTo>
                    <a:pt x="205" y="14"/>
                    <a:pt x="205" y="14"/>
                    <a:pt x="191" y="0"/>
                  </a:cubicBezTo>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4" name="Freeform 819"/>
            <p:cNvSpPr>
              <a:spLocks noChangeArrowheads="1"/>
            </p:cNvSpPr>
            <p:nvPr/>
          </p:nvSpPr>
          <p:spPr bwMode="auto">
            <a:xfrm>
              <a:off x="4292839" y="8768807"/>
              <a:ext cx="183944" cy="91996"/>
            </a:xfrm>
            <a:custGeom>
              <a:avLst/>
              <a:gdLst>
                <a:gd name="T0" fmla="*/ 177 w 192"/>
                <a:gd name="T1" fmla="*/ 0 h 97"/>
                <a:gd name="T2" fmla="*/ 177 w 192"/>
                <a:gd name="T3" fmla="*/ 0 h 97"/>
                <a:gd name="T4" fmla="*/ 177 w 192"/>
                <a:gd name="T5" fmla="*/ 0 h 97"/>
                <a:gd name="T6" fmla="*/ 0 w 192"/>
                <a:gd name="T7" fmla="*/ 42 h 97"/>
                <a:gd name="T8" fmla="*/ 0 w 192"/>
                <a:gd name="T9" fmla="*/ 55 h 97"/>
                <a:gd name="T10" fmla="*/ 0 w 192"/>
                <a:gd name="T11" fmla="*/ 96 h 97"/>
                <a:gd name="T12" fmla="*/ 191 w 192"/>
                <a:gd name="T13" fmla="*/ 28 h 97"/>
                <a:gd name="T14" fmla="*/ 177 w 192"/>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97">
                  <a:moveTo>
                    <a:pt x="177" y="0"/>
                  </a:moveTo>
                  <a:lnTo>
                    <a:pt x="177" y="0"/>
                  </a:lnTo>
                  <a:lnTo>
                    <a:pt x="177" y="0"/>
                  </a:lnTo>
                  <a:cubicBezTo>
                    <a:pt x="136" y="28"/>
                    <a:pt x="68" y="42"/>
                    <a:pt x="0" y="42"/>
                  </a:cubicBezTo>
                  <a:lnTo>
                    <a:pt x="0" y="55"/>
                  </a:lnTo>
                  <a:cubicBezTo>
                    <a:pt x="0" y="68"/>
                    <a:pt x="0" y="82"/>
                    <a:pt x="0" y="96"/>
                  </a:cubicBezTo>
                  <a:cubicBezTo>
                    <a:pt x="109" y="96"/>
                    <a:pt x="191" y="68"/>
                    <a:pt x="191" y="28"/>
                  </a:cubicBezTo>
                  <a:cubicBezTo>
                    <a:pt x="191" y="14"/>
                    <a:pt x="191" y="14"/>
                    <a:pt x="177" y="0"/>
                  </a:cubicBezTo>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45" name="Freeform 9"/>
          <p:cNvSpPr>
            <a:spLocks noChangeArrowheads="1"/>
          </p:cNvSpPr>
          <p:nvPr/>
        </p:nvSpPr>
        <p:spPr bwMode="auto">
          <a:xfrm rot="16200000">
            <a:off x="1329055" y="2052955"/>
            <a:ext cx="1493520" cy="1927860"/>
          </a:xfrm>
          <a:custGeom>
            <a:avLst/>
            <a:gdLst>
              <a:gd name="T0" fmla="*/ 488 w 2801"/>
              <a:gd name="T1" fmla="*/ 910 h 3617"/>
              <a:gd name="T2" fmla="*/ 488 w 2801"/>
              <a:gd name="T3" fmla="*/ 910 h 3617"/>
              <a:gd name="T4" fmla="*/ 488 w 2801"/>
              <a:gd name="T5" fmla="*/ 910 h 3617"/>
              <a:gd name="T6" fmla="*/ 451 w 2801"/>
              <a:gd name="T7" fmla="*/ 2662 h 3617"/>
              <a:gd name="T8" fmla="*/ 451 w 2801"/>
              <a:gd name="T9" fmla="*/ 2662 h 3617"/>
              <a:gd name="T10" fmla="*/ 1399 w 2801"/>
              <a:gd name="T11" fmla="*/ 3616 h 3617"/>
              <a:gd name="T12" fmla="*/ 2311 w 2801"/>
              <a:gd name="T13" fmla="*/ 2705 h 3617"/>
              <a:gd name="T14" fmla="*/ 2311 w 2801"/>
              <a:gd name="T15" fmla="*/ 2705 h 3617"/>
              <a:gd name="T16" fmla="*/ 2348 w 2801"/>
              <a:gd name="T17" fmla="*/ 953 h 3617"/>
              <a:gd name="T18" fmla="*/ 2348 w 2801"/>
              <a:gd name="T19" fmla="*/ 953 h 3617"/>
              <a:gd name="T20" fmla="*/ 1399 w 2801"/>
              <a:gd name="T21" fmla="*/ 0 h 3617"/>
              <a:gd name="T22" fmla="*/ 488 w 2801"/>
              <a:gd name="T23" fmla="*/ 910 h 3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01" h="3617">
                <a:moveTo>
                  <a:pt x="488" y="910"/>
                </a:moveTo>
                <a:lnTo>
                  <a:pt x="488" y="910"/>
                </a:lnTo>
                <a:lnTo>
                  <a:pt x="488" y="910"/>
                </a:lnTo>
                <a:cubicBezTo>
                  <a:pt x="14" y="1395"/>
                  <a:pt x="0" y="2165"/>
                  <a:pt x="451" y="2662"/>
                </a:cubicBezTo>
                <a:lnTo>
                  <a:pt x="451" y="2662"/>
                </a:lnTo>
                <a:cubicBezTo>
                  <a:pt x="1399" y="3616"/>
                  <a:pt x="1399" y="3616"/>
                  <a:pt x="1399" y="3616"/>
                </a:cubicBezTo>
                <a:cubicBezTo>
                  <a:pt x="2311" y="2705"/>
                  <a:pt x="2311" y="2705"/>
                  <a:pt x="2311" y="2705"/>
                </a:cubicBezTo>
                <a:lnTo>
                  <a:pt x="2311" y="2705"/>
                </a:lnTo>
                <a:cubicBezTo>
                  <a:pt x="2786" y="2221"/>
                  <a:pt x="2800" y="1451"/>
                  <a:pt x="2348" y="953"/>
                </a:cubicBezTo>
                <a:lnTo>
                  <a:pt x="2348" y="953"/>
                </a:lnTo>
                <a:cubicBezTo>
                  <a:pt x="1399" y="0"/>
                  <a:pt x="1399" y="0"/>
                  <a:pt x="1399" y="0"/>
                </a:cubicBezTo>
                <a:lnTo>
                  <a:pt x="488" y="910"/>
                </a:lnTo>
              </a:path>
            </a:pathLst>
          </a:custGeom>
          <a:solidFill>
            <a:srgbClr val="0085A6"/>
          </a:solidFill>
          <a:ln>
            <a:noFill/>
          </a:ln>
          <a:effectLst/>
        </p:spPr>
        <p:txBody>
          <a:bodyPr wrap="none"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6" name="Freeform 700"/>
          <p:cNvSpPr>
            <a:spLocks noChangeAspect="1" noChangeArrowheads="1"/>
          </p:cNvSpPr>
          <p:nvPr/>
        </p:nvSpPr>
        <p:spPr bwMode="auto">
          <a:xfrm>
            <a:off x="1817370" y="2743835"/>
            <a:ext cx="561340" cy="467360"/>
          </a:xfrm>
          <a:custGeom>
            <a:avLst/>
            <a:gdLst>
              <a:gd name="T0" fmla="*/ 654 w 655"/>
              <a:gd name="T1" fmla="*/ 165 h 546"/>
              <a:gd name="T2" fmla="*/ 572 w 655"/>
              <a:gd name="T3" fmla="*/ 219 h 546"/>
              <a:gd name="T4" fmla="*/ 286 w 655"/>
              <a:gd name="T5" fmla="*/ 55 h 546"/>
              <a:gd name="T6" fmla="*/ 137 w 655"/>
              <a:gd name="T7" fmla="*/ 0 h 546"/>
              <a:gd name="T8" fmla="*/ 96 w 655"/>
              <a:gd name="T9" fmla="*/ 14 h 546"/>
              <a:gd name="T10" fmla="*/ 137 w 655"/>
              <a:gd name="T11" fmla="*/ 123 h 546"/>
              <a:gd name="T12" fmla="*/ 28 w 655"/>
              <a:gd name="T13" fmla="*/ 205 h 546"/>
              <a:gd name="T14" fmla="*/ 0 w 655"/>
              <a:gd name="T15" fmla="*/ 273 h 546"/>
              <a:gd name="T16" fmla="*/ 14 w 655"/>
              <a:gd name="T17" fmla="*/ 328 h 546"/>
              <a:gd name="T18" fmla="*/ 123 w 655"/>
              <a:gd name="T19" fmla="*/ 450 h 546"/>
              <a:gd name="T20" fmla="*/ 123 w 655"/>
              <a:gd name="T21" fmla="*/ 545 h 546"/>
              <a:gd name="T22" fmla="*/ 191 w 655"/>
              <a:gd name="T23" fmla="*/ 545 h 546"/>
              <a:gd name="T24" fmla="*/ 191 w 655"/>
              <a:gd name="T25" fmla="*/ 477 h 546"/>
              <a:gd name="T26" fmla="*/ 396 w 655"/>
              <a:gd name="T27" fmla="*/ 545 h 546"/>
              <a:gd name="T28" fmla="*/ 464 w 655"/>
              <a:gd name="T29" fmla="*/ 545 h 546"/>
              <a:gd name="T30" fmla="*/ 464 w 655"/>
              <a:gd name="T31" fmla="*/ 450 h 546"/>
              <a:gd name="T32" fmla="*/ 572 w 655"/>
              <a:gd name="T33" fmla="*/ 245 h 546"/>
              <a:gd name="T34" fmla="*/ 654 w 655"/>
              <a:gd name="T35" fmla="*/ 191 h 546"/>
              <a:gd name="T36" fmla="*/ 219 w 655"/>
              <a:gd name="T37" fmla="*/ 232 h 546"/>
              <a:gd name="T38" fmla="*/ 191 w 655"/>
              <a:gd name="T39" fmla="*/ 191 h 546"/>
              <a:gd name="T40" fmla="*/ 245 w 655"/>
              <a:gd name="T41" fmla="*/ 191 h 546"/>
              <a:gd name="T42" fmla="*/ 382 w 655"/>
              <a:gd name="T43" fmla="*/ 368 h 546"/>
              <a:gd name="T44" fmla="*/ 382 w 655"/>
              <a:gd name="T45" fmla="*/ 396 h 546"/>
              <a:gd name="T46" fmla="*/ 368 w 655"/>
              <a:gd name="T47" fmla="*/ 368 h 546"/>
              <a:gd name="T48" fmla="*/ 327 w 655"/>
              <a:gd name="T49" fmla="*/ 340 h 546"/>
              <a:gd name="T50" fmla="*/ 396 w 655"/>
              <a:gd name="T51" fmla="*/ 328 h 546"/>
              <a:gd name="T52" fmla="*/ 327 w 655"/>
              <a:gd name="T53" fmla="*/ 245 h 546"/>
              <a:gd name="T54" fmla="*/ 368 w 655"/>
              <a:gd name="T55" fmla="*/ 177 h 546"/>
              <a:gd name="T56" fmla="*/ 382 w 655"/>
              <a:gd name="T57" fmla="*/ 205 h 546"/>
              <a:gd name="T58" fmla="*/ 408 w 655"/>
              <a:gd name="T59" fmla="*/ 232 h 546"/>
              <a:gd name="T60" fmla="*/ 340 w 655"/>
              <a:gd name="T61" fmla="*/ 245 h 546"/>
              <a:gd name="T62" fmla="*/ 422 w 655"/>
              <a:gd name="T63" fmla="*/ 328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55" h="546">
                <a:moveTo>
                  <a:pt x="654" y="165"/>
                </a:moveTo>
                <a:lnTo>
                  <a:pt x="654" y="165"/>
                </a:lnTo>
                <a:cubicBezTo>
                  <a:pt x="639" y="165"/>
                  <a:pt x="639" y="165"/>
                  <a:pt x="627" y="177"/>
                </a:cubicBezTo>
                <a:cubicBezTo>
                  <a:pt x="627" y="177"/>
                  <a:pt x="613" y="219"/>
                  <a:pt x="572" y="219"/>
                </a:cubicBezTo>
                <a:cubicBezTo>
                  <a:pt x="572" y="219"/>
                  <a:pt x="572" y="232"/>
                  <a:pt x="559" y="232"/>
                </a:cubicBezTo>
                <a:cubicBezTo>
                  <a:pt x="531" y="123"/>
                  <a:pt x="422" y="55"/>
                  <a:pt x="286" y="55"/>
                </a:cubicBezTo>
                <a:cubicBezTo>
                  <a:pt x="273" y="55"/>
                  <a:pt x="259" y="55"/>
                  <a:pt x="259" y="55"/>
                </a:cubicBezTo>
                <a:cubicBezTo>
                  <a:pt x="219" y="14"/>
                  <a:pt x="163" y="0"/>
                  <a:pt x="137" y="0"/>
                </a:cubicBezTo>
                <a:cubicBezTo>
                  <a:pt x="109" y="0"/>
                  <a:pt x="96" y="14"/>
                  <a:pt x="96" y="14"/>
                </a:cubicBezTo>
                <a:lnTo>
                  <a:pt x="96" y="14"/>
                </a:lnTo>
                <a:lnTo>
                  <a:pt x="96" y="14"/>
                </a:lnTo>
                <a:cubicBezTo>
                  <a:pt x="123" y="42"/>
                  <a:pt x="150" y="82"/>
                  <a:pt x="137" y="123"/>
                </a:cubicBezTo>
                <a:cubicBezTo>
                  <a:pt x="137" y="177"/>
                  <a:pt x="109" y="205"/>
                  <a:pt x="55" y="205"/>
                </a:cubicBezTo>
                <a:cubicBezTo>
                  <a:pt x="42" y="205"/>
                  <a:pt x="28" y="205"/>
                  <a:pt x="28" y="205"/>
                </a:cubicBezTo>
                <a:lnTo>
                  <a:pt x="14" y="205"/>
                </a:lnTo>
                <a:cubicBezTo>
                  <a:pt x="14" y="232"/>
                  <a:pt x="0" y="245"/>
                  <a:pt x="0" y="273"/>
                </a:cubicBezTo>
                <a:cubicBezTo>
                  <a:pt x="0" y="286"/>
                  <a:pt x="0" y="300"/>
                  <a:pt x="14" y="328"/>
                </a:cubicBezTo>
                <a:lnTo>
                  <a:pt x="14" y="328"/>
                </a:lnTo>
                <a:cubicBezTo>
                  <a:pt x="68" y="328"/>
                  <a:pt x="123" y="382"/>
                  <a:pt x="123" y="450"/>
                </a:cubicBezTo>
                <a:lnTo>
                  <a:pt x="123" y="450"/>
                </a:lnTo>
                <a:lnTo>
                  <a:pt x="123" y="450"/>
                </a:lnTo>
                <a:cubicBezTo>
                  <a:pt x="123" y="545"/>
                  <a:pt x="123" y="545"/>
                  <a:pt x="123" y="545"/>
                </a:cubicBezTo>
                <a:lnTo>
                  <a:pt x="123" y="545"/>
                </a:lnTo>
                <a:cubicBezTo>
                  <a:pt x="191" y="545"/>
                  <a:pt x="191" y="545"/>
                  <a:pt x="191" y="545"/>
                </a:cubicBezTo>
                <a:lnTo>
                  <a:pt x="191" y="545"/>
                </a:lnTo>
                <a:cubicBezTo>
                  <a:pt x="191" y="477"/>
                  <a:pt x="191" y="477"/>
                  <a:pt x="191" y="477"/>
                </a:cubicBezTo>
                <a:cubicBezTo>
                  <a:pt x="259" y="504"/>
                  <a:pt x="327" y="491"/>
                  <a:pt x="396" y="477"/>
                </a:cubicBezTo>
                <a:cubicBezTo>
                  <a:pt x="396" y="545"/>
                  <a:pt x="396" y="545"/>
                  <a:pt x="396" y="545"/>
                </a:cubicBezTo>
                <a:lnTo>
                  <a:pt x="396" y="545"/>
                </a:lnTo>
                <a:cubicBezTo>
                  <a:pt x="464" y="545"/>
                  <a:pt x="464" y="545"/>
                  <a:pt x="464" y="545"/>
                </a:cubicBezTo>
                <a:lnTo>
                  <a:pt x="464" y="545"/>
                </a:lnTo>
                <a:cubicBezTo>
                  <a:pt x="464" y="450"/>
                  <a:pt x="464" y="450"/>
                  <a:pt x="464" y="450"/>
                </a:cubicBezTo>
                <a:cubicBezTo>
                  <a:pt x="531" y="410"/>
                  <a:pt x="572" y="340"/>
                  <a:pt x="572" y="273"/>
                </a:cubicBezTo>
                <a:cubicBezTo>
                  <a:pt x="572" y="273"/>
                  <a:pt x="572" y="259"/>
                  <a:pt x="572" y="245"/>
                </a:cubicBezTo>
                <a:lnTo>
                  <a:pt x="572" y="245"/>
                </a:lnTo>
                <a:cubicBezTo>
                  <a:pt x="627" y="245"/>
                  <a:pt x="654" y="191"/>
                  <a:pt x="654" y="191"/>
                </a:cubicBezTo>
                <a:cubicBezTo>
                  <a:pt x="654" y="177"/>
                  <a:pt x="654" y="177"/>
                  <a:pt x="654" y="165"/>
                </a:cubicBezTo>
                <a:close/>
                <a:moveTo>
                  <a:pt x="219" y="232"/>
                </a:moveTo>
                <a:lnTo>
                  <a:pt x="219" y="232"/>
                </a:lnTo>
                <a:cubicBezTo>
                  <a:pt x="205" y="232"/>
                  <a:pt x="191" y="219"/>
                  <a:pt x="191" y="191"/>
                </a:cubicBezTo>
                <a:cubicBezTo>
                  <a:pt x="191" y="177"/>
                  <a:pt x="205" y="165"/>
                  <a:pt x="219" y="165"/>
                </a:cubicBezTo>
                <a:cubicBezTo>
                  <a:pt x="231" y="165"/>
                  <a:pt x="245" y="177"/>
                  <a:pt x="245" y="191"/>
                </a:cubicBezTo>
                <a:cubicBezTo>
                  <a:pt x="245" y="219"/>
                  <a:pt x="231" y="232"/>
                  <a:pt x="219" y="232"/>
                </a:cubicBezTo>
                <a:close/>
                <a:moveTo>
                  <a:pt x="382" y="368"/>
                </a:moveTo>
                <a:lnTo>
                  <a:pt x="382" y="368"/>
                </a:lnTo>
                <a:cubicBezTo>
                  <a:pt x="382" y="396"/>
                  <a:pt x="382" y="396"/>
                  <a:pt x="382" y="396"/>
                </a:cubicBezTo>
                <a:cubicBezTo>
                  <a:pt x="368" y="396"/>
                  <a:pt x="368" y="396"/>
                  <a:pt x="368" y="396"/>
                </a:cubicBezTo>
                <a:cubicBezTo>
                  <a:pt x="368" y="368"/>
                  <a:pt x="368" y="368"/>
                  <a:pt x="368" y="368"/>
                </a:cubicBezTo>
                <a:cubicBezTo>
                  <a:pt x="340" y="368"/>
                  <a:pt x="327" y="368"/>
                  <a:pt x="327" y="354"/>
                </a:cubicBezTo>
                <a:cubicBezTo>
                  <a:pt x="327" y="340"/>
                  <a:pt x="327" y="340"/>
                  <a:pt x="327" y="340"/>
                </a:cubicBezTo>
                <a:cubicBezTo>
                  <a:pt x="340" y="340"/>
                  <a:pt x="354" y="354"/>
                  <a:pt x="368" y="354"/>
                </a:cubicBezTo>
                <a:cubicBezTo>
                  <a:pt x="382" y="354"/>
                  <a:pt x="396" y="340"/>
                  <a:pt x="396" y="328"/>
                </a:cubicBezTo>
                <a:cubicBezTo>
                  <a:pt x="396" y="314"/>
                  <a:pt x="382" y="300"/>
                  <a:pt x="368" y="300"/>
                </a:cubicBezTo>
                <a:cubicBezTo>
                  <a:pt x="340" y="286"/>
                  <a:pt x="327" y="273"/>
                  <a:pt x="327" y="245"/>
                </a:cubicBezTo>
                <a:cubicBezTo>
                  <a:pt x="327" y="232"/>
                  <a:pt x="340" y="219"/>
                  <a:pt x="368" y="205"/>
                </a:cubicBezTo>
                <a:cubicBezTo>
                  <a:pt x="368" y="177"/>
                  <a:pt x="368" y="177"/>
                  <a:pt x="368" y="177"/>
                </a:cubicBezTo>
                <a:cubicBezTo>
                  <a:pt x="382" y="177"/>
                  <a:pt x="382" y="177"/>
                  <a:pt x="382" y="177"/>
                </a:cubicBezTo>
                <a:cubicBezTo>
                  <a:pt x="382" y="205"/>
                  <a:pt x="382" y="205"/>
                  <a:pt x="382" y="205"/>
                </a:cubicBezTo>
                <a:cubicBezTo>
                  <a:pt x="396" y="205"/>
                  <a:pt x="408" y="219"/>
                  <a:pt x="408" y="219"/>
                </a:cubicBezTo>
                <a:cubicBezTo>
                  <a:pt x="408" y="232"/>
                  <a:pt x="408" y="232"/>
                  <a:pt x="408" y="232"/>
                </a:cubicBezTo>
                <a:cubicBezTo>
                  <a:pt x="408" y="232"/>
                  <a:pt x="396" y="219"/>
                  <a:pt x="368" y="219"/>
                </a:cubicBezTo>
                <a:cubicBezTo>
                  <a:pt x="354" y="219"/>
                  <a:pt x="340" y="232"/>
                  <a:pt x="340" y="245"/>
                </a:cubicBezTo>
                <a:cubicBezTo>
                  <a:pt x="340" y="259"/>
                  <a:pt x="354" y="273"/>
                  <a:pt x="382" y="273"/>
                </a:cubicBezTo>
                <a:cubicBezTo>
                  <a:pt x="408" y="286"/>
                  <a:pt x="422" y="300"/>
                  <a:pt x="422" y="328"/>
                </a:cubicBezTo>
                <a:cubicBezTo>
                  <a:pt x="422" y="340"/>
                  <a:pt x="408" y="368"/>
                  <a:pt x="382" y="368"/>
                </a:cubicBezTo>
                <a:close/>
              </a:path>
            </a:pathLst>
          </a:custGeom>
          <a:solidFill>
            <a:schemeClr val="bg1"/>
          </a:solidFill>
          <a:ln>
            <a:noFill/>
          </a:ln>
          <a:effectLst/>
        </p:spPr>
        <p:txBody>
          <a:bodyPr wrap="none" lIns="152366" tIns="76183" rIns="152366" bIns="76183" anchor="ctr"/>
          <a:lstStyle/>
          <a:p>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7" name="Right Arrow 10"/>
          <p:cNvSpPr>
            <a:spLocks noChangeAspect="1"/>
          </p:cNvSpPr>
          <p:nvPr/>
        </p:nvSpPr>
        <p:spPr>
          <a:xfrm>
            <a:off x="5941695" y="2895600"/>
            <a:ext cx="460375" cy="227965"/>
          </a:xfrm>
          <a:prstGeom prst="rightArrow">
            <a:avLst/>
          </a:prstGeom>
          <a:solidFill>
            <a:srgbClr val="0085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 name="Right Arrow 11"/>
          <p:cNvSpPr>
            <a:spLocks noChangeAspect="1"/>
          </p:cNvSpPr>
          <p:nvPr/>
        </p:nvSpPr>
        <p:spPr>
          <a:xfrm>
            <a:off x="8656320" y="2895600"/>
            <a:ext cx="460375" cy="227965"/>
          </a:xfrm>
          <a:prstGeom prst="rightArrow">
            <a:avLst/>
          </a:prstGeom>
          <a:solidFill>
            <a:srgbClr val="0085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 name="Right Arrow 12"/>
          <p:cNvSpPr>
            <a:spLocks noChangeAspect="1"/>
          </p:cNvSpPr>
          <p:nvPr/>
        </p:nvSpPr>
        <p:spPr>
          <a:xfrm>
            <a:off x="3222625" y="2895600"/>
            <a:ext cx="460375" cy="227965"/>
          </a:xfrm>
          <a:prstGeom prst="rightArrow">
            <a:avLst/>
          </a:prstGeom>
          <a:solidFill>
            <a:srgbClr val="0085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 name="Rectangle 29"/>
          <p:cNvSpPr/>
          <p:nvPr/>
        </p:nvSpPr>
        <p:spPr>
          <a:xfrm>
            <a:off x="1047115" y="4383405"/>
            <a:ext cx="2175510" cy="1116965"/>
          </a:xfrm>
          <a:prstGeom prst="rect">
            <a:avLst/>
          </a:prstGeom>
        </p:spPr>
        <p:txBody>
          <a:bodyPr wrap="square">
            <a:spAutoFit/>
          </a:bodyPr>
          <a:lstStyle/>
          <a:p>
            <a:pPr lvl="0" algn="ctr">
              <a:lnSpc>
                <a:spcPts val="2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rPr>
              <a:t>请在此处添加具体内容，文字尽量言简意赅，简单说明即可，不必过于繁琐，注意板面美观度。</a:t>
            </a:r>
          </a:p>
        </p:txBody>
      </p:sp>
      <p:sp>
        <p:nvSpPr>
          <p:cNvPr id="51" name="Rectangle 30"/>
          <p:cNvSpPr/>
          <p:nvPr/>
        </p:nvSpPr>
        <p:spPr>
          <a:xfrm>
            <a:off x="1543685" y="4018280"/>
            <a:ext cx="1182370" cy="3683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添加标题</a:t>
            </a:r>
            <a:endPar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2" name="Rectangle 29"/>
          <p:cNvSpPr/>
          <p:nvPr/>
        </p:nvSpPr>
        <p:spPr>
          <a:xfrm>
            <a:off x="3766820" y="4383405"/>
            <a:ext cx="2175510" cy="1116965"/>
          </a:xfrm>
          <a:prstGeom prst="rect">
            <a:avLst/>
          </a:prstGeom>
        </p:spPr>
        <p:txBody>
          <a:bodyPr wrap="square">
            <a:spAutoFit/>
          </a:bodyPr>
          <a:lstStyle/>
          <a:p>
            <a:pPr lvl="0" algn="ctr">
              <a:lnSpc>
                <a:spcPts val="2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rPr>
              <a:t>请在此处添加具体内容，文字尽量言简意赅，简单说明即可，不必过于繁琐，注意板面美观度。</a:t>
            </a:r>
          </a:p>
        </p:txBody>
      </p:sp>
      <p:sp>
        <p:nvSpPr>
          <p:cNvPr id="53" name="Rectangle 30"/>
          <p:cNvSpPr/>
          <p:nvPr/>
        </p:nvSpPr>
        <p:spPr>
          <a:xfrm>
            <a:off x="4262755" y="4018280"/>
            <a:ext cx="1182370" cy="3683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添加标题</a:t>
            </a:r>
            <a:endPar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4" name="Rectangle 29"/>
          <p:cNvSpPr/>
          <p:nvPr/>
        </p:nvSpPr>
        <p:spPr>
          <a:xfrm>
            <a:off x="6470650" y="4383405"/>
            <a:ext cx="2175510" cy="1116965"/>
          </a:xfrm>
          <a:prstGeom prst="rect">
            <a:avLst/>
          </a:prstGeom>
        </p:spPr>
        <p:txBody>
          <a:bodyPr wrap="square">
            <a:spAutoFit/>
          </a:bodyPr>
          <a:lstStyle/>
          <a:p>
            <a:pPr lvl="0" algn="ctr">
              <a:lnSpc>
                <a:spcPts val="2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rPr>
              <a:t>请在此处添加具体内容，文字尽量言简意赅，简单说明即可，不必过于繁琐，注意板面美观度。</a:t>
            </a:r>
          </a:p>
        </p:txBody>
      </p:sp>
      <p:sp>
        <p:nvSpPr>
          <p:cNvPr id="55" name="Rectangle 30"/>
          <p:cNvSpPr/>
          <p:nvPr/>
        </p:nvSpPr>
        <p:spPr>
          <a:xfrm>
            <a:off x="6967220" y="4018280"/>
            <a:ext cx="1182370" cy="3683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添加标题</a:t>
            </a:r>
            <a:endPar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56" name="Rectangle 29"/>
          <p:cNvSpPr/>
          <p:nvPr/>
        </p:nvSpPr>
        <p:spPr>
          <a:xfrm>
            <a:off x="9190355" y="4383405"/>
            <a:ext cx="2175510" cy="1116965"/>
          </a:xfrm>
          <a:prstGeom prst="rect">
            <a:avLst/>
          </a:prstGeom>
        </p:spPr>
        <p:txBody>
          <a:bodyPr wrap="square">
            <a:spAutoFit/>
          </a:bodyPr>
          <a:lstStyle/>
          <a:p>
            <a:pPr lvl="0" algn="ctr">
              <a:lnSpc>
                <a:spcPts val="2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rPr>
              <a:t>请在此处添加具体内容，文字尽量言简意赅，简单说明即可，不必过于繁琐，注意板面美观度。</a:t>
            </a:r>
          </a:p>
        </p:txBody>
      </p:sp>
      <p:sp>
        <p:nvSpPr>
          <p:cNvPr id="57" name="Rectangle 30"/>
          <p:cNvSpPr/>
          <p:nvPr/>
        </p:nvSpPr>
        <p:spPr>
          <a:xfrm>
            <a:off x="9686290" y="4018280"/>
            <a:ext cx="1182370" cy="3683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添加标题</a:t>
            </a:r>
            <a:endPar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4"/>
          <p:cNvSpPr/>
          <p:nvPr/>
        </p:nvSpPr>
        <p:spPr bwMode="auto">
          <a:xfrm>
            <a:off x="-84568" y="2350436"/>
            <a:ext cx="9794527" cy="3583613"/>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chemeClr val="tx1">
                <a:lumMod val="65000"/>
                <a:lumOff val="35000"/>
              </a:schemeClr>
            </a:solidFill>
            <a:prstDash val="dash"/>
            <a:miter lim="800000"/>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2" name="组合 1"/>
          <p:cNvGrpSpPr/>
          <p:nvPr/>
        </p:nvGrpSpPr>
        <p:grpSpPr>
          <a:xfrm>
            <a:off x="687046" y="2876105"/>
            <a:ext cx="2998284" cy="1816211"/>
            <a:chOff x="515283" y="2157078"/>
            <a:chExt cx="2248713" cy="1362158"/>
          </a:xfrm>
        </p:grpSpPr>
        <p:sp>
          <p:nvSpPr>
            <p:cNvPr id="7" name="Oval 33"/>
            <p:cNvSpPr>
              <a:spLocks noChangeAspect="1"/>
            </p:cNvSpPr>
            <p:nvPr/>
          </p:nvSpPr>
          <p:spPr>
            <a:xfrm>
              <a:off x="1283381" y="2812093"/>
              <a:ext cx="706552" cy="707143"/>
            </a:xfrm>
            <a:prstGeom prst="ellipse">
              <a:avLst/>
            </a:prstGeom>
            <a:solidFill>
              <a:srgbClr val="0085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bg1">
                    <a:lumMod val="50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8" name="Oval 34"/>
            <p:cNvSpPr>
              <a:spLocks noChangeAspect="1"/>
            </p:cNvSpPr>
            <p:nvPr/>
          </p:nvSpPr>
          <p:spPr>
            <a:xfrm>
              <a:off x="1364907" y="2893687"/>
              <a:ext cx="543501" cy="543956"/>
            </a:xfrm>
            <a:prstGeom prst="ellipse">
              <a:avLst/>
            </a:prstGeom>
            <a:solidFill>
              <a:srgbClr val="0085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135" b="1" dirty="0">
                  <a:solidFill>
                    <a:schemeClr val="bg1"/>
                  </a:solidFill>
                  <a:latin typeface="微软雅黑" panose="020B0503020204020204" charset="-122"/>
                  <a:ea typeface="微软雅黑" panose="020B0503020204020204" charset="-122"/>
                  <a:sym typeface="Source Han Serif SC" panose="02020400000000000000" pitchFamily="18" charset="-122"/>
                </a:rPr>
                <a:t>01</a:t>
              </a:r>
            </a:p>
          </p:txBody>
        </p:sp>
        <p:grpSp>
          <p:nvGrpSpPr>
            <p:cNvPr id="15" name="Group 45"/>
            <p:cNvGrpSpPr/>
            <p:nvPr/>
          </p:nvGrpSpPr>
          <p:grpSpPr>
            <a:xfrm>
              <a:off x="515283" y="2157078"/>
              <a:ext cx="2248713" cy="537821"/>
              <a:chOff x="8578397" y="3611567"/>
              <a:chExt cx="2571838" cy="717095"/>
            </a:xfrm>
          </p:grpSpPr>
          <p:sp>
            <p:nvSpPr>
              <p:cNvPr id="50" name="TextBox 46"/>
              <p:cNvSpPr txBox="1"/>
              <p:nvPr/>
            </p:nvSpPr>
            <p:spPr>
              <a:xfrm>
                <a:off x="8578397" y="3611567"/>
                <a:ext cx="2571838" cy="246221"/>
              </a:xfrm>
              <a:prstGeom prst="rect">
                <a:avLst/>
              </a:prstGeom>
              <a:noFill/>
            </p:spPr>
            <p:txBody>
              <a:bodyPr wrap="none" lIns="0" tIns="0" rIns="0" bIns="0" anchor="t" anchorCtr="1">
                <a:normAutofit/>
              </a:bodyPr>
              <a:lstStyle/>
              <a:p>
                <a:pPr algn="ctr" fontAlgn="base">
                  <a:spcBef>
                    <a:spcPct val="0"/>
                  </a:spcBef>
                  <a:spcAft>
                    <a:spcPct val="0"/>
                  </a:spcAft>
                </a:pPr>
                <a:r>
                  <a:rPr lang="zh-CN" altLang="en-US" sz="1600"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标题文本预设</a:t>
                </a:r>
              </a:p>
            </p:txBody>
          </p:sp>
          <p:sp>
            <p:nvSpPr>
              <p:cNvPr id="51" name="Rectangle 47"/>
              <p:cNvSpPr/>
              <p:nvPr/>
            </p:nvSpPr>
            <p:spPr>
              <a:xfrm>
                <a:off x="8689522" y="3866997"/>
                <a:ext cx="2359478" cy="461665"/>
              </a:xfrm>
              <a:prstGeom prst="rect">
                <a:avLst/>
              </a:prstGeom>
            </p:spPr>
            <p:txBody>
              <a:bodyPr wrap="square" lIns="0" tIns="0" rIns="0" bIns="0" anchor="t" anchorCtr="1">
                <a:normAutofit/>
              </a:bodyPr>
              <a:lstStyle/>
              <a:p>
                <a:pPr algn="ctr">
                  <a:lnSpc>
                    <a:spcPct val="120000"/>
                  </a:lnSpc>
                </a:pPr>
                <a:r>
                  <a:rPr lang="zh-CN" altLang="en-US" sz="106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a:t>
                </a:r>
                <a:br>
                  <a:rPr lang="zh-CN" altLang="en-US" sz="106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06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（建议使用主题字体）</a:t>
                </a:r>
              </a:p>
            </p:txBody>
          </p:sp>
        </p:grpSp>
      </p:grpSp>
      <p:grpSp>
        <p:nvGrpSpPr>
          <p:cNvPr id="53" name="组合 52"/>
          <p:cNvGrpSpPr/>
          <p:nvPr/>
        </p:nvGrpSpPr>
        <p:grpSpPr>
          <a:xfrm>
            <a:off x="2657222" y="4363969"/>
            <a:ext cx="2998284" cy="1731009"/>
            <a:chOff x="1992915" y="3272975"/>
            <a:chExt cx="2248713" cy="1298257"/>
          </a:xfrm>
        </p:grpSpPr>
        <p:sp>
          <p:nvSpPr>
            <p:cNvPr id="13" name="Oval 42"/>
            <p:cNvSpPr>
              <a:spLocks noChangeAspect="1"/>
            </p:cNvSpPr>
            <p:nvPr/>
          </p:nvSpPr>
          <p:spPr>
            <a:xfrm>
              <a:off x="2763996" y="3272975"/>
              <a:ext cx="706552" cy="707143"/>
            </a:xfrm>
            <a:prstGeom prst="ellipse">
              <a:avLst/>
            </a:prstGeom>
            <a:solidFill>
              <a:srgbClr val="0085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bg1">
                    <a:lumMod val="50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14" name="Oval 43"/>
            <p:cNvSpPr>
              <a:spLocks noChangeAspect="1"/>
            </p:cNvSpPr>
            <p:nvPr/>
          </p:nvSpPr>
          <p:spPr>
            <a:xfrm>
              <a:off x="2845521" y="3354569"/>
              <a:ext cx="543501" cy="543956"/>
            </a:xfrm>
            <a:prstGeom prst="ellipse">
              <a:avLst/>
            </a:prstGeom>
            <a:solidFill>
              <a:srgbClr val="0085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135" b="1" dirty="0">
                  <a:solidFill>
                    <a:schemeClr val="bg1"/>
                  </a:solidFill>
                  <a:latin typeface="微软雅黑" panose="020B0503020204020204" charset="-122"/>
                  <a:ea typeface="微软雅黑" panose="020B0503020204020204" charset="-122"/>
                  <a:sym typeface="Source Han Serif SC" panose="02020400000000000000" pitchFamily="18" charset="-122"/>
                </a:rPr>
                <a:t>02</a:t>
              </a:r>
            </a:p>
          </p:txBody>
        </p:sp>
        <p:grpSp>
          <p:nvGrpSpPr>
            <p:cNvPr id="16" name="Group 60"/>
            <p:cNvGrpSpPr/>
            <p:nvPr/>
          </p:nvGrpSpPr>
          <p:grpSpPr>
            <a:xfrm>
              <a:off x="1992915" y="4033411"/>
              <a:ext cx="2248713" cy="537821"/>
              <a:chOff x="8578397" y="3611567"/>
              <a:chExt cx="2571838" cy="717095"/>
            </a:xfrm>
          </p:grpSpPr>
          <p:sp>
            <p:nvSpPr>
              <p:cNvPr id="48" name="TextBox 61"/>
              <p:cNvSpPr txBox="1"/>
              <p:nvPr/>
            </p:nvSpPr>
            <p:spPr>
              <a:xfrm>
                <a:off x="8578397" y="3611567"/>
                <a:ext cx="2571838" cy="246221"/>
              </a:xfrm>
              <a:prstGeom prst="rect">
                <a:avLst/>
              </a:prstGeom>
              <a:noFill/>
            </p:spPr>
            <p:txBody>
              <a:bodyPr wrap="none" lIns="0" tIns="0" rIns="0" bIns="0" anchor="t" anchorCtr="1">
                <a:normAutofit/>
              </a:bodyPr>
              <a:lstStyle/>
              <a:p>
                <a:pPr algn="ctr" fontAlgn="base">
                  <a:spcBef>
                    <a:spcPct val="0"/>
                  </a:spcBef>
                  <a:spcAft>
                    <a:spcPct val="0"/>
                  </a:spcAft>
                </a:pPr>
                <a:r>
                  <a:rPr lang="zh-CN" altLang="en-US" sz="1600" b="1">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标题文本预设</a:t>
                </a:r>
              </a:p>
            </p:txBody>
          </p:sp>
          <p:sp>
            <p:nvSpPr>
              <p:cNvPr id="49" name="Rectangle 62"/>
              <p:cNvSpPr/>
              <p:nvPr/>
            </p:nvSpPr>
            <p:spPr>
              <a:xfrm>
                <a:off x="8689522" y="3866997"/>
                <a:ext cx="2359478" cy="461665"/>
              </a:xfrm>
              <a:prstGeom prst="rect">
                <a:avLst/>
              </a:prstGeom>
            </p:spPr>
            <p:txBody>
              <a:bodyPr wrap="square" lIns="0" tIns="0" rIns="0" bIns="0" anchor="t" anchorCtr="1">
                <a:normAutofit/>
              </a:bodyPr>
              <a:lstStyle/>
              <a:p>
                <a:pPr algn="ctr">
                  <a:lnSpc>
                    <a:spcPct val="120000"/>
                  </a:lnSpc>
                </a:pPr>
                <a:r>
                  <a:rPr lang="zh-CN" altLang="en-US" sz="106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a:t>
                </a:r>
                <a:br>
                  <a:rPr lang="zh-CN" altLang="en-US" sz="106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06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（建议使用主题字体）</a:t>
                </a:r>
              </a:p>
            </p:txBody>
          </p:sp>
        </p:grpSp>
      </p:grpSp>
      <p:grpSp>
        <p:nvGrpSpPr>
          <p:cNvPr id="55" name="组合 54"/>
          <p:cNvGrpSpPr/>
          <p:nvPr/>
        </p:nvGrpSpPr>
        <p:grpSpPr>
          <a:xfrm>
            <a:off x="4610915" y="2242488"/>
            <a:ext cx="2998284" cy="1736373"/>
            <a:chOff x="3458186" y="1681865"/>
            <a:chExt cx="2248713" cy="1302280"/>
          </a:xfrm>
        </p:grpSpPr>
        <p:sp>
          <p:nvSpPr>
            <p:cNvPr id="9" name="Oval 36"/>
            <p:cNvSpPr>
              <a:spLocks noChangeAspect="1"/>
            </p:cNvSpPr>
            <p:nvPr/>
          </p:nvSpPr>
          <p:spPr>
            <a:xfrm>
              <a:off x="4191017" y="2277002"/>
              <a:ext cx="706552" cy="707143"/>
            </a:xfrm>
            <a:prstGeom prst="ellipse">
              <a:avLst/>
            </a:prstGeom>
            <a:solidFill>
              <a:srgbClr val="0085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bg1">
                    <a:lumMod val="50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10" name="Oval 37"/>
            <p:cNvSpPr>
              <a:spLocks noChangeAspect="1"/>
            </p:cNvSpPr>
            <p:nvPr/>
          </p:nvSpPr>
          <p:spPr>
            <a:xfrm>
              <a:off x="4272542" y="2358596"/>
              <a:ext cx="543501" cy="543956"/>
            </a:xfrm>
            <a:prstGeom prst="ellipse">
              <a:avLst/>
            </a:prstGeom>
            <a:solidFill>
              <a:srgbClr val="0085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135" b="1" dirty="0">
                  <a:solidFill>
                    <a:schemeClr val="bg1"/>
                  </a:solidFill>
                  <a:latin typeface="微软雅黑" panose="020B0503020204020204" charset="-122"/>
                  <a:ea typeface="微软雅黑" panose="020B0503020204020204" charset="-122"/>
                  <a:sym typeface="Source Han Serif SC" panose="02020400000000000000" pitchFamily="18" charset="-122"/>
                </a:rPr>
                <a:t>03</a:t>
              </a:r>
            </a:p>
          </p:txBody>
        </p:sp>
        <p:grpSp>
          <p:nvGrpSpPr>
            <p:cNvPr id="17" name="Group 63"/>
            <p:cNvGrpSpPr/>
            <p:nvPr/>
          </p:nvGrpSpPr>
          <p:grpSpPr>
            <a:xfrm>
              <a:off x="3458186" y="1681865"/>
              <a:ext cx="2248713" cy="537821"/>
              <a:chOff x="8578397" y="3611567"/>
              <a:chExt cx="2571838" cy="717095"/>
            </a:xfrm>
          </p:grpSpPr>
          <p:sp>
            <p:nvSpPr>
              <p:cNvPr id="46" name="TextBox 64"/>
              <p:cNvSpPr txBox="1"/>
              <p:nvPr/>
            </p:nvSpPr>
            <p:spPr>
              <a:xfrm>
                <a:off x="8578397" y="3611567"/>
                <a:ext cx="2571838" cy="246221"/>
              </a:xfrm>
              <a:prstGeom prst="rect">
                <a:avLst/>
              </a:prstGeom>
              <a:noFill/>
            </p:spPr>
            <p:txBody>
              <a:bodyPr wrap="none" lIns="0" tIns="0" rIns="0" bIns="0" anchor="t" anchorCtr="1">
                <a:normAutofit/>
              </a:bodyPr>
              <a:lstStyle/>
              <a:p>
                <a:pPr algn="ctr" fontAlgn="base">
                  <a:spcBef>
                    <a:spcPct val="0"/>
                  </a:spcBef>
                  <a:spcAft>
                    <a:spcPct val="0"/>
                  </a:spcAft>
                </a:pPr>
                <a:r>
                  <a:rPr lang="zh-CN" altLang="en-US" sz="1600" b="1">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标题文本预设</a:t>
                </a:r>
              </a:p>
            </p:txBody>
          </p:sp>
          <p:sp>
            <p:nvSpPr>
              <p:cNvPr id="47" name="Rectangle 65"/>
              <p:cNvSpPr/>
              <p:nvPr/>
            </p:nvSpPr>
            <p:spPr>
              <a:xfrm>
                <a:off x="8689522" y="3866997"/>
                <a:ext cx="2359478" cy="461665"/>
              </a:xfrm>
              <a:prstGeom prst="rect">
                <a:avLst/>
              </a:prstGeom>
            </p:spPr>
            <p:txBody>
              <a:bodyPr wrap="square" lIns="0" tIns="0" rIns="0" bIns="0" anchor="t" anchorCtr="1">
                <a:normAutofit/>
              </a:bodyPr>
              <a:lstStyle/>
              <a:p>
                <a:pPr algn="ctr">
                  <a:lnSpc>
                    <a:spcPct val="120000"/>
                  </a:lnSpc>
                </a:pPr>
                <a:r>
                  <a:rPr lang="zh-CN" altLang="en-US" sz="106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a:t>
                </a:r>
                <a:br>
                  <a:rPr lang="zh-CN" altLang="en-US" sz="106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06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（建议使用主题字体）</a:t>
                </a:r>
              </a:p>
            </p:txBody>
          </p:sp>
        </p:grpSp>
      </p:grpSp>
      <p:grpSp>
        <p:nvGrpSpPr>
          <p:cNvPr id="54" name="组合 53"/>
          <p:cNvGrpSpPr/>
          <p:nvPr/>
        </p:nvGrpSpPr>
        <p:grpSpPr>
          <a:xfrm>
            <a:off x="6527778" y="3563187"/>
            <a:ext cx="2998284" cy="1791517"/>
            <a:chOff x="4895832" y="2672389"/>
            <a:chExt cx="2248713" cy="1343638"/>
          </a:xfrm>
        </p:grpSpPr>
        <p:sp>
          <p:nvSpPr>
            <p:cNvPr id="11" name="Oval 39"/>
            <p:cNvSpPr>
              <a:spLocks noChangeAspect="1"/>
            </p:cNvSpPr>
            <p:nvPr/>
          </p:nvSpPr>
          <p:spPr>
            <a:xfrm>
              <a:off x="5611105" y="2672389"/>
              <a:ext cx="706552" cy="707143"/>
            </a:xfrm>
            <a:prstGeom prst="ellipse">
              <a:avLst/>
            </a:prstGeom>
            <a:solidFill>
              <a:srgbClr val="0085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bg1">
                    <a:lumMod val="50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12" name="Oval 40"/>
            <p:cNvSpPr>
              <a:spLocks noChangeAspect="1"/>
            </p:cNvSpPr>
            <p:nvPr/>
          </p:nvSpPr>
          <p:spPr>
            <a:xfrm>
              <a:off x="5692631" y="2753983"/>
              <a:ext cx="543501" cy="543956"/>
            </a:xfrm>
            <a:prstGeom prst="ellipse">
              <a:avLst/>
            </a:prstGeom>
            <a:solidFill>
              <a:srgbClr val="0085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135" b="1" dirty="0">
                  <a:solidFill>
                    <a:schemeClr val="bg1"/>
                  </a:solidFill>
                  <a:latin typeface="微软雅黑" panose="020B0503020204020204" charset="-122"/>
                  <a:ea typeface="微软雅黑" panose="020B0503020204020204" charset="-122"/>
                  <a:sym typeface="Source Han Serif SC" panose="02020400000000000000" pitchFamily="18" charset="-122"/>
                </a:rPr>
                <a:t>04</a:t>
              </a:r>
            </a:p>
          </p:txBody>
        </p:sp>
        <p:grpSp>
          <p:nvGrpSpPr>
            <p:cNvPr id="18" name="Group 66"/>
            <p:cNvGrpSpPr/>
            <p:nvPr/>
          </p:nvGrpSpPr>
          <p:grpSpPr>
            <a:xfrm>
              <a:off x="4895832" y="3478206"/>
              <a:ext cx="2248713" cy="537821"/>
              <a:chOff x="8578397" y="3611567"/>
              <a:chExt cx="2571838" cy="717095"/>
            </a:xfrm>
          </p:grpSpPr>
          <p:sp>
            <p:nvSpPr>
              <p:cNvPr id="44" name="TextBox 67"/>
              <p:cNvSpPr txBox="1"/>
              <p:nvPr/>
            </p:nvSpPr>
            <p:spPr>
              <a:xfrm>
                <a:off x="8578397" y="3611567"/>
                <a:ext cx="2571838" cy="246221"/>
              </a:xfrm>
              <a:prstGeom prst="rect">
                <a:avLst/>
              </a:prstGeom>
              <a:noFill/>
            </p:spPr>
            <p:txBody>
              <a:bodyPr wrap="none" lIns="0" tIns="0" rIns="0" bIns="0" anchor="t" anchorCtr="1">
                <a:normAutofit/>
              </a:bodyPr>
              <a:lstStyle/>
              <a:p>
                <a:pPr algn="ctr" fontAlgn="base">
                  <a:spcBef>
                    <a:spcPct val="0"/>
                  </a:spcBef>
                  <a:spcAft>
                    <a:spcPct val="0"/>
                  </a:spcAft>
                </a:pPr>
                <a:r>
                  <a:rPr lang="zh-CN" altLang="en-US" sz="1600" b="1">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标题文本预设</a:t>
                </a:r>
              </a:p>
            </p:txBody>
          </p:sp>
          <p:sp>
            <p:nvSpPr>
              <p:cNvPr id="45" name="Rectangle 68"/>
              <p:cNvSpPr/>
              <p:nvPr/>
            </p:nvSpPr>
            <p:spPr>
              <a:xfrm>
                <a:off x="8689522" y="3866997"/>
                <a:ext cx="2359478" cy="461665"/>
              </a:xfrm>
              <a:prstGeom prst="rect">
                <a:avLst/>
              </a:prstGeom>
            </p:spPr>
            <p:txBody>
              <a:bodyPr wrap="square" lIns="0" tIns="0" rIns="0" bIns="0" anchor="t" anchorCtr="1">
                <a:normAutofit/>
              </a:bodyPr>
              <a:lstStyle/>
              <a:p>
                <a:pPr algn="ctr">
                  <a:lnSpc>
                    <a:spcPct val="120000"/>
                  </a:lnSpc>
                </a:pPr>
                <a:r>
                  <a:rPr lang="zh-CN" altLang="en-US" sz="106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a:t>
                </a:r>
                <a:br>
                  <a:rPr lang="zh-CN" altLang="en-US" sz="106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065">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（建议使用主题字体）</a:t>
                </a:r>
              </a:p>
            </p:txBody>
          </p:sp>
        </p:grpSp>
      </p:grpSp>
      <p:grpSp>
        <p:nvGrpSpPr>
          <p:cNvPr id="20" name="Group 1"/>
          <p:cNvGrpSpPr/>
          <p:nvPr/>
        </p:nvGrpSpPr>
        <p:grpSpPr>
          <a:xfrm>
            <a:off x="8694567" y="1309444"/>
            <a:ext cx="2480463" cy="1713027"/>
            <a:chOff x="8980503" y="1080134"/>
            <a:chExt cx="2480463" cy="1713027"/>
          </a:xfrm>
        </p:grpSpPr>
        <p:sp>
          <p:nvSpPr>
            <p:cNvPr id="21" name="Freeform: Shape 29"/>
            <p:cNvSpPr/>
            <p:nvPr/>
          </p:nvSpPr>
          <p:spPr bwMode="auto">
            <a:xfrm rot="3026502">
              <a:off x="9196305" y="1916682"/>
              <a:ext cx="660677" cy="1092281"/>
            </a:xfrm>
            <a:custGeom>
              <a:avLst/>
              <a:gdLst>
                <a:gd name="T0" fmla="*/ 2 w 397"/>
                <a:gd name="T1" fmla="*/ 268 h 659"/>
                <a:gd name="T2" fmla="*/ 0 w 397"/>
                <a:gd name="T3" fmla="*/ 268 h 659"/>
                <a:gd name="T4" fmla="*/ 0 w 397"/>
                <a:gd name="T5" fmla="*/ 268 h 659"/>
                <a:gd name="T6" fmla="*/ 3 w 397"/>
                <a:gd name="T7" fmla="*/ 271 h 659"/>
                <a:gd name="T8" fmla="*/ 4 w 397"/>
                <a:gd name="T9" fmla="*/ 282 h 659"/>
                <a:gd name="T10" fmla="*/ 5 w 397"/>
                <a:gd name="T11" fmla="*/ 284 h 659"/>
                <a:gd name="T12" fmla="*/ 48 w 397"/>
                <a:gd name="T13" fmla="*/ 418 h 659"/>
                <a:gd name="T14" fmla="*/ 92 w 397"/>
                <a:gd name="T15" fmla="*/ 290 h 659"/>
                <a:gd name="T16" fmla="*/ 172 w 397"/>
                <a:gd name="T17" fmla="*/ 441 h 659"/>
                <a:gd name="T18" fmla="*/ 145 w 397"/>
                <a:gd name="T19" fmla="*/ 564 h 659"/>
                <a:gd name="T20" fmla="*/ 201 w 397"/>
                <a:gd name="T21" fmla="*/ 659 h 659"/>
                <a:gd name="T22" fmla="*/ 172 w 397"/>
                <a:gd name="T23" fmla="*/ 604 h 659"/>
                <a:gd name="T24" fmla="*/ 182 w 397"/>
                <a:gd name="T25" fmla="*/ 528 h 659"/>
                <a:gd name="T26" fmla="*/ 229 w 397"/>
                <a:gd name="T27" fmla="*/ 462 h 659"/>
                <a:gd name="T28" fmla="*/ 272 w 397"/>
                <a:gd name="T29" fmla="*/ 386 h 659"/>
                <a:gd name="T30" fmla="*/ 280 w 397"/>
                <a:gd name="T31" fmla="*/ 362 h 659"/>
                <a:gd name="T32" fmla="*/ 307 w 397"/>
                <a:gd name="T33" fmla="*/ 484 h 659"/>
                <a:gd name="T34" fmla="*/ 325 w 397"/>
                <a:gd name="T35" fmla="*/ 406 h 659"/>
                <a:gd name="T36" fmla="*/ 370 w 397"/>
                <a:gd name="T37" fmla="*/ 198 h 659"/>
                <a:gd name="T38" fmla="*/ 189 w 397"/>
                <a:gd name="T39" fmla="*/ 0 h 659"/>
                <a:gd name="T40" fmla="*/ 3 w 397"/>
                <a:gd name="T41" fmla="*/ 254 h 659"/>
                <a:gd name="T42" fmla="*/ 2 w 397"/>
                <a:gd name="T43" fmla="*/ 268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0085A6"/>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2" name="Freeform: Shape 30"/>
            <p:cNvSpPr/>
            <p:nvPr/>
          </p:nvSpPr>
          <p:spPr bwMode="auto">
            <a:xfrm rot="3026502">
              <a:off x="9387506" y="2008233"/>
              <a:ext cx="538459" cy="687914"/>
            </a:xfrm>
            <a:custGeom>
              <a:avLst/>
              <a:gdLst>
                <a:gd name="T0" fmla="*/ 154 w 324"/>
                <a:gd name="T1" fmla="*/ 0 h 415"/>
                <a:gd name="T2" fmla="*/ 304 w 324"/>
                <a:gd name="T3" fmla="*/ 172 h 415"/>
                <a:gd name="T4" fmla="*/ 305 w 324"/>
                <a:gd name="T5" fmla="*/ 174 h 415"/>
                <a:gd name="T6" fmla="*/ 305 w 324"/>
                <a:gd name="T7" fmla="*/ 176 h 415"/>
                <a:gd name="T8" fmla="*/ 276 w 324"/>
                <a:gd name="T9" fmla="*/ 338 h 415"/>
                <a:gd name="T10" fmla="*/ 255 w 324"/>
                <a:gd name="T11" fmla="*/ 261 h 415"/>
                <a:gd name="T12" fmla="*/ 230 w 324"/>
                <a:gd name="T13" fmla="*/ 302 h 415"/>
                <a:gd name="T14" fmla="*/ 170 w 324"/>
                <a:gd name="T15" fmla="*/ 412 h 415"/>
                <a:gd name="T16" fmla="*/ 167 w 324"/>
                <a:gd name="T17" fmla="*/ 415 h 415"/>
                <a:gd name="T18" fmla="*/ 167 w 324"/>
                <a:gd name="T19" fmla="*/ 409 h 415"/>
                <a:gd name="T20" fmla="*/ 65 w 324"/>
                <a:gd name="T21" fmla="*/ 228 h 415"/>
                <a:gd name="T22" fmla="*/ 52 w 324"/>
                <a:gd name="T23" fmla="*/ 229 h 415"/>
                <a:gd name="T24" fmla="*/ 2 w 324"/>
                <a:gd name="T25" fmla="*/ 256 h 415"/>
                <a:gd name="T26" fmla="*/ 1 w 324"/>
                <a:gd name="T27" fmla="*/ 251 h 415"/>
                <a:gd name="T28" fmla="*/ 1 w 324"/>
                <a:gd name="T29" fmla="*/ 249 h 415"/>
                <a:gd name="T30" fmla="*/ 0 w 324"/>
                <a:gd name="T31" fmla="*/ 239 h 415"/>
                <a:gd name="T32" fmla="*/ 0 w 324"/>
                <a:gd name="T33" fmla="*/ 236 h 415"/>
                <a:gd name="T34" fmla="*/ 0 w 324"/>
                <a:gd name="T35" fmla="*/ 223 h 415"/>
                <a:gd name="T36" fmla="*/ 154 w 324"/>
                <a:gd name="T3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chemeClr val="accent4">
                <a:lumMod val="20000"/>
                <a:lumOff val="80000"/>
              </a:schemeClr>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3" name="Freeform: Shape 31"/>
            <p:cNvSpPr/>
            <p:nvPr/>
          </p:nvSpPr>
          <p:spPr bwMode="auto">
            <a:xfrm rot="3026502">
              <a:off x="9521162" y="2063544"/>
              <a:ext cx="352687" cy="497253"/>
            </a:xfrm>
            <a:custGeom>
              <a:avLst/>
              <a:gdLst>
                <a:gd name="T0" fmla="*/ 43 w 212"/>
                <a:gd name="T1" fmla="*/ 142 h 300"/>
                <a:gd name="T2" fmla="*/ 34 w 212"/>
                <a:gd name="T3" fmla="*/ 142 h 300"/>
                <a:gd name="T4" fmla="*/ 1 w 212"/>
                <a:gd name="T5" fmla="*/ 159 h 300"/>
                <a:gd name="T6" fmla="*/ 1 w 212"/>
                <a:gd name="T7" fmla="*/ 156 h 300"/>
                <a:gd name="T8" fmla="*/ 1 w 212"/>
                <a:gd name="T9" fmla="*/ 155 h 300"/>
                <a:gd name="T10" fmla="*/ 0 w 212"/>
                <a:gd name="T11" fmla="*/ 148 h 300"/>
                <a:gd name="T12" fmla="*/ 0 w 212"/>
                <a:gd name="T13" fmla="*/ 146 h 300"/>
                <a:gd name="T14" fmla="*/ 0 w 212"/>
                <a:gd name="T15" fmla="*/ 139 h 300"/>
                <a:gd name="T16" fmla="*/ 101 w 212"/>
                <a:gd name="T17" fmla="*/ 0 h 300"/>
                <a:gd name="T18" fmla="*/ 199 w 212"/>
                <a:gd name="T19" fmla="*/ 107 h 300"/>
                <a:gd name="T20" fmla="*/ 200 w 212"/>
                <a:gd name="T21" fmla="*/ 108 h 300"/>
                <a:gd name="T22" fmla="*/ 200 w 212"/>
                <a:gd name="T23" fmla="*/ 109 h 300"/>
                <a:gd name="T24" fmla="*/ 181 w 212"/>
                <a:gd name="T25" fmla="*/ 210 h 300"/>
                <a:gd name="T26" fmla="*/ 167 w 212"/>
                <a:gd name="T27" fmla="*/ 162 h 300"/>
                <a:gd name="T28" fmla="*/ 150 w 212"/>
                <a:gd name="T29" fmla="*/ 187 h 300"/>
                <a:gd name="T30" fmla="*/ 121 w 212"/>
                <a:gd name="T31" fmla="*/ 300 h 300"/>
                <a:gd name="T32" fmla="*/ 43 w 212"/>
                <a:gd name="T33" fmla="*/ 14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chemeClr val="accent5"/>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4" name="Freeform: Shape 8"/>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5" name="Freeform: Shape 9"/>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6" name="Freeform: Shape 10"/>
            <p:cNvSpPr/>
            <p:nvPr/>
          </p:nvSpPr>
          <p:spPr bwMode="auto">
            <a:xfrm rot="3026502">
              <a:off x="9456569" y="1412790"/>
              <a:ext cx="518205" cy="818513"/>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chemeClr val="accent1">
                <a:lumMod val="20000"/>
                <a:lumOff val="80000"/>
              </a:schemeClr>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7" name="Freeform: Shape 11"/>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8" name="Freeform: Shape 12"/>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9" name="Freeform: Shape 13"/>
            <p:cNvSpPr/>
            <p:nvPr/>
          </p:nvSpPr>
          <p:spPr bwMode="auto">
            <a:xfrm rot="3026502">
              <a:off x="9918947" y="1971693"/>
              <a:ext cx="516808" cy="818513"/>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chemeClr val="accent1">
                <a:lumMod val="20000"/>
                <a:lumOff val="80000"/>
              </a:schemeClr>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0" name="Freeform: Shape 14"/>
            <p:cNvSpPr/>
            <p:nvPr/>
          </p:nvSpPr>
          <p:spPr bwMode="auto">
            <a:xfrm rot="3026502">
              <a:off x="10064186" y="706087"/>
              <a:ext cx="987523" cy="1806036"/>
            </a:xfrm>
            <a:custGeom>
              <a:avLst/>
              <a:gdLst>
                <a:gd name="T0" fmla="*/ 298 w 596"/>
                <a:gd name="T1" fmla="*/ 1092 h 1092"/>
                <a:gd name="T2" fmla="*/ 159 w 596"/>
                <a:gd name="T3" fmla="*/ 1092 h 1092"/>
                <a:gd name="T4" fmla="*/ 21 w 596"/>
                <a:gd name="T5" fmla="*/ 513 h 1092"/>
                <a:gd name="T6" fmla="*/ 298 w 596"/>
                <a:gd name="T7" fmla="*/ 0 h 1092"/>
                <a:gd name="T8" fmla="*/ 299 w 596"/>
                <a:gd name="T9" fmla="*/ 0 h 1092"/>
                <a:gd name="T10" fmla="*/ 575 w 596"/>
                <a:gd name="T11" fmla="*/ 513 h 1092"/>
                <a:gd name="T12" fmla="*/ 437 w 596"/>
                <a:gd name="T13" fmla="*/ 1092 h 1092"/>
                <a:gd name="T14" fmla="*/ 298 w 596"/>
                <a:gd name="T15" fmla="*/ 1092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0085A6"/>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1" name="Freeform: Shape 15"/>
            <p:cNvSpPr/>
            <p:nvPr/>
          </p:nvSpPr>
          <p:spPr bwMode="auto">
            <a:xfrm rot="3026502">
              <a:off x="9900884" y="1650070"/>
              <a:ext cx="874384" cy="284943"/>
            </a:xfrm>
            <a:custGeom>
              <a:avLst/>
              <a:gdLst>
                <a:gd name="T0" fmla="*/ 508 w 528"/>
                <a:gd name="T1" fmla="*/ 124 h 172"/>
                <a:gd name="T2" fmla="*/ 528 w 528"/>
                <a:gd name="T3" fmla="*/ 0 h 172"/>
                <a:gd name="T4" fmla="*/ 248 w 528"/>
                <a:gd name="T5" fmla="*/ 66 h 172"/>
                <a:gd name="T6" fmla="*/ 0 w 528"/>
                <a:gd name="T7" fmla="*/ 15 h 172"/>
                <a:gd name="T8" fmla="*/ 21 w 528"/>
                <a:gd name="T9" fmla="*/ 136 h 172"/>
                <a:gd name="T10" fmla="*/ 248 w 528"/>
                <a:gd name="T11" fmla="*/ 172 h 172"/>
                <a:gd name="T12" fmla="*/ 508 w 528"/>
                <a:gd name="T13" fmla="*/ 124 h 172"/>
              </a:gdLst>
              <a:ahLst/>
              <a:cxnLst>
                <a:cxn ang="0">
                  <a:pos x="T0" y="T1"/>
                </a:cxn>
                <a:cxn ang="0">
                  <a:pos x="T2" y="T3"/>
                </a:cxn>
                <a:cxn ang="0">
                  <a:pos x="T4" y="T5"/>
                </a:cxn>
                <a:cxn ang="0">
                  <a:pos x="T6" y="T7"/>
                </a:cxn>
                <a:cxn ang="0">
                  <a:pos x="T8" y="T9"/>
                </a:cxn>
                <a:cxn ang="0">
                  <a:pos x="T10" y="T11"/>
                </a:cxn>
                <a:cxn ang="0">
                  <a:pos x="T12" y="T13"/>
                </a:cxn>
              </a:cxnLst>
              <a:rect l="0" t="0" r="r" b="b"/>
              <a:pathLst>
                <a:path w="528" h="172">
                  <a:moveTo>
                    <a:pt x="508" y="124"/>
                  </a:moveTo>
                  <a:cubicBezTo>
                    <a:pt x="517" y="79"/>
                    <a:pt x="524" y="36"/>
                    <a:pt x="528" y="0"/>
                  </a:cubicBezTo>
                  <a:cubicBezTo>
                    <a:pt x="444" y="42"/>
                    <a:pt x="349" y="66"/>
                    <a:pt x="248" y="66"/>
                  </a:cubicBezTo>
                  <a:cubicBezTo>
                    <a:pt x="160" y="66"/>
                    <a:pt x="76" y="48"/>
                    <a:pt x="0" y="15"/>
                  </a:cubicBezTo>
                  <a:cubicBezTo>
                    <a:pt x="5" y="51"/>
                    <a:pt x="12" y="92"/>
                    <a:pt x="21" y="136"/>
                  </a:cubicBezTo>
                  <a:cubicBezTo>
                    <a:pt x="92" y="159"/>
                    <a:pt x="169" y="172"/>
                    <a:pt x="248" y="172"/>
                  </a:cubicBezTo>
                  <a:cubicBezTo>
                    <a:pt x="340" y="172"/>
                    <a:pt x="427" y="155"/>
                    <a:pt x="508" y="124"/>
                  </a:cubicBezTo>
                  <a:close/>
                </a:path>
              </a:pathLst>
            </a:custGeom>
            <a:solidFill>
              <a:schemeClr val="accent1">
                <a:lumMod val="20000"/>
                <a:lumOff val="80000"/>
              </a:schemeClr>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2" name="Freeform: Shape 16"/>
            <p:cNvSpPr/>
            <p:nvPr/>
          </p:nvSpPr>
          <p:spPr bwMode="auto">
            <a:xfrm rot="3026502">
              <a:off x="10176507" y="1425488"/>
              <a:ext cx="923969" cy="233262"/>
            </a:xfrm>
            <a:custGeom>
              <a:avLst/>
              <a:gdLst>
                <a:gd name="T0" fmla="*/ 557 w 558"/>
                <a:gd name="T1" fmla="*/ 80 h 141"/>
                <a:gd name="T2" fmla="*/ 552 w 558"/>
                <a:gd name="T3" fmla="*/ 0 h 141"/>
                <a:gd name="T4" fmla="*/ 278 w 558"/>
                <a:gd name="T5" fmla="*/ 62 h 141"/>
                <a:gd name="T6" fmla="*/ 6 w 558"/>
                <a:gd name="T7" fmla="*/ 1 h 141"/>
                <a:gd name="T8" fmla="*/ 2 w 558"/>
                <a:gd name="T9" fmla="*/ 92 h 141"/>
                <a:gd name="T10" fmla="*/ 264 w 558"/>
                <a:gd name="T11" fmla="*/ 141 h 141"/>
                <a:gd name="T12" fmla="*/ 557 w 558"/>
                <a:gd name="T13" fmla="*/ 80 h 141"/>
              </a:gdLst>
              <a:ahLst/>
              <a:cxnLst>
                <a:cxn ang="0">
                  <a:pos x="T0" y="T1"/>
                </a:cxn>
                <a:cxn ang="0">
                  <a:pos x="T2" y="T3"/>
                </a:cxn>
                <a:cxn ang="0">
                  <a:pos x="T4" y="T5"/>
                </a:cxn>
                <a:cxn ang="0">
                  <a:pos x="T6" y="T7"/>
                </a:cxn>
                <a:cxn ang="0">
                  <a:pos x="T8" y="T9"/>
                </a:cxn>
                <a:cxn ang="0">
                  <a:pos x="T10" y="T11"/>
                </a:cxn>
                <a:cxn ang="0">
                  <a:pos x="T12" y="T13"/>
                </a:cxn>
              </a:cxnLst>
              <a:rect l="0" t="0" r="r" b="b"/>
              <a:pathLst>
                <a:path w="558" h="141">
                  <a:moveTo>
                    <a:pt x="557" y="80"/>
                  </a:moveTo>
                  <a:cubicBezTo>
                    <a:pt x="558" y="53"/>
                    <a:pt x="556" y="26"/>
                    <a:pt x="552" y="0"/>
                  </a:cubicBezTo>
                  <a:cubicBezTo>
                    <a:pt x="469" y="40"/>
                    <a:pt x="376" y="62"/>
                    <a:pt x="278" y="62"/>
                  </a:cubicBezTo>
                  <a:cubicBezTo>
                    <a:pt x="181" y="62"/>
                    <a:pt x="88" y="40"/>
                    <a:pt x="6" y="1"/>
                  </a:cubicBezTo>
                  <a:cubicBezTo>
                    <a:pt x="2" y="31"/>
                    <a:pt x="0" y="61"/>
                    <a:pt x="2" y="92"/>
                  </a:cubicBezTo>
                  <a:cubicBezTo>
                    <a:pt x="84" y="123"/>
                    <a:pt x="172" y="141"/>
                    <a:pt x="264" y="141"/>
                  </a:cubicBezTo>
                  <a:cubicBezTo>
                    <a:pt x="368" y="141"/>
                    <a:pt x="467" y="119"/>
                    <a:pt x="557" y="80"/>
                  </a:cubicBezTo>
                  <a:close/>
                </a:path>
              </a:pathLst>
            </a:custGeom>
            <a:solidFill>
              <a:schemeClr val="accent1">
                <a:lumMod val="20000"/>
                <a:lumOff val="80000"/>
              </a:schemeClr>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3" name="Oval 17"/>
            <p:cNvSpPr/>
            <p:nvPr/>
          </p:nvSpPr>
          <p:spPr bwMode="auto">
            <a:xfrm rot="3026502">
              <a:off x="10542344" y="1517068"/>
              <a:ext cx="112441" cy="112441"/>
            </a:xfrm>
            <a:prstGeom prst="ellipse">
              <a:avLst/>
            </a:prstGeom>
            <a:solidFill>
              <a:srgbClr val="B3B3B3"/>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4" name="Oval 18"/>
            <p:cNvSpPr/>
            <p:nvPr/>
          </p:nvSpPr>
          <p:spPr bwMode="auto">
            <a:xfrm rot="3026502">
              <a:off x="10542344" y="1517068"/>
              <a:ext cx="112441" cy="112441"/>
            </a:xfrm>
            <a:prstGeom prst="ellipse">
              <a:avLst/>
            </a:prstGeom>
            <a:solidFill>
              <a:srgbClr val="B3B3B3"/>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5" name="Oval 19"/>
            <p:cNvSpPr/>
            <p:nvPr/>
          </p:nvSpPr>
          <p:spPr bwMode="auto">
            <a:xfrm rot="3026502">
              <a:off x="10542344" y="1517068"/>
              <a:ext cx="112441" cy="112441"/>
            </a:xfrm>
            <a:prstGeom prst="ellipse">
              <a:avLst/>
            </a:prstGeom>
            <a:solidFill>
              <a:schemeClr val="bg2">
                <a:lumMod val="20000"/>
                <a:lumOff val="80000"/>
              </a:schemeClr>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6" name="Oval 20"/>
            <p:cNvSpPr/>
            <p:nvPr/>
          </p:nvSpPr>
          <p:spPr bwMode="auto">
            <a:xfrm rot="3026502">
              <a:off x="10416349" y="1635888"/>
              <a:ext cx="91489" cy="89394"/>
            </a:xfrm>
            <a:prstGeom prst="ellipse">
              <a:avLst/>
            </a:prstGeom>
            <a:solidFill>
              <a:srgbClr val="B3B3B3"/>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7" name="Oval 21"/>
            <p:cNvSpPr/>
            <p:nvPr/>
          </p:nvSpPr>
          <p:spPr bwMode="auto">
            <a:xfrm rot="3026502">
              <a:off x="10416349" y="1635888"/>
              <a:ext cx="91489" cy="89394"/>
            </a:xfrm>
            <a:prstGeom prst="ellipse">
              <a:avLst/>
            </a:prstGeom>
            <a:solidFill>
              <a:srgbClr val="B3B3B3"/>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8" name="Oval 22"/>
            <p:cNvSpPr/>
            <p:nvPr/>
          </p:nvSpPr>
          <p:spPr bwMode="auto">
            <a:xfrm rot="3026502">
              <a:off x="10416349" y="1635888"/>
              <a:ext cx="91489" cy="89394"/>
            </a:xfrm>
            <a:prstGeom prst="ellipse">
              <a:avLst/>
            </a:prstGeom>
            <a:solidFill>
              <a:schemeClr val="bg2">
                <a:lumMod val="20000"/>
                <a:lumOff val="80000"/>
              </a:schemeClr>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9" name="Oval 23"/>
            <p:cNvSpPr/>
            <p:nvPr/>
          </p:nvSpPr>
          <p:spPr bwMode="auto">
            <a:xfrm rot="3026502">
              <a:off x="10296815" y="1734629"/>
              <a:ext cx="91489" cy="89394"/>
            </a:xfrm>
            <a:prstGeom prst="ellipse">
              <a:avLst/>
            </a:prstGeom>
            <a:solidFill>
              <a:srgbClr val="B3B3B3"/>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0" name="Oval 24"/>
            <p:cNvSpPr/>
            <p:nvPr/>
          </p:nvSpPr>
          <p:spPr bwMode="auto">
            <a:xfrm rot="3026502">
              <a:off x="10296815" y="1734629"/>
              <a:ext cx="91489" cy="89394"/>
            </a:xfrm>
            <a:prstGeom prst="ellipse">
              <a:avLst/>
            </a:prstGeom>
            <a:solidFill>
              <a:srgbClr val="B3B3B3"/>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1" name="Oval 25"/>
            <p:cNvSpPr/>
            <p:nvPr/>
          </p:nvSpPr>
          <p:spPr bwMode="auto">
            <a:xfrm rot="3026502">
              <a:off x="10296815" y="1734629"/>
              <a:ext cx="91489" cy="89394"/>
            </a:xfrm>
            <a:prstGeom prst="ellipse">
              <a:avLst/>
            </a:prstGeom>
            <a:solidFill>
              <a:schemeClr val="bg2">
                <a:lumMod val="20000"/>
                <a:lumOff val="80000"/>
              </a:schemeClr>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2" name="Freeform: Shape 26"/>
            <p:cNvSpPr/>
            <p:nvPr/>
          </p:nvSpPr>
          <p:spPr bwMode="auto">
            <a:xfrm rot="3026502">
              <a:off x="9886487" y="1698180"/>
              <a:ext cx="129202" cy="819909"/>
            </a:xfrm>
            <a:custGeom>
              <a:avLst/>
              <a:gdLst>
                <a:gd name="T0" fmla="*/ 77 w 78"/>
                <a:gd name="T1" fmla="*/ 48 h 496"/>
                <a:gd name="T2" fmla="*/ 78 w 78"/>
                <a:gd name="T3" fmla="*/ 39 h 496"/>
                <a:gd name="T4" fmla="*/ 39 w 78"/>
                <a:gd name="T5" fmla="*/ 0 h 496"/>
                <a:gd name="T6" fmla="*/ 0 w 78"/>
                <a:gd name="T7" fmla="*/ 40 h 496"/>
                <a:gd name="T8" fmla="*/ 18 w 78"/>
                <a:gd name="T9" fmla="*/ 475 h 496"/>
                <a:gd name="T10" fmla="*/ 19 w 78"/>
                <a:gd name="T11" fmla="*/ 475 h 496"/>
                <a:gd name="T12" fmla="*/ 19 w 78"/>
                <a:gd name="T13" fmla="*/ 475 h 496"/>
                <a:gd name="T14" fmla="*/ 40 w 78"/>
                <a:gd name="T15" fmla="*/ 496 h 496"/>
                <a:gd name="T16" fmla="*/ 61 w 78"/>
                <a:gd name="T17" fmla="*/ 475 h 496"/>
                <a:gd name="T18" fmla="*/ 61 w 78"/>
                <a:gd name="T19" fmla="*/ 475 h 496"/>
                <a:gd name="T20" fmla="*/ 61 w 78"/>
                <a:gd name="T21" fmla="*/ 475 h 496"/>
                <a:gd name="T22" fmla="*/ 77 w 78"/>
                <a:gd name="T23" fmla="*/ 48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496">
                  <a:moveTo>
                    <a:pt x="77" y="48"/>
                  </a:moveTo>
                  <a:cubicBezTo>
                    <a:pt x="77" y="45"/>
                    <a:pt x="78" y="42"/>
                    <a:pt x="78" y="39"/>
                  </a:cubicBezTo>
                  <a:cubicBezTo>
                    <a:pt x="78" y="18"/>
                    <a:pt x="60" y="0"/>
                    <a:pt x="39" y="0"/>
                  </a:cubicBezTo>
                  <a:cubicBezTo>
                    <a:pt x="17" y="0"/>
                    <a:pt x="0" y="18"/>
                    <a:pt x="0" y="40"/>
                  </a:cubicBezTo>
                  <a:cubicBezTo>
                    <a:pt x="18" y="475"/>
                    <a:pt x="18" y="475"/>
                    <a:pt x="18" y="475"/>
                  </a:cubicBezTo>
                  <a:cubicBezTo>
                    <a:pt x="19" y="475"/>
                    <a:pt x="19" y="475"/>
                    <a:pt x="19" y="475"/>
                  </a:cubicBezTo>
                  <a:cubicBezTo>
                    <a:pt x="19" y="475"/>
                    <a:pt x="19" y="475"/>
                    <a:pt x="19" y="475"/>
                  </a:cubicBezTo>
                  <a:cubicBezTo>
                    <a:pt x="19" y="487"/>
                    <a:pt x="29" y="496"/>
                    <a:pt x="40" y="496"/>
                  </a:cubicBezTo>
                  <a:cubicBezTo>
                    <a:pt x="52" y="496"/>
                    <a:pt x="61" y="487"/>
                    <a:pt x="61" y="475"/>
                  </a:cubicBezTo>
                  <a:cubicBezTo>
                    <a:pt x="61" y="475"/>
                    <a:pt x="61" y="475"/>
                    <a:pt x="61" y="475"/>
                  </a:cubicBezTo>
                  <a:cubicBezTo>
                    <a:pt x="61" y="475"/>
                    <a:pt x="61" y="475"/>
                    <a:pt x="61" y="475"/>
                  </a:cubicBezTo>
                  <a:lnTo>
                    <a:pt x="77" y="48"/>
                  </a:lnTo>
                  <a:close/>
                </a:path>
              </a:pathLst>
            </a:custGeom>
            <a:solidFill>
              <a:schemeClr val="accent1">
                <a:lumMod val="20000"/>
                <a:lumOff val="80000"/>
              </a:schemeClr>
            </a:solidFill>
            <a:ln>
              <a:no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3" name="Oval 27"/>
            <p:cNvSpPr/>
            <p:nvPr/>
          </p:nvSpPr>
          <p:spPr bwMode="auto">
            <a:xfrm rot="3026502">
              <a:off x="10707783" y="1195435"/>
              <a:ext cx="323354" cy="322656"/>
            </a:xfrm>
            <a:prstGeom prst="ellipse">
              <a:avLst/>
            </a:prstGeom>
            <a:solidFill>
              <a:schemeClr val="bg1"/>
            </a:solidFill>
            <a:ln>
              <a:solidFill>
                <a:schemeClr val="accent1">
                  <a:lumMod val="20000"/>
                  <a:lumOff val="80000"/>
                </a:schemeClr>
              </a:solidFill>
            </a:ln>
          </p:spPr>
          <p:txBody>
            <a:bodyPr anchor="ctr"/>
            <a:lstStyle/>
            <a:p>
              <a:pPr algn="ctr"/>
              <a:endParaRPr sz="2400">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3" name="组合 2"/>
          <p:cNvGrpSpPr/>
          <p:nvPr/>
        </p:nvGrpSpPr>
        <p:grpSpPr>
          <a:xfrm>
            <a:off x="203200" y="400050"/>
            <a:ext cx="11785600" cy="417195"/>
            <a:chOff x="-215920" y="133034"/>
            <a:chExt cx="12711618" cy="417195"/>
          </a:xfrm>
        </p:grpSpPr>
        <p:cxnSp>
          <p:nvCxnSpPr>
            <p:cNvPr id="4" name="直接连接符 3"/>
            <p:cNvCxnSpPr/>
            <p:nvPr/>
          </p:nvCxnSpPr>
          <p:spPr>
            <a:xfrm>
              <a:off x="7392757" y="339099"/>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215920" y="341632"/>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4571216" y="133034"/>
              <a:ext cx="3107460" cy="417195"/>
            </a:xfrm>
            <a:prstGeom prst="rect">
              <a:avLst/>
            </a:prstGeom>
            <a:noFill/>
          </p:spPr>
          <p:txBody>
            <a:bodyPr vert="horz" wrap="none" lIns="0" tIns="0" rIns="0" bIns="0" anchor="ctr">
              <a:noAutofit/>
            </a:bodyPr>
            <a:lstStyle/>
            <a:p>
              <a:pPr marL="0" marR="0" lvl="0" indent="0" algn="ctr" defTabSz="508000" rtl="0" eaLnBrk="0" fontAlgn="auto" latinLnBrk="0" hangingPunct="1">
                <a:lnSpc>
                  <a:spcPct val="100000"/>
                </a:lnSpc>
                <a:spcBef>
                  <a:spcPts val="0"/>
                </a:spcBef>
                <a:spcAft>
                  <a:spcPts val="0"/>
                </a:spcAft>
                <a:buClrTx/>
                <a:buSzTx/>
                <a:buFontTx/>
                <a:buNone/>
                <a:defRPr/>
              </a:pPr>
              <a:r>
                <a:rPr lang="zh-CN" altLang="en-US" sz="3200" dirty="0">
                  <a:solidFill>
                    <a:srgbClr val="0085A6"/>
                  </a:solidFill>
                  <a:latin typeface="微软雅黑" panose="020B0503020204020204" charset="-122"/>
                  <a:ea typeface="微软雅黑" panose="020B0503020204020204" charset="-122"/>
                  <a:sym typeface="Source Han Serif SC" panose="02020400000000000000" pitchFamily="18" charset="-122"/>
                </a:rPr>
                <a:t>添加标题</a:t>
              </a:r>
              <a:endParaRPr kumimoji="0" lang="zh-CN" altLang="en-US" sz="3200" b="0" i="0" u="none" strike="noStrike" kern="1200" cap="none" spc="0" normalizeH="0" baseline="0" noProof="0" dirty="0">
                <a:ln>
                  <a:noFill/>
                </a:ln>
                <a:solidFill>
                  <a:srgbClr val="0085A6"/>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0.jpg2"/>
          <p:cNvPicPr>
            <a:picLocks noChangeAspect="1"/>
          </p:cNvPicPr>
          <p:nvPr/>
        </p:nvPicPr>
        <p:blipFill>
          <a:blip r:embed="rId3"/>
          <a:stretch>
            <a:fillRect/>
          </a:stretch>
        </p:blipFill>
        <p:spPr>
          <a:xfrm rot="16200000">
            <a:off x="1014730" y="-1013460"/>
            <a:ext cx="6847205" cy="8875395"/>
          </a:xfrm>
          <a:prstGeom prst="rect">
            <a:avLst/>
          </a:prstGeom>
        </p:spPr>
      </p:pic>
      <p:grpSp>
        <p:nvGrpSpPr>
          <p:cNvPr id="2" name="组合 1"/>
          <p:cNvGrpSpPr/>
          <p:nvPr/>
        </p:nvGrpSpPr>
        <p:grpSpPr>
          <a:xfrm>
            <a:off x="6350544" y="1795600"/>
            <a:ext cx="5038725" cy="3310259"/>
            <a:chOff x="7772944" y="-6014900"/>
            <a:chExt cx="5038725" cy="3310259"/>
          </a:xfrm>
        </p:grpSpPr>
        <p:sp>
          <p:nvSpPr>
            <p:cNvPr id="16" name="文本框 15"/>
            <p:cNvSpPr txBox="1"/>
            <p:nvPr/>
          </p:nvSpPr>
          <p:spPr>
            <a:xfrm>
              <a:off x="8804184" y="-6014900"/>
              <a:ext cx="4007485" cy="9220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5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rPr>
                <a:t>PART.03</a:t>
              </a:r>
            </a:p>
          </p:txBody>
        </p:sp>
        <p:sp>
          <p:nvSpPr>
            <p:cNvPr id="20" name="文本框 19"/>
            <p:cNvSpPr txBox="1"/>
            <p:nvPr/>
          </p:nvSpPr>
          <p:spPr>
            <a:xfrm>
              <a:off x="7963444" y="-4651555"/>
              <a:ext cx="4848225" cy="7556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lnSpc>
                  <a:spcPct val="120000"/>
                </a:lnSpc>
                <a:defRPr/>
              </a:pPr>
              <a:r>
                <a:rPr lang="en-US" altLang="zh-CN" sz="3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lang="zh-CN" altLang="en-US" sz="3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输入标题内容 </a:t>
              </a:r>
              <a:r>
                <a:rPr lang="en-US" altLang="zh-CN" sz="3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p>
          </p:txBody>
        </p:sp>
        <p:sp>
          <p:nvSpPr>
            <p:cNvPr id="21" name="文本框 20"/>
            <p:cNvSpPr txBox="1"/>
            <p:nvPr/>
          </p:nvSpPr>
          <p:spPr>
            <a:xfrm>
              <a:off x="7772944" y="-3719371"/>
              <a:ext cx="5038725"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200000"/>
                </a:lnSpc>
                <a:spcBef>
                  <a:spcPts val="0"/>
                </a:spcBef>
                <a:spcAft>
                  <a:spcPts val="0"/>
                </a:spcAft>
                <a:buClrTx/>
                <a:buSzTx/>
                <a:buFontTx/>
                <a:buNone/>
                <a:defRPr/>
              </a:pPr>
              <a:r>
                <a:rPr kumimoji="0" lang="zh-CN" altLang="en-US" sz="10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rPr>
                <a:t>I love you more than I've ever loved any woman. And I've waited longer for you than I've waited for any woman.I love you more than I've ever loved any woman. And I've waited longer for you than I've waited for any woman.</a:t>
              </a:r>
              <a:endParaRPr kumimoji="0" lang="zh-CN" altLang="en-US" sz="1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23" name="矩形 22"/>
            <p:cNvSpPr/>
            <p:nvPr/>
          </p:nvSpPr>
          <p:spPr>
            <a:xfrm>
              <a:off x="11666038" y="-5092411"/>
              <a:ext cx="942431" cy="75276"/>
            </a:xfrm>
            <a:prstGeom prst="rect">
              <a:avLst/>
            </a:prstGeom>
            <a:solidFill>
              <a:srgbClr val="008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03200" y="400050"/>
            <a:ext cx="11785600" cy="417195"/>
            <a:chOff x="-215920" y="133034"/>
            <a:chExt cx="12711618" cy="417195"/>
          </a:xfrm>
        </p:grpSpPr>
        <p:cxnSp>
          <p:nvCxnSpPr>
            <p:cNvPr id="8" name="直接连接符 7"/>
            <p:cNvCxnSpPr/>
            <p:nvPr/>
          </p:nvCxnSpPr>
          <p:spPr>
            <a:xfrm>
              <a:off x="7392757" y="339099"/>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215920" y="341632"/>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sp>
          <p:nvSpPr>
            <p:cNvPr id="63" name="文本框 62"/>
            <p:cNvSpPr txBox="1"/>
            <p:nvPr/>
          </p:nvSpPr>
          <p:spPr>
            <a:xfrm>
              <a:off x="4571216" y="133034"/>
              <a:ext cx="3107460" cy="417195"/>
            </a:xfrm>
            <a:prstGeom prst="rect">
              <a:avLst/>
            </a:prstGeom>
            <a:noFill/>
          </p:spPr>
          <p:txBody>
            <a:bodyPr vert="horz" wrap="none" lIns="0" tIns="0" rIns="0" bIns="0" anchor="ctr">
              <a:noAutofit/>
            </a:bodyPr>
            <a:lstStyle/>
            <a:p>
              <a:pPr marL="0" marR="0" lvl="0" indent="0" algn="ctr" defTabSz="508000" rtl="0" eaLnBrk="0" fontAlgn="auto" latinLnBrk="0" hangingPunct="1">
                <a:lnSpc>
                  <a:spcPct val="100000"/>
                </a:lnSpc>
                <a:spcBef>
                  <a:spcPts val="0"/>
                </a:spcBef>
                <a:spcAft>
                  <a:spcPts val="0"/>
                </a:spcAft>
                <a:buClrTx/>
                <a:buSzTx/>
                <a:buFontTx/>
                <a:buNone/>
                <a:defRPr/>
              </a:pPr>
              <a:r>
                <a:rPr lang="zh-CN" altLang="en-US" sz="3200" dirty="0">
                  <a:solidFill>
                    <a:srgbClr val="0085A6"/>
                  </a:solidFill>
                  <a:latin typeface="微软雅黑" panose="020B0503020204020204" charset="-122"/>
                  <a:ea typeface="微软雅黑" panose="020B0503020204020204" charset="-122"/>
                  <a:sym typeface="Source Han Serif SC" panose="02020400000000000000" pitchFamily="18" charset="-122"/>
                </a:rPr>
                <a:t>添加标题</a:t>
              </a:r>
              <a:endParaRPr kumimoji="0" lang="zh-CN" altLang="en-US" sz="3200" b="0" i="0" u="none" strike="noStrike" kern="1200" cap="none" spc="0" normalizeH="0" baseline="0" noProof="0" dirty="0">
                <a:ln>
                  <a:noFill/>
                </a:ln>
                <a:solidFill>
                  <a:srgbClr val="0085A6"/>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sp>
        <p:nvSpPr>
          <p:cNvPr id="10" name="Freeform 23"/>
          <p:cNvSpPr/>
          <p:nvPr/>
        </p:nvSpPr>
        <p:spPr bwMode="auto">
          <a:xfrm>
            <a:off x="1690370" y="1485265"/>
            <a:ext cx="440055" cy="457200"/>
          </a:xfrm>
          <a:custGeom>
            <a:avLst/>
            <a:gdLst>
              <a:gd name="T0" fmla="*/ 16 w 51"/>
              <a:gd name="T1" fmla="*/ 0 h 53"/>
              <a:gd name="T2" fmla="*/ 0 w 51"/>
              <a:gd name="T3" fmla="*/ 17 h 53"/>
              <a:gd name="T4" fmla="*/ 0 w 51"/>
              <a:gd name="T5" fmla="*/ 37 h 53"/>
              <a:gd name="T6" fmla="*/ 16 w 51"/>
              <a:gd name="T7" fmla="*/ 53 h 53"/>
              <a:gd name="T8" fmla="*/ 35 w 51"/>
              <a:gd name="T9" fmla="*/ 53 h 53"/>
              <a:gd name="T10" fmla="*/ 51 w 51"/>
              <a:gd name="T11" fmla="*/ 37 h 53"/>
              <a:gd name="T12" fmla="*/ 51 w 51"/>
              <a:gd name="T13" fmla="*/ 17 h 53"/>
              <a:gd name="T14" fmla="*/ 35 w 51"/>
              <a:gd name="T15" fmla="*/ 0 h 53"/>
              <a:gd name="T16" fmla="*/ 16 w 51"/>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3">
                <a:moveTo>
                  <a:pt x="16" y="0"/>
                </a:moveTo>
                <a:cubicBezTo>
                  <a:pt x="7" y="0"/>
                  <a:pt x="0" y="8"/>
                  <a:pt x="0" y="17"/>
                </a:cubicBezTo>
                <a:cubicBezTo>
                  <a:pt x="0" y="37"/>
                  <a:pt x="0" y="37"/>
                  <a:pt x="0" y="37"/>
                </a:cubicBezTo>
                <a:cubicBezTo>
                  <a:pt x="0" y="46"/>
                  <a:pt x="7" y="53"/>
                  <a:pt x="16" y="53"/>
                </a:cubicBezTo>
                <a:cubicBezTo>
                  <a:pt x="35" y="53"/>
                  <a:pt x="35" y="53"/>
                  <a:pt x="35" y="53"/>
                </a:cubicBezTo>
                <a:cubicBezTo>
                  <a:pt x="44" y="53"/>
                  <a:pt x="51" y="46"/>
                  <a:pt x="51" y="37"/>
                </a:cubicBezTo>
                <a:cubicBezTo>
                  <a:pt x="51" y="17"/>
                  <a:pt x="51" y="17"/>
                  <a:pt x="51" y="17"/>
                </a:cubicBezTo>
                <a:cubicBezTo>
                  <a:pt x="51" y="8"/>
                  <a:pt x="44" y="0"/>
                  <a:pt x="35" y="0"/>
                </a:cubicBezTo>
                <a:lnTo>
                  <a:pt x="16" y="0"/>
                </a:lnTo>
                <a:close/>
              </a:path>
            </a:pathLst>
          </a:custGeom>
          <a:solidFill>
            <a:srgbClr val="0085A6"/>
          </a:solid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11" name="Freeform 24"/>
          <p:cNvSpPr/>
          <p:nvPr/>
        </p:nvSpPr>
        <p:spPr bwMode="auto">
          <a:xfrm>
            <a:off x="1695450" y="5445125"/>
            <a:ext cx="440055" cy="508635"/>
          </a:xfrm>
          <a:custGeom>
            <a:avLst/>
            <a:gdLst>
              <a:gd name="T0" fmla="*/ 0 w 291"/>
              <a:gd name="T1" fmla="*/ 0 h 336"/>
              <a:gd name="T2" fmla="*/ 291 w 291"/>
              <a:gd name="T3" fmla="*/ 0 h 336"/>
              <a:gd name="T4" fmla="*/ 143 w 291"/>
              <a:gd name="T5" fmla="*/ 336 h 336"/>
              <a:gd name="T6" fmla="*/ 0 w 291"/>
              <a:gd name="T7" fmla="*/ 0 h 336"/>
            </a:gdLst>
            <a:ahLst/>
            <a:cxnLst>
              <a:cxn ang="0">
                <a:pos x="T0" y="T1"/>
              </a:cxn>
              <a:cxn ang="0">
                <a:pos x="T2" y="T3"/>
              </a:cxn>
              <a:cxn ang="0">
                <a:pos x="T4" y="T5"/>
              </a:cxn>
              <a:cxn ang="0">
                <a:pos x="T6" y="T7"/>
              </a:cxn>
            </a:cxnLst>
            <a:rect l="0" t="0" r="r" b="b"/>
            <a:pathLst>
              <a:path w="291" h="336">
                <a:moveTo>
                  <a:pt x="0" y="0"/>
                </a:moveTo>
                <a:lnTo>
                  <a:pt x="291" y="0"/>
                </a:lnTo>
                <a:lnTo>
                  <a:pt x="143" y="336"/>
                </a:lnTo>
                <a:lnTo>
                  <a:pt x="0" y="0"/>
                </a:lnTo>
                <a:close/>
              </a:path>
            </a:pathLst>
          </a:custGeom>
          <a:solidFill>
            <a:schemeClr val="bg1">
              <a:lumMod val="85000"/>
            </a:schemeClr>
          </a:solid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12" name="Freeform 25"/>
          <p:cNvSpPr/>
          <p:nvPr/>
        </p:nvSpPr>
        <p:spPr bwMode="auto">
          <a:xfrm>
            <a:off x="1859280" y="5847080"/>
            <a:ext cx="102870" cy="121285"/>
          </a:xfrm>
          <a:custGeom>
            <a:avLst/>
            <a:gdLst>
              <a:gd name="T0" fmla="*/ 6 w 12"/>
              <a:gd name="T1" fmla="*/ 1 h 14"/>
              <a:gd name="T2" fmla="*/ 0 w 12"/>
              <a:gd name="T3" fmla="*/ 0 h 14"/>
              <a:gd name="T4" fmla="*/ 6 w 12"/>
              <a:gd name="T5" fmla="*/ 14 h 14"/>
              <a:gd name="T6" fmla="*/ 12 w 12"/>
              <a:gd name="T7" fmla="*/ 0 h 14"/>
              <a:gd name="T8" fmla="*/ 6 w 12"/>
              <a:gd name="T9" fmla="*/ 1 h 14"/>
            </a:gdLst>
            <a:ahLst/>
            <a:cxnLst>
              <a:cxn ang="0">
                <a:pos x="T0" y="T1"/>
              </a:cxn>
              <a:cxn ang="0">
                <a:pos x="T2" y="T3"/>
              </a:cxn>
              <a:cxn ang="0">
                <a:pos x="T4" y="T5"/>
              </a:cxn>
              <a:cxn ang="0">
                <a:pos x="T6" y="T7"/>
              </a:cxn>
              <a:cxn ang="0">
                <a:pos x="T8" y="T9"/>
              </a:cxn>
            </a:cxnLst>
            <a:rect l="0" t="0" r="r" b="b"/>
            <a:pathLst>
              <a:path w="12" h="14">
                <a:moveTo>
                  <a:pt x="6" y="1"/>
                </a:moveTo>
                <a:cubicBezTo>
                  <a:pt x="4" y="1"/>
                  <a:pt x="2" y="0"/>
                  <a:pt x="0" y="0"/>
                </a:cubicBezTo>
                <a:cubicBezTo>
                  <a:pt x="6" y="14"/>
                  <a:pt x="6" y="14"/>
                  <a:pt x="6" y="14"/>
                </a:cubicBezTo>
                <a:cubicBezTo>
                  <a:pt x="12" y="0"/>
                  <a:pt x="12" y="0"/>
                  <a:pt x="12" y="0"/>
                </a:cubicBezTo>
                <a:cubicBezTo>
                  <a:pt x="10" y="1"/>
                  <a:pt x="8" y="1"/>
                  <a:pt x="6" y="1"/>
                </a:cubicBezTo>
                <a:close/>
              </a:path>
            </a:pathLst>
          </a:custGeom>
          <a:solidFill>
            <a:schemeClr val="accent1"/>
          </a:solid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13" name="Freeform 26"/>
          <p:cNvSpPr/>
          <p:nvPr/>
        </p:nvSpPr>
        <p:spPr bwMode="auto">
          <a:xfrm>
            <a:off x="2005330" y="1821180"/>
            <a:ext cx="130175" cy="3710305"/>
          </a:xfrm>
          <a:custGeom>
            <a:avLst/>
            <a:gdLst>
              <a:gd name="T0" fmla="*/ 7 w 15"/>
              <a:gd name="T1" fmla="*/ 0 h 430"/>
              <a:gd name="T2" fmla="*/ 0 w 15"/>
              <a:gd name="T3" fmla="*/ 8 h 430"/>
              <a:gd name="T4" fmla="*/ 0 w 15"/>
              <a:gd name="T5" fmla="*/ 423 h 430"/>
              <a:gd name="T6" fmla="*/ 7 w 15"/>
              <a:gd name="T7" fmla="*/ 430 h 430"/>
              <a:gd name="T8" fmla="*/ 7 w 15"/>
              <a:gd name="T9" fmla="*/ 430 h 430"/>
              <a:gd name="T10" fmla="*/ 15 w 15"/>
              <a:gd name="T11" fmla="*/ 423 h 430"/>
              <a:gd name="T12" fmla="*/ 15 w 15"/>
              <a:gd name="T13" fmla="*/ 8 h 430"/>
              <a:gd name="T14" fmla="*/ 7 w 15"/>
              <a:gd name="T15" fmla="*/ 0 h 4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30">
                <a:moveTo>
                  <a:pt x="7" y="0"/>
                </a:moveTo>
                <a:cubicBezTo>
                  <a:pt x="3" y="0"/>
                  <a:pt x="0" y="4"/>
                  <a:pt x="0" y="8"/>
                </a:cubicBezTo>
                <a:cubicBezTo>
                  <a:pt x="0" y="423"/>
                  <a:pt x="0" y="423"/>
                  <a:pt x="0" y="423"/>
                </a:cubicBezTo>
                <a:cubicBezTo>
                  <a:pt x="0" y="427"/>
                  <a:pt x="3" y="430"/>
                  <a:pt x="7" y="430"/>
                </a:cubicBezTo>
                <a:cubicBezTo>
                  <a:pt x="7" y="430"/>
                  <a:pt x="7" y="430"/>
                  <a:pt x="7" y="430"/>
                </a:cubicBezTo>
                <a:cubicBezTo>
                  <a:pt x="11" y="430"/>
                  <a:pt x="15" y="427"/>
                  <a:pt x="15" y="423"/>
                </a:cubicBezTo>
                <a:cubicBezTo>
                  <a:pt x="15" y="8"/>
                  <a:pt x="15" y="8"/>
                  <a:pt x="15" y="8"/>
                </a:cubicBezTo>
                <a:cubicBezTo>
                  <a:pt x="15" y="4"/>
                  <a:pt x="11" y="0"/>
                  <a:pt x="7" y="0"/>
                </a:cubicBezTo>
                <a:close/>
              </a:path>
            </a:pathLst>
          </a:custGeom>
          <a:solidFill>
            <a:srgbClr val="0085A6"/>
          </a:solid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14" name="Freeform 27"/>
          <p:cNvSpPr/>
          <p:nvPr/>
        </p:nvSpPr>
        <p:spPr bwMode="auto">
          <a:xfrm>
            <a:off x="1695450" y="1821180"/>
            <a:ext cx="130175" cy="3717925"/>
          </a:xfrm>
          <a:custGeom>
            <a:avLst/>
            <a:gdLst>
              <a:gd name="T0" fmla="*/ 7 w 15"/>
              <a:gd name="T1" fmla="*/ 0 h 431"/>
              <a:gd name="T2" fmla="*/ 0 w 15"/>
              <a:gd name="T3" fmla="*/ 8 h 431"/>
              <a:gd name="T4" fmla="*/ 0 w 15"/>
              <a:gd name="T5" fmla="*/ 423 h 431"/>
              <a:gd name="T6" fmla="*/ 7 w 15"/>
              <a:gd name="T7" fmla="*/ 431 h 431"/>
              <a:gd name="T8" fmla="*/ 7 w 15"/>
              <a:gd name="T9" fmla="*/ 431 h 431"/>
              <a:gd name="T10" fmla="*/ 15 w 15"/>
              <a:gd name="T11" fmla="*/ 423 h 431"/>
              <a:gd name="T12" fmla="*/ 15 w 15"/>
              <a:gd name="T13" fmla="*/ 8 h 431"/>
              <a:gd name="T14" fmla="*/ 7 w 15"/>
              <a:gd name="T15" fmla="*/ 0 h 4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31">
                <a:moveTo>
                  <a:pt x="7" y="0"/>
                </a:moveTo>
                <a:cubicBezTo>
                  <a:pt x="3" y="0"/>
                  <a:pt x="0" y="4"/>
                  <a:pt x="0" y="8"/>
                </a:cubicBezTo>
                <a:cubicBezTo>
                  <a:pt x="0" y="423"/>
                  <a:pt x="0" y="423"/>
                  <a:pt x="0" y="423"/>
                </a:cubicBezTo>
                <a:cubicBezTo>
                  <a:pt x="0" y="427"/>
                  <a:pt x="3" y="430"/>
                  <a:pt x="7" y="431"/>
                </a:cubicBezTo>
                <a:cubicBezTo>
                  <a:pt x="7" y="431"/>
                  <a:pt x="7" y="431"/>
                  <a:pt x="7" y="431"/>
                </a:cubicBezTo>
                <a:cubicBezTo>
                  <a:pt x="12" y="430"/>
                  <a:pt x="15" y="427"/>
                  <a:pt x="15" y="423"/>
                </a:cubicBezTo>
                <a:cubicBezTo>
                  <a:pt x="15" y="8"/>
                  <a:pt x="15" y="8"/>
                  <a:pt x="15" y="8"/>
                </a:cubicBezTo>
                <a:cubicBezTo>
                  <a:pt x="15" y="4"/>
                  <a:pt x="12" y="0"/>
                  <a:pt x="7" y="0"/>
                </a:cubicBezTo>
                <a:close/>
              </a:path>
            </a:pathLst>
          </a:custGeom>
          <a:solidFill>
            <a:srgbClr val="0085A6"/>
          </a:solid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15" name="Freeform 28"/>
          <p:cNvSpPr/>
          <p:nvPr/>
        </p:nvSpPr>
        <p:spPr bwMode="auto">
          <a:xfrm>
            <a:off x="1816100" y="1821180"/>
            <a:ext cx="189230" cy="3710305"/>
          </a:xfrm>
          <a:custGeom>
            <a:avLst/>
            <a:gdLst>
              <a:gd name="T0" fmla="*/ 11 w 22"/>
              <a:gd name="T1" fmla="*/ 0 h 430"/>
              <a:gd name="T2" fmla="*/ 0 w 22"/>
              <a:gd name="T3" fmla="*/ 8 h 430"/>
              <a:gd name="T4" fmla="*/ 0 w 22"/>
              <a:gd name="T5" fmla="*/ 423 h 430"/>
              <a:gd name="T6" fmla="*/ 11 w 22"/>
              <a:gd name="T7" fmla="*/ 430 h 430"/>
              <a:gd name="T8" fmla="*/ 11 w 22"/>
              <a:gd name="T9" fmla="*/ 430 h 430"/>
              <a:gd name="T10" fmla="*/ 22 w 22"/>
              <a:gd name="T11" fmla="*/ 423 h 430"/>
              <a:gd name="T12" fmla="*/ 22 w 22"/>
              <a:gd name="T13" fmla="*/ 8 h 430"/>
              <a:gd name="T14" fmla="*/ 11 w 22"/>
              <a:gd name="T15" fmla="*/ 0 h 4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30">
                <a:moveTo>
                  <a:pt x="11" y="0"/>
                </a:moveTo>
                <a:cubicBezTo>
                  <a:pt x="5" y="0"/>
                  <a:pt x="0" y="4"/>
                  <a:pt x="0" y="8"/>
                </a:cubicBezTo>
                <a:cubicBezTo>
                  <a:pt x="0" y="423"/>
                  <a:pt x="0" y="423"/>
                  <a:pt x="0" y="423"/>
                </a:cubicBezTo>
                <a:cubicBezTo>
                  <a:pt x="0" y="427"/>
                  <a:pt x="5" y="430"/>
                  <a:pt x="11" y="430"/>
                </a:cubicBezTo>
                <a:cubicBezTo>
                  <a:pt x="11" y="430"/>
                  <a:pt x="11" y="430"/>
                  <a:pt x="11" y="430"/>
                </a:cubicBezTo>
                <a:cubicBezTo>
                  <a:pt x="17" y="430"/>
                  <a:pt x="22" y="427"/>
                  <a:pt x="22" y="423"/>
                </a:cubicBezTo>
                <a:cubicBezTo>
                  <a:pt x="22" y="8"/>
                  <a:pt x="22" y="8"/>
                  <a:pt x="22" y="8"/>
                </a:cubicBezTo>
                <a:cubicBezTo>
                  <a:pt x="22" y="4"/>
                  <a:pt x="17" y="0"/>
                  <a:pt x="11" y="0"/>
                </a:cubicBezTo>
                <a:close/>
              </a:path>
            </a:pathLst>
          </a:custGeom>
          <a:solidFill>
            <a:schemeClr val="bg1">
              <a:lumMod val="85000"/>
            </a:schemeClr>
          </a:solid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grpSp>
        <p:nvGrpSpPr>
          <p:cNvPr id="5" name="Group 4"/>
          <p:cNvGrpSpPr/>
          <p:nvPr/>
        </p:nvGrpSpPr>
        <p:grpSpPr>
          <a:xfrm>
            <a:off x="2319020" y="2553970"/>
            <a:ext cx="3438525" cy="784860"/>
            <a:chOff x="1738313" y="2143839"/>
            <a:chExt cx="2579688" cy="588963"/>
          </a:xfrm>
          <a:solidFill>
            <a:srgbClr val="0085A6"/>
          </a:solidFill>
        </p:grpSpPr>
        <p:sp>
          <p:nvSpPr>
            <p:cNvPr id="17" name="Freeform 8"/>
            <p:cNvSpPr/>
            <p:nvPr/>
          </p:nvSpPr>
          <p:spPr bwMode="auto">
            <a:xfrm>
              <a:off x="4154488" y="2234327"/>
              <a:ext cx="163513" cy="498475"/>
            </a:xfrm>
            <a:custGeom>
              <a:avLst/>
              <a:gdLst>
                <a:gd name="T0" fmla="*/ 0 w 103"/>
                <a:gd name="T1" fmla="*/ 314 h 314"/>
                <a:gd name="T2" fmla="*/ 103 w 103"/>
                <a:gd name="T3" fmla="*/ 223 h 314"/>
                <a:gd name="T4" fmla="*/ 103 w 103"/>
                <a:gd name="T5" fmla="*/ 0 h 314"/>
                <a:gd name="T6" fmla="*/ 0 w 103"/>
                <a:gd name="T7" fmla="*/ 0 h 314"/>
                <a:gd name="T8" fmla="*/ 0 w 103"/>
                <a:gd name="T9" fmla="*/ 314 h 314"/>
              </a:gdLst>
              <a:ahLst/>
              <a:cxnLst>
                <a:cxn ang="0">
                  <a:pos x="T0" y="T1"/>
                </a:cxn>
                <a:cxn ang="0">
                  <a:pos x="T2" y="T3"/>
                </a:cxn>
                <a:cxn ang="0">
                  <a:pos x="T4" y="T5"/>
                </a:cxn>
                <a:cxn ang="0">
                  <a:pos x="T6" y="T7"/>
                </a:cxn>
                <a:cxn ang="0">
                  <a:pos x="T8" y="T9"/>
                </a:cxn>
              </a:cxnLst>
              <a:rect l="0" t="0" r="r" b="b"/>
              <a:pathLst>
                <a:path w="103" h="314">
                  <a:moveTo>
                    <a:pt x="0" y="314"/>
                  </a:moveTo>
                  <a:lnTo>
                    <a:pt x="103" y="223"/>
                  </a:lnTo>
                  <a:lnTo>
                    <a:pt x="103" y="0"/>
                  </a:lnTo>
                  <a:lnTo>
                    <a:pt x="0" y="0"/>
                  </a:lnTo>
                  <a:lnTo>
                    <a:pt x="0" y="314"/>
                  </a:lnTo>
                  <a:close/>
                </a:path>
              </a:pathLst>
            </a:cu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19" name="Rectangle 10"/>
            <p:cNvSpPr>
              <a:spLocks noChangeArrowheads="1"/>
            </p:cNvSpPr>
            <p:nvPr/>
          </p:nvSpPr>
          <p:spPr bwMode="auto">
            <a:xfrm>
              <a:off x="1738313" y="2143839"/>
              <a:ext cx="2579688" cy="444500"/>
            </a:xfrm>
            <a:prstGeom prst="rect">
              <a:avLst/>
            </a:pr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grpSp>
      <p:grpSp>
        <p:nvGrpSpPr>
          <p:cNvPr id="2" name="Group 1"/>
          <p:cNvGrpSpPr/>
          <p:nvPr/>
        </p:nvGrpSpPr>
        <p:grpSpPr>
          <a:xfrm>
            <a:off x="1220470" y="2155825"/>
            <a:ext cx="1411605" cy="990600"/>
            <a:chOff x="914400" y="1845389"/>
            <a:chExt cx="1058863" cy="742950"/>
          </a:xfrm>
          <a:solidFill>
            <a:srgbClr val="0085A6"/>
          </a:solidFill>
        </p:grpSpPr>
        <p:sp>
          <p:nvSpPr>
            <p:cNvPr id="18" name="Freeform 9"/>
            <p:cNvSpPr/>
            <p:nvPr/>
          </p:nvSpPr>
          <p:spPr bwMode="auto">
            <a:xfrm>
              <a:off x="914400" y="1845389"/>
              <a:ext cx="163513" cy="742950"/>
            </a:xfrm>
            <a:custGeom>
              <a:avLst/>
              <a:gdLst>
                <a:gd name="T0" fmla="*/ 103 w 103"/>
                <a:gd name="T1" fmla="*/ 468 h 468"/>
                <a:gd name="T2" fmla="*/ 0 w 103"/>
                <a:gd name="T3" fmla="*/ 285 h 468"/>
                <a:gd name="T4" fmla="*/ 0 w 103"/>
                <a:gd name="T5" fmla="*/ 0 h 468"/>
                <a:gd name="T6" fmla="*/ 103 w 103"/>
                <a:gd name="T7" fmla="*/ 0 h 468"/>
                <a:gd name="T8" fmla="*/ 103 w 103"/>
                <a:gd name="T9" fmla="*/ 468 h 468"/>
              </a:gdLst>
              <a:ahLst/>
              <a:cxnLst>
                <a:cxn ang="0">
                  <a:pos x="T0" y="T1"/>
                </a:cxn>
                <a:cxn ang="0">
                  <a:pos x="T2" y="T3"/>
                </a:cxn>
                <a:cxn ang="0">
                  <a:pos x="T4" y="T5"/>
                </a:cxn>
                <a:cxn ang="0">
                  <a:pos x="T6" y="T7"/>
                </a:cxn>
                <a:cxn ang="0">
                  <a:pos x="T8" y="T9"/>
                </a:cxn>
              </a:cxnLst>
              <a:rect l="0" t="0" r="r" b="b"/>
              <a:pathLst>
                <a:path w="103" h="468">
                  <a:moveTo>
                    <a:pt x="103" y="468"/>
                  </a:moveTo>
                  <a:lnTo>
                    <a:pt x="0" y="285"/>
                  </a:lnTo>
                  <a:lnTo>
                    <a:pt x="0" y="0"/>
                  </a:lnTo>
                  <a:lnTo>
                    <a:pt x="103" y="0"/>
                  </a:lnTo>
                  <a:lnTo>
                    <a:pt x="103" y="468"/>
                  </a:lnTo>
                  <a:close/>
                </a:path>
              </a:pathLst>
            </a:cu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20" name="Freeform 11"/>
            <p:cNvSpPr/>
            <p:nvPr/>
          </p:nvSpPr>
          <p:spPr bwMode="auto">
            <a:xfrm>
              <a:off x="1738313" y="1845389"/>
              <a:ext cx="234950" cy="742950"/>
            </a:xfrm>
            <a:custGeom>
              <a:avLst/>
              <a:gdLst>
                <a:gd name="T0" fmla="*/ 0 w 148"/>
                <a:gd name="T1" fmla="*/ 468 h 468"/>
                <a:gd name="T2" fmla="*/ 148 w 148"/>
                <a:gd name="T3" fmla="*/ 285 h 468"/>
                <a:gd name="T4" fmla="*/ 148 w 148"/>
                <a:gd name="T5" fmla="*/ 0 h 468"/>
                <a:gd name="T6" fmla="*/ 0 w 148"/>
                <a:gd name="T7" fmla="*/ 0 h 468"/>
                <a:gd name="T8" fmla="*/ 0 w 148"/>
                <a:gd name="T9" fmla="*/ 468 h 468"/>
              </a:gdLst>
              <a:ahLst/>
              <a:cxnLst>
                <a:cxn ang="0">
                  <a:pos x="T0" y="T1"/>
                </a:cxn>
                <a:cxn ang="0">
                  <a:pos x="T2" y="T3"/>
                </a:cxn>
                <a:cxn ang="0">
                  <a:pos x="T4" y="T5"/>
                </a:cxn>
                <a:cxn ang="0">
                  <a:pos x="T6" y="T7"/>
                </a:cxn>
                <a:cxn ang="0">
                  <a:pos x="T8" y="T9"/>
                </a:cxn>
              </a:cxnLst>
              <a:rect l="0" t="0" r="r" b="b"/>
              <a:pathLst>
                <a:path w="148" h="468">
                  <a:moveTo>
                    <a:pt x="0" y="468"/>
                  </a:moveTo>
                  <a:lnTo>
                    <a:pt x="148" y="285"/>
                  </a:lnTo>
                  <a:lnTo>
                    <a:pt x="148" y="0"/>
                  </a:lnTo>
                  <a:lnTo>
                    <a:pt x="0" y="0"/>
                  </a:lnTo>
                  <a:lnTo>
                    <a:pt x="0" y="468"/>
                  </a:lnTo>
                  <a:close/>
                </a:path>
              </a:pathLst>
            </a:cu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21" name="Rectangle 12"/>
            <p:cNvSpPr>
              <a:spLocks noChangeArrowheads="1"/>
            </p:cNvSpPr>
            <p:nvPr/>
          </p:nvSpPr>
          <p:spPr bwMode="auto">
            <a:xfrm>
              <a:off x="914400" y="1845389"/>
              <a:ext cx="1058863" cy="452438"/>
            </a:xfrm>
            <a:prstGeom prst="rect">
              <a:avLst/>
            </a:pr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grpSp>
      <p:grpSp>
        <p:nvGrpSpPr>
          <p:cNvPr id="16" name="Group 15"/>
          <p:cNvGrpSpPr/>
          <p:nvPr/>
        </p:nvGrpSpPr>
        <p:grpSpPr>
          <a:xfrm>
            <a:off x="2306320" y="3688080"/>
            <a:ext cx="3438525" cy="795655"/>
            <a:chOff x="1738313" y="2994739"/>
            <a:chExt cx="2579688" cy="596901"/>
          </a:xfrm>
          <a:solidFill>
            <a:srgbClr val="0085A6"/>
          </a:solidFill>
        </p:grpSpPr>
        <p:sp>
          <p:nvSpPr>
            <p:cNvPr id="22" name="Freeform 13"/>
            <p:cNvSpPr/>
            <p:nvPr/>
          </p:nvSpPr>
          <p:spPr bwMode="auto">
            <a:xfrm>
              <a:off x="4154488" y="3085227"/>
              <a:ext cx="163513" cy="506413"/>
            </a:xfrm>
            <a:custGeom>
              <a:avLst/>
              <a:gdLst>
                <a:gd name="T0" fmla="*/ 0 w 103"/>
                <a:gd name="T1" fmla="*/ 319 h 319"/>
                <a:gd name="T2" fmla="*/ 103 w 103"/>
                <a:gd name="T3" fmla="*/ 228 h 319"/>
                <a:gd name="T4" fmla="*/ 103 w 103"/>
                <a:gd name="T5" fmla="*/ 0 h 319"/>
                <a:gd name="T6" fmla="*/ 0 w 103"/>
                <a:gd name="T7" fmla="*/ 0 h 319"/>
                <a:gd name="T8" fmla="*/ 0 w 103"/>
                <a:gd name="T9" fmla="*/ 319 h 319"/>
              </a:gdLst>
              <a:ahLst/>
              <a:cxnLst>
                <a:cxn ang="0">
                  <a:pos x="T0" y="T1"/>
                </a:cxn>
                <a:cxn ang="0">
                  <a:pos x="T2" y="T3"/>
                </a:cxn>
                <a:cxn ang="0">
                  <a:pos x="T4" y="T5"/>
                </a:cxn>
                <a:cxn ang="0">
                  <a:pos x="T6" y="T7"/>
                </a:cxn>
                <a:cxn ang="0">
                  <a:pos x="T8" y="T9"/>
                </a:cxn>
              </a:cxnLst>
              <a:rect l="0" t="0" r="r" b="b"/>
              <a:pathLst>
                <a:path w="103" h="319">
                  <a:moveTo>
                    <a:pt x="0" y="319"/>
                  </a:moveTo>
                  <a:lnTo>
                    <a:pt x="103" y="228"/>
                  </a:lnTo>
                  <a:lnTo>
                    <a:pt x="103" y="0"/>
                  </a:lnTo>
                  <a:lnTo>
                    <a:pt x="0" y="0"/>
                  </a:lnTo>
                  <a:lnTo>
                    <a:pt x="0" y="319"/>
                  </a:lnTo>
                  <a:close/>
                </a:path>
              </a:pathLst>
            </a:cu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24" name="Rectangle 15"/>
            <p:cNvSpPr>
              <a:spLocks noChangeArrowheads="1"/>
            </p:cNvSpPr>
            <p:nvPr/>
          </p:nvSpPr>
          <p:spPr bwMode="auto">
            <a:xfrm>
              <a:off x="1738313" y="2994739"/>
              <a:ext cx="2579688" cy="452438"/>
            </a:xfrm>
            <a:prstGeom prst="rect">
              <a:avLst/>
            </a:pr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grpSp>
      <p:grpSp>
        <p:nvGrpSpPr>
          <p:cNvPr id="3" name="Group 2"/>
          <p:cNvGrpSpPr/>
          <p:nvPr/>
        </p:nvGrpSpPr>
        <p:grpSpPr>
          <a:xfrm>
            <a:off x="1220470" y="3289935"/>
            <a:ext cx="1411605" cy="1000760"/>
            <a:chOff x="914400" y="2696289"/>
            <a:chExt cx="1058863" cy="750888"/>
          </a:xfrm>
          <a:solidFill>
            <a:srgbClr val="0085A6"/>
          </a:solidFill>
        </p:grpSpPr>
        <p:sp>
          <p:nvSpPr>
            <p:cNvPr id="23" name="Freeform 14"/>
            <p:cNvSpPr/>
            <p:nvPr/>
          </p:nvSpPr>
          <p:spPr bwMode="auto">
            <a:xfrm>
              <a:off x="914400" y="2696289"/>
              <a:ext cx="163513" cy="750888"/>
            </a:xfrm>
            <a:custGeom>
              <a:avLst/>
              <a:gdLst>
                <a:gd name="T0" fmla="*/ 103 w 103"/>
                <a:gd name="T1" fmla="*/ 473 h 473"/>
                <a:gd name="T2" fmla="*/ 0 w 103"/>
                <a:gd name="T3" fmla="*/ 285 h 473"/>
                <a:gd name="T4" fmla="*/ 0 w 103"/>
                <a:gd name="T5" fmla="*/ 0 h 473"/>
                <a:gd name="T6" fmla="*/ 103 w 103"/>
                <a:gd name="T7" fmla="*/ 0 h 473"/>
                <a:gd name="T8" fmla="*/ 103 w 103"/>
                <a:gd name="T9" fmla="*/ 473 h 473"/>
              </a:gdLst>
              <a:ahLst/>
              <a:cxnLst>
                <a:cxn ang="0">
                  <a:pos x="T0" y="T1"/>
                </a:cxn>
                <a:cxn ang="0">
                  <a:pos x="T2" y="T3"/>
                </a:cxn>
                <a:cxn ang="0">
                  <a:pos x="T4" y="T5"/>
                </a:cxn>
                <a:cxn ang="0">
                  <a:pos x="T6" y="T7"/>
                </a:cxn>
                <a:cxn ang="0">
                  <a:pos x="T8" y="T9"/>
                </a:cxn>
              </a:cxnLst>
              <a:rect l="0" t="0" r="r" b="b"/>
              <a:pathLst>
                <a:path w="103" h="473">
                  <a:moveTo>
                    <a:pt x="103" y="473"/>
                  </a:moveTo>
                  <a:lnTo>
                    <a:pt x="0" y="285"/>
                  </a:lnTo>
                  <a:lnTo>
                    <a:pt x="0" y="0"/>
                  </a:lnTo>
                  <a:lnTo>
                    <a:pt x="103" y="0"/>
                  </a:lnTo>
                  <a:lnTo>
                    <a:pt x="103" y="473"/>
                  </a:lnTo>
                  <a:close/>
                </a:path>
              </a:pathLst>
            </a:cu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25" name="Freeform 16"/>
            <p:cNvSpPr/>
            <p:nvPr/>
          </p:nvSpPr>
          <p:spPr bwMode="auto">
            <a:xfrm>
              <a:off x="1738313" y="2696289"/>
              <a:ext cx="234950" cy="750888"/>
            </a:xfrm>
            <a:custGeom>
              <a:avLst/>
              <a:gdLst>
                <a:gd name="T0" fmla="*/ 0 w 148"/>
                <a:gd name="T1" fmla="*/ 473 h 473"/>
                <a:gd name="T2" fmla="*/ 148 w 148"/>
                <a:gd name="T3" fmla="*/ 285 h 473"/>
                <a:gd name="T4" fmla="*/ 148 w 148"/>
                <a:gd name="T5" fmla="*/ 0 h 473"/>
                <a:gd name="T6" fmla="*/ 0 w 148"/>
                <a:gd name="T7" fmla="*/ 0 h 473"/>
                <a:gd name="T8" fmla="*/ 0 w 148"/>
                <a:gd name="T9" fmla="*/ 473 h 473"/>
              </a:gdLst>
              <a:ahLst/>
              <a:cxnLst>
                <a:cxn ang="0">
                  <a:pos x="T0" y="T1"/>
                </a:cxn>
                <a:cxn ang="0">
                  <a:pos x="T2" y="T3"/>
                </a:cxn>
                <a:cxn ang="0">
                  <a:pos x="T4" y="T5"/>
                </a:cxn>
                <a:cxn ang="0">
                  <a:pos x="T6" y="T7"/>
                </a:cxn>
                <a:cxn ang="0">
                  <a:pos x="T8" y="T9"/>
                </a:cxn>
              </a:cxnLst>
              <a:rect l="0" t="0" r="r" b="b"/>
              <a:pathLst>
                <a:path w="148" h="473">
                  <a:moveTo>
                    <a:pt x="0" y="473"/>
                  </a:moveTo>
                  <a:lnTo>
                    <a:pt x="148" y="285"/>
                  </a:lnTo>
                  <a:lnTo>
                    <a:pt x="148" y="0"/>
                  </a:lnTo>
                  <a:lnTo>
                    <a:pt x="0" y="0"/>
                  </a:lnTo>
                  <a:lnTo>
                    <a:pt x="0" y="473"/>
                  </a:lnTo>
                  <a:close/>
                </a:path>
              </a:pathLst>
            </a:cu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26" name="Rectangle 17"/>
            <p:cNvSpPr>
              <a:spLocks noChangeArrowheads="1"/>
            </p:cNvSpPr>
            <p:nvPr/>
          </p:nvSpPr>
          <p:spPr bwMode="auto">
            <a:xfrm>
              <a:off x="914400" y="2696289"/>
              <a:ext cx="1058863" cy="452438"/>
            </a:xfrm>
            <a:prstGeom prst="rect">
              <a:avLst/>
            </a:pr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grpSp>
      <p:grpSp>
        <p:nvGrpSpPr>
          <p:cNvPr id="64" name="Group 63"/>
          <p:cNvGrpSpPr/>
          <p:nvPr/>
        </p:nvGrpSpPr>
        <p:grpSpPr>
          <a:xfrm>
            <a:off x="2306320" y="4763135"/>
            <a:ext cx="3438525" cy="795655"/>
            <a:chOff x="1738313" y="3801189"/>
            <a:chExt cx="2579688" cy="596900"/>
          </a:xfrm>
          <a:solidFill>
            <a:srgbClr val="0085A6"/>
          </a:solidFill>
        </p:grpSpPr>
        <p:sp>
          <p:nvSpPr>
            <p:cNvPr id="27" name="Freeform 18"/>
            <p:cNvSpPr/>
            <p:nvPr/>
          </p:nvSpPr>
          <p:spPr bwMode="auto">
            <a:xfrm>
              <a:off x="4154488" y="3899614"/>
              <a:ext cx="163513" cy="498475"/>
            </a:xfrm>
            <a:custGeom>
              <a:avLst/>
              <a:gdLst>
                <a:gd name="T0" fmla="*/ 0 w 103"/>
                <a:gd name="T1" fmla="*/ 314 h 314"/>
                <a:gd name="T2" fmla="*/ 103 w 103"/>
                <a:gd name="T3" fmla="*/ 223 h 314"/>
                <a:gd name="T4" fmla="*/ 103 w 103"/>
                <a:gd name="T5" fmla="*/ 0 h 314"/>
                <a:gd name="T6" fmla="*/ 0 w 103"/>
                <a:gd name="T7" fmla="*/ 0 h 314"/>
                <a:gd name="T8" fmla="*/ 0 w 103"/>
                <a:gd name="T9" fmla="*/ 314 h 314"/>
              </a:gdLst>
              <a:ahLst/>
              <a:cxnLst>
                <a:cxn ang="0">
                  <a:pos x="T0" y="T1"/>
                </a:cxn>
                <a:cxn ang="0">
                  <a:pos x="T2" y="T3"/>
                </a:cxn>
                <a:cxn ang="0">
                  <a:pos x="T4" y="T5"/>
                </a:cxn>
                <a:cxn ang="0">
                  <a:pos x="T6" y="T7"/>
                </a:cxn>
                <a:cxn ang="0">
                  <a:pos x="T8" y="T9"/>
                </a:cxn>
              </a:cxnLst>
              <a:rect l="0" t="0" r="r" b="b"/>
              <a:pathLst>
                <a:path w="103" h="314">
                  <a:moveTo>
                    <a:pt x="0" y="314"/>
                  </a:moveTo>
                  <a:lnTo>
                    <a:pt x="103" y="223"/>
                  </a:lnTo>
                  <a:lnTo>
                    <a:pt x="103" y="0"/>
                  </a:lnTo>
                  <a:lnTo>
                    <a:pt x="0" y="0"/>
                  </a:lnTo>
                  <a:lnTo>
                    <a:pt x="0" y="314"/>
                  </a:lnTo>
                  <a:close/>
                </a:path>
              </a:pathLst>
            </a:cu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29" name="Rectangle 20"/>
            <p:cNvSpPr>
              <a:spLocks noChangeArrowheads="1"/>
            </p:cNvSpPr>
            <p:nvPr/>
          </p:nvSpPr>
          <p:spPr bwMode="auto">
            <a:xfrm>
              <a:off x="1738313" y="3801189"/>
              <a:ext cx="2579688" cy="452438"/>
            </a:xfrm>
            <a:prstGeom prst="rect">
              <a:avLst/>
            </a:pr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grpSp>
      <p:grpSp>
        <p:nvGrpSpPr>
          <p:cNvPr id="4" name="Group 3"/>
          <p:cNvGrpSpPr/>
          <p:nvPr/>
        </p:nvGrpSpPr>
        <p:grpSpPr>
          <a:xfrm>
            <a:off x="1220470" y="4375785"/>
            <a:ext cx="1411605" cy="990600"/>
            <a:chOff x="914400" y="3510677"/>
            <a:chExt cx="1058863" cy="742950"/>
          </a:xfrm>
          <a:solidFill>
            <a:srgbClr val="0085A6"/>
          </a:solidFill>
        </p:grpSpPr>
        <p:sp>
          <p:nvSpPr>
            <p:cNvPr id="28" name="Freeform 19"/>
            <p:cNvSpPr/>
            <p:nvPr/>
          </p:nvSpPr>
          <p:spPr bwMode="auto">
            <a:xfrm>
              <a:off x="914400" y="3510677"/>
              <a:ext cx="163513" cy="742950"/>
            </a:xfrm>
            <a:custGeom>
              <a:avLst/>
              <a:gdLst>
                <a:gd name="T0" fmla="*/ 103 w 103"/>
                <a:gd name="T1" fmla="*/ 468 h 468"/>
                <a:gd name="T2" fmla="*/ 0 w 103"/>
                <a:gd name="T3" fmla="*/ 285 h 468"/>
                <a:gd name="T4" fmla="*/ 0 w 103"/>
                <a:gd name="T5" fmla="*/ 0 h 468"/>
                <a:gd name="T6" fmla="*/ 103 w 103"/>
                <a:gd name="T7" fmla="*/ 0 h 468"/>
                <a:gd name="T8" fmla="*/ 103 w 103"/>
                <a:gd name="T9" fmla="*/ 468 h 468"/>
              </a:gdLst>
              <a:ahLst/>
              <a:cxnLst>
                <a:cxn ang="0">
                  <a:pos x="T0" y="T1"/>
                </a:cxn>
                <a:cxn ang="0">
                  <a:pos x="T2" y="T3"/>
                </a:cxn>
                <a:cxn ang="0">
                  <a:pos x="T4" y="T5"/>
                </a:cxn>
                <a:cxn ang="0">
                  <a:pos x="T6" y="T7"/>
                </a:cxn>
                <a:cxn ang="0">
                  <a:pos x="T8" y="T9"/>
                </a:cxn>
              </a:cxnLst>
              <a:rect l="0" t="0" r="r" b="b"/>
              <a:pathLst>
                <a:path w="103" h="468">
                  <a:moveTo>
                    <a:pt x="103" y="468"/>
                  </a:moveTo>
                  <a:lnTo>
                    <a:pt x="0" y="285"/>
                  </a:lnTo>
                  <a:lnTo>
                    <a:pt x="0" y="0"/>
                  </a:lnTo>
                  <a:lnTo>
                    <a:pt x="103" y="0"/>
                  </a:lnTo>
                  <a:lnTo>
                    <a:pt x="103" y="468"/>
                  </a:lnTo>
                  <a:close/>
                </a:path>
              </a:pathLst>
            </a:cu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30" name="Freeform 21"/>
            <p:cNvSpPr/>
            <p:nvPr/>
          </p:nvSpPr>
          <p:spPr bwMode="auto">
            <a:xfrm>
              <a:off x="1738313" y="3510677"/>
              <a:ext cx="234950" cy="742950"/>
            </a:xfrm>
            <a:custGeom>
              <a:avLst/>
              <a:gdLst>
                <a:gd name="T0" fmla="*/ 0 w 148"/>
                <a:gd name="T1" fmla="*/ 468 h 468"/>
                <a:gd name="T2" fmla="*/ 148 w 148"/>
                <a:gd name="T3" fmla="*/ 285 h 468"/>
                <a:gd name="T4" fmla="*/ 148 w 148"/>
                <a:gd name="T5" fmla="*/ 0 h 468"/>
                <a:gd name="T6" fmla="*/ 0 w 148"/>
                <a:gd name="T7" fmla="*/ 0 h 468"/>
                <a:gd name="T8" fmla="*/ 0 w 148"/>
                <a:gd name="T9" fmla="*/ 468 h 468"/>
              </a:gdLst>
              <a:ahLst/>
              <a:cxnLst>
                <a:cxn ang="0">
                  <a:pos x="T0" y="T1"/>
                </a:cxn>
                <a:cxn ang="0">
                  <a:pos x="T2" y="T3"/>
                </a:cxn>
                <a:cxn ang="0">
                  <a:pos x="T4" y="T5"/>
                </a:cxn>
                <a:cxn ang="0">
                  <a:pos x="T6" y="T7"/>
                </a:cxn>
                <a:cxn ang="0">
                  <a:pos x="T8" y="T9"/>
                </a:cxn>
              </a:cxnLst>
              <a:rect l="0" t="0" r="r" b="b"/>
              <a:pathLst>
                <a:path w="148" h="468">
                  <a:moveTo>
                    <a:pt x="0" y="468"/>
                  </a:moveTo>
                  <a:lnTo>
                    <a:pt x="148" y="285"/>
                  </a:lnTo>
                  <a:lnTo>
                    <a:pt x="148" y="0"/>
                  </a:lnTo>
                  <a:lnTo>
                    <a:pt x="0" y="0"/>
                  </a:lnTo>
                  <a:lnTo>
                    <a:pt x="0" y="468"/>
                  </a:lnTo>
                  <a:close/>
                </a:path>
              </a:pathLst>
            </a:cu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31" name="Rectangle 22"/>
            <p:cNvSpPr>
              <a:spLocks noChangeArrowheads="1"/>
            </p:cNvSpPr>
            <p:nvPr/>
          </p:nvSpPr>
          <p:spPr bwMode="auto">
            <a:xfrm>
              <a:off x="914400" y="3510677"/>
              <a:ext cx="1058863" cy="452438"/>
            </a:xfrm>
            <a:prstGeom prst="rect">
              <a:avLst/>
            </a:prstGeom>
            <a:grpFill/>
            <a:ln>
              <a:noFill/>
            </a:ln>
          </p:spPr>
          <p:txBody>
            <a:bodyPr vert="horz" wrap="square" lIns="121883" tIns="60941" rIns="121883" bIns="60941" numCol="1" anchor="t" anchorCtr="0" compatLnSpc="1"/>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grpSp>
      <p:sp>
        <p:nvSpPr>
          <p:cNvPr id="32" name="TextBox 31"/>
          <p:cNvSpPr txBox="1"/>
          <p:nvPr/>
        </p:nvSpPr>
        <p:spPr>
          <a:xfrm>
            <a:off x="1303655" y="2221230"/>
            <a:ext cx="1229360" cy="398780"/>
          </a:xfrm>
          <a:prstGeom prst="rect">
            <a:avLst/>
          </a:prstGeom>
          <a:noFill/>
        </p:spPr>
        <p:txBody>
          <a:bodyPr wrap="square" rtlCol="0">
            <a:spAutoFit/>
          </a:bodyPr>
          <a:lstStyle/>
          <a:p>
            <a:pPr algn="ctr"/>
            <a:r>
              <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Source Han Serif SC" panose="02020400000000000000" pitchFamily="18" charset="-122"/>
              </a:rPr>
              <a:t>标题</a:t>
            </a:r>
          </a:p>
        </p:txBody>
      </p:sp>
      <p:sp>
        <p:nvSpPr>
          <p:cNvPr id="33" name="TextBox 32"/>
          <p:cNvSpPr txBox="1"/>
          <p:nvPr/>
        </p:nvSpPr>
        <p:spPr>
          <a:xfrm>
            <a:off x="1303655" y="3354705"/>
            <a:ext cx="1229360" cy="398780"/>
          </a:xfrm>
          <a:prstGeom prst="rect">
            <a:avLst/>
          </a:prstGeom>
          <a:noFill/>
        </p:spPr>
        <p:txBody>
          <a:bodyPr wrap="square" rtlCol="0">
            <a:spAutoFit/>
          </a:bodyPr>
          <a:lstStyle/>
          <a:p>
            <a:pPr algn="ctr"/>
            <a:r>
              <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Source Han Serif SC" panose="02020400000000000000" pitchFamily="18" charset="-122"/>
              </a:rPr>
              <a:t>标题</a:t>
            </a:r>
          </a:p>
        </p:txBody>
      </p:sp>
      <p:sp>
        <p:nvSpPr>
          <p:cNvPr id="34" name="TextBox 33"/>
          <p:cNvSpPr txBox="1"/>
          <p:nvPr/>
        </p:nvSpPr>
        <p:spPr>
          <a:xfrm>
            <a:off x="1303655" y="4451985"/>
            <a:ext cx="1229360" cy="398780"/>
          </a:xfrm>
          <a:prstGeom prst="rect">
            <a:avLst/>
          </a:prstGeom>
          <a:noFill/>
        </p:spPr>
        <p:txBody>
          <a:bodyPr wrap="square" rtlCol="0">
            <a:spAutoFit/>
          </a:bodyPr>
          <a:lstStyle/>
          <a:p>
            <a:pPr algn="ctr"/>
            <a:r>
              <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Source Han Serif SC" panose="02020400000000000000" pitchFamily="18" charset="-122"/>
              </a:rPr>
              <a:t>标题</a:t>
            </a:r>
          </a:p>
        </p:txBody>
      </p:sp>
      <p:sp>
        <p:nvSpPr>
          <p:cNvPr id="35" name="TextBox 34"/>
          <p:cNvSpPr txBox="1"/>
          <p:nvPr/>
        </p:nvSpPr>
        <p:spPr>
          <a:xfrm>
            <a:off x="3444240" y="2624455"/>
            <a:ext cx="1964690" cy="398780"/>
          </a:xfrm>
          <a:prstGeom prst="rect">
            <a:avLst/>
          </a:prstGeom>
          <a:noFill/>
        </p:spPr>
        <p:txBody>
          <a:bodyPr wrap="square" rtlCol="0">
            <a:spAutoFit/>
          </a:bodyPr>
          <a:lstStyle/>
          <a:p>
            <a:r>
              <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Source Han Serif SC" panose="02020400000000000000" pitchFamily="18" charset="-122"/>
              </a:rPr>
              <a:t>添加标题</a:t>
            </a:r>
          </a:p>
        </p:txBody>
      </p:sp>
      <p:grpSp>
        <p:nvGrpSpPr>
          <p:cNvPr id="36" name="Group 35"/>
          <p:cNvGrpSpPr/>
          <p:nvPr/>
        </p:nvGrpSpPr>
        <p:grpSpPr>
          <a:xfrm>
            <a:off x="2978785" y="2672715"/>
            <a:ext cx="389255" cy="384810"/>
            <a:chOff x="3402013" y="3862388"/>
            <a:chExt cx="441325" cy="438150"/>
          </a:xfrm>
          <a:solidFill>
            <a:schemeClr val="bg1"/>
          </a:solidFill>
        </p:grpSpPr>
        <p:sp>
          <p:nvSpPr>
            <p:cNvPr id="37" name="Freeform 36"/>
            <p:cNvSpPr/>
            <p:nvPr/>
          </p:nvSpPr>
          <p:spPr bwMode="auto">
            <a:xfrm>
              <a:off x="3543301" y="3933826"/>
              <a:ext cx="165100" cy="187325"/>
            </a:xfrm>
            <a:custGeom>
              <a:avLst/>
              <a:gdLst>
                <a:gd name="T0" fmla="*/ 0 w 44"/>
                <a:gd name="T1" fmla="*/ 45 h 50"/>
                <a:gd name="T2" fmla="*/ 6 w 44"/>
                <a:gd name="T3" fmla="*/ 48 h 50"/>
                <a:gd name="T4" fmla="*/ 41 w 44"/>
                <a:gd name="T5" fmla="*/ 28 h 50"/>
                <a:gd name="T6" fmla="*/ 41 w 44"/>
                <a:gd name="T7" fmla="*/ 22 h 50"/>
                <a:gd name="T8" fmla="*/ 6 w 44"/>
                <a:gd name="T9" fmla="*/ 2 h 50"/>
                <a:gd name="T10" fmla="*/ 0 w 44"/>
                <a:gd name="T11" fmla="*/ 5 h 50"/>
                <a:gd name="T12" fmla="*/ 0 w 44"/>
                <a:gd name="T13" fmla="*/ 45 h 50"/>
              </a:gdLst>
              <a:ahLst/>
              <a:cxnLst>
                <a:cxn ang="0">
                  <a:pos x="T0" y="T1"/>
                </a:cxn>
                <a:cxn ang="0">
                  <a:pos x="T2" y="T3"/>
                </a:cxn>
                <a:cxn ang="0">
                  <a:pos x="T4" y="T5"/>
                </a:cxn>
                <a:cxn ang="0">
                  <a:pos x="T6" y="T7"/>
                </a:cxn>
                <a:cxn ang="0">
                  <a:pos x="T8" y="T9"/>
                </a:cxn>
                <a:cxn ang="0">
                  <a:pos x="T10" y="T11"/>
                </a:cxn>
                <a:cxn ang="0">
                  <a:pos x="T12" y="T13"/>
                </a:cxn>
              </a:cxnLst>
              <a:rect l="0" t="0" r="r" b="b"/>
              <a:pathLst>
                <a:path w="44" h="50">
                  <a:moveTo>
                    <a:pt x="0" y="45"/>
                  </a:moveTo>
                  <a:cubicBezTo>
                    <a:pt x="0" y="49"/>
                    <a:pt x="3" y="50"/>
                    <a:pt x="6" y="48"/>
                  </a:cubicBezTo>
                  <a:cubicBezTo>
                    <a:pt x="41" y="28"/>
                    <a:pt x="41" y="28"/>
                    <a:pt x="41" y="28"/>
                  </a:cubicBezTo>
                  <a:cubicBezTo>
                    <a:pt x="44" y="26"/>
                    <a:pt x="44" y="24"/>
                    <a:pt x="41" y="22"/>
                  </a:cubicBezTo>
                  <a:cubicBezTo>
                    <a:pt x="6" y="2"/>
                    <a:pt x="6" y="2"/>
                    <a:pt x="6" y="2"/>
                  </a:cubicBezTo>
                  <a:cubicBezTo>
                    <a:pt x="3" y="0"/>
                    <a:pt x="0" y="1"/>
                    <a:pt x="0" y="5"/>
                  </a:cubicBezTo>
                  <a:lnTo>
                    <a:pt x="0"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38" name="Freeform 37"/>
            <p:cNvSpPr>
              <a:spLocks noEditPoints="1"/>
            </p:cNvSpPr>
            <p:nvPr/>
          </p:nvSpPr>
          <p:spPr bwMode="auto">
            <a:xfrm>
              <a:off x="3408363" y="3862388"/>
              <a:ext cx="434975" cy="330200"/>
            </a:xfrm>
            <a:custGeom>
              <a:avLst/>
              <a:gdLst>
                <a:gd name="T0" fmla="*/ 105 w 116"/>
                <a:gd name="T1" fmla="*/ 88 h 88"/>
                <a:gd name="T2" fmla="*/ 10 w 116"/>
                <a:gd name="T3" fmla="*/ 88 h 88"/>
                <a:gd name="T4" fmla="*/ 0 w 116"/>
                <a:gd name="T5" fmla="*/ 78 h 88"/>
                <a:gd name="T6" fmla="*/ 0 w 116"/>
                <a:gd name="T7" fmla="*/ 10 h 88"/>
                <a:gd name="T8" fmla="*/ 10 w 116"/>
                <a:gd name="T9" fmla="*/ 0 h 88"/>
                <a:gd name="T10" fmla="*/ 105 w 116"/>
                <a:gd name="T11" fmla="*/ 0 h 88"/>
                <a:gd name="T12" fmla="*/ 116 w 116"/>
                <a:gd name="T13" fmla="*/ 10 h 88"/>
                <a:gd name="T14" fmla="*/ 116 w 116"/>
                <a:gd name="T15" fmla="*/ 78 h 88"/>
                <a:gd name="T16" fmla="*/ 105 w 116"/>
                <a:gd name="T17" fmla="*/ 88 h 88"/>
                <a:gd name="T18" fmla="*/ 12 w 116"/>
                <a:gd name="T19" fmla="*/ 7 h 88"/>
                <a:gd name="T20" fmla="*/ 8 w 116"/>
                <a:gd name="T21" fmla="*/ 11 h 88"/>
                <a:gd name="T22" fmla="*/ 8 w 116"/>
                <a:gd name="T23" fmla="*/ 77 h 88"/>
                <a:gd name="T24" fmla="*/ 12 w 116"/>
                <a:gd name="T25" fmla="*/ 81 h 88"/>
                <a:gd name="T26" fmla="*/ 104 w 116"/>
                <a:gd name="T27" fmla="*/ 81 h 88"/>
                <a:gd name="T28" fmla="*/ 107 w 116"/>
                <a:gd name="T29" fmla="*/ 77 h 88"/>
                <a:gd name="T30" fmla="*/ 107 w 116"/>
                <a:gd name="T31" fmla="*/ 11 h 88"/>
                <a:gd name="T32" fmla="*/ 104 w 116"/>
                <a:gd name="T33" fmla="*/ 7 h 88"/>
                <a:gd name="T34" fmla="*/ 12 w 116"/>
                <a:gd name="T35" fmla="*/ 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88">
                  <a:moveTo>
                    <a:pt x="105" y="88"/>
                  </a:moveTo>
                  <a:cubicBezTo>
                    <a:pt x="10" y="88"/>
                    <a:pt x="10" y="88"/>
                    <a:pt x="10" y="88"/>
                  </a:cubicBezTo>
                  <a:cubicBezTo>
                    <a:pt x="4" y="88"/>
                    <a:pt x="0" y="84"/>
                    <a:pt x="0" y="78"/>
                  </a:cubicBezTo>
                  <a:cubicBezTo>
                    <a:pt x="0" y="10"/>
                    <a:pt x="0" y="10"/>
                    <a:pt x="0" y="10"/>
                  </a:cubicBezTo>
                  <a:cubicBezTo>
                    <a:pt x="0" y="4"/>
                    <a:pt x="4" y="0"/>
                    <a:pt x="10" y="0"/>
                  </a:cubicBezTo>
                  <a:cubicBezTo>
                    <a:pt x="105" y="0"/>
                    <a:pt x="105" y="0"/>
                    <a:pt x="105" y="0"/>
                  </a:cubicBezTo>
                  <a:cubicBezTo>
                    <a:pt x="111" y="0"/>
                    <a:pt x="116" y="4"/>
                    <a:pt x="116" y="10"/>
                  </a:cubicBezTo>
                  <a:cubicBezTo>
                    <a:pt x="116" y="78"/>
                    <a:pt x="116" y="78"/>
                    <a:pt x="116" y="78"/>
                  </a:cubicBezTo>
                  <a:cubicBezTo>
                    <a:pt x="116" y="84"/>
                    <a:pt x="111" y="88"/>
                    <a:pt x="105" y="88"/>
                  </a:cubicBezTo>
                  <a:close/>
                  <a:moveTo>
                    <a:pt x="12" y="7"/>
                  </a:moveTo>
                  <a:cubicBezTo>
                    <a:pt x="10" y="7"/>
                    <a:pt x="8" y="9"/>
                    <a:pt x="8" y="11"/>
                  </a:cubicBezTo>
                  <a:cubicBezTo>
                    <a:pt x="8" y="77"/>
                    <a:pt x="8" y="77"/>
                    <a:pt x="8" y="77"/>
                  </a:cubicBezTo>
                  <a:cubicBezTo>
                    <a:pt x="8" y="79"/>
                    <a:pt x="10" y="81"/>
                    <a:pt x="12" y="81"/>
                  </a:cubicBezTo>
                  <a:cubicBezTo>
                    <a:pt x="104" y="81"/>
                    <a:pt x="104" y="81"/>
                    <a:pt x="104" y="81"/>
                  </a:cubicBezTo>
                  <a:cubicBezTo>
                    <a:pt x="106" y="81"/>
                    <a:pt x="107" y="79"/>
                    <a:pt x="107" y="77"/>
                  </a:cubicBezTo>
                  <a:cubicBezTo>
                    <a:pt x="107" y="11"/>
                    <a:pt x="107" y="11"/>
                    <a:pt x="107" y="11"/>
                  </a:cubicBezTo>
                  <a:cubicBezTo>
                    <a:pt x="107" y="9"/>
                    <a:pt x="106" y="7"/>
                    <a:pt x="104" y="7"/>
                  </a:cubicBezTo>
                  <a:lnTo>
                    <a:pt x="1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39" name="Freeform 38"/>
            <p:cNvSpPr/>
            <p:nvPr/>
          </p:nvSpPr>
          <p:spPr bwMode="auto">
            <a:xfrm>
              <a:off x="3402013" y="4244976"/>
              <a:ext cx="441325" cy="25400"/>
            </a:xfrm>
            <a:custGeom>
              <a:avLst/>
              <a:gdLst>
                <a:gd name="T0" fmla="*/ 118 w 118"/>
                <a:gd name="T1" fmla="*/ 3 h 7"/>
                <a:gd name="T2" fmla="*/ 114 w 118"/>
                <a:gd name="T3" fmla="*/ 7 h 7"/>
                <a:gd name="T4" fmla="*/ 4 w 118"/>
                <a:gd name="T5" fmla="*/ 7 h 7"/>
                <a:gd name="T6" fmla="*/ 0 w 118"/>
                <a:gd name="T7" fmla="*/ 3 h 7"/>
                <a:gd name="T8" fmla="*/ 0 w 118"/>
                <a:gd name="T9" fmla="*/ 3 h 7"/>
                <a:gd name="T10" fmla="*/ 4 w 118"/>
                <a:gd name="T11" fmla="*/ 0 h 7"/>
                <a:gd name="T12" fmla="*/ 114 w 118"/>
                <a:gd name="T13" fmla="*/ 0 h 7"/>
                <a:gd name="T14" fmla="*/ 118 w 118"/>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7">
                  <a:moveTo>
                    <a:pt x="118" y="3"/>
                  </a:moveTo>
                  <a:cubicBezTo>
                    <a:pt x="118" y="6"/>
                    <a:pt x="116" y="7"/>
                    <a:pt x="114" y="7"/>
                  </a:cubicBezTo>
                  <a:cubicBezTo>
                    <a:pt x="4" y="7"/>
                    <a:pt x="4" y="7"/>
                    <a:pt x="4" y="7"/>
                  </a:cubicBezTo>
                  <a:cubicBezTo>
                    <a:pt x="2" y="7"/>
                    <a:pt x="0" y="6"/>
                    <a:pt x="0" y="3"/>
                  </a:cubicBezTo>
                  <a:cubicBezTo>
                    <a:pt x="0" y="3"/>
                    <a:pt x="0" y="3"/>
                    <a:pt x="0" y="3"/>
                  </a:cubicBezTo>
                  <a:cubicBezTo>
                    <a:pt x="0" y="1"/>
                    <a:pt x="2" y="0"/>
                    <a:pt x="4" y="0"/>
                  </a:cubicBezTo>
                  <a:cubicBezTo>
                    <a:pt x="114" y="0"/>
                    <a:pt x="114" y="0"/>
                    <a:pt x="114" y="0"/>
                  </a:cubicBezTo>
                  <a:cubicBezTo>
                    <a:pt x="116" y="0"/>
                    <a:pt x="118" y="1"/>
                    <a:pt x="11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40" name="Freeform 39"/>
            <p:cNvSpPr/>
            <p:nvPr/>
          </p:nvSpPr>
          <p:spPr bwMode="auto">
            <a:xfrm>
              <a:off x="3482976" y="4214813"/>
              <a:ext cx="46038" cy="85725"/>
            </a:xfrm>
            <a:custGeom>
              <a:avLst/>
              <a:gdLst>
                <a:gd name="T0" fmla="*/ 12 w 12"/>
                <a:gd name="T1" fmla="*/ 6 h 23"/>
                <a:gd name="T2" fmla="*/ 6 w 12"/>
                <a:gd name="T3" fmla="*/ 0 h 23"/>
                <a:gd name="T4" fmla="*/ 6 w 12"/>
                <a:gd name="T5" fmla="*/ 0 h 23"/>
                <a:gd name="T6" fmla="*/ 0 w 12"/>
                <a:gd name="T7" fmla="*/ 6 h 23"/>
                <a:gd name="T8" fmla="*/ 0 w 12"/>
                <a:gd name="T9" fmla="*/ 17 h 23"/>
                <a:gd name="T10" fmla="*/ 6 w 12"/>
                <a:gd name="T11" fmla="*/ 23 h 23"/>
                <a:gd name="T12" fmla="*/ 6 w 12"/>
                <a:gd name="T13" fmla="*/ 23 h 23"/>
                <a:gd name="T14" fmla="*/ 12 w 12"/>
                <a:gd name="T15" fmla="*/ 17 h 23"/>
                <a:gd name="T16" fmla="*/ 12 w 12"/>
                <a:gd name="T1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3">
                  <a:moveTo>
                    <a:pt x="12" y="6"/>
                  </a:moveTo>
                  <a:cubicBezTo>
                    <a:pt x="12" y="2"/>
                    <a:pt x="9" y="0"/>
                    <a:pt x="6" y="0"/>
                  </a:cubicBezTo>
                  <a:cubicBezTo>
                    <a:pt x="6" y="0"/>
                    <a:pt x="6" y="0"/>
                    <a:pt x="6" y="0"/>
                  </a:cubicBezTo>
                  <a:cubicBezTo>
                    <a:pt x="3" y="0"/>
                    <a:pt x="0" y="2"/>
                    <a:pt x="0" y="6"/>
                  </a:cubicBezTo>
                  <a:cubicBezTo>
                    <a:pt x="0" y="17"/>
                    <a:pt x="0" y="17"/>
                    <a:pt x="0" y="17"/>
                  </a:cubicBezTo>
                  <a:cubicBezTo>
                    <a:pt x="0" y="21"/>
                    <a:pt x="3" y="23"/>
                    <a:pt x="6" y="23"/>
                  </a:cubicBezTo>
                  <a:cubicBezTo>
                    <a:pt x="6" y="23"/>
                    <a:pt x="6" y="23"/>
                    <a:pt x="6" y="23"/>
                  </a:cubicBezTo>
                  <a:cubicBezTo>
                    <a:pt x="9" y="23"/>
                    <a:pt x="12" y="21"/>
                    <a:pt x="12" y="17"/>
                  </a:cubicBezTo>
                  <a:lnTo>
                    <a:pt x="12"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grpSp>
      <p:grpSp>
        <p:nvGrpSpPr>
          <p:cNvPr id="41" name="Group 40"/>
          <p:cNvGrpSpPr/>
          <p:nvPr/>
        </p:nvGrpSpPr>
        <p:grpSpPr>
          <a:xfrm>
            <a:off x="2974975" y="3784600"/>
            <a:ext cx="397510" cy="361315"/>
            <a:chOff x="5191125" y="2239963"/>
            <a:chExt cx="487363" cy="442912"/>
          </a:xfrm>
          <a:solidFill>
            <a:schemeClr val="bg1"/>
          </a:solidFill>
        </p:grpSpPr>
        <p:sp>
          <p:nvSpPr>
            <p:cNvPr id="42" name="Freeform 41"/>
            <p:cNvSpPr>
              <a:spLocks noEditPoints="1"/>
            </p:cNvSpPr>
            <p:nvPr/>
          </p:nvSpPr>
          <p:spPr bwMode="auto">
            <a:xfrm>
              <a:off x="5191125" y="2622550"/>
              <a:ext cx="487363" cy="60325"/>
            </a:xfrm>
            <a:custGeom>
              <a:avLst/>
              <a:gdLst>
                <a:gd name="T0" fmla="*/ 130 w 130"/>
                <a:gd name="T1" fmla="*/ 8 h 16"/>
                <a:gd name="T2" fmla="*/ 122 w 130"/>
                <a:gd name="T3" fmla="*/ 16 h 16"/>
                <a:gd name="T4" fmla="*/ 9 w 130"/>
                <a:gd name="T5" fmla="*/ 16 h 16"/>
                <a:gd name="T6" fmla="*/ 0 w 130"/>
                <a:gd name="T7" fmla="*/ 8 h 16"/>
                <a:gd name="T8" fmla="*/ 0 w 130"/>
                <a:gd name="T9" fmla="*/ 8 h 16"/>
                <a:gd name="T10" fmla="*/ 9 w 130"/>
                <a:gd name="T11" fmla="*/ 0 h 16"/>
                <a:gd name="T12" fmla="*/ 122 w 130"/>
                <a:gd name="T13" fmla="*/ 0 h 16"/>
                <a:gd name="T14" fmla="*/ 130 w 130"/>
                <a:gd name="T15" fmla="*/ 8 h 16"/>
                <a:gd name="T16" fmla="*/ 81 w 130"/>
                <a:gd name="T17" fmla="*/ 8 h 16"/>
                <a:gd name="T18" fmla="*/ 77 w 130"/>
                <a:gd name="T19" fmla="*/ 4 h 16"/>
                <a:gd name="T20" fmla="*/ 53 w 130"/>
                <a:gd name="T21" fmla="*/ 4 h 16"/>
                <a:gd name="T22" fmla="*/ 49 w 130"/>
                <a:gd name="T23" fmla="*/ 8 h 16"/>
                <a:gd name="T24" fmla="*/ 49 w 130"/>
                <a:gd name="T25" fmla="*/ 8 h 16"/>
                <a:gd name="T26" fmla="*/ 53 w 130"/>
                <a:gd name="T27" fmla="*/ 12 h 16"/>
                <a:gd name="T28" fmla="*/ 77 w 130"/>
                <a:gd name="T29" fmla="*/ 12 h 16"/>
                <a:gd name="T30" fmla="*/ 81 w 130"/>
                <a:gd name="T3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0" h="16">
                  <a:moveTo>
                    <a:pt x="130" y="8"/>
                  </a:moveTo>
                  <a:cubicBezTo>
                    <a:pt x="130" y="13"/>
                    <a:pt x="127" y="16"/>
                    <a:pt x="122" y="16"/>
                  </a:cubicBezTo>
                  <a:cubicBezTo>
                    <a:pt x="9" y="16"/>
                    <a:pt x="9" y="16"/>
                    <a:pt x="9" y="16"/>
                  </a:cubicBezTo>
                  <a:cubicBezTo>
                    <a:pt x="4" y="16"/>
                    <a:pt x="0" y="13"/>
                    <a:pt x="0" y="8"/>
                  </a:cubicBezTo>
                  <a:cubicBezTo>
                    <a:pt x="0" y="8"/>
                    <a:pt x="0" y="8"/>
                    <a:pt x="0" y="8"/>
                  </a:cubicBezTo>
                  <a:cubicBezTo>
                    <a:pt x="0" y="4"/>
                    <a:pt x="4" y="0"/>
                    <a:pt x="9" y="0"/>
                  </a:cubicBezTo>
                  <a:cubicBezTo>
                    <a:pt x="122" y="0"/>
                    <a:pt x="122" y="0"/>
                    <a:pt x="122" y="0"/>
                  </a:cubicBezTo>
                  <a:cubicBezTo>
                    <a:pt x="127" y="0"/>
                    <a:pt x="130" y="4"/>
                    <a:pt x="130" y="8"/>
                  </a:cubicBezTo>
                  <a:close/>
                  <a:moveTo>
                    <a:pt x="81" y="8"/>
                  </a:moveTo>
                  <a:cubicBezTo>
                    <a:pt x="81" y="6"/>
                    <a:pt x="80" y="4"/>
                    <a:pt x="77" y="4"/>
                  </a:cubicBezTo>
                  <a:cubicBezTo>
                    <a:pt x="53" y="4"/>
                    <a:pt x="53" y="4"/>
                    <a:pt x="53" y="4"/>
                  </a:cubicBezTo>
                  <a:cubicBezTo>
                    <a:pt x="51" y="4"/>
                    <a:pt x="49" y="6"/>
                    <a:pt x="49" y="8"/>
                  </a:cubicBezTo>
                  <a:cubicBezTo>
                    <a:pt x="49" y="8"/>
                    <a:pt x="49" y="8"/>
                    <a:pt x="49" y="8"/>
                  </a:cubicBezTo>
                  <a:cubicBezTo>
                    <a:pt x="49" y="11"/>
                    <a:pt x="51" y="12"/>
                    <a:pt x="53" y="12"/>
                  </a:cubicBezTo>
                  <a:cubicBezTo>
                    <a:pt x="77" y="12"/>
                    <a:pt x="77" y="12"/>
                    <a:pt x="77" y="12"/>
                  </a:cubicBezTo>
                  <a:cubicBezTo>
                    <a:pt x="80" y="12"/>
                    <a:pt x="81" y="11"/>
                    <a:pt x="8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43" name="Freeform 42"/>
            <p:cNvSpPr>
              <a:spLocks noEditPoints="1"/>
            </p:cNvSpPr>
            <p:nvPr/>
          </p:nvSpPr>
          <p:spPr bwMode="auto">
            <a:xfrm>
              <a:off x="5199063" y="2239963"/>
              <a:ext cx="473075" cy="349250"/>
            </a:xfrm>
            <a:custGeom>
              <a:avLst/>
              <a:gdLst>
                <a:gd name="T0" fmla="*/ 99 w 126"/>
                <a:gd name="T1" fmla="*/ 93 h 93"/>
                <a:gd name="T2" fmla="*/ 27 w 126"/>
                <a:gd name="T3" fmla="*/ 93 h 93"/>
                <a:gd name="T4" fmla="*/ 0 w 126"/>
                <a:gd name="T5" fmla="*/ 66 h 93"/>
                <a:gd name="T6" fmla="*/ 0 w 126"/>
                <a:gd name="T7" fmla="*/ 27 h 93"/>
                <a:gd name="T8" fmla="*/ 27 w 126"/>
                <a:gd name="T9" fmla="*/ 0 h 93"/>
                <a:gd name="T10" fmla="*/ 99 w 126"/>
                <a:gd name="T11" fmla="*/ 0 h 93"/>
                <a:gd name="T12" fmla="*/ 126 w 126"/>
                <a:gd name="T13" fmla="*/ 27 h 93"/>
                <a:gd name="T14" fmla="*/ 126 w 126"/>
                <a:gd name="T15" fmla="*/ 66 h 93"/>
                <a:gd name="T16" fmla="*/ 99 w 126"/>
                <a:gd name="T17" fmla="*/ 93 h 93"/>
                <a:gd name="T18" fmla="*/ 27 w 126"/>
                <a:gd name="T19" fmla="*/ 11 h 93"/>
                <a:gd name="T20" fmla="*/ 10 w 126"/>
                <a:gd name="T21" fmla="*/ 27 h 93"/>
                <a:gd name="T22" fmla="*/ 10 w 126"/>
                <a:gd name="T23" fmla="*/ 66 h 93"/>
                <a:gd name="T24" fmla="*/ 27 w 126"/>
                <a:gd name="T25" fmla="*/ 83 h 93"/>
                <a:gd name="T26" fmla="*/ 99 w 126"/>
                <a:gd name="T27" fmla="*/ 83 h 93"/>
                <a:gd name="T28" fmla="*/ 116 w 126"/>
                <a:gd name="T29" fmla="*/ 66 h 93"/>
                <a:gd name="T30" fmla="*/ 116 w 126"/>
                <a:gd name="T31" fmla="*/ 27 h 93"/>
                <a:gd name="T32" fmla="*/ 99 w 126"/>
                <a:gd name="T33" fmla="*/ 11 h 93"/>
                <a:gd name="T34" fmla="*/ 27 w 126"/>
                <a:gd name="T35" fmla="*/ 1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93">
                  <a:moveTo>
                    <a:pt x="99" y="93"/>
                  </a:moveTo>
                  <a:cubicBezTo>
                    <a:pt x="27" y="93"/>
                    <a:pt x="27" y="93"/>
                    <a:pt x="27" y="93"/>
                  </a:cubicBezTo>
                  <a:cubicBezTo>
                    <a:pt x="12" y="93"/>
                    <a:pt x="0" y="81"/>
                    <a:pt x="0" y="66"/>
                  </a:cubicBezTo>
                  <a:cubicBezTo>
                    <a:pt x="0" y="27"/>
                    <a:pt x="0" y="27"/>
                    <a:pt x="0" y="27"/>
                  </a:cubicBezTo>
                  <a:cubicBezTo>
                    <a:pt x="0" y="12"/>
                    <a:pt x="12" y="0"/>
                    <a:pt x="27" y="0"/>
                  </a:cubicBezTo>
                  <a:cubicBezTo>
                    <a:pt x="99" y="0"/>
                    <a:pt x="99" y="0"/>
                    <a:pt x="99" y="0"/>
                  </a:cubicBezTo>
                  <a:cubicBezTo>
                    <a:pt x="114" y="0"/>
                    <a:pt x="126" y="12"/>
                    <a:pt x="126" y="27"/>
                  </a:cubicBezTo>
                  <a:cubicBezTo>
                    <a:pt x="126" y="66"/>
                    <a:pt x="126" y="66"/>
                    <a:pt x="126" y="66"/>
                  </a:cubicBezTo>
                  <a:cubicBezTo>
                    <a:pt x="126" y="81"/>
                    <a:pt x="114" y="93"/>
                    <a:pt x="99" y="93"/>
                  </a:cubicBezTo>
                  <a:close/>
                  <a:moveTo>
                    <a:pt x="27" y="11"/>
                  </a:moveTo>
                  <a:cubicBezTo>
                    <a:pt x="18" y="11"/>
                    <a:pt x="10" y="18"/>
                    <a:pt x="10" y="27"/>
                  </a:cubicBezTo>
                  <a:cubicBezTo>
                    <a:pt x="10" y="66"/>
                    <a:pt x="10" y="66"/>
                    <a:pt x="10" y="66"/>
                  </a:cubicBezTo>
                  <a:cubicBezTo>
                    <a:pt x="10" y="76"/>
                    <a:pt x="18" y="83"/>
                    <a:pt x="27" y="83"/>
                  </a:cubicBezTo>
                  <a:cubicBezTo>
                    <a:pt x="99" y="83"/>
                    <a:pt x="99" y="83"/>
                    <a:pt x="99" y="83"/>
                  </a:cubicBezTo>
                  <a:cubicBezTo>
                    <a:pt x="109" y="83"/>
                    <a:pt x="116" y="76"/>
                    <a:pt x="116" y="66"/>
                  </a:cubicBezTo>
                  <a:cubicBezTo>
                    <a:pt x="116" y="27"/>
                    <a:pt x="116" y="27"/>
                    <a:pt x="116" y="27"/>
                  </a:cubicBezTo>
                  <a:cubicBezTo>
                    <a:pt x="116" y="18"/>
                    <a:pt x="109" y="11"/>
                    <a:pt x="99" y="11"/>
                  </a:cubicBezTo>
                  <a:lnTo>
                    <a:pt x="2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44" name="Freeform 43"/>
            <p:cNvSpPr/>
            <p:nvPr/>
          </p:nvSpPr>
          <p:spPr bwMode="auto">
            <a:xfrm>
              <a:off x="5416550" y="2360613"/>
              <a:ext cx="131763" cy="127000"/>
            </a:xfrm>
            <a:custGeom>
              <a:avLst/>
              <a:gdLst>
                <a:gd name="T0" fmla="*/ 29 w 35"/>
                <a:gd name="T1" fmla="*/ 6 h 34"/>
                <a:gd name="T2" fmla="*/ 2 w 35"/>
                <a:gd name="T3" fmla="*/ 0 h 34"/>
                <a:gd name="T4" fmla="*/ 0 w 35"/>
                <a:gd name="T5" fmla="*/ 2 h 34"/>
                <a:gd name="T6" fmla="*/ 6 w 35"/>
                <a:gd name="T7" fmla="*/ 29 h 34"/>
                <a:gd name="T8" fmla="*/ 9 w 35"/>
                <a:gd name="T9" fmla="*/ 31 h 34"/>
                <a:gd name="T10" fmla="*/ 15 w 35"/>
                <a:gd name="T11" fmla="*/ 25 h 34"/>
                <a:gd name="T12" fmla="*/ 25 w 35"/>
                <a:gd name="T13" fmla="*/ 34 h 34"/>
                <a:gd name="T14" fmla="*/ 35 w 35"/>
                <a:gd name="T15" fmla="*/ 25 h 34"/>
                <a:gd name="T16" fmla="*/ 25 w 35"/>
                <a:gd name="T17" fmla="*/ 15 h 34"/>
                <a:gd name="T18" fmla="*/ 31 w 35"/>
                <a:gd name="T19" fmla="*/ 9 h 34"/>
                <a:gd name="T20" fmla="*/ 29 w 35"/>
                <a:gd name="T21" fmla="*/ 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4">
                  <a:moveTo>
                    <a:pt x="29" y="6"/>
                  </a:moveTo>
                  <a:cubicBezTo>
                    <a:pt x="2" y="0"/>
                    <a:pt x="2" y="0"/>
                    <a:pt x="2" y="0"/>
                  </a:cubicBezTo>
                  <a:cubicBezTo>
                    <a:pt x="1" y="0"/>
                    <a:pt x="0" y="1"/>
                    <a:pt x="0" y="2"/>
                  </a:cubicBezTo>
                  <a:cubicBezTo>
                    <a:pt x="6" y="29"/>
                    <a:pt x="6" y="29"/>
                    <a:pt x="6" y="29"/>
                  </a:cubicBezTo>
                  <a:cubicBezTo>
                    <a:pt x="6" y="31"/>
                    <a:pt x="8" y="32"/>
                    <a:pt x="9" y="31"/>
                  </a:cubicBezTo>
                  <a:cubicBezTo>
                    <a:pt x="15" y="25"/>
                    <a:pt x="15" y="25"/>
                    <a:pt x="15" y="25"/>
                  </a:cubicBezTo>
                  <a:cubicBezTo>
                    <a:pt x="25" y="34"/>
                    <a:pt x="25" y="34"/>
                    <a:pt x="25" y="34"/>
                  </a:cubicBezTo>
                  <a:cubicBezTo>
                    <a:pt x="35" y="25"/>
                    <a:pt x="35" y="25"/>
                    <a:pt x="35" y="25"/>
                  </a:cubicBezTo>
                  <a:cubicBezTo>
                    <a:pt x="25" y="15"/>
                    <a:pt x="25" y="15"/>
                    <a:pt x="25" y="15"/>
                  </a:cubicBezTo>
                  <a:cubicBezTo>
                    <a:pt x="31" y="9"/>
                    <a:pt x="31" y="9"/>
                    <a:pt x="31" y="9"/>
                  </a:cubicBezTo>
                  <a:cubicBezTo>
                    <a:pt x="32" y="8"/>
                    <a:pt x="31" y="6"/>
                    <a:pt x="2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grpSp>
      <p:grpSp>
        <p:nvGrpSpPr>
          <p:cNvPr id="45" name="Group 44"/>
          <p:cNvGrpSpPr/>
          <p:nvPr/>
        </p:nvGrpSpPr>
        <p:grpSpPr>
          <a:xfrm>
            <a:off x="2988945" y="4877435"/>
            <a:ext cx="368935" cy="370205"/>
            <a:chOff x="8575675" y="3016251"/>
            <a:chExt cx="463550" cy="465136"/>
          </a:xfrm>
          <a:solidFill>
            <a:schemeClr val="bg1"/>
          </a:solidFill>
        </p:grpSpPr>
        <p:sp>
          <p:nvSpPr>
            <p:cNvPr id="46" name="Freeform 45"/>
            <p:cNvSpPr/>
            <p:nvPr/>
          </p:nvSpPr>
          <p:spPr bwMode="auto">
            <a:xfrm>
              <a:off x="8575675" y="3282950"/>
              <a:ext cx="463550" cy="198437"/>
            </a:xfrm>
            <a:custGeom>
              <a:avLst/>
              <a:gdLst>
                <a:gd name="T0" fmla="*/ 62 w 124"/>
                <a:gd name="T1" fmla="*/ 38 h 53"/>
                <a:gd name="T2" fmla="*/ 60 w 124"/>
                <a:gd name="T3" fmla="*/ 37 h 53"/>
                <a:gd name="T4" fmla="*/ 0 w 124"/>
                <a:gd name="T5" fmla="*/ 0 h 53"/>
                <a:gd name="T6" fmla="*/ 0 w 124"/>
                <a:gd name="T7" fmla="*/ 33 h 53"/>
                <a:gd name="T8" fmla="*/ 20 w 124"/>
                <a:gd name="T9" fmla="*/ 53 h 53"/>
                <a:gd name="T10" fmla="*/ 104 w 124"/>
                <a:gd name="T11" fmla="*/ 53 h 53"/>
                <a:gd name="T12" fmla="*/ 124 w 124"/>
                <a:gd name="T13" fmla="*/ 33 h 53"/>
                <a:gd name="T14" fmla="*/ 124 w 124"/>
                <a:gd name="T15" fmla="*/ 0 h 53"/>
                <a:gd name="T16" fmla="*/ 64 w 124"/>
                <a:gd name="T17" fmla="*/ 37 h 53"/>
                <a:gd name="T18" fmla="*/ 62 w 124"/>
                <a:gd name="T19" fmla="*/ 3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53">
                  <a:moveTo>
                    <a:pt x="62" y="38"/>
                  </a:moveTo>
                  <a:cubicBezTo>
                    <a:pt x="61" y="38"/>
                    <a:pt x="61" y="38"/>
                    <a:pt x="60" y="37"/>
                  </a:cubicBezTo>
                  <a:cubicBezTo>
                    <a:pt x="0" y="0"/>
                    <a:pt x="0" y="0"/>
                    <a:pt x="0" y="0"/>
                  </a:cubicBezTo>
                  <a:cubicBezTo>
                    <a:pt x="0" y="33"/>
                    <a:pt x="0" y="33"/>
                    <a:pt x="0" y="33"/>
                  </a:cubicBezTo>
                  <a:cubicBezTo>
                    <a:pt x="0" y="44"/>
                    <a:pt x="9" y="53"/>
                    <a:pt x="20" y="53"/>
                  </a:cubicBezTo>
                  <a:cubicBezTo>
                    <a:pt x="104" y="53"/>
                    <a:pt x="104" y="53"/>
                    <a:pt x="104" y="53"/>
                  </a:cubicBezTo>
                  <a:cubicBezTo>
                    <a:pt x="115" y="53"/>
                    <a:pt x="124" y="44"/>
                    <a:pt x="124" y="33"/>
                  </a:cubicBezTo>
                  <a:cubicBezTo>
                    <a:pt x="124" y="0"/>
                    <a:pt x="124" y="0"/>
                    <a:pt x="124" y="0"/>
                  </a:cubicBezTo>
                  <a:cubicBezTo>
                    <a:pt x="64" y="37"/>
                    <a:pt x="64" y="37"/>
                    <a:pt x="64" y="37"/>
                  </a:cubicBezTo>
                  <a:cubicBezTo>
                    <a:pt x="63" y="38"/>
                    <a:pt x="63" y="38"/>
                    <a:pt x="62"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47" name="Freeform 46"/>
            <p:cNvSpPr/>
            <p:nvPr/>
          </p:nvSpPr>
          <p:spPr bwMode="auto">
            <a:xfrm>
              <a:off x="8575675" y="3016251"/>
              <a:ext cx="463550" cy="236537"/>
            </a:xfrm>
            <a:custGeom>
              <a:avLst/>
              <a:gdLst>
                <a:gd name="T0" fmla="*/ 119 w 124"/>
                <a:gd name="T1" fmla="*/ 39 h 63"/>
                <a:gd name="T2" fmla="*/ 116 w 124"/>
                <a:gd name="T3" fmla="*/ 37 h 63"/>
                <a:gd name="T4" fmla="*/ 116 w 124"/>
                <a:gd name="T5" fmla="*/ 23 h 63"/>
                <a:gd name="T6" fmla="*/ 109 w 124"/>
                <a:gd name="T7" fmla="*/ 16 h 63"/>
                <a:gd name="T8" fmla="*/ 87 w 124"/>
                <a:gd name="T9" fmla="*/ 16 h 63"/>
                <a:gd name="T10" fmla="*/ 74 w 124"/>
                <a:gd name="T11" fmla="*/ 6 h 63"/>
                <a:gd name="T12" fmla="*/ 50 w 124"/>
                <a:gd name="T13" fmla="*/ 6 h 63"/>
                <a:gd name="T14" fmla="*/ 37 w 124"/>
                <a:gd name="T15" fmla="*/ 16 h 63"/>
                <a:gd name="T16" fmla="*/ 15 w 124"/>
                <a:gd name="T17" fmla="*/ 16 h 63"/>
                <a:gd name="T18" fmla="*/ 8 w 124"/>
                <a:gd name="T19" fmla="*/ 23 h 63"/>
                <a:gd name="T20" fmla="*/ 8 w 124"/>
                <a:gd name="T21" fmla="*/ 37 h 63"/>
                <a:gd name="T22" fmla="*/ 5 w 124"/>
                <a:gd name="T23" fmla="*/ 39 h 63"/>
                <a:gd name="T24" fmla="*/ 0 w 124"/>
                <a:gd name="T25" fmla="*/ 53 h 63"/>
                <a:gd name="T26" fmla="*/ 8 w 124"/>
                <a:gd name="T27" fmla="*/ 58 h 63"/>
                <a:gd name="T28" fmla="*/ 16 w 124"/>
                <a:gd name="T29" fmla="*/ 63 h 63"/>
                <a:gd name="T30" fmla="*/ 16 w 124"/>
                <a:gd name="T31" fmla="*/ 31 h 63"/>
                <a:gd name="T32" fmla="*/ 16 w 124"/>
                <a:gd name="T33" fmla="*/ 24 h 63"/>
                <a:gd name="T34" fmla="*/ 26 w 124"/>
                <a:gd name="T35" fmla="*/ 24 h 63"/>
                <a:gd name="T36" fmla="*/ 98 w 124"/>
                <a:gd name="T37" fmla="*/ 24 h 63"/>
                <a:gd name="T38" fmla="*/ 108 w 124"/>
                <a:gd name="T39" fmla="*/ 24 h 63"/>
                <a:gd name="T40" fmla="*/ 108 w 124"/>
                <a:gd name="T41" fmla="*/ 31 h 63"/>
                <a:gd name="T42" fmla="*/ 108 w 124"/>
                <a:gd name="T43" fmla="*/ 63 h 63"/>
                <a:gd name="T44" fmla="*/ 116 w 124"/>
                <a:gd name="T45" fmla="*/ 58 h 63"/>
                <a:gd name="T46" fmla="*/ 124 w 124"/>
                <a:gd name="T47" fmla="*/ 53 h 63"/>
                <a:gd name="T48" fmla="*/ 119 w 124"/>
                <a:gd name="T49" fmla="*/ 3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63">
                  <a:moveTo>
                    <a:pt x="119" y="39"/>
                  </a:moveTo>
                  <a:cubicBezTo>
                    <a:pt x="116" y="37"/>
                    <a:pt x="116" y="37"/>
                    <a:pt x="116" y="37"/>
                  </a:cubicBezTo>
                  <a:cubicBezTo>
                    <a:pt x="116" y="23"/>
                    <a:pt x="116" y="23"/>
                    <a:pt x="116" y="23"/>
                  </a:cubicBezTo>
                  <a:cubicBezTo>
                    <a:pt x="116" y="19"/>
                    <a:pt x="113" y="16"/>
                    <a:pt x="109" y="16"/>
                  </a:cubicBezTo>
                  <a:cubicBezTo>
                    <a:pt x="87" y="16"/>
                    <a:pt x="87" y="16"/>
                    <a:pt x="87" y="16"/>
                  </a:cubicBezTo>
                  <a:cubicBezTo>
                    <a:pt x="74" y="6"/>
                    <a:pt x="74" y="6"/>
                    <a:pt x="74" y="6"/>
                  </a:cubicBezTo>
                  <a:cubicBezTo>
                    <a:pt x="67" y="0"/>
                    <a:pt x="57" y="0"/>
                    <a:pt x="50" y="6"/>
                  </a:cubicBezTo>
                  <a:cubicBezTo>
                    <a:pt x="37" y="16"/>
                    <a:pt x="37" y="16"/>
                    <a:pt x="37" y="16"/>
                  </a:cubicBezTo>
                  <a:cubicBezTo>
                    <a:pt x="15" y="16"/>
                    <a:pt x="15" y="16"/>
                    <a:pt x="15" y="16"/>
                  </a:cubicBezTo>
                  <a:cubicBezTo>
                    <a:pt x="11" y="16"/>
                    <a:pt x="8" y="19"/>
                    <a:pt x="8" y="23"/>
                  </a:cubicBezTo>
                  <a:cubicBezTo>
                    <a:pt x="8" y="37"/>
                    <a:pt x="8" y="37"/>
                    <a:pt x="8" y="37"/>
                  </a:cubicBezTo>
                  <a:cubicBezTo>
                    <a:pt x="5" y="39"/>
                    <a:pt x="5" y="39"/>
                    <a:pt x="5" y="39"/>
                  </a:cubicBezTo>
                  <a:cubicBezTo>
                    <a:pt x="1" y="43"/>
                    <a:pt x="0" y="48"/>
                    <a:pt x="0" y="53"/>
                  </a:cubicBezTo>
                  <a:cubicBezTo>
                    <a:pt x="8" y="58"/>
                    <a:pt x="8" y="58"/>
                    <a:pt x="8" y="58"/>
                  </a:cubicBezTo>
                  <a:cubicBezTo>
                    <a:pt x="16" y="63"/>
                    <a:pt x="16" y="63"/>
                    <a:pt x="16" y="63"/>
                  </a:cubicBezTo>
                  <a:cubicBezTo>
                    <a:pt x="16" y="31"/>
                    <a:pt x="16" y="31"/>
                    <a:pt x="16" y="31"/>
                  </a:cubicBezTo>
                  <a:cubicBezTo>
                    <a:pt x="16" y="24"/>
                    <a:pt x="16" y="24"/>
                    <a:pt x="16" y="24"/>
                  </a:cubicBezTo>
                  <a:cubicBezTo>
                    <a:pt x="26" y="24"/>
                    <a:pt x="26" y="24"/>
                    <a:pt x="26" y="24"/>
                  </a:cubicBezTo>
                  <a:cubicBezTo>
                    <a:pt x="98" y="24"/>
                    <a:pt x="98" y="24"/>
                    <a:pt x="98" y="24"/>
                  </a:cubicBezTo>
                  <a:cubicBezTo>
                    <a:pt x="108" y="24"/>
                    <a:pt x="108" y="24"/>
                    <a:pt x="108" y="24"/>
                  </a:cubicBezTo>
                  <a:cubicBezTo>
                    <a:pt x="108" y="31"/>
                    <a:pt x="108" y="31"/>
                    <a:pt x="108" y="31"/>
                  </a:cubicBezTo>
                  <a:cubicBezTo>
                    <a:pt x="108" y="63"/>
                    <a:pt x="108" y="63"/>
                    <a:pt x="108" y="63"/>
                  </a:cubicBezTo>
                  <a:cubicBezTo>
                    <a:pt x="116" y="58"/>
                    <a:pt x="116" y="58"/>
                    <a:pt x="116" y="58"/>
                  </a:cubicBezTo>
                  <a:cubicBezTo>
                    <a:pt x="124" y="53"/>
                    <a:pt x="124" y="53"/>
                    <a:pt x="124" y="53"/>
                  </a:cubicBezTo>
                  <a:cubicBezTo>
                    <a:pt x="124" y="48"/>
                    <a:pt x="123" y="43"/>
                    <a:pt x="119"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48" name="Freeform 47"/>
            <p:cNvSpPr/>
            <p:nvPr/>
          </p:nvSpPr>
          <p:spPr bwMode="auto">
            <a:xfrm>
              <a:off x="8691563" y="3222625"/>
              <a:ext cx="231775" cy="26987"/>
            </a:xfrm>
            <a:custGeom>
              <a:avLst/>
              <a:gdLst>
                <a:gd name="T0" fmla="*/ 62 w 62"/>
                <a:gd name="T1" fmla="*/ 4 h 7"/>
                <a:gd name="T2" fmla="*/ 58 w 62"/>
                <a:gd name="T3" fmla="*/ 7 h 7"/>
                <a:gd name="T4" fmla="*/ 4 w 62"/>
                <a:gd name="T5" fmla="*/ 7 h 7"/>
                <a:gd name="T6" fmla="*/ 0 w 62"/>
                <a:gd name="T7" fmla="*/ 4 h 7"/>
                <a:gd name="T8" fmla="*/ 0 w 62"/>
                <a:gd name="T9" fmla="*/ 4 h 7"/>
                <a:gd name="T10" fmla="*/ 4 w 62"/>
                <a:gd name="T11" fmla="*/ 0 h 7"/>
                <a:gd name="T12" fmla="*/ 58 w 62"/>
                <a:gd name="T13" fmla="*/ 0 h 7"/>
                <a:gd name="T14" fmla="*/ 62 w 62"/>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7">
                  <a:moveTo>
                    <a:pt x="62" y="4"/>
                  </a:moveTo>
                  <a:cubicBezTo>
                    <a:pt x="62" y="6"/>
                    <a:pt x="60" y="7"/>
                    <a:pt x="58" y="7"/>
                  </a:cubicBezTo>
                  <a:cubicBezTo>
                    <a:pt x="4" y="7"/>
                    <a:pt x="4" y="7"/>
                    <a:pt x="4" y="7"/>
                  </a:cubicBezTo>
                  <a:cubicBezTo>
                    <a:pt x="2" y="7"/>
                    <a:pt x="0" y="6"/>
                    <a:pt x="0" y="4"/>
                  </a:cubicBezTo>
                  <a:cubicBezTo>
                    <a:pt x="0" y="4"/>
                    <a:pt x="0" y="4"/>
                    <a:pt x="0" y="4"/>
                  </a:cubicBezTo>
                  <a:cubicBezTo>
                    <a:pt x="0" y="1"/>
                    <a:pt x="2" y="0"/>
                    <a:pt x="4" y="0"/>
                  </a:cubicBezTo>
                  <a:cubicBezTo>
                    <a:pt x="58" y="0"/>
                    <a:pt x="58" y="0"/>
                    <a:pt x="58" y="0"/>
                  </a:cubicBezTo>
                  <a:cubicBezTo>
                    <a:pt x="60" y="0"/>
                    <a:pt x="62" y="1"/>
                    <a:pt x="6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49" name="Freeform 48"/>
            <p:cNvSpPr/>
            <p:nvPr/>
          </p:nvSpPr>
          <p:spPr bwMode="auto">
            <a:xfrm>
              <a:off x="8691563" y="3163888"/>
              <a:ext cx="231775" cy="28575"/>
            </a:xfrm>
            <a:custGeom>
              <a:avLst/>
              <a:gdLst>
                <a:gd name="T0" fmla="*/ 62 w 62"/>
                <a:gd name="T1" fmla="*/ 4 h 8"/>
                <a:gd name="T2" fmla="*/ 58 w 62"/>
                <a:gd name="T3" fmla="*/ 8 h 8"/>
                <a:gd name="T4" fmla="*/ 4 w 62"/>
                <a:gd name="T5" fmla="*/ 8 h 8"/>
                <a:gd name="T6" fmla="*/ 0 w 62"/>
                <a:gd name="T7" fmla="*/ 4 h 8"/>
                <a:gd name="T8" fmla="*/ 0 w 62"/>
                <a:gd name="T9" fmla="*/ 4 h 8"/>
                <a:gd name="T10" fmla="*/ 4 w 62"/>
                <a:gd name="T11" fmla="*/ 0 h 8"/>
                <a:gd name="T12" fmla="*/ 58 w 62"/>
                <a:gd name="T13" fmla="*/ 0 h 8"/>
                <a:gd name="T14" fmla="*/ 62 w 62"/>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8">
                  <a:moveTo>
                    <a:pt x="62" y="4"/>
                  </a:moveTo>
                  <a:cubicBezTo>
                    <a:pt x="62" y="6"/>
                    <a:pt x="60" y="8"/>
                    <a:pt x="58" y="8"/>
                  </a:cubicBezTo>
                  <a:cubicBezTo>
                    <a:pt x="4" y="8"/>
                    <a:pt x="4" y="8"/>
                    <a:pt x="4" y="8"/>
                  </a:cubicBezTo>
                  <a:cubicBezTo>
                    <a:pt x="2" y="8"/>
                    <a:pt x="0" y="6"/>
                    <a:pt x="0" y="4"/>
                  </a:cubicBezTo>
                  <a:cubicBezTo>
                    <a:pt x="0" y="4"/>
                    <a:pt x="0" y="4"/>
                    <a:pt x="0" y="4"/>
                  </a:cubicBezTo>
                  <a:cubicBezTo>
                    <a:pt x="0" y="2"/>
                    <a:pt x="2" y="0"/>
                    <a:pt x="4" y="0"/>
                  </a:cubicBezTo>
                  <a:cubicBezTo>
                    <a:pt x="58" y="0"/>
                    <a:pt x="58" y="0"/>
                    <a:pt x="58" y="0"/>
                  </a:cubicBezTo>
                  <a:cubicBezTo>
                    <a:pt x="60" y="0"/>
                    <a:pt x="62" y="2"/>
                    <a:pt x="6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sp>
          <p:nvSpPr>
            <p:cNvPr id="50" name="Freeform 49"/>
            <p:cNvSpPr/>
            <p:nvPr/>
          </p:nvSpPr>
          <p:spPr bwMode="auto">
            <a:xfrm>
              <a:off x="8691563" y="3279775"/>
              <a:ext cx="120650" cy="30162"/>
            </a:xfrm>
            <a:custGeom>
              <a:avLst/>
              <a:gdLst>
                <a:gd name="T0" fmla="*/ 32 w 32"/>
                <a:gd name="T1" fmla="*/ 4 h 8"/>
                <a:gd name="T2" fmla="*/ 28 w 32"/>
                <a:gd name="T3" fmla="*/ 8 h 8"/>
                <a:gd name="T4" fmla="*/ 4 w 32"/>
                <a:gd name="T5" fmla="*/ 8 h 8"/>
                <a:gd name="T6" fmla="*/ 0 w 32"/>
                <a:gd name="T7" fmla="*/ 4 h 8"/>
                <a:gd name="T8" fmla="*/ 0 w 32"/>
                <a:gd name="T9" fmla="*/ 4 h 8"/>
                <a:gd name="T10" fmla="*/ 4 w 32"/>
                <a:gd name="T11" fmla="*/ 0 h 8"/>
                <a:gd name="T12" fmla="*/ 28 w 32"/>
                <a:gd name="T13" fmla="*/ 0 h 8"/>
                <a:gd name="T14" fmla="*/ 32 w 32"/>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8">
                  <a:moveTo>
                    <a:pt x="32" y="4"/>
                  </a:moveTo>
                  <a:cubicBezTo>
                    <a:pt x="32" y="6"/>
                    <a:pt x="30" y="8"/>
                    <a:pt x="28" y="8"/>
                  </a:cubicBezTo>
                  <a:cubicBezTo>
                    <a:pt x="4" y="8"/>
                    <a:pt x="4" y="8"/>
                    <a:pt x="4" y="8"/>
                  </a:cubicBezTo>
                  <a:cubicBezTo>
                    <a:pt x="2" y="8"/>
                    <a:pt x="0" y="6"/>
                    <a:pt x="0" y="4"/>
                  </a:cubicBezTo>
                  <a:cubicBezTo>
                    <a:pt x="0" y="4"/>
                    <a:pt x="0" y="4"/>
                    <a:pt x="0" y="4"/>
                  </a:cubicBezTo>
                  <a:cubicBezTo>
                    <a:pt x="0" y="2"/>
                    <a:pt x="2" y="0"/>
                    <a:pt x="4" y="0"/>
                  </a:cubicBezTo>
                  <a:cubicBezTo>
                    <a:pt x="28" y="0"/>
                    <a:pt x="28" y="0"/>
                    <a:pt x="28" y="0"/>
                  </a:cubicBezTo>
                  <a:cubicBezTo>
                    <a:pt x="30" y="0"/>
                    <a:pt x="32" y="2"/>
                    <a:pt x="3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latin typeface="微软雅黑" panose="020B0503020204020204" charset="-122"/>
                <a:ea typeface="微软雅黑" panose="020B0503020204020204" charset="-122"/>
                <a:sym typeface="Source Han Serif SC" panose="02020400000000000000" pitchFamily="18" charset="-122"/>
              </a:endParaRPr>
            </a:p>
          </p:txBody>
        </p:sp>
      </p:grpSp>
      <p:sp>
        <p:nvSpPr>
          <p:cNvPr id="51" name="TextBox 50"/>
          <p:cNvSpPr txBox="1"/>
          <p:nvPr/>
        </p:nvSpPr>
        <p:spPr>
          <a:xfrm>
            <a:off x="3444240" y="3733800"/>
            <a:ext cx="1964690" cy="398780"/>
          </a:xfrm>
          <a:prstGeom prst="rect">
            <a:avLst/>
          </a:prstGeom>
          <a:noFill/>
        </p:spPr>
        <p:txBody>
          <a:bodyPr wrap="square" rtlCol="0">
            <a:spAutoFit/>
          </a:bodyPr>
          <a:lstStyle/>
          <a:p>
            <a:r>
              <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Source Han Serif SC" panose="02020400000000000000" pitchFamily="18" charset="-122"/>
              </a:rPr>
              <a:t>添加标题</a:t>
            </a:r>
          </a:p>
        </p:txBody>
      </p:sp>
      <p:sp>
        <p:nvSpPr>
          <p:cNvPr id="52" name="TextBox 51"/>
          <p:cNvSpPr txBox="1"/>
          <p:nvPr/>
        </p:nvSpPr>
        <p:spPr>
          <a:xfrm>
            <a:off x="3444240" y="4842510"/>
            <a:ext cx="1964690" cy="398780"/>
          </a:xfrm>
          <a:prstGeom prst="rect">
            <a:avLst/>
          </a:prstGeom>
          <a:noFill/>
        </p:spPr>
        <p:txBody>
          <a:bodyPr wrap="square" rtlCol="0">
            <a:spAutoFit/>
          </a:bodyPr>
          <a:lstStyle/>
          <a:p>
            <a:r>
              <a:rPr lang="zh-CN" altLang="en-US" sz="2000" dirty="0">
                <a:solidFill>
                  <a:schemeClr val="bg1"/>
                </a:solidFill>
                <a:latin typeface="微软雅黑" panose="020B0503020204020204" charset="-122"/>
                <a:ea typeface="微软雅黑" panose="020B0503020204020204" charset="-122"/>
                <a:cs typeface="Open Sans" panose="020B0606030504020204" pitchFamily="34" charset="0"/>
                <a:sym typeface="Source Han Serif SC" panose="02020400000000000000" pitchFamily="18" charset="-122"/>
              </a:rPr>
              <a:t>添加标题</a:t>
            </a:r>
          </a:p>
        </p:txBody>
      </p:sp>
      <p:grpSp>
        <p:nvGrpSpPr>
          <p:cNvPr id="65" name="组合 64"/>
          <p:cNvGrpSpPr/>
          <p:nvPr/>
        </p:nvGrpSpPr>
        <p:grpSpPr>
          <a:xfrm>
            <a:off x="6805930" y="2155825"/>
            <a:ext cx="4213295" cy="3715288"/>
            <a:chOff x="10658" y="3596"/>
            <a:chExt cx="5975" cy="5269"/>
          </a:xfrm>
        </p:grpSpPr>
        <p:sp>
          <p:nvSpPr>
            <p:cNvPr id="53" name="TextBox 52"/>
            <p:cNvSpPr txBox="1"/>
            <p:nvPr/>
          </p:nvSpPr>
          <p:spPr>
            <a:xfrm>
              <a:off x="10658" y="3596"/>
              <a:ext cx="2522" cy="566"/>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sym typeface="Source Han Serif SC" panose="02020400000000000000" pitchFamily="18" charset="-122"/>
                </a:rPr>
                <a:t>添加标题</a:t>
              </a:r>
            </a:p>
          </p:txBody>
        </p:sp>
        <p:sp>
          <p:nvSpPr>
            <p:cNvPr id="54" name="Rectangle 53"/>
            <p:cNvSpPr/>
            <p:nvPr/>
          </p:nvSpPr>
          <p:spPr>
            <a:xfrm>
              <a:off x="10702" y="4121"/>
              <a:ext cx="5931" cy="915"/>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此处添加详细文本描述，建议与标题相关并符合整体语言风格，语言描述尽量简洁。</a:t>
              </a:r>
            </a:p>
          </p:txBody>
        </p:sp>
        <p:sp>
          <p:nvSpPr>
            <p:cNvPr id="55" name="TextBox 54"/>
            <p:cNvSpPr txBox="1"/>
            <p:nvPr/>
          </p:nvSpPr>
          <p:spPr>
            <a:xfrm>
              <a:off x="10658" y="5510"/>
              <a:ext cx="2522" cy="566"/>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sym typeface="Source Han Serif SC" panose="02020400000000000000" pitchFamily="18" charset="-122"/>
                </a:rPr>
                <a:t>添加标题</a:t>
              </a:r>
            </a:p>
          </p:txBody>
        </p:sp>
        <p:sp>
          <p:nvSpPr>
            <p:cNvPr id="56" name="Rectangle 55"/>
            <p:cNvSpPr/>
            <p:nvPr/>
          </p:nvSpPr>
          <p:spPr>
            <a:xfrm>
              <a:off x="10702" y="6035"/>
              <a:ext cx="5931" cy="915"/>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此处添加详细文本描述，建议与标题相关并符合整体语言风格，语言描述尽量简洁。</a:t>
              </a:r>
            </a:p>
          </p:txBody>
        </p:sp>
        <p:sp>
          <p:nvSpPr>
            <p:cNvPr id="57" name="TextBox 56"/>
            <p:cNvSpPr txBox="1"/>
            <p:nvPr/>
          </p:nvSpPr>
          <p:spPr>
            <a:xfrm>
              <a:off x="10658" y="7424"/>
              <a:ext cx="2522" cy="566"/>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sym typeface="Source Han Serif SC" panose="02020400000000000000" pitchFamily="18" charset="-122"/>
                </a:rPr>
                <a:t>添加标题</a:t>
              </a:r>
            </a:p>
          </p:txBody>
        </p:sp>
        <p:sp>
          <p:nvSpPr>
            <p:cNvPr id="58" name="Rectangle 57"/>
            <p:cNvSpPr/>
            <p:nvPr/>
          </p:nvSpPr>
          <p:spPr>
            <a:xfrm>
              <a:off x="10702" y="7950"/>
              <a:ext cx="5931" cy="915"/>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此处添加详细文本描述，建议与标题相关并符合整体语言风格，语言描述尽量简洁。</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3200" y="400050"/>
            <a:ext cx="11785600" cy="417195"/>
            <a:chOff x="-215920" y="133034"/>
            <a:chExt cx="12711618" cy="417195"/>
          </a:xfrm>
        </p:grpSpPr>
        <p:cxnSp>
          <p:nvCxnSpPr>
            <p:cNvPr id="3" name="直接连接符 2"/>
            <p:cNvCxnSpPr/>
            <p:nvPr/>
          </p:nvCxnSpPr>
          <p:spPr>
            <a:xfrm>
              <a:off x="7392757" y="339099"/>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215920" y="341632"/>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sp>
          <p:nvSpPr>
            <p:cNvPr id="63" name="文本框 62"/>
            <p:cNvSpPr txBox="1"/>
            <p:nvPr/>
          </p:nvSpPr>
          <p:spPr>
            <a:xfrm>
              <a:off x="4571216" y="133034"/>
              <a:ext cx="3107460" cy="417195"/>
            </a:xfrm>
            <a:prstGeom prst="rect">
              <a:avLst/>
            </a:prstGeom>
            <a:noFill/>
          </p:spPr>
          <p:txBody>
            <a:bodyPr vert="horz" wrap="none" lIns="0" tIns="0" rIns="0" bIns="0" anchor="ctr">
              <a:noAutofit/>
            </a:bodyPr>
            <a:lstStyle/>
            <a:p>
              <a:pPr marL="0" marR="0" lvl="0" indent="0" algn="ctr" defTabSz="508000" rtl="0" eaLnBrk="0" fontAlgn="auto" latinLnBrk="0" hangingPunct="1">
                <a:lnSpc>
                  <a:spcPct val="100000"/>
                </a:lnSpc>
                <a:spcBef>
                  <a:spcPts val="0"/>
                </a:spcBef>
                <a:spcAft>
                  <a:spcPts val="0"/>
                </a:spcAft>
                <a:buClrTx/>
                <a:buSzTx/>
                <a:buFontTx/>
                <a:buNone/>
                <a:defRPr/>
              </a:pPr>
              <a:r>
                <a:rPr lang="zh-CN" altLang="en-US" sz="3200" dirty="0">
                  <a:solidFill>
                    <a:srgbClr val="0085A6"/>
                  </a:solidFill>
                  <a:latin typeface="微软雅黑" panose="020B0503020204020204" charset="-122"/>
                  <a:ea typeface="微软雅黑" panose="020B0503020204020204" charset="-122"/>
                  <a:sym typeface="Source Han Serif SC" panose="02020400000000000000" pitchFamily="18" charset="-122"/>
                </a:rPr>
                <a:t>添加标题</a:t>
              </a:r>
              <a:endParaRPr kumimoji="0" lang="zh-CN" altLang="en-US" sz="3200" b="0" i="0" u="none" strike="noStrike" kern="1200" cap="none" spc="0" normalizeH="0" baseline="0" noProof="0" dirty="0">
                <a:ln>
                  <a:noFill/>
                </a:ln>
                <a:solidFill>
                  <a:srgbClr val="0085A6"/>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grpSp>
        <p:nvGrpSpPr>
          <p:cNvPr id="36" name="组合 35"/>
          <p:cNvGrpSpPr/>
          <p:nvPr/>
        </p:nvGrpSpPr>
        <p:grpSpPr>
          <a:xfrm>
            <a:off x="590550" y="1968500"/>
            <a:ext cx="10720070" cy="3587115"/>
            <a:chOff x="2152" y="2866"/>
            <a:chExt cx="14896" cy="4984"/>
          </a:xfrm>
        </p:grpSpPr>
        <p:grpSp>
          <p:nvGrpSpPr>
            <p:cNvPr id="25" name="组合 24"/>
            <p:cNvGrpSpPr/>
            <p:nvPr/>
          </p:nvGrpSpPr>
          <p:grpSpPr>
            <a:xfrm>
              <a:off x="7160" y="2866"/>
              <a:ext cx="4984" cy="4984"/>
              <a:chOff x="3409890" y="1364780"/>
              <a:chExt cx="2373726" cy="2373725"/>
            </a:xfrm>
          </p:grpSpPr>
          <p:sp>
            <p:nvSpPr>
              <p:cNvPr id="4" name="Freeform: Shape 2"/>
              <p:cNvSpPr/>
              <p:nvPr/>
            </p:nvSpPr>
            <p:spPr bwMode="auto">
              <a:xfrm rot="18900000">
                <a:off x="4960656" y="2915545"/>
                <a:ext cx="822960" cy="822960"/>
              </a:xfrm>
              <a:custGeom>
                <a:avLst/>
                <a:gdLst>
                  <a:gd name="T0" fmla="*/ 12 w 1087"/>
                  <a:gd name="T1" fmla="*/ 520 h 1087"/>
                  <a:gd name="T2" fmla="*/ 566 w 1087"/>
                  <a:gd name="T3" fmla="*/ 13 h 1087"/>
                  <a:gd name="T4" fmla="*/ 1074 w 1087"/>
                  <a:gd name="T5" fmla="*/ 567 h 1087"/>
                  <a:gd name="T6" fmla="*/ 520 w 1087"/>
                  <a:gd name="T7" fmla="*/ 1074 h 1087"/>
                  <a:gd name="T8" fmla="*/ 12 w 1087"/>
                  <a:gd name="T9" fmla="*/ 520 h 1087"/>
                </a:gdLst>
                <a:ahLst/>
                <a:cxnLst>
                  <a:cxn ang="0">
                    <a:pos x="T0" y="T1"/>
                  </a:cxn>
                  <a:cxn ang="0">
                    <a:pos x="T2" y="T3"/>
                  </a:cxn>
                  <a:cxn ang="0">
                    <a:pos x="T4" y="T5"/>
                  </a:cxn>
                  <a:cxn ang="0">
                    <a:pos x="T6" y="T7"/>
                  </a:cxn>
                  <a:cxn ang="0">
                    <a:pos x="T8" y="T9"/>
                  </a:cxn>
                </a:cxnLst>
                <a:rect l="0" t="0" r="r" b="b"/>
                <a:pathLst>
                  <a:path w="1087" h="1087">
                    <a:moveTo>
                      <a:pt x="12" y="520"/>
                    </a:moveTo>
                    <a:cubicBezTo>
                      <a:pt x="25" y="227"/>
                      <a:pt x="273" y="0"/>
                      <a:pt x="566" y="13"/>
                    </a:cubicBezTo>
                    <a:cubicBezTo>
                      <a:pt x="859" y="25"/>
                      <a:pt x="1087" y="273"/>
                      <a:pt x="1074" y="567"/>
                    </a:cubicBezTo>
                    <a:cubicBezTo>
                      <a:pt x="1061" y="860"/>
                      <a:pt x="813" y="1087"/>
                      <a:pt x="520" y="1074"/>
                    </a:cubicBezTo>
                    <a:cubicBezTo>
                      <a:pt x="227" y="1062"/>
                      <a:pt x="0" y="814"/>
                      <a:pt x="12" y="520"/>
                    </a:cubicBezTo>
                    <a:close/>
                  </a:path>
                </a:pathLst>
              </a:custGeom>
              <a:solidFill>
                <a:srgbClr val="0085A6"/>
              </a:solidFill>
              <a:ln>
                <a:noFill/>
              </a:ln>
            </p:spPr>
            <p:txBody>
              <a:bodyPr anchor="ctr"/>
              <a:lstStyle/>
              <a:p>
                <a:pPr algn="ctr"/>
                <a:endParaRPr sz="280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5" name="Oval 3"/>
              <p:cNvSpPr/>
              <p:nvPr/>
            </p:nvSpPr>
            <p:spPr bwMode="auto">
              <a:xfrm rot="18900000">
                <a:off x="4960656" y="1364780"/>
                <a:ext cx="822960" cy="822960"/>
              </a:xfrm>
              <a:prstGeom prst="ellipse">
                <a:avLst/>
              </a:prstGeom>
              <a:solidFill>
                <a:srgbClr val="0085A6"/>
              </a:solidFill>
              <a:ln>
                <a:noFill/>
              </a:ln>
            </p:spPr>
            <p:txBody>
              <a:bodyPr anchor="ctr"/>
              <a:lstStyle/>
              <a:p>
                <a:pPr algn="ctr"/>
                <a:endParaRPr sz="280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 name="Oval 4"/>
              <p:cNvSpPr/>
              <p:nvPr/>
            </p:nvSpPr>
            <p:spPr bwMode="auto">
              <a:xfrm rot="18900000">
                <a:off x="3409890" y="2915545"/>
                <a:ext cx="822960" cy="822960"/>
              </a:xfrm>
              <a:prstGeom prst="ellipse">
                <a:avLst/>
              </a:prstGeom>
              <a:solidFill>
                <a:srgbClr val="0085A6"/>
              </a:solidFill>
              <a:ln>
                <a:noFill/>
              </a:ln>
            </p:spPr>
            <p:txBody>
              <a:bodyPr anchor="ctr"/>
              <a:lstStyle/>
              <a:p>
                <a:pPr algn="ctr"/>
                <a:endParaRPr sz="280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7" name="Oval 5"/>
              <p:cNvSpPr/>
              <p:nvPr/>
            </p:nvSpPr>
            <p:spPr bwMode="auto">
              <a:xfrm rot="18900000">
                <a:off x="3409890" y="1364780"/>
                <a:ext cx="822960" cy="822960"/>
              </a:xfrm>
              <a:prstGeom prst="ellipse">
                <a:avLst/>
              </a:prstGeom>
              <a:solidFill>
                <a:srgbClr val="0085A6"/>
              </a:solidFill>
              <a:ln>
                <a:noFill/>
              </a:ln>
            </p:spPr>
            <p:txBody>
              <a:bodyPr anchor="ctr"/>
              <a:lstStyle/>
              <a:p>
                <a:pPr algn="ctr"/>
                <a:endParaRPr sz="280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8" name="Oval 6"/>
              <p:cNvSpPr/>
              <p:nvPr/>
            </p:nvSpPr>
            <p:spPr>
              <a:xfrm rot="18900000">
                <a:off x="4466991" y="2421880"/>
                <a:ext cx="259525" cy="259525"/>
              </a:xfrm>
              <a:prstGeom prst="ellipse">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80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cxnSp>
            <p:nvCxnSpPr>
              <p:cNvPr id="9" name="Straight Connector 7"/>
              <p:cNvCxnSpPr>
                <a:stCxn id="8" idx="6"/>
                <a:endCxn id="5" idx="2"/>
              </p:cNvCxnSpPr>
              <p:nvPr/>
            </p:nvCxnSpPr>
            <p:spPr>
              <a:xfrm flipV="1">
                <a:off x="4688510" y="2067220"/>
                <a:ext cx="392666" cy="392667"/>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8"/>
              <p:cNvCxnSpPr>
                <a:stCxn id="8" idx="4"/>
                <a:endCxn id="4" idx="1"/>
              </p:cNvCxnSpPr>
              <p:nvPr/>
            </p:nvCxnSpPr>
            <p:spPr>
              <a:xfrm>
                <a:off x="4688510" y="2643398"/>
                <a:ext cx="411671" cy="387581"/>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a:stCxn id="8" idx="2"/>
                <a:endCxn id="6" idx="6"/>
              </p:cNvCxnSpPr>
              <p:nvPr/>
            </p:nvCxnSpPr>
            <p:spPr>
              <a:xfrm flipH="1">
                <a:off x="4112331" y="2643399"/>
                <a:ext cx="392668" cy="392666"/>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0"/>
              <p:cNvCxnSpPr>
                <a:stCxn id="8" idx="0"/>
                <a:endCxn id="7" idx="4"/>
              </p:cNvCxnSpPr>
              <p:nvPr/>
            </p:nvCxnSpPr>
            <p:spPr>
              <a:xfrm flipH="1" flipV="1">
                <a:off x="4112331" y="2067220"/>
                <a:ext cx="392668" cy="392666"/>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reeform: Shape 11"/>
              <p:cNvSpPr/>
              <p:nvPr/>
            </p:nvSpPr>
            <p:spPr bwMode="auto">
              <a:xfrm>
                <a:off x="5211267" y="1616984"/>
                <a:ext cx="321738" cy="318553"/>
              </a:xfrm>
              <a:custGeom>
                <a:avLst/>
                <a:gdLst>
                  <a:gd name="T0" fmla="*/ 112 w 176"/>
                  <a:gd name="T1" fmla="*/ 118 h 174"/>
                  <a:gd name="T2" fmla="*/ 120 w 176"/>
                  <a:gd name="T3" fmla="*/ 102 h 174"/>
                  <a:gd name="T4" fmla="*/ 64 w 176"/>
                  <a:gd name="T5" fmla="*/ 94 h 174"/>
                  <a:gd name="T6" fmla="*/ 56 w 176"/>
                  <a:gd name="T7" fmla="*/ 110 h 174"/>
                  <a:gd name="T8" fmla="*/ 64 w 176"/>
                  <a:gd name="T9" fmla="*/ 102 h 174"/>
                  <a:gd name="T10" fmla="*/ 112 w 176"/>
                  <a:gd name="T11" fmla="*/ 110 h 174"/>
                  <a:gd name="T12" fmla="*/ 64 w 176"/>
                  <a:gd name="T13" fmla="*/ 102 h 174"/>
                  <a:gd name="T14" fmla="*/ 152 w 176"/>
                  <a:gd name="T15" fmla="*/ 46 h 174"/>
                  <a:gd name="T16" fmla="*/ 128 w 176"/>
                  <a:gd name="T17" fmla="*/ 17 h 174"/>
                  <a:gd name="T18" fmla="*/ 70 w 176"/>
                  <a:gd name="T19" fmla="*/ 4 h 174"/>
                  <a:gd name="T20" fmla="*/ 28 w 176"/>
                  <a:gd name="T21" fmla="*/ 46 h 174"/>
                  <a:gd name="T22" fmla="*/ 0 w 176"/>
                  <a:gd name="T23" fmla="*/ 54 h 174"/>
                  <a:gd name="T24" fmla="*/ 8 w 176"/>
                  <a:gd name="T25" fmla="*/ 78 h 174"/>
                  <a:gd name="T26" fmla="*/ 16 w 176"/>
                  <a:gd name="T27" fmla="*/ 166 h 174"/>
                  <a:gd name="T28" fmla="*/ 152 w 176"/>
                  <a:gd name="T29" fmla="*/ 174 h 174"/>
                  <a:gd name="T30" fmla="*/ 160 w 176"/>
                  <a:gd name="T31" fmla="*/ 78 h 174"/>
                  <a:gd name="T32" fmla="*/ 176 w 176"/>
                  <a:gd name="T33" fmla="*/ 70 h 174"/>
                  <a:gd name="T34" fmla="*/ 168 w 176"/>
                  <a:gd name="T35" fmla="*/ 46 h 174"/>
                  <a:gd name="T36" fmla="*/ 140 w 176"/>
                  <a:gd name="T37" fmla="*/ 30 h 174"/>
                  <a:gd name="T38" fmla="*/ 143 w 176"/>
                  <a:gd name="T39" fmla="*/ 46 h 174"/>
                  <a:gd name="T40" fmla="*/ 134 w 176"/>
                  <a:gd name="T41" fmla="*/ 40 h 174"/>
                  <a:gd name="T42" fmla="*/ 124 w 176"/>
                  <a:gd name="T43" fmla="*/ 34 h 174"/>
                  <a:gd name="T44" fmla="*/ 115 w 176"/>
                  <a:gd name="T45" fmla="*/ 30 h 174"/>
                  <a:gd name="T46" fmla="*/ 130 w 176"/>
                  <a:gd name="T47" fmla="*/ 24 h 174"/>
                  <a:gd name="T48" fmla="*/ 74 w 176"/>
                  <a:gd name="T49" fmla="*/ 46 h 174"/>
                  <a:gd name="T50" fmla="*/ 127 w 176"/>
                  <a:gd name="T51" fmla="*/ 46 h 174"/>
                  <a:gd name="T52" fmla="*/ 66 w 176"/>
                  <a:gd name="T53" fmla="*/ 11 h 174"/>
                  <a:gd name="T54" fmla="*/ 65 w 176"/>
                  <a:gd name="T55" fmla="*/ 46 h 174"/>
                  <a:gd name="T56" fmla="*/ 46 w 176"/>
                  <a:gd name="T57" fmla="*/ 46 h 174"/>
                  <a:gd name="T58" fmla="*/ 37 w 176"/>
                  <a:gd name="T59" fmla="*/ 46 h 174"/>
                  <a:gd name="T60" fmla="*/ 152 w 176"/>
                  <a:gd name="T61" fmla="*/ 166 h 174"/>
                  <a:gd name="T62" fmla="*/ 24 w 176"/>
                  <a:gd name="T63" fmla="*/ 78 h 174"/>
                  <a:gd name="T64" fmla="*/ 152 w 176"/>
                  <a:gd name="T65" fmla="*/ 166 h 174"/>
                  <a:gd name="T66" fmla="*/ 8 w 176"/>
                  <a:gd name="T67" fmla="*/ 70 h 174"/>
                  <a:gd name="T68" fmla="*/ 168 w 176"/>
                  <a:gd name="T69" fmla="*/ 54 h 174"/>
                  <a:gd name="T70" fmla="*/ 69 w 176"/>
                  <a:gd name="T71" fmla="*/ 22 h 174"/>
                  <a:gd name="T72" fmla="*/ 58 w 176"/>
                  <a:gd name="T73" fmla="*/ 25 h 174"/>
                  <a:gd name="T74" fmla="*/ 69 w 176"/>
                  <a:gd name="T75" fmla="*/ 22 h 174"/>
                  <a:gd name="T76" fmla="*/ 54 w 176"/>
                  <a:gd name="T77" fmla="*/ 32 h 174"/>
                  <a:gd name="T78" fmla="*/ 57 w 176"/>
                  <a:gd name="T79" fmla="*/ 4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4">
                    <a:moveTo>
                      <a:pt x="64" y="118"/>
                    </a:moveTo>
                    <a:cubicBezTo>
                      <a:pt x="112" y="118"/>
                      <a:pt x="112" y="118"/>
                      <a:pt x="112" y="118"/>
                    </a:cubicBezTo>
                    <a:cubicBezTo>
                      <a:pt x="116" y="118"/>
                      <a:pt x="120" y="114"/>
                      <a:pt x="120" y="110"/>
                    </a:cubicBezTo>
                    <a:cubicBezTo>
                      <a:pt x="120" y="102"/>
                      <a:pt x="120" y="102"/>
                      <a:pt x="120" y="102"/>
                    </a:cubicBezTo>
                    <a:cubicBezTo>
                      <a:pt x="120" y="98"/>
                      <a:pt x="116" y="94"/>
                      <a:pt x="112" y="94"/>
                    </a:cubicBezTo>
                    <a:cubicBezTo>
                      <a:pt x="64" y="94"/>
                      <a:pt x="64" y="94"/>
                      <a:pt x="64" y="94"/>
                    </a:cubicBezTo>
                    <a:cubicBezTo>
                      <a:pt x="60" y="94"/>
                      <a:pt x="56" y="98"/>
                      <a:pt x="56" y="102"/>
                    </a:cubicBezTo>
                    <a:cubicBezTo>
                      <a:pt x="56" y="110"/>
                      <a:pt x="56" y="110"/>
                      <a:pt x="56" y="110"/>
                    </a:cubicBezTo>
                    <a:cubicBezTo>
                      <a:pt x="56" y="114"/>
                      <a:pt x="60" y="118"/>
                      <a:pt x="64" y="118"/>
                    </a:cubicBezTo>
                    <a:moveTo>
                      <a:pt x="64" y="102"/>
                    </a:moveTo>
                    <a:cubicBezTo>
                      <a:pt x="112" y="102"/>
                      <a:pt x="112" y="102"/>
                      <a:pt x="112" y="102"/>
                    </a:cubicBezTo>
                    <a:cubicBezTo>
                      <a:pt x="112" y="110"/>
                      <a:pt x="112" y="110"/>
                      <a:pt x="112" y="110"/>
                    </a:cubicBezTo>
                    <a:cubicBezTo>
                      <a:pt x="64" y="110"/>
                      <a:pt x="64" y="110"/>
                      <a:pt x="64" y="110"/>
                    </a:cubicBezTo>
                    <a:lnTo>
                      <a:pt x="64" y="102"/>
                    </a:lnTo>
                    <a:close/>
                    <a:moveTo>
                      <a:pt x="168" y="46"/>
                    </a:moveTo>
                    <a:cubicBezTo>
                      <a:pt x="152" y="46"/>
                      <a:pt x="152" y="46"/>
                      <a:pt x="152" y="46"/>
                    </a:cubicBezTo>
                    <a:cubicBezTo>
                      <a:pt x="147" y="28"/>
                      <a:pt x="147" y="28"/>
                      <a:pt x="147" y="28"/>
                    </a:cubicBezTo>
                    <a:cubicBezTo>
                      <a:pt x="145" y="19"/>
                      <a:pt x="136" y="14"/>
                      <a:pt x="128" y="17"/>
                    </a:cubicBezTo>
                    <a:cubicBezTo>
                      <a:pt x="103" y="23"/>
                      <a:pt x="103" y="23"/>
                      <a:pt x="103" y="23"/>
                    </a:cubicBezTo>
                    <a:cubicBezTo>
                      <a:pt x="70" y="4"/>
                      <a:pt x="70" y="4"/>
                      <a:pt x="70" y="4"/>
                    </a:cubicBezTo>
                    <a:cubicBezTo>
                      <a:pt x="63" y="0"/>
                      <a:pt x="53" y="2"/>
                      <a:pt x="49" y="10"/>
                    </a:cubicBezTo>
                    <a:cubicBezTo>
                      <a:pt x="28" y="46"/>
                      <a:pt x="28" y="46"/>
                      <a:pt x="28" y="46"/>
                    </a:cubicBezTo>
                    <a:cubicBezTo>
                      <a:pt x="8" y="46"/>
                      <a:pt x="8" y="46"/>
                      <a:pt x="8" y="46"/>
                    </a:cubicBezTo>
                    <a:cubicBezTo>
                      <a:pt x="4" y="46"/>
                      <a:pt x="0" y="50"/>
                      <a:pt x="0" y="54"/>
                    </a:cubicBezTo>
                    <a:cubicBezTo>
                      <a:pt x="0" y="70"/>
                      <a:pt x="0" y="70"/>
                      <a:pt x="0" y="70"/>
                    </a:cubicBezTo>
                    <a:cubicBezTo>
                      <a:pt x="0" y="74"/>
                      <a:pt x="4" y="78"/>
                      <a:pt x="8" y="78"/>
                    </a:cubicBezTo>
                    <a:cubicBezTo>
                      <a:pt x="16" y="78"/>
                      <a:pt x="16" y="78"/>
                      <a:pt x="16" y="78"/>
                    </a:cubicBezTo>
                    <a:cubicBezTo>
                      <a:pt x="16" y="166"/>
                      <a:pt x="16" y="166"/>
                      <a:pt x="16" y="166"/>
                    </a:cubicBezTo>
                    <a:cubicBezTo>
                      <a:pt x="16" y="170"/>
                      <a:pt x="20" y="174"/>
                      <a:pt x="24" y="174"/>
                    </a:cubicBezTo>
                    <a:cubicBezTo>
                      <a:pt x="152" y="174"/>
                      <a:pt x="152" y="174"/>
                      <a:pt x="152" y="174"/>
                    </a:cubicBezTo>
                    <a:cubicBezTo>
                      <a:pt x="156" y="174"/>
                      <a:pt x="160" y="170"/>
                      <a:pt x="160" y="166"/>
                    </a:cubicBezTo>
                    <a:cubicBezTo>
                      <a:pt x="160" y="78"/>
                      <a:pt x="160" y="78"/>
                      <a:pt x="160" y="78"/>
                    </a:cubicBezTo>
                    <a:cubicBezTo>
                      <a:pt x="168" y="78"/>
                      <a:pt x="168" y="78"/>
                      <a:pt x="168" y="78"/>
                    </a:cubicBezTo>
                    <a:cubicBezTo>
                      <a:pt x="172" y="78"/>
                      <a:pt x="176" y="74"/>
                      <a:pt x="176" y="70"/>
                    </a:cubicBezTo>
                    <a:cubicBezTo>
                      <a:pt x="176" y="54"/>
                      <a:pt x="176" y="54"/>
                      <a:pt x="176" y="54"/>
                    </a:cubicBezTo>
                    <a:cubicBezTo>
                      <a:pt x="176" y="50"/>
                      <a:pt x="172" y="46"/>
                      <a:pt x="168" y="46"/>
                    </a:cubicBezTo>
                    <a:moveTo>
                      <a:pt x="130" y="24"/>
                    </a:moveTo>
                    <a:cubicBezTo>
                      <a:pt x="134" y="23"/>
                      <a:pt x="138" y="26"/>
                      <a:pt x="140" y="30"/>
                    </a:cubicBezTo>
                    <a:cubicBezTo>
                      <a:pt x="144" y="46"/>
                      <a:pt x="144" y="46"/>
                      <a:pt x="144" y="46"/>
                    </a:cubicBezTo>
                    <a:cubicBezTo>
                      <a:pt x="143" y="46"/>
                      <a:pt x="143" y="46"/>
                      <a:pt x="143" y="46"/>
                    </a:cubicBezTo>
                    <a:cubicBezTo>
                      <a:pt x="133" y="40"/>
                      <a:pt x="133" y="40"/>
                      <a:pt x="133" y="40"/>
                    </a:cubicBezTo>
                    <a:cubicBezTo>
                      <a:pt x="134" y="40"/>
                      <a:pt x="134" y="40"/>
                      <a:pt x="134" y="40"/>
                    </a:cubicBezTo>
                    <a:cubicBezTo>
                      <a:pt x="132" y="32"/>
                      <a:pt x="132" y="32"/>
                      <a:pt x="132" y="32"/>
                    </a:cubicBezTo>
                    <a:cubicBezTo>
                      <a:pt x="124" y="34"/>
                      <a:pt x="124" y="34"/>
                      <a:pt x="124" y="34"/>
                    </a:cubicBezTo>
                    <a:cubicBezTo>
                      <a:pt x="124" y="35"/>
                      <a:pt x="124" y="35"/>
                      <a:pt x="124" y="35"/>
                    </a:cubicBezTo>
                    <a:cubicBezTo>
                      <a:pt x="115" y="30"/>
                      <a:pt x="115" y="30"/>
                      <a:pt x="115" y="30"/>
                    </a:cubicBezTo>
                    <a:cubicBezTo>
                      <a:pt x="114" y="28"/>
                      <a:pt x="114" y="28"/>
                      <a:pt x="114" y="28"/>
                    </a:cubicBezTo>
                    <a:lnTo>
                      <a:pt x="130" y="24"/>
                    </a:lnTo>
                    <a:close/>
                    <a:moveTo>
                      <a:pt x="127" y="46"/>
                    </a:moveTo>
                    <a:cubicBezTo>
                      <a:pt x="74" y="46"/>
                      <a:pt x="74" y="46"/>
                      <a:pt x="74" y="46"/>
                    </a:cubicBezTo>
                    <a:cubicBezTo>
                      <a:pt x="87" y="23"/>
                      <a:pt x="87" y="23"/>
                      <a:pt x="87" y="23"/>
                    </a:cubicBezTo>
                    <a:lnTo>
                      <a:pt x="127" y="46"/>
                    </a:lnTo>
                    <a:close/>
                    <a:moveTo>
                      <a:pt x="56" y="14"/>
                    </a:moveTo>
                    <a:cubicBezTo>
                      <a:pt x="58" y="10"/>
                      <a:pt x="63" y="9"/>
                      <a:pt x="66" y="11"/>
                    </a:cubicBezTo>
                    <a:cubicBezTo>
                      <a:pt x="80" y="19"/>
                      <a:pt x="80" y="19"/>
                      <a:pt x="80" y="19"/>
                    </a:cubicBezTo>
                    <a:cubicBezTo>
                      <a:pt x="65" y="46"/>
                      <a:pt x="65" y="46"/>
                      <a:pt x="65" y="46"/>
                    </a:cubicBezTo>
                    <a:cubicBezTo>
                      <a:pt x="47" y="46"/>
                      <a:pt x="47" y="46"/>
                      <a:pt x="47" y="46"/>
                    </a:cubicBezTo>
                    <a:cubicBezTo>
                      <a:pt x="46" y="46"/>
                      <a:pt x="46" y="46"/>
                      <a:pt x="46" y="46"/>
                    </a:cubicBezTo>
                    <a:cubicBezTo>
                      <a:pt x="46" y="46"/>
                      <a:pt x="46" y="46"/>
                      <a:pt x="46" y="46"/>
                    </a:cubicBezTo>
                    <a:cubicBezTo>
                      <a:pt x="37" y="46"/>
                      <a:pt x="37" y="46"/>
                      <a:pt x="37" y="46"/>
                    </a:cubicBezTo>
                    <a:lnTo>
                      <a:pt x="56" y="14"/>
                    </a:lnTo>
                    <a:close/>
                    <a:moveTo>
                      <a:pt x="152" y="166"/>
                    </a:moveTo>
                    <a:cubicBezTo>
                      <a:pt x="24" y="166"/>
                      <a:pt x="24" y="166"/>
                      <a:pt x="24" y="166"/>
                    </a:cubicBezTo>
                    <a:cubicBezTo>
                      <a:pt x="24" y="78"/>
                      <a:pt x="24" y="78"/>
                      <a:pt x="24" y="78"/>
                    </a:cubicBezTo>
                    <a:cubicBezTo>
                      <a:pt x="152" y="78"/>
                      <a:pt x="152" y="78"/>
                      <a:pt x="152" y="78"/>
                    </a:cubicBezTo>
                    <a:lnTo>
                      <a:pt x="152" y="166"/>
                    </a:lnTo>
                    <a:close/>
                    <a:moveTo>
                      <a:pt x="168" y="70"/>
                    </a:moveTo>
                    <a:cubicBezTo>
                      <a:pt x="8" y="70"/>
                      <a:pt x="8" y="70"/>
                      <a:pt x="8" y="70"/>
                    </a:cubicBezTo>
                    <a:cubicBezTo>
                      <a:pt x="8" y="54"/>
                      <a:pt x="8" y="54"/>
                      <a:pt x="8" y="54"/>
                    </a:cubicBezTo>
                    <a:cubicBezTo>
                      <a:pt x="168" y="54"/>
                      <a:pt x="168" y="54"/>
                      <a:pt x="168" y="54"/>
                    </a:cubicBezTo>
                    <a:lnTo>
                      <a:pt x="168" y="70"/>
                    </a:lnTo>
                    <a:close/>
                    <a:moveTo>
                      <a:pt x="69" y="22"/>
                    </a:moveTo>
                    <a:cubicBezTo>
                      <a:pt x="62" y="18"/>
                      <a:pt x="62" y="18"/>
                      <a:pt x="62" y="18"/>
                    </a:cubicBezTo>
                    <a:cubicBezTo>
                      <a:pt x="58" y="25"/>
                      <a:pt x="58" y="25"/>
                      <a:pt x="58" y="25"/>
                    </a:cubicBezTo>
                    <a:cubicBezTo>
                      <a:pt x="65" y="29"/>
                      <a:pt x="65" y="29"/>
                      <a:pt x="65" y="29"/>
                    </a:cubicBezTo>
                    <a:lnTo>
                      <a:pt x="69" y="22"/>
                    </a:lnTo>
                    <a:close/>
                    <a:moveTo>
                      <a:pt x="61" y="36"/>
                    </a:moveTo>
                    <a:cubicBezTo>
                      <a:pt x="54" y="32"/>
                      <a:pt x="54" y="32"/>
                      <a:pt x="54" y="32"/>
                    </a:cubicBezTo>
                    <a:cubicBezTo>
                      <a:pt x="50" y="39"/>
                      <a:pt x="50" y="39"/>
                      <a:pt x="50" y="39"/>
                    </a:cubicBezTo>
                    <a:cubicBezTo>
                      <a:pt x="57" y="43"/>
                      <a:pt x="57" y="43"/>
                      <a:pt x="57" y="43"/>
                    </a:cubicBezTo>
                    <a:lnTo>
                      <a:pt x="61" y="36"/>
                    </a:lnTo>
                    <a:close/>
                  </a:path>
                </a:pathLst>
              </a:custGeom>
              <a:solidFill>
                <a:schemeClr val="bg1"/>
              </a:solidFill>
              <a:ln>
                <a:noFill/>
              </a:ln>
            </p:spPr>
            <p:txBody>
              <a:bodyPr anchor="ctr"/>
              <a:lstStyle/>
              <a:p>
                <a:pPr algn="ctr"/>
                <a:endParaRPr sz="280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4" name="Freeform: Shape 12"/>
              <p:cNvSpPr/>
              <p:nvPr/>
            </p:nvSpPr>
            <p:spPr bwMode="auto">
              <a:xfrm>
                <a:off x="3689967" y="1615391"/>
                <a:ext cx="262806" cy="321738"/>
              </a:xfrm>
              <a:custGeom>
                <a:avLst/>
                <a:gdLst>
                  <a:gd name="T0" fmla="*/ 48 w 144"/>
                  <a:gd name="T1" fmla="*/ 0 h 176"/>
                  <a:gd name="T2" fmla="*/ 32 w 144"/>
                  <a:gd name="T3" fmla="*/ 20 h 176"/>
                  <a:gd name="T4" fmla="*/ 40 w 144"/>
                  <a:gd name="T5" fmla="*/ 20 h 176"/>
                  <a:gd name="T6" fmla="*/ 48 w 144"/>
                  <a:gd name="T7" fmla="*/ 8 h 176"/>
                  <a:gd name="T8" fmla="*/ 136 w 144"/>
                  <a:gd name="T9" fmla="*/ 16 h 176"/>
                  <a:gd name="T10" fmla="*/ 128 w 144"/>
                  <a:gd name="T11" fmla="*/ 136 h 176"/>
                  <a:gd name="T12" fmla="*/ 120 w 144"/>
                  <a:gd name="T13" fmla="*/ 140 h 176"/>
                  <a:gd name="T14" fmla="*/ 128 w 144"/>
                  <a:gd name="T15" fmla="*/ 144 h 176"/>
                  <a:gd name="T16" fmla="*/ 144 w 144"/>
                  <a:gd name="T17" fmla="*/ 16 h 176"/>
                  <a:gd name="T18" fmla="*/ 44 w 144"/>
                  <a:gd name="T19" fmla="*/ 128 h 176"/>
                  <a:gd name="T20" fmla="*/ 24 w 144"/>
                  <a:gd name="T21" fmla="*/ 132 h 176"/>
                  <a:gd name="T22" fmla="*/ 44 w 144"/>
                  <a:gd name="T23" fmla="*/ 136 h 176"/>
                  <a:gd name="T24" fmla="*/ 44 w 144"/>
                  <a:gd name="T25" fmla="*/ 128 h 176"/>
                  <a:gd name="T26" fmla="*/ 28 w 144"/>
                  <a:gd name="T27" fmla="*/ 144 h 176"/>
                  <a:gd name="T28" fmla="*/ 28 w 144"/>
                  <a:gd name="T29" fmla="*/ 152 h 176"/>
                  <a:gd name="T30" fmla="*/ 40 w 144"/>
                  <a:gd name="T31" fmla="*/ 148 h 176"/>
                  <a:gd name="T32" fmla="*/ 96 w 144"/>
                  <a:gd name="T33" fmla="*/ 32 h 176"/>
                  <a:gd name="T34" fmla="*/ 0 w 144"/>
                  <a:gd name="T35" fmla="*/ 48 h 176"/>
                  <a:gd name="T36" fmla="*/ 16 w 144"/>
                  <a:gd name="T37" fmla="*/ 176 h 176"/>
                  <a:gd name="T38" fmla="*/ 112 w 144"/>
                  <a:gd name="T39" fmla="*/ 160 h 176"/>
                  <a:gd name="T40" fmla="*/ 96 w 144"/>
                  <a:gd name="T41" fmla="*/ 32 h 176"/>
                  <a:gd name="T42" fmla="*/ 96 w 144"/>
                  <a:gd name="T43" fmla="*/ 168 h 176"/>
                  <a:gd name="T44" fmla="*/ 8 w 144"/>
                  <a:gd name="T45" fmla="*/ 160 h 176"/>
                  <a:gd name="T46" fmla="*/ 45 w 144"/>
                  <a:gd name="T47" fmla="*/ 72 h 176"/>
                  <a:gd name="T48" fmla="*/ 67 w 144"/>
                  <a:gd name="T49" fmla="*/ 72 h 176"/>
                  <a:gd name="T50" fmla="*/ 104 w 144"/>
                  <a:gd name="T51" fmla="*/ 160 h 176"/>
                  <a:gd name="T52" fmla="*/ 56 w 144"/>
                  <a:gd name="T53" fmla="*/ 64 h 176"/>
                  <a:gd name="T54" fmla="*/ 56 w 144"/>
                  <a:gd name="T55" fmla="*/ 72 h 176"/>
                  <a:gd name="T56" fmla="*/ 104 w 144"/>
                  <a:gd name="T57" fmla="*/ 50 h 176"/>
                  <a:gd name="T58" fmla="*/ 56 w 144"/>
                  <a:gd name="T59" fmla="*/ 56 h 176"/>
                  <a:gd name="T60" fmla="*/ 8 w 144"/>
                  <a:gd name="T61" fmla="*/ 50 h 176"/>
                  <a:gd name="T62" fmla="*/ 16 w 144"/>
                  <a:gd name="T63" fmla="*/ 40 h 176"/>
                  <a:gd name="T64" fmla="*/ 104 w 144"/>
                  <a:gd name="T65"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76">
                    <a:moveTo>
                      <a:pt x="128"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28" y="8"/>
                      <a:pt x="128" y="8"/>
                      <a:pt x="128" y="8"/>
                    </a:cubicBezTo>
                    <a:cubicBezTo>
                      <a:pt x="132" y="8"/>
                      <a:pt x="136" y="12"/>
                      <a:pt x="136" y="16"/>
                    </a:cubicBezTo>
                    <a:cubicBezTo>
                      <a:pt x="136" y="128"/>
                      <a:pt x="136" y="128"/>
                      <a:pt x="136" y="128"/>
                    </a:cubicBezTo>
                    <a:cubicBezTo>
                      <a:pt x="136" y="132"/>
                      <a:pt x="132" y="136"/>
                      <a:pt x="128" y="136"/>
                    </a:cubicBezTo>
                    <a:cubicBezTo>
                      <a:pt x="124" y="136"/>
                      <a:pt x="124" y="136"/>
                      <a:pt x="124" y="136"/>
                    </a:cubicBezTo>
                    <a:cubicBezTo>
                      <a:pt x="122" y="136"/>
                      <a:pt x="120" y="138"/>
                      <a:pt x="120" y="140"/>
                    </a:cubicBezTo>
                    <a:cubicBezTo>
                      <a:pt x="120" y="142"/>
                      <a:pt x="122" y="144"/>
                      <a:pt x="124" y="144"/>
                    </a:cubicBezTo>
                    <a:cubicBezTo>
                      <a:pt x="128" y="144"/>
                      <a:pt x="128" y="144"/>
                      <a:pt x="128" y="144"/>
                    </a:cubicBezTo>
                    <a:cubicBezTo>
                      <a:pt x="137" y="144"/>
                      <a:pt x="144" y="137"/>
                      <a:pt x="144" y="128"/>
                    </a:cubicBezTo>
                    <a:cubicBezTo>
                      <a:pt x="144" y="16"/>
                      <a:pt x="144" y="16"/>
                      <a:pt x="144" y="16"/>
                    </a:cubicBezTo>
                    <a:cubicBezTo>
                      <a:pt x="144" y="7"/>
                      <a:pt x="137" y="0"/>
                      <a:pt x="128" y="0"/>
                    </a:cubicBezTo>
                    <a:moveTo>
                      <a:pt x="44" y="128"/>
                    </a:moveTo>
                    <a:cubicBezTo>
                      <a:pt x="28" y="128"/>
                      <a:pt x="28" y="128"/>
                      <a:pt x="28" y="128"/>
                    </a:cubicBezTo>
                    <a:cubicBezTo>
                      <a:pt x="26" y="128"/>
                      <a:pt x="24" y="130"/>
                      <a:pt x="24" y="132"/>
                    </a:cubicBezTo>
                    <a:cubicBezTo>
                      <a:pt x="24" y="134"/>
                      <a:pt x="26" y="136"/>
                      <a:pt x="28" y="136"/>
                    </a:cubicBezTo>
                    <a:cubicBezTo>
                      <a:pt x="44" y="136"/>
                      <a:pt x="44" y="136"/>
                      <a:pt x="44" y="136"/>
                    </a:cubicBezTo>
                    <a:cubicBezTo>
                      <a:pt x="46" y="136"/>
                      <a:pt x="48" y="134"/>
                      <a:pt x="48" y="132"/>
                    </a:cubicBezTo>
                    <a:cubicBezTo>
                      <a:pt x="48" y="130"/>
                      <a:pt x="46" y="128"/>
                      <a:pt x="44" y="128"/>
                    </a:cubicBezTo>
                    <a:moveTo>
                      <a:pt x="36" y="144"/>
                    </a:moveTo>
                    <a:cubicBezTo>
                      <a:pt x="28" y="144"/>
                      <a:pt x="28" y="144"/>
                      <a:pt x="28" y="144"/>
                    </a:cubicBezTo>
                    <a:cubicBezTo>
                      <a:pt x="26" y="144"/>
                      <a:pt x="24" y="146"/>
                      <a:pt x="24" y="148"/>
                    </a:cubicBezTo>
                    <a:cubicBezTo>
                      <a:pt x="24" y="150"/>
                      <a:pt x="26" y="152"/>
                      <a:pt x="28" y="152"/>
                    </a:cubicBezTo>
                    <a:cubicBezTo>
                      <a:pt x="36" y="152"/>
                      <a:pt x="36" y="152"/>
                      <a:pt x="36" y="152"/>
                    </a:cubicBezTo>
                    <a:cubicBezTo>
                      <a:pt x="38" y="152"/>
                      <a:pt x="40" y="150"/>
                      <a:pt x="40" y="148"/>
                    </a:cubicBezTo>
                    <a:cubicBezTo>
                      <a:pt x="40" y="146"/>
                      <a:pt x="38" y="144"/>
                      <a:pt x="36" y="144"/>
                    </a:cubicBezTo>
                    <a:moveTo>
                      <a:pt x="96" y="32"/>
                    </a:moveTo>
                    <a:cubicBezTo>
                      <a:pt x="16" y="32"/>
                      <a:pt x="16" y="32"/>
                      <a:pt x="16" y="32"/>
                    </a:cubicBezTo>
                    <a:cubicBezTo>
                      <a:pt x="7" y="32"/>
                      <a:pt x="0" y="39"/>
                      <a:pt x="0" y="48"/>
                    </a:cubicBezTo>
                    <a:cubicBezTo>
                      <a:pt x="0" y="160"/>
                      <a:pt x="0" y="160"/>
                      <a:pt x="0" y="160"/>
                    </a:cubicBezTo>
                    <a:cubicBezTo>
                      <a:pt x="0" y="169"/>
                      <a:pt x="7" y="176"/>
                      <a:pt x="16" y="176"/>
                    </a:cubicBezTo>
                    <a:cubicBezTo>
                      <a:pt x="96" y="176"/>
                      <a:pt x="96" y="176"/>
                      <a:pt x="96" y="176"/>
                    </a:cubicBezTo>
                    <a:cubicBezTo>
                      <a:pt x="105" y="176"/>
                      <a:pt x="112" y="169"/>
                      <a:pt x="112" y="160"/>
                    </a:cubicBezTo>
                    <a:cubicBezTo>
                      <a:pt x="112" y="48"/>
                      <a:pt x="112" y="48"/>
                      <a:pt x="112" y="48"/>
                    </a:cubicBezTo>
                    <a:cubicBezTo>
                      <a:pt x="112" y="39"/>
                      <a:pt x="105" y="32"/>
                      <a:pt x="96" y="32"/>
                    </a:cubicBezTo>
                    <a:moveTo>
                      <a:pt x="104" y="160"/>
                    </a:moveTo>
                    <a:cubicBezTo>
                      <a:pt x="104" y="164"/>
                      <a:pt x="100" y="168"/>
                      <a:pt x="96" y="168"/>
                    </a:cubicBezTo>
                    <a:cubicBezTo>
                      <a:pt x="16" y="168"/>
                      <a:pt x="16" y="168"/>
                      <a:pt x="16" y="168"/>
                    </a:cubicBezTo>
                    <a:cubicBezTo>
                      <a:pt x="12" y="168"/>
                      <a:pt x="8" y="164"/>
                      <a:pt x="8" y="160"/>
                    </a:cubicBezTo>
                    <a:cubicBezTo>
                      <a:pt x="8" y="60"/>
                      <a:pt x="8" y="60"/>
                      <a:pt x="8" y="60"/>
                    </a:cubicBezTo>
                    <a:cubicBezTo>
                      <a:pt x="18" y="67"/>
                      <a:pt x="29" y="71"/>
                      <a:pt x="45" y="72"/>
                    </a:cubicBezTo>
                    <a:cubicBezTo>
                      <a:pt x="46" y="76"/>
                      <a:pt x="51" y="80"/>
                      <a:pt x="56" y="80"/>
                    </a:cubicBezTo>
                    <a:cubicBezTo>
                      <a:pt x="61" y="80"/>
                      <a:pt x="66" y="76"/>
                      <a:pt x="67" y="72"/>
                    </a:cubicBezTo>
                    <a:cubicBezTo>
                      <a:pt x="83" y="71"/>
                      <a:pt x="94" y="67"/>
                      <a:pt x="104" y="60"/>
                    </a:cubicBezTo>
                    <a:lnTo>
                      <a:pt x="104" y="160"/>
                    </a:lnTo>
                    <a:close/>
                    <a:moveTo>
                      <a:pt x="52" y="68"/>
                    </a:moveTo>
                    <a:cubicBezTo>
                      <a:pt x="52" y="66"/>
                      <a:pt x="54" y="64"/>
                      <a:pt x="56" y="64"/>
                    </a:cubicBezTo>
                    <a:cubicBezTo>
                      <a:pt x="58" y="64"/>
                      <a:pt x="60" y="66"/>
                      <a:pt x="60" y="68"/>
                    </a:cubicBezTo>
                    <a:cubicBezTo>
                      <a:pt x="60" y="70"/>
                      <a:pt x="58" y="72"/>
                      <a:pt x="56" y="72"/>
                    </a:cubicBezTo>
                    <a:cubicBezTo>
                      <a:pt x="54" y="72"/>
                      <a:pt x="52" y="70"/>
                      <a:pt x="52" y="68"/>
                    </a:cubicBezTo>
                    <a:moveTo>
                      <a:pt x="104" y="50"/>
                    </a:moveTo>
                    <a:cubicBezTo>
                      <a:pt x="96" y="58"/>
                      <a:pt x="85" y="62"/>
                      <a:pt x="67" y="64"/>
                    </a:cubicBezTo>
                    <a:cubicBezTo>
                      <a:pt x="65" y="59"/>
                      <a:pt x="61" y="56"/>
                      <a:pt x="56" y="56"/>
                    </a:cubicBezTo>
                    <a:cubicBezTo>
                      <a:pt x="51" y="56"/>
                      <a:pt x="47" y="59"/>
                      <a:pt x="45" y="64"/>
                    </a:cubicBezTo>
                    <a:cubicBezTo>
                      <a:pt x="27" y="62"/>
                      <a:pt x="16" y="58"/>
                      <a:pt x="8" y="50"/>
                    </a:cubicBezTo>
                    <a:cubicBezTo>
                      <a:pt x="8" y="48"/>
                      <a:pt x="8" y="48"/>
                      <a:pt x="8" y="48"/>
                    </a:cubicBezTo>
                    <a:cubicBezTo>
                      <a:pt x="8" y="44"/>
                      <a:pt x="12" y="40"/>
                      <a:pt x="16" y="40"/>
                    </a:cubicBezTo>
                    <a:cubicBezTo>
                      <a:pt x="96" y="40"/>
                      <a:pt x="96" y="40"/>
                      <a:pt x="96" y="40"/>
                    </a:cubicBezTo>
                    <a:cubicBezTo>
                      <a:pt x="100" y="40"/>
                      <a:pt x="104" y="44"/>
                      <a:pt x="104" y="48"/>
                    </a:cubicBezTo>
                    <a:lnTo>
                      <a:pt x="104" y="50"/>
                    </a:lnTo>
                    <a:close/>
                  </a:path>
                </a:pathLst>
              </a:custGeom>
              <a:solidFill>
                <a:schemeClr val="bg1"/>
              </a:solidFill>
              <a:ln>
                <a:noFill/>
              </a:ln>
            </p:spPr>
            <p:txBody>
              <a:bodyPr anchor="ctr"/>
              <a:lstStyle/>
              <a:p>
                <a:pPr algn="ctr"/>
                <a:endParaRPr sz="280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5" name="Freeform: Shape 13"/>
              <p:cNvSpPr/>
              <p:nvPr/>
            </p:nvSpPr>
            <p:spPr bwMode="auto">
              <a:xfrm>
                <a:off x="3660501" y="3195622"/>
                <a:ext cx="321738" cy="262806"/>
              </a:xfrm>
              <a:custGeom>
                <a:avLst/>
                <a:gdLst>
                  <a:gd name="T0" fmla="*/ 116 w 176"/>
                  <a:gd name="T1" fmla="*/ 32 h 144"/>
                  <a:gd name="T2" fmla="*/ 116 w 176"/>
                  <a:gd name="T3" fmla="*/ 24 h 144"/>
                  <a:gd name="T4" fmla="*/ 80 w 176"/>
                  <a:gd name="T5" fmla="*/ 28 h 144"/>
                  <a:gd name="T6" fmla="*/ 132 w 176"/>
                  <a:gd name="T7" fmla="*/ 32 h 144"/>
                  <a:gd name="T8" fmla="*/ 132 w 176"/>
                  <a:gd name="T9" fmla="*/ 24 h 144"/>
                  <a:gd name="T10" fmla="*/ 132 w 176"/>
                  <a:gd name="T11" fmla="*/ 32 h 144"/>
                  <a:gd name="T12" fmla="*/ 152 w 176"/>
                  <a:gd name="T13" fmla="*/ 28 h 144"/>
                  <a:gd name="T14" fmla="*/ 144 w 176"/>
                  <a:gd name="T15" fmla="*/ 28 h 144"/>
                  <a:gd name="T16" fmla="*/ 148 w 176"/>
                  <a:gd name="T17" fmla="*/ 64 h 144"/>
                  <a:gd name="T18" fmla="*/ 112 w 176"/>
                  <a:gd name="T19" fmla="*/ 68 h 144"/>
                  <a:gd name="T20" fmla="*/ 148 w 176"/>
                  <a:gd name="T21" fmla="*/ 72 h 144"/>
                  <a:gd name="T22" fmla="*/ 148 w 176"/>
                  <a:gd name="T23" fmla="*/ 64 h 144"/>
                  <a:gd name="T24" fmla="*/ 116 w 176"/>
                  <a:gd name="T25" fmla="*/ 80 h 144"/>
                  <a:gd name="T26" fmla="*/ 116 w 176"/>
                  <a:gd name="T27" fmla="*/ 88 h 144"/>
                  <a:gd name="T28" fmla="*/ 152 w 176"/>
                  <a:gd name="T29" fmla="*/ 84 h 144"/>
                  <a:gd name="T30" fmla="*/ 148 w 176"/>
                  <a:gd name="T31" fmla="*/ 48 h 144"/>
                  <a:gd name="T32" fmla="*/ 112 w 176"/>
                  <a:gd name="T33" fmla="*/ 52 h 144"/>
                  <a:gd name="T34" fmla="*/ 148 w 176"/>
                  <a:gd name="T35" fmla="*/ 56 h 144"/>
                  <a:gd name="T36" fmla="*/ 148 w 176"/>
                  <a:gd name="T37" fmla="*/ 48 h 144"/>
                  <a:gd name="T38" fmla="*/ 72 w 176"/>
                  <a:gd name="T39" fmla="*/ 28 h 144"/>
                  <a:gd name="T40" fmla="*/ 64 w 176"/>
                  <a:gd name="T41" fmla="*/ 28 h 144"/>
                  <a:gd name="T42" fmla="*/ 52 w 176"/>
                  <a:gd name="T43" fmla="*/ 104 h 144"/>
                  <a:gd name="T44" fmla="*/ 152 w 176"/>
                  <a:gd name="T45" fmla="*/ 100 h 144"/>
                  <a:gd name="T46" fmla="*/ 52 w 176"/>
                  <a:gd name="T47" fmla="*/ 96 h 144"/>
                  <a:gd name="T48" fmla="*/ 52 w 176"/>
                  <a:gd name="T49" fmla="*/ 104 h 144"/>
                  <a:gd name="T50" fmla="*/ 148 w 176"/>
                  <a:gd name="T51" fmla="*/ 120 h 144"/>
                  <a:gd name="T52" fmla="*/ 148 w 176"/>
                  <a:gd name="T53" fmla="*/ 112 h 144"/>
                  <a:gd name="T54" fmla="*/ 48 w 176"/>
                  <a:gd name="T55" fmla="*/ 116 h 144"/>
                  <a:gd name="T56" fmla="*/ 168 w 176"/>
                  <a:gd name="T57" fmla="*/ 0 h 144"/>
                  <a:gd name="T58" fmla="*/ 24 w 176"/>
                  <a:gd name="T59" fmla="*/ 8 h 144"/>
                  <a:gd name="T60" fmla="*/ 8 w 176"/>
                  <a:gd name="T61" fmla="*/ 24 h 144"/>
                  <a:gd name="T62" fmla="*/ 0 w 176"/>
                  <a:gd name="T63" fmla="*/ 120 h 144"/>
                  <a:gd name="T64" fmla="*/ 168 w 176"/>
                  <a:gd name="T65" fmla="*/ 144 h 144"/>
                  <a:gd name="T66" fmla="*/ 176 w 176"/>
                  <a:gd name="T67" fmla="*/ 8 h 144"/>
                  <a:gd name="T68" fmla="*/ 168 w 176"/>
                  <a:gd name="T69" fmla="*/ 136 h 144"/>
                  <a:gd name="T70" fmla="*/ 8 w 176"/>
                  <a:gd name="T71" fmla="*/ 120 h 144"/>
                  <a:gd name="T72" fmla="*/ 24 w 176"/>
                  <a:gd name="T73" fmla="*/ 32 h 144"/>
                  <a:gd name="T74" fmla="*/ 28 w 176"/>
                  <a:gd name="T75" fmla="*/ 120 h 144"/>
                  <a:gd name="T76" fmla="*/ 32 w 176"/>
                  <a:gd name="T77" fmla="*/ 8 h 144"/>
                  <a:gd name="T78" fmla="*/ 168 w 176"/>
                  <a:gd name="T79" fmla="*/ 136 h 144"/>
                  <a:gd name="T80" fmla="*/ 56 w 176"/>
                  <a:gd name="T81" fmla="*/ 28 h 144"/>
                  <a:gd name="T82" fmla="*/ 48 w 176"/>
                  <a:gd name="T83" fmla="*/ 28 h 144"/>
                  <a:gd name="T84" fmla="*/ 52 w 176"/>
                  <a:gd name="T85" fmla="*/ 88 h 144"/>
                  <a:gd name="T86" fmla="*/ 96 w 176"/>
                  <a:gd name="T87" fmla="*/ 84 h 144"/>
                  <a:gd name="T88" fmla="*/ 92 w 176"/>
                  <a:gd name="T89" fmla="*/ 48 h 144"/>
                  <a:gd name="T90" fmla="*/ 48 w 176"/>
                  <a:gd name="T91" fmla="*/ 52 h 144"/>
                  <a:gd name="T92" fmla="*/ 52 w 176"/>
                  <a:gd name="T93" fmla="*/ 88 h 144"/>
                  <a:gd name="T94" fmla="*/ 88 w 176"/>
                  <a:gd name="T95" fmla="*/ 56 h 144"/>
                  <a:gd name="T96" fmla="*/ 56 w 176"/>
                  <a:gd name="T97" fmla="*/ 8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 h="144">
                    <a:moveTo>
                      <a:pt x="84" y="32"/>
                    </a:moveTo>
                    <a:cubicBezTo>
                      <a:pt x="116" y="32"/>
                      <a:pt x="116" y="32"/>
                      <a:pt x="116" y="32"/>
                    </a:cubicBezTo>
                    <a:cubicBezTo>
                      <a:pt x="118" y="32"/>
                      <a:pt x="120" y="30"/>
                      <a:pt x="120" y="28"/>
                    </a:cubicBezTo>
                    <a:cubicBezTo>
                      <a:pt x="120" y="26"/>
                      <a:pt x="118" y="24"/>
                      <a:pt x="116" y="24"/>
                    </a:cubicBezTo>
                    <a:cubicBezTo>
                      <a:pt x="84" y="24"/>
                      <a:pt x="84" y="24"/>
                      <a:pt x="84" y="24"/>
                    </a:cubicBezTo>
                    <a:cubicBezTo>
                      <a:pt x="82" y="24"/>
                      <a:pt x="80" y="26"/>
                      <a:pt x="80" y="28"/>
                    </a:cubicBezTo>
                    <a:cubicBezTo>
                      <a:pt x="80" y="30"/>
                      <a:pt x="82" y="32"/>
                      <a:pt x="84" y="32"/>
                    </a:cubicBezTo>
                    <a:moveTo>
                      <a:pt x="132" y="32"/>
                    </a:moveTo>
                    <a:cubicBezTo>
                      <a:pt x="134" y="32"/>
                      <a:pt x="136" y="30"/>
                      <a:pt x="136" y="28"/>
                    </a:cubicBezTo>
                    <a:cubicBezTo>
                      <a:pt x="136" y="26"/>
                      <a:pt x="134" y="24"/>
                      <a:pt x="132" y="24"/>
                    </a:cubicBezTo>
                    <a:cubicBezTo>
                      <a:pt x="130" y="24"/>
                      <a:pt x="128" y="26"/>
                      <a:pt x="128" y="28"/>
                    </a:cubicBezTo>
                    <a:cubicBezTo>
                      <a:pt x="128" y="30"/>
                      <a:pt x="130" y="32"/>
                      <a:pt x="132" y="32"/>
                    </a:cubicBezTo>
                    <a:moveTo>
                      <a:pt x="148" y="32"/>
                    </a:moveTo>
                    <a:cubicBezTo>
                      <a:pt x="150" y="32"/>
                      <a:pt x="152" y="30"/>
                      <a:pt x="152" y="28"/>
                    </a:cubicBezTo>
                    <a:cubicBezTo>
                      <a:pt x="152" y="26"/>
                      <a:pt x="150" y="24"/>
                      <a:pt x="148" y="24"/>
                    </a:cubicBezTo>
                    <a:cubicBezTo>
                      <a:pt x="146" y="24"/>
                      <a:pt x="144" y="26"/>
                      <a:pt x="144" y="28"/>
                    </a:cubicBezTo>
                    <a:cubicBezTo>
                      <a:pt x="144" y="30"/>
                      <a:pt x="146" y="32"/>
                      <a:pt x="148" y="32"/>
                    </a:cubicBezTo>
                    <a:moveTo>
                      <a:pt x="148" y="64"/>
                    </a:moveTo>
                    <a:cubicBezTo>
                      <a:pt x="116" y="64"/>
                      <a:pt x="116" y="64"/>
                      <a:pt x="116" y="64"/>
                    </a:cubicBezTo>
                    <a:cubicBezTo>
                      <a:pt x="114" y="64"/>
                      <a:pt x="112" y="66"/>
                      <a:pt x="112" y="68"/>
                    </a:cubicBezTo>
                    <a:cubicBezTo>
                      <a:pt x="112" y="70"/>
                      <a:pt x="114" y="72"/>
                      <a:pt x="116" y="72"/>
                    </a:cubicBezTo>
                    <a:cubicBezTo>
                      <a:pt x="148" y="72"/>
                      <a:pt x="148" y="72"/>
                      <a:pt x="148" y="72"/>
                    </a:cubicBezTo>
                    <a:cubicBezTo>
                      <a:pt x="150" y="72"/>
                      <a:pt x="152" y="70"/>
                      <a:pt x="152" y="68"/>
                    </a:cubicBezTo>
                    <a:cubicBezTo>
                      <a:pt x="152" y="66"/>
                      <a:pt x="150" y="64"/>
                      <a:pt x="148" y="64"/>
                    </a:cubicBezTo>
                    <a:moveTo>
                      <a:pt x="148" y="80"/>
                    </a:moveTo>
                    <a:cubicBezTo>
                      <a:pt x="116" y="80"/>
                      <a:pt x="116" y="80"/>
                      <a:pt x="116" y="80"/>
                    </a:cubicBezTo>
                    <a:cubicBezTo>
                      <a:pt x="114" y="80"/>
                      <a:pt x="112" y="82"/>
                      <a:pt x="112" y="84"/>
                    </a:cubicBezTo>
                    <a:cubicBezTo>
                      <a:pt x="112" y="86"/>
                      <a:pt x="114" y="88"/>
                      <a:pt x="116" y="88"/>
                    </a:cubicBezTo>
                    <a:cubicBezTo>
                      <a:pt x="148" y="88"/>
                      <a:pt x="148" y="88"/>
                      <a:pt x="148" y="88"/>
                    </a:cubicBezTo>
                    <a:cubicBezTo>
                      <a:pt x="150" y="88"/>
                      <a:pt x="152" y="86"/>
                      <a:pt x="152" y="84"/>
                    </a:cubicBezTo>
                    <a:cubicBezTo>
                      <a:pt x="152" y="82"/>
                      <a:pt x="150" y="80"/>
                      <a:pt x="148" y="80"/>
                    </a:cubicBezTo>
                    <a:moveTo>
                      <a:pt x="148" y="48"/>
                    </a:moveTo>
                    <a:cubicBezTo>
                      <a:pt x="116" y="48"/>
                      <a:pt x="116" y="48"/>
                      <a:pt x="116" y="48"/>
                    </a:cubicBezTo>
                    <a:cubicBezTo>
                      <a:pt x="114" y="48"/>
                      <a:pt x="112" y="50"/>
                      <a:pt x="112" y="52"/>
                    </a:cubicBezTo>
                    <a:cubicBezTo>
                      <a:pt x="112" y="54"/>
                      <a:pt x="114" y="56"/>
                      <a:pt x="116" y="56"/>
                    </a:cubicBezTo>
                    <a:cubicBezTo>
                      <a:pt x="148" y="56"/>
                      <a:pt x="148" y="56"/>
                      <a:pt x="148" y="56"/>
                    </a:cubicBezTo>
                    <a:cubicBezTo>
                      <a:pt x="150" y="56"/>
                      <a:pt x="152" y="54"/>
                      <a:pt x="152" y="52"/>
                    </a:cubicBezTo>
                    <a:cubicBezTo>
                      <a:pt x="152" y="50"/>
                      <a:pt x="150" y="48"/>
                      <a:pt x="148" y="48"/>
                    </a:cubicBezTo>
                    <a:moveTo>
                      <a:pt x="68" y="32"/>
                    </a:moveTo>
                    <a:cubicBezTo>
                      <a:pt x="70" y="32"/>
                      <a:pt x="72" y="30"/>
                      <a:pt x="72" y="28"/>
                    </a:cubicBezTo>
                    <a:cubicBezTo>
                      <a:pt x="72" y="26"/>
                      <a:pt x="70" y="24"/>
                      <a:pt x="68" y="24"/>
                    </a:cubicBezTo>
                    <a:cubicBezTo>
                      <a:pt x="66" y="24"/>
                      <a:pt x="64" y="26"/>
                      <a:pt x="64" y="28"/>
                    </a:cubicBezTo>
                    <a:cubicBezTo>
                      <a:pt x="64" y="30"/>
                      <a:pt x="66" y="32"/>
                      <a:pt x="68" y="32"/>
                    </a:cubicBezTo>
                    <a:moveTo>
                      <a:pt x="52" y="104"/>
                    </a:moveTo>
                    <a:cubicBezTo>
                      <a:pt x="148" y="104"/>
                      <a:pt x="148" y="104"/>
                      <a:pt x="148" y="104"/>
                    </a:cubicBezTo>
                    <a:cubicBezTo>
                      <a:pt x="150" y="104"/>
                      <a:pt x="152" y="102"/>
                      <a:pt x="152" y="100"/>
                    </a:cubicBezTo>
                    <a:cubicBezTo>
                      <a:pt x="152" y="98"/>
                      <a:pt x="150" y="96"/>
                      <a:pt x="148" y="96"/>
                    </a:cubicBezTo>
                    <a:cubicBezTo>
                      <a:pt x="52" y="96"/>
                      <a:pt x="52" y="96"/>
                      <a:pt x="52" y="96"/>
                    </a:cubicBezTo>
                    <a:cubicBezTo>
                      <a:pt x="50" y="96"/>
                      <a:pt x="48" y="98"/>
                      <a:pt x="48" y="100"/>
                    </a:cubicBezTo>
                    <a:cubicBezTo>
                      <a:pt x="48" y="102"/>
                      <a:pt x="50" y="104"/>
                      <a:pt x="52" y="104"/>
                    </a:cubicBezTo>
                    <a:moveTo>
                      <a:pt x="52" y="120"/>
                    </a:moveTo>
                    <a:cubicBezTo>
                      <a:pt x="148" y="120"/>
                      <a:pt x="148" y="120"/>
                      <a:pt x="148" y="120"/>
                    </a:cubicBezTo>
                    <a:cubicBezTo>
                      <a:pt x="150" y="120"/>
                      <a:pt x="152" y="118"/>
                      <a:pt x="152" y="116"/>
                    </a:cubicBezTo>
                    <a:cubicBezTo>
                      <a:pt x="152" y="114"/>
                      <a:pt x="150" y="112"/>
                      <a:pt x="148" y="112"/>
                    </a:cubicBezTo>
                    <a:cubicBezTo>
                      <a:pt x="52" y="112"/>
                      <a:pt x="52" y="112"/>
                      <a:pt x="52" y="112"/>
                    </a:cubicBezTo>
                    <a:cubicBezTo>
                      <a:pt x="50" y="112"/>
                      <a:pt x="48" y="114"/>
                      <a:pt x="48" y="116"/>
                    </a:cubicBezTo>
                    <a:cubicBezTo>
                      <a:pt x="48" y="118"/>
                      <a:pt x="50" y="120"/>
                      <a:pt x="52" y="120"/>
                    </a:cubicBezTo>
                    <a:moveTo>
                      <a:pt x="168" y="0"/>
                    </a:moveTo>
                    <a:cubicBezTo>
                      <a:pt x="32" y="0"/>
                      <a:pt x="32" y="0"/>
                      <a:pt x="32" y="0"/>
                    </a:cubicBezTo>
                    <a:cubicBezTo>
                      <a:pt x="28" y="0"/>
                      <a:pt x="24" y="4"/>
                      <a:pt x="24" y="8"/>
                    </a:cubicBezTo>
                    <a:cubicBezTo>
                      <a:pt x="24" y="24"/>
                      <a:pt x="24" y="24"/>
                      <a:pt x="24" y="24"/>
                    </a:cubicBezTo>
                    <a:cubicBezTo>
                      <a:pt x="8" y="24"/>
                      <a:pt x="8" y="24"/>
                      <a:pt x="8" y="24"/>
                    </a:cubicBezTo>
                    <a:cubicBezTo>
                      <a:pt x="4" y="24"/>
                      <a:pt x="0" y="28"/>
                      <a:pt x="0" y="32"/>
                    </a:cubicBezTo>
                    <a:cubicBezTo>
                      <a:pt x="0" y="120"/>
                      <a:pt x="0" y="120"/>
                      <a:pt x="0" y="120"/>
                    </a:cubicBezTo>
                    <a:cubicBezTo>
                      <a:pt x="0" y="133"/>
                      <a:pt x="11" y="144"/>
                      <a:pt x="24" y="144"/>
                    </a:cubicBezTo>
                    <a:cubicBezTo>
                      <a:pt x="168" y="144"/>
                      <a:pt x="168" y="144"/>
                      <a:pt x="168" y="144"/>
                    </a:cubicBezTo>
                    <a:cubicBezTo>
                      <a:pt x="172" y="144"/>
                      <a:pt x="176" y="140"/>
                      <a:pt x="176" y="136"/>
                    </a:cubicBezTo>
                    <a:cubicBezTo>
                      <a:pt x="176" y="8"/>
                      <a:pt x="176" y="8"/>
                      <a:pt x="176" y="8"/>
                    </a:cubicBezTo>
                    <a:cubicBezTo>
                      <a:pt x="176" y="4"/>
                      <a:pt x="172" y="0"/>
                      <a:pt x="168" y="0"/>
                    </a:cubicBezTo>
                    <a:moveTo>
                      <a:pt x="168" y="136"/>
                    </a:moveTo>
                    <a:cubicBezTo>
                      <a:pt x="24" y="136"/>
                      <a:pt x="24" y="136"/>
                      <a:pt x="24" y="136"/>
                    </a:cubicBezTo>
                    <a:cubicBezTo>
                      <a:pt x="15" y="136"/>
                      <a:pt x="8" y="129"/>
                      <a:pt x="8" y="120"/>
                    </a:cubicBezTo>
                    <a:cubicBezTo>
                      <a:pt x="8" y="32"/>
                      <a:pt x="8" y="32"/>
                      <a:pt x="8" y="32"/>
                    </a:cubicBezTo>
                    <a:cubicBezTo>
                      <a:pt x="24" y="32"/>
                      <a:pt x="24" y="32"/>
                      <a:pt x="24" y="32"/>
                    </a:cubicBezTo>
                    <a:cubicBezTo>
                      <a:pt x="24" y="116"/>
                      <a:pt x="24" y="116"/>
                      <a:pt x="24" y="116"/>
                    </a:cubicBezTo>
                    <a:cubicBezTo>
                      <a:pt x="24" y="118"/>
                      <a:pt x="26" y="120"/>
                      <a:pt x="28" y="120"/>
                    </a:cubicBezTo>
                    <a:cubicBezTo>
                      <a:pt x="30" y="120"/>
                      <a:pt x="32" y="118"/>
                      <a:pt x="32" y="116"/>
                    </a:cubicBezTo>
                    <a:cubicBezTo>
                      <a:pt x="32" y="8"/>
                      <a:pt x="32" y="8"/>
                      <a:pt x="32" y="8"/>
                    </a:cubicBezTo>
                    <a:cubicBezTo>
                      <a:pt x="168" y="8"/>
                      <a:pt x="168" y="8"/>
                      <a:pt x="168" y="8"/>
                    </a:cubicBezTo>
                    <a:lnTo>
                      <a:pt x="168" y="136"/>
                    </a:lnTo>
                    <a:close/>
                    <a:moveTo>
                      <a:pt x="52" y="32"/>
                    </a:moveTo>
                    <a:cubicBezTo>
                      <a:pt x="54" y="32"/>
                      <a:pt x="56" y="30"/>
                      <a:pt x="56" y="28"/>
                    </a:cubicBezTo>
                    <a:cubicBezTo>
                      <a:pt x="56" y="26"/>
                      <a:pt x="54" y="24"/>
                      <a:pt x="52" y="24"/>
                    </a:cubicBezTo>
                    <a:cubicBezTo>
                      <a:pt x="50" y="24"/>
                      <a:pt x="48" y="26"/>
                      <a:pt x="48" y="28"/>
                    </a:cubicBezTo>
                    <a:cubicBezTo>
                      <a:pt x="48" y="30"/>
                      <a:pt x="50" y="32"/>
                      <a:pt x="52" y="32"/>
                    </a:cubicBezTo>
                    <a:moveTo>
                      <a:pt x="52" y="88"/>
                    </a:moveTo>
                    <a:cubicBezTo>
                      <a:pt x="92" y="88"/>
                      <a:pt x="92" y="88"/>
                      <a:pt x="92" y="88"/>
                    </a:cubicBezTo>
                    <a:cubicBezTo>
                      <a:pt x="94" y="88"/>
                      <a:pt x="96" y="86"/>
                      <a:pt x="96" y="84"/>
                    </a:cubicBezTo>
                    <a:cubicBezTo>
                      <a:pt x="96" y="52"/>
                      <a:pt x="96" y="52"/>
                      <a:pt x="96" y="52"/>
                    </a:cubicBezTo>
                    <a:cubicBezTo>
                      <a:pt x="96" y="50"/>
                      <a:pt x="94" y="48"/>
                      <a:pt x="92" y="48"/>
                    </a:cubicBezTo>
                    <a:cubicBezTo>
                      <a:pt x="52" y="48"/>
                      <a:pt x="52" y="48"/>
                      <a:pt x="52" y="48"/>
                    </a:cubicBezTo>
                    <a:cubicBezTo>
                      <a:pt x="50" y="48"/>
                      <a:pt x="48" y="50"/>
                      <a:pt x="48" y="52"/>
                    </a:cubicBezTo>
                    <a:cubicBezTo>
                      <a:pt x="48" y="84"/>
                      <a:pt x="48" y="84"/>
                      <a:pt x="48" y="84"/>
                    </a:cubicBezTo>
                    <a:cubicBezTo>
                      <a:pt x="48" y="86"/>
                      <a:pt x="50" y="88"/>
                      <a:pt x="52" y="88"/>
                    </a:cubicBezTo>
                    <a:moveTo>
                      <a:pt x="56" y="56"/>
                    </a:moveTo>
                    <a:cubicBezTo>
                      <a:pt x="88" y="56"/>
                      <a:pt x="88" y="56"/>
                      <a:pt x="88" y="56"/>
                    </a:cubicBezTo>
                    <a:cubicBezTo>
                      <a:pt x="88" y="80"/>
                      <a:pt x="88" y="80"/>
                      <a:pt x="88" y="80"/>
                    </a:cubicBezTo>
                    <a:cubicBezTo>
                      <a:pt x="56" y="80"/>
                      <a:pt x="56" y="80"/>
                      <a:pt x="56" y="80"/>
                    </a:cubicBezTo>
                    <a:lnTo>
                      <a:pt x="56" y="56"/>
                    </a:lnTo>
                    <a:close/>
                  </a:path>
                </a:pathLst>
              </a:custGeom>
              <a:solidFill>
                <a:schemeClr val="bg1"/>
              </a:solidFill>
              <a:ln>
                <a:noFill/>
              </a:ln>
            </p:spPr>
            <p:txBody>
              <a:bodyPr anchor="ctr"/>
              <a:lstStyle/>
              <a:p>
                <a:pPr algn="ctr"/>
                <a:endParaRPr sz="280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6" name="Freeform: Shape 14"/>
              <p:cNvSpPr/>
              <p:nvPr/>
            </p:nvSpPr>
            <p:spPr bwMode="auto">
              <a:xfrm>
                <a:off x="5211267" y="3195622"/>
                <a:ext cx="321738" cy="262806"/>
              </a:xfrm>
              <a:custGeom>
                <a:avLst/>
                <a:gdLst>
                  <a:gd name="T0" fmla="*/ 36 w 176"/>
                  <a:gd name="T1" fmla="*/ 88 h 144"/>
                  <a:gd name="T2" fmla="*/ 32 w 176"/>
                  <a:gd name="T3" fmla="*/ 116 h 144"/>
                  <a:gd name="T4" fmla="*/ 60 w 176"/>
                  <a:gd name="T5" fmla="*/ 120 h 144"/>
                  <a:gd name="T6" fmla="*/ 64 w 176"/>
                  <a:gd name="T7" fmla="*/ 92 h 144"/>
                  <a:gd name="T8" fmla="*/ 56 w 176"/>
                  <a:gd name="T9" fmla="*/ 112 h 144"/>
                  <a:gd name="T10" fmla="*/ 40 w 176"/>
                  <a:gd name="T11" fmla="*/ 96 h 144"/>
                  <a:gd name="T12" fmla="*/ 56 w 176"/>
                  <a:gd name="T13" fmla="*/ 112 h 144"/>
                  <a:gd name="T14" fmla="*/ 116 w 176"/>
                  <a:gd name="T15" fmla="*/ 88 h 144"/>
                  <a:gd name="T16" fmla="*/ 112 w 176"/>
                  <a:gd name="T17" fmla="*/ 116 h 144"/>
                  <a:gd name="T18" fmla="*/ 140 w 176"/>
                  <a:gd name="T19" fmla="*/ 120 h 144"/>
                  <a:gd name="T20" fmla="*/ 144 w 176"/>
                  <a:gd name="T21" fmla="*/ 92 h 144"/>
                  <a:gd name="T22" fmla="*/ 136 w 176"/>
                  <a:gd name="T23" fmla="*/ 112 h 144"/>
                  <a:gd name="T24" fmla="*/ 120 w 176"/>
                  <a:gd name="T25" fmla="*/ 96 h 144"/>
                  <a:gd name="T26" fmla="*/ 136 w 176"/>
                  <a:gd name="T27" fmla="*/ 112 h 144"/>
                  <a:gd name="T28" fmla="*/ 168 w 176"/>
                  <a:gd name="T29" fmla="*/ 136 h 144"/>
                  <a:gd name="T30" fmla="*/ 172 w 176"/>
                  <a:gd name="T31" fmla="*/ 32 h 144"/>
                  <a:gd name="T32" fmla="*/ 172 w 176"/>
                  <a:gd name="T33" fmla="*/ 24 h 144"/>
                  <a:gd name="T34" fmla="*/ 168 w 176"/>
                  <a:gd name="T35" fmla="*/ 8 h 144"/>
                  <a:gd name="T36" fmla="*/ 16 w 176"/>
                  <a:gd name="T37" fmla="*/ 0 h 144"/>
                  <a:gd name="T38" fmla="*/ 8 w 176"/>
                  <a:gd name="T39" fmla="*/ 24 h 144"/>
                  <a:gd name="T40" fmla="*/ 0 w 176"/>
                  <a:gd name="T41" fmla="*/ 28 h 144"/>
                  <a:gd name="T42" fmla="*/ 8 w 176"/>
                  <a:gd name="T43" fmla="*/ 32 h 144"/>
                  <a:gd name="T44" fmla="*/ 4 w 176"/>
                  <a:gd name="T45" fmla="*/ 136 h 144"/>
                  <a:gd name="T46" fmla="*/ 4 w 176"/>
                  <a:gd name="T47" fmla="*/ 144 h 144"/>
                  <a:gd name="T48" fmla="*/ 176 w 176"/>
                  <a:gd name="T49" fmla="*/ 140 h 144"/>
                  <a:gd name="T50" fmla="*/ 96 w 176"/>
                  <a:gd name="T51" fmla="*/ 136 h 144"/>
                  <a:gd name="T52" fmla="*/ 80 w 176"/>
                  <a:gd name="T53" fmla="*/ 96 h 144"/>
                  <a:gd name="T54" fmla="*/ 96 w 176"/>
                  <a:gd name="T55" fmla="*/ 136 h 144"/>
                  <a:gd name="T56" fmla="*/ 104 w 176"/>
                  <a:gd name="T57" fmla="*/ 136 h 144"/>
                  <a:gd name="T58" fmla="*/ 100 w 176"/>
                  <a:gd name="T59" fmla="*/ 88 h 144"/>
                  <a:gd name="T60" fmla="*/ 72 w 176"/>
                  <a:gd name="T61" fmla="*/ 92 h 144"/>
                  <a:gd name="T62" fmla="*/ 16 w 176"/>
                  <a:gd name="T63" fmla="*/ 136 h 144"/>
                  <a:gd name="T64" fmla="*/ 28 w 176"/>
                  <a:gd name="T65" fmla="*/ 56 h 144"/>
                  <a:gd name="T66" fmla="*/ 52 w 176"/>
                  <a:gd name="T67" fmla="*/ 56 h 144"/>
                  <a:gd name="T68" fmla="*/ 76 w 176"/>
                  <a:gd name="T69" fmla="*/ 56 h 144"/>
                  <a:gd name="T70" fmla="*/ 100 w 176"/>
                  <a:gd name="T71" fmla="*/ 56 h 144"/>
                  <a:gd name="T72" fmla="*/ 124 w 176"/>
                  <a:gd name="T73" fmla="*/ 56 h 144"/>
                  <a:gd name="T74" fmla="*/ 148 w 176"/>
                  <a:gd name="T75" fmla="*/ 56 h 144"/>
                  <a:gd name="T76" fmla="*/ 160 w 176"/>
                  <a:gd name="T77" fmla="*/ 136 h 144"/>
                  <a:gd name="T78" fmla="*/ 20 w 176"/>
                  <a:gd name="T79" fmla="*/ 32 h 144"/>
                  <a:gd name="T80" fmla="*/ 36 w 176"/>
                  <a:gd name="T81" fmla="*/ 40 h 144"/>
                  <a:gd name="T82" fmla="*/ 20 w 176"/>
                  <a:gd name="T83" fmla="*/ 40 h 144"/>
                  <a:gd name="T84" fmla="*/ 44 w 176"/>
                  <a:gd name="T85" fmla="*/ 32 h 144"/>
                  <a:gd name="T86" fmla="*/ 60 w 176"/>
                  <a:gd name="T87" fmla="*/ 40 h 144"/>
                  <a:gd name="T88" fmla="*/ 44 w 176"/>
                  <a:gd name="T89" fmla="*/ 40 h 144"/>
                  <a:gd name="T90" fmla="*/ 68 w 176"/>
                  <a:gd name="T91" fmla="*/ 32 h 144"/>
                  <a:gd name="T92" fmla="*/ 84 w 176"/>
                  <a:gd name="T93" fmla="*/ 40 h 144"/>
                  <a:gd name="T94" fmla="*/ 68 w 176"/>
                  <a:gd name="T95" fmla="*/ 40 h 144"/>
                  <a:gd name="T96" fmla="*/ 92 w 176"/>
                  <a:gd name="T97" fmla="*/ 32 h 144"/>
                  <a:gd name="T98" fmla="*/ 108 w 176"/>
                  <a:gd name="T99" fmla="*/ 40 h 144"/>
                  <a:gd name="T100" fmla="*/ 92 w 176"/>
                  <a:gd name="T101" fmla="*/ 40 h 144"/>
                  <a:gd name="T102" fmla="*/ 116 w 176"/>
                  <a:gd name="T103" fmla="*/ 32 h 144"/>
                  <a:gd name="T104" fmla="*/ 132 w 176"/>
                  <a:gd name="T105" fmla="*/ 40 h 144"/>
                  <a:gd name="T106" fmla="*/ 116 w 176"/>
                  <a:gd name="T107" fmla="*/ 40 h 144"/>
                  <a:gd name="T108" fmla="*/ 140 w 176"/>
                  <a:gd name="T109" fmla="*/ 32 h 144"/>
                  <a:gd name="T110" fmla="*/ 156 w 176"/>
                  <a:gd name="T111" fmla="*/ 40 h 144"/>
                  <a:gd name="T112" fmla="*/ 140 w 176"/>
                  <a:gd name="T113" fmla="*/ 40 h 144"/>
                  <a:gd name="T114" fmla="*/ 16 w 176"/>
                  <a:gd name="T115" fmla="*/ 24 h 144"/>
                  <a:gd name="T116" fmla="*/ 160 w 176"/>
                  <a:gd name="T117"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44">
                    <a:moveTo>
                      <a:pt x="60" y="88"/>
                    </a:moveTo>
                    <a:cubicBezTo>
                      <a:pt x="36" y="88"/>
                      <a:pt x="36" y="88"/>
                      <a:pt x="36" y="88"/>
                    </a:cubicBezTo>
                    <a:cubicBezTo>
                      <a:pt x="34" y="88"/>
                      <a:pt x="32" y="90"/>
                      <a:pt x="32" y="92"/>
                    </a:cubicBezTo>
                    <a:cubicBezTo>
                      <a:pt x="32" y="116"/>
                      <a:pt x="32" y="116"/>
                      <a:pt x="32" y="116"/>
                    </a:cubicBezTo>
                    <a:cubicBezTo>
                      <a:pt x="32" y="118"/>
                      <a:pt x="34" y="120"/>
                      <a:pt x="36" y="120"/>
                    </a:cubicBezTo>
                    <a:cubicBezTo>
                      <a:pt x="60" y="120"/>
                      <a:pt x="60" y="120"/>
                      <a:pt x="60" y="120"/>
                    </a:cubicBezTo>
                    <a:cubicBezTo>
                      <a:pt x="62" y="120"/>
                      <a:pt x="64" y="118"/>
                      <a:pt x="64" y="116"/>
                    </a:cubicBezTo>
                    <a:cubicBezTo>
                      <a:pt x="64" y="92"/>
                      <a:pt x="64" y="92"/>
                      <a:pt x="64" y="92"/>
                    </a:cubicBezTo>
                    <a:cubicBezTo>
                      <a:pt x="64" y="90"/>
                      <a:pt x="62" y="88"/>
                      <a:pt x="60" y="88"/>
                    </a:cubicBezTo>
                    <a:moveTo>
                      <a:pt x="56" y="112"/>
                    </a:moveTo>
                    <a:cubicBezTo>
                      <a:pt x="40" y="112"/>
                      <a:pt x="40" y="112"/>
                      <a:pt x="40" y="112"/>
                    </a:cubicBezTo>
                    <a:cubicBezTo>
                      <a:pt x="40" y="96"/>
                      <a:pt x="40" y="96"/>
                      <a:pt x="40" y="96"/>
                    </a:cubicBezTo>
                    <a:cubicBezTo>
                      <a:pt x="56" y="96"/>
                      <a:pt x="56" y="96"/>
                      <a:pt x="56" y="96"/>
                    </a:cubicBezTo>
                    <a:lnTo>
                      <a:pt x="56" y="112"/>
                    </a:lnTo>
                    <a:close/>
                    <a:moveTo>
                      <a:pt x="140" y="88"/>
                    </a:moveTo>
                    <a:cubicBezTo>
                      <a:pt x="116" y="88"/>
                      <a:pt x="116" y="88"/>
                      <a:pt x="116" y="88"/>
                    </a:cubicBezTo>
                    <a:cubicBezTo>
                      <a:pt x="114" y="88"/>
                      <a:pt x="112" y="90"/>
                      <a:pt x="112" y="92"/>
                    </a:cubicBezTo>
                    <a:cubicBezTo>
                      <a:pt x="112" y="116"/>
                      <a:pt x="112" y="116"/>
                      <a:pt x="112" y="116"/>
                    </a:cubicBezTo>
                    <a:cubicBezTo>
                      <a:pt x="112" y="118"/>
                      <a:pt x="114" y="120"/>
                      <a:pt x="116" y="120"/>
                    </a:cubicBezTo>
                    <a:cubicBezTo>
                      <a:pt x="140" y="120"/>
                      <a:pt x="140" y="120"/>
                      <a:pt x="140" y="120"/>
                    </a:cubicBezTo>
                    <a:cubicBezTo>
                      <a:pt x="142" y="120"/>
                      <a:pt x="144" y="118"/>
                      <a:pt x="144" y="116"/>
                    </a:cubicBezTo>
                    <a:cubicBezTo>
                      <a:pt x="144" y="92"/>
                      <a:pt x="144" y="92"/>
                      <a:pt x="144" y="92"/>
                    </a:cubicBezTo>
                    <a:cubicBezTo>
                      <a:pt x="144" y="90"/>
                      <a:pt x="142" y="88"/>
                      <a:pt x="140" y="88"/>
                    </a:cubicBezTo>
                    <a:moveTo>
                      <a:pt x="136" y="112"/>
                    </a:moveTo>
                    <a:cubicBezTo>
                      <a:pt x="120" y="112"/>
                      <a:pt x="120" y="112"/>
                      <a:pt x="120" y="112"/>
                    </a:cubicBezTo>
                    <a:cubicBezTo>
                      <a:pt x="120" y="96"/>
                      <a:pt x="120" y="96"/>
                      <a:pt x="120" y="96"/>
                    </a:cubicBezTo>
                    <a:cubicBezTo>
                      <a:pt x="136" y="96"/>
                      <a:pt x="136" y="96"/>
                      <a:pt x="136" y="96"/>
                    </a:cubicBezTo>
                    <a:lnTo>
                      <a:pt x="136" y="112"/>
                    </a:lnTo>
                    <a:close/>
                    <a:moveTo>
                      <a:pt x="172" y="136"/>
                    </a:moveTo>
                    <a:cubicBezTo>
                      <a:pt x="168" y="136"/>
                      <a:pt x="168" y="136"/>
                      <a:pt x="168" y="136"/>
                    </a:cubicBezTo>
                    <a:cubicBezTo>
                      <a:pt x="168" y="32"/>
                      <a:pt x="168" y="32"/>
                      <a:pt x="168" y="32"/>
                    </a:cubicBezTo>
                    <a:cubicBezTo>
                      <a:pt x="172" y="32"/>
                      <a:pt x="172" y="32"/>
                      <a:pt x="172" y="32"/>
                    </a:cubicBezTo>
                    <a:cubicBezTo>
                      <a:pt x="174" y="32"/>
                      <a:pt x="176" y="30"/>
                      <a:pt x="176" y="28"/>
                    </a:cubicBezTo>
                    <a:cubicBezTo>
                      <a:pt x="176" y="26"/>
                      <a:pt x="174" y="24"/>
                      <a:pt x="172" y="24"/>
                    </a:cubicBezTo>
                    <a:cubicBezTo>
                      <a:pt x="168" y="24"/>
                      <a:pt x="168" y="24"/>
                      <a:pt x="168" y="24"/>
                    </a:cubicBezTo>
                    <a:cubicBezTo>
                      <a:pt x="168" y="8"/>
                      <a:pt x="168" y="8"/>
                      <a:pt x="168" y="8"/>
                    </a:cubicBezTo>
                    <a:cubicBezTo>
                      <a:pt x="168" y="4"/>
                      <a:pt x="164" y="0"/>
                      <a:pt x="160" y="0"/>
                    </a:cubicBezTo>
                    <a:cubicBezTo>
                      <a:pt x="16" y="0"/>
                      <a:pt x="16" y="0"/>
                      <a:pt x="16" y="0"/>
                    </a:cubicBezTo>
                    <a:cubicBezTo>
                      <a:pt x="12" y="0"/>
                      <a:pt x="8" y="4"/>
                      <a:pt x="8" y="8"/>
                    </a:cubicBezTo>
                    <a:cubicBezTo>
                      <a:pt x="8" y="24"/>
                      <a:pt x="8" y="24"/>
                      <a:pt x="8" y="24"/>
                    </a:cubicBezTo>
                    <a:cubicBezTo>
                      <a:pt x="4" y="24"/>
                      <a:pt x="4" y="24"/>
                      <a:pt x="4" y="24"/>
                    </a:cubicBezTo>
                    <a:cubicBezTo>
                      <a:pt x="2" y="24"/>
                      <a:pt x="0" y="26"/>
                      <a:pt x="0" y="28"/>
                    </a:cubicBezTo>
                    <a:cubicBezTo>
                      <a:pt x="0" y="30"/>
                      <a:pt x="2" y="32"/>
                      <a:pt x="4" y="32"/>
                    </a:cubicBezTo>
                    <a:cubicBezTo>
                      <a:pt x="8" y="32"/>
                      <a:pt x="8" y="32"/>
                      <a:pt x="8" y="32"/>
                    </a:cubicBezTo>
                    <a:cubicBezTo>
                      <a:pt x="8" y="136"/>
                      <a:pt x="8" y="136"/>
                      <a:pt x="8" y="136"/>
                    </a:cubicBezTo>
                    <a:cubicBezTo>
                      <a:pt x="4" y="136"/>
                      <a:pt x="4" y="136"/>
                      <a:pt x="4" y="136"/>
                    </a:cubicBezTo>
                    <a:cubicBezTo>
                      <a:pt x="2" y="136"/>
                      <a:pt x="0" y="138"/>
                      <a:pt x="0" y="140"/>
                    </a:cubicBezTo>
                    <a:cubicBezTo>
                      <a:pt x="0" y="142"/>
                      <a:pt x="2" y="144"/>
                      <a:pt x="4" y="144"/>
                    </a:cubicBezTo>
                    <a:cubicBezTo>
                      <a:pt x="172" y="144"/>
                      <a:pt x="172" y="144"/>
                      <a:pt x="172" y="144"/>
                    </a:cubicBezTo>
                    <a:cubicBezTo>
                      <a:pt x="174" y="144"/>
                      <a:pt x="176" y="142"/>
                      <a:pt x="176" y="140"/>
                    </a:cubicBezTo>
                    <a:cubicBezTo>
                      <a:pt x="176" y="138"/>
                      <a:pt x="174" y="136"/>
                      <a:pt x="172" y="136"/>
                    </a:cubicBezTo>
                    <a:moveTo>
                      <a:pt x="96" y="136"/>
                    </a:moveTo>
                    <a:cubicBezTo>
                      <a:pt x="80" y="136"/>
                      <a:pt x="80" y="136"/>
                      <a:pt x="80" y="136"/>
                    </a:cubicBezTo>
                    <a:cubicBezTo>
                      <a:pt x="80" y="96"/>
                      <a:pt x="80" y="96"/>
                      <a:pt x="80" y="96"/>
                    </a:cubicBezTo>
                    <a:cubicBezTo>
                      <a:pt x="96" y="96"/>
                      <a:pt x="96" y="96"/>
                      <a:pt x="96" y="96"/>
                    </a:cubicBezTo>
                    <a:lnTo>
                      <a:pt x="96" y="136"/>
                    </a:lnTo>
                    <a:close/>
                    <a:moveTo>
                      <a:pt x="160" y="136"/>
                    </a:moveTo>
                    <a:cubicBezTo>
                      <a:pt x="104" y="136"/>
                      <a:pt x="104" y="136"/>
                      <a:pt x="104" y="136"/>
                    </a:cubicBezTo>
                    <a:cubicBezTo>
                      <a:pt x="104" y="92"/>
                      <a:pt x="104" y="92"/>
                      <a:pt x="104" y="92"/>
                    </a:cubicBezTo>
                    <a:cubicBezTo>
                      <a:pt x="104" y="90"/>
                      <a:pt x="102" y="88"/>
                      <a:pt x="100" y="88"/>
                    </a:cubicBezTo>
                    <a:cubicBezTo>
                      <a:pt x="76" y="88"/>
                      <a:pt x="76" y="88"/>
                      <a:pt x="76" y="88"/>
                    </a:cubicBezTo>
                    <a:cubicBezTo>
                      <a:pt x="74" y="88"/>
                      <a:pt x="72" y="90"/>
                      <a:pt x="72" y="92"/>
                    </a:cubicBezTo>
                    <a:cubicBezTo>
                      <a:pt x="72" y="136"/>
                      <a:pt x="72" y="136"/>
                      <a:pt x="72" y="136"/>
                    </a:cubicBezTo>
                    <a:cubicBezTo>
                      <a:pt x="16" y="136"/>
                      <a:pt x="16" y="136"/>
                      <a:pt x="16" y="136"/>
                    </a:cubicBezTo>
                    <a:cubicBezTo>
                      <a:pt x="16" y="50"/>
                      <a:pt x="16" y="50"/>
                      <a:pt x="16" y="50"/>
                    </a:cubicBezTo>
                    <a:cubicBezTo>
                      <a:pt x="19" y="54"/>
                      <a:pt x="23" y="56"/>
                      <a:pt x="28" y="56"/>
                    </a:cubicBezTo>
                    <a:cubicBezTo>
                      <a:pt x="33" y="56"/>
                      <a:pt x="37" y="54"/>
                      <a:pt x="40" y="50"/>
                    </a:cubicBezTo>
                    <a:cubicBezTo>
                      <a:pt x="43" y="54"/>
                      <a:pt x="47" y="56"/>
                      <a:pt x="52" y="56"/>
                    </a:cubicBezTo>
                    <a:cubicBezTo>
                      <a:pt x="57" y="56"/>
                      <a:pt x="61" y="54"/>
                      <a:pt x="64" y="50"/>
                    </a:cubicBezTo>
                    <a:cubicBezTo>
                      <a:pt x="67" y="54"/>
                      <a:pt x="71" y="56"/>
                      <a:pt x="76" y="56"/>
                    </a:cubicBezTo>
                    <a:cubicBezTo>
                      <a:pt x="81" y="56"/>
                      <a:pt x="85" y="54"/>
                      <a:pt x="88" y="50"/>
                    </a:cubicBezTo>
                    <a:cubicBezTo>
                      <a:pt x="91" y="54"/>
                      <a:pt x="95" y="56"/>
                      <a:pt x="100" y="56"/>
                    </a:cubicBezTo>
                    <a:cubicBezTo>
                      <a:pt x="105" y="56"/>
                      <a:pt x="109" y="54"/>
                      <a:pt x="112" y="50"/>
                    </a:cubicBezTo>
                    <a:cubicBezTo>
                      <a:pt x="115" y="54"/>
                      <a:pt x="119" y="56"/>
                      <a:pt x="124" y="56"/>
                    </a:cubicBezTo>
                    <a:cubicBezTo>
                      <a:pt x="129" y="56"/>
                      <a:pt x="133" y="54"/>
                      <a:pt x="136" y="50"/>
                    </a:cubicBezTo>
                    <a:cubicBezTo>
                      <a:pt x="139" y="54"/>
                      <a:pt x="143" y="56"/>
                      <a:pt x="148" y="56"/>
                    </a:cubicBezTo>
                    <a:cubicBezTo>
                      <a:pt x="153" y="56"/>
                      <a:pt x="157" y="54"/>
                      <a:pt x="160" y="50"/>
                    </a:cubicBezTo>
                    <a:lnTo>
                      <a:pt x="160" y="136"/>
                    </a:lnTo>
                    <a:close/>
                    <a:moveTo>
                      <a:pt x="20" y="40"/>
                    </a:moveTo>
                    <a:cubicBezTo>
                      <a:pt x="20" y="32"/>
                      <a:pt x="20" y="32"/>
                      <a:pt x="20" y="32"/>
                    </a:cubicBezTo>
                    <a:cubicBezTo>
                      <a:pt x="36" y="32"/>
                      <a:pt x="36" y="32"/>
                      <a:pt x="36" y="32"/>
                    </a:cubicBezTo>
                    <a:cubicBezTo>
                      <a:pt x="36" y="40"/>
                      <a:pt x="36" y="40"/>
                      <a:pt x="36" y="40"/>
                    </a:cubicBezTo>
                    <a:cubicBezTo>
                      <a:pt x="36" y="44"/>
                      <a:pt x="32" y="48"/>
                      <a:pt x="28" y="48"/>
                    </a:cubicBezTo>
                    <a:cubicBezTo>
                      <a:pt x="24" y="48"/>
                      <a:pt x="20" y="44"/>
                      <a:pt x="20" y="40"/>
                    </a:cubicBezTo>
                    <a:moveTo>
                      <a:pt x="44" y="40"/>
                    </a:moveTo>
                    <a:cubicBezTo>
                      <a:pt x="44" y="32"/>
                      <a:pt x="44" y="32"/>
                      <a:pt x="44" y="32"/>
                    </a:cubicBezTo>
                    <a:cubicBezTo>
                      <a:pt x="60" y="32"/>
                      <a:pt x="60" y="32"/>
                      <a:pt x="60" y="32"/>
                    </a:cubicBezTo>
                    <a:cubicBezTo>
                      <a:pt x="60" y="40"/>
                      <a:pt x="60" y="40"/>
                      <a:pt x="60" y="40"/>
                    </a:cubicBezTo>
                    <a:cubicBezTo>
                      <a:pt x="60" y="44"/>
                      <a:pt x="56" y="48"/>
                      <a:pt x="52" y="48"/>
                    </a:cubicBezTo>
                    <a:cubicBezTo>
                      <a:pt x="48" y="48"/>
                      <a:pt x="44" y="44"/>
                      <a:pt x="44" y="40"/>
                    </a:cubicBezTo>
                    <a:moveTo>
                      <a:pt x="68" y="40"/>
                    </a:moveTo>
                    <a:cubicBezTo>
                      <a:pt x="68" y="32"/>
                      <a:pt x="68" y="32"/>
                      <a:pt x="68" y="32"/>
                    </a:cubicBezTo>
                    <a:cubicBezTo>
                      <a:pt x="84" y="32"/>
                      <a:pt x="84" y="32"/>
                      <a:pt x="84" y="32"/>
                    </a:cubicBezTo>
                    <a:cubicBezTo>
                      <a:pt x="84" y="40"/>
                      <a:pt x="84" y="40"/>
                      <a:pt x="84" y="40"/>
                    </a:cubicBezTo>
                    <a:cubicBezTo>
                      <a:pt x="84" y="44"/>
                      <a:pt x="80" y="48"/>
                      <a:pt x="76" y="48"/>
                    </a:cubicBezTo>
                    <a:cubicBezTo>
                      <a:pt x="72" y="48"/>
                      <a:pt x="68" y="44"/>
                      <a:pt x="68" y="40"/>
                    </a:cubicBezTo>
                    <a:moveTo>
                      <a:pt x="92" y="40"/>
                    </a:moveTo>
                    <a:cubicBezTo>
                      <a:pt x="92" y="32"/>
                      <a:pt x="92" y="32"/>
                      <a:pt x="92" y="32"/>
                    </a:cubicBezTo>
                    <a:cubicBezTo>
                      <a:pt x="108" y="32"/>
                      <a:pt x="108" y="32"/>
                      <a:pt x="108" y="32"/>
                    </a:cubicBezTo>
                    <a:cubicBezTo>
                      <a:pt x="108" y="40"/>
                      <a:pt x="108" y="40"/>
                      <a:pt x="108" y="40"/>
                    </a:cubicBezTo>
                    <a:cubicBezTo>
                      <a:pt x="108" y="44"/>
                      <a:pt x="104" y="48"/>
                      <a:pt x="100" y="48"/>
                    </a:cubicBezTo>
                    <a:cubicBezTo>
                      <a:pt x="96" y="48"/>
                      <a:pt x="92" y="44"/>
                      <a:pt x="92" y="40"/>
                    </a:cubicBezTo>
                    <a:moveTo>
                      <a:pt x="116" y="40"/>
                    </a:moveTo>
                    <a:cubicBezTo>
                      <a:pt x="116" y="32"/>
                      <a:pt x="116" y="32"/>
                      <a:pt x="116" y="32"/>
                    </a:cubicBezTo>
                    <a:cubicBezTo>
                      <a:pt x="132" y="32"/>
                      <a:pt x="132" y="32"/>
                      <a:pt x="132" y="32"/>
                    </a:cubicBezTo>
                    <a:cubicBezTo>
                      <a:pt x="132" y="40"/>
                      <a:pt x="132" y="40"/>
                      <a:pt x="132" y="40"/>
                    </a:cubicBezTo>
                    <a:cubicBezTo>
                      <a:pt x="132" y="44"/>
                      <a:pt x="128" y="48"/>
                      <a:pt x="124" y="48"/>
                    </a:cubicBezTo>
                    <a:cubicBezTo>
                      <a:pt x="120" y="48"/>
                      <a:pt x="116" y="44"/>
                      <a:pt x="116" y="40"/>
                    </a:cubicBezTo>
                    <a:moveTo>
                      <a:pt x="140" y="40"/>
                    </a:moveTo>
                    <a:cubicBezTo>
                      <a:pt x="140" y="32"/>
                      <a:pt x="140" y="32"/>
                      <a:pt x="140" y="32"/>
                    </a:cubicBezTo>
                    <a:cubicBezTo>
                      <a:pt x="156" y="32"/>
                      <a:pt x="156" y="32"/>
                      <a:pt x="156" y="32"/>
                    </a:cubicBezTo>
                    <a:cubicBezTo>
                      <a:pt x="156" y="40"/>
                      <a:pt x="156" y="40"/>
                      <a:pt x="156" y="40"/>
                    </a:cubicBezTo>
                    <a:cubicBezTo>
                      <a:pt x="156" y="44"/>
                      <a:pt x="152" y="48"/>
                      <a:pt x="148" y="48"/>
                    </a:cubicBezTo>
                    <a:cubicBezTo>
                      <a:pt x="144" y="48"/>
                      <a:pt x="140" y="44"/>
                      <a:pt x="140" y="40"/>
                    </a:cubicBezTo>
                    <a:moveTo>
                      <a:pt x="160" y="24"/>
                    </a:moveTo>
                    <a:cubicBezTo>
                      <a:pt x="16" y="24"/>
                      <a:pt x="16" y="24"/>
                      <a:pt x="16" y="24"/>
                    </a:cubicBezTo>
                    <a:cubicBezTo>
                      <a:pt x="16" y="8"/>
                      <a:pt x="16" y="8"/>
                      <a:pt x="16" y="8"/>
                    </a:cubicBezTo>
                    <a:cubicBezTo>
                      <a:pt x="160" y="8"/>
                      <a:pt x="160" y="8"/>
                      <a:pt x="160" y="8"/>
                    </a:cubicBezTo>
                    <a:lnTo>
                      <a:pt x="160" y="24"/>
                    </a:lnTo>
                    <a:close/>
                  </a:path>
                </a:pathLst>
              </a:custGeom>
              <a:solidFill>
                <a:schemeClr val="bg1"/>
              </a:solidFill>
              <a:ln>
                <a:noFill/>
              </a:ln>
            </p:spPr>
            <p:txBody>
              <a:bodyPr anchor="ctr"/>
              <a:lstStyle/>
              <a:p>
                <a:pPr algn="ctr"/>
                <a:endParaRPr sz="280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29" name="组合 28"/>
            <p:cNvGrpSpPr/>
            <p:nvPr/>
          </p:nvGrpSpPr>
          <p:grpSpPr>
            <a:xfrm>
              <a:off x="12418" y="2902"/>
              <a:ext cx="4630" cy="1438"/>
              <a:chOff x="5914113" y="1382016"/>
              <a:chExt cx="2204903" cy="684803"/>
            </a:xfrm>
          </p:grpSpPr>
          <p:sp>
            <p:nvSpPr>
              <p:cNvPr id="17" name="TextBox 15"/>
              <p:cNvSpPr txBox="1"/>
              <p:nvPr/>
            </p:nvSpPr>
            <p:spPr>
              <a:xfrm>
                <a:off x="5914113" y="1382016"/>
                <a:ext cx="946413" cy="230833"/>
              </a:xfrm>
              <a:prstGeom prst="rect">
                <a:avLst/>
              </a:prstGeom>
              <a:noFill/>
            </p:spPr>
            <p:txBody>
              <a:bodyPr wrap="none"/>
              <a:lstStyle/>
              <a:p>
                <a:pPr eaLnBrk="1" fontAlgn="auto" hangingPunct="1">
                  <a:defRPr/>
                </a:pPr>
                <a:r>
                  <a:rPr lang="zh-CN" altLang="en-US" sz="1600" b="1">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标题文本预设</a:t>
                </a:r>
              </a:p>
            </p:txBody>
          </p:sp>
          <p:sp>
            <p:nvSpPr>
              <p:cNvPr id="18" name="TextBox 16"/>
              <p:cNvSpPr txBox="1"/>
              <p:nvPr/>
            </p:nvSpPr>
            <p:spPr bwMode="auto">
              <a:xfrm>
                <a:off x="5914113" y="161284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algn="just">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此部分内容作为文字排版占位显示（建议使用主题字体）</a:t>
                </a:r>
              </a:p>
            </p:txBody>
          </p:sp>
        </p:grpSp>
        <p:grpSp>
          <p:nvGrpSpPr>
            <p:cNvPr id="28" name="组合 27"/>
            <p:cNvGrpSpPr/>
            <p:nvPr/>
          </p:nvGrpSpPr>
          <p:grpSpPr>
            <a:xfrm>
              <a:off x="12418" y="6239"/>
              <a:ext cx="4630" cy="1438"/>
              <a:chOff x="5914113" y="2971446"/>
              <a:chExt cx="2204903" cy="684803"/>
            </a:xfrm>
          </p:grpSpPr>
          <p:sp>
            <p:nvSpPr>
              <p:cNvPr id="19" name="TextBox 17"/>
              <p:cNvSpPr txBox="1"/>
              <p:nvPr/>
            </p:nvSpPr>
            <p:spPr>
              <a:xfrm>
                <a:off x="5914113" y="2971446"/>
                <a:ext cx="946413" cy="230833"/>
              </a:xfrm>
              <a:prstGeom prst="rect">
                <a:avLst/>
              </a:prstGeom>
              <a:noFill/>
            </p:spPr>
            <p:txBody>
              <a:bodyPr wrap="none"/>
              <a:lstStyle/>
              <a:p>
                <a:pPr eaLnBrk="1" fontAlgn="auto" hangingPunct="1">
                  <a:defRPr/>
                </a:pPr>
                <a:r>
                  <a:rPr lang="zh-CN" altLang="en-US" sz="1600" b="1">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标题文本预设</a:t>
                </a:r>
              </a:p>
            </p:txBody>
          </p:sp>
          <p:sp>
            <p:nvSpPr>
              <p:cNvPr id="20" name="TextBox 18"/>
              <p:cNvSpPr txBox="1"/>
              <p:nvPr/>
            </p:nvSpPr>
            <p:spPr bwMode="auto">
              <a:xfrm>
                <a:off x="5914113" y="320227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algn="just">
                  <a:lnSpc>
                    <a:spcPct val="120000"/>
                  </a:lnSpc>
                </a:pPr>
                <a:r>
                  <a:rPr lang="zh-CN" altLang="en-US" sz="160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此部分内容作为文字排版占位显示（建议使用主题字体）</a:t>
                </a:r>
              </a:p>
            </p:txBody>
          </p:sp>
        </p:grpSp>
        <p:grpSp>
          <p:nvGrpSpPr>
            <p:cNvPr id="26" name="组合 25"/>
            <p:cNvGrpSpPr/>
            <p:nvPr/>
          </p:nvGrpSpPr>
          <p:grpSpPr>
            <a:xfrm>
              <a:off x="2152" y="2902"/>
              <a:ext cx="4630" cy="1438"/>
              <a:chOff x="1024984" y="1382016"/>
              <a:chExt cx="2204903" cy="684803"/>
            </a:xfrm>
          </p:grpSpPr>
          <p:sp>
            <p:nvSpPr>
              <p:cNvPr id="21" name="TextBox 19"/>
              <p:cNvSpPr txBox="1"/>
              <p:nvPr/>
            </p:nvSpPr>
            <p:spPr>
              <a:xfrm>
                <a:off x="2283473" y="1382016"/>
                <a:ext cx="946414" cy="230833"/>
              </a:xfrm>
              <a:prstGeom prst="rect">
                <a:avLst/>
              </a:prstGeom>
              <a:noFill/>
            </p:spPr>
            <p:txBody>
              <a:bodyPr wrap="none"/>
              <a:lstStyle/>
              <a:p>
                <a:pPr algn="r" eaLnBrk="1" fontAlgn="auto" hangingPunct="1">
                  <a:defRPr/>
                </a:pPr>
                <a:r>
                  <a:rPr lang="zh-CN" altLang="en-US" sz="1600" b="1">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标题文本预设</a:t>
                </a:r>
              </a:p>
            </p:txBody>
          </p:sp>
          <p:sp>
            <p:nvSpPr>
              <p:cNvPr id="22" name="TextBox 20"/>
              <p:cNvSpPr txBox="1"/>
              <p:nvPr/>
            </p:nvSpPr>
            <p:spPr bwMode="auto">
              <a:xfrm>
                <a:off x="1024984" y="161284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algn="r">
                  <a:lnSpc>
                    <a:spcPct val="120000"/>
                  </a:lnSpc>
                </a:pPr>
                <a:r>
                  <a:rPr lang="zh-CN" altLang="en-US" sz="160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此部分内容作为文字排版占位显示（建议使用主题字体）</a:t>
                </a:r>
              </a:p>
            </p:txBody>
          </p:sp>
        </p:grpSp>
        <p:grpSp>
          <p:nvGrpSpPr>
            <p:cNvPr id="27" name="组合 26"/>
            <p:cNvGrpSpPr/>
            <p:nvPr/>
          </p:nvGrpSpPr>
          <p:grpSpPr>
            <a:xfrm>
              <a:off x="2152" y="6239"/>
              <a:ext cx="4630" cy="1438"/>
              <a:chOff x="1024984" y="2971446"/>
              <a:chExt cx="2204903" cy="684803"/>
            </a:xfrm>
          </p:grpSpPr>
          <p:sp>
            <p:nvSpPr>
              <p:cNvPr id="23" name="TextBox 21"/>
              <p:cNvSpPr txBox="1"/>
              <p:nvPr/>
            </p:nvSpPr>
            <p:spPr>
              <a:xfrm>
                <a:off x="2283473" y="2971446"/>
                <a:ext cx="946414" cy="230833"/>
              </a:xfrm>
              <a:prstGeom prst="rect">
                <a:avLst/>
              </a:prstGeom>
              <a:noFill/>
            </p:spPr>
            <p:txBody>
              <a:bodyPr wrap="none"/>
              <a:lstStyle/>
              <a:p>
                <a:pPr algn="r" eaLnBrk="1" fontAlgn="auto" hangingPunct="1">
                  <a:defRPr/>
                </a:pPr>
                <a:r>
                  <a:rPr lang="zh-CN" altLang="en-US" sz="1600" b="1">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标题文本预设</a:t>
                </a:r>
              </a:p>
            </p:txBody>
          </p:sp>
          <p:sp>
            <p:nvSpPr>
              <p:cNvPr id="24" name="TextBox 22"/>
              <p:cNvSpPr txBox="1"/>
              <p:nvPr/>
            </p:nvSpPr>
            <p:spPr bwMode="auto">
              <a:xfrm>
                <a:off x="1024984" y="320227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algn="r">
                  <a:lnSpc>
                    <a:spcPct val="120000"/>
                  </a:lnSpc>
                </a:pPr>
                <a:r>
                  <a:rPr lang="zh-CN" altLang="en-US" sz="160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rPr>
                  <a:t>此部分内容作为文字排版占位显示（建议使用主题字体）</a:t>
                </a:r>
              </a:p>
            </p:txBody>
          </p:sp>
        </p:grpSp>
      </p:gr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3200" y="400050"/>
            <a:ext cx="11785600" cy="417195"/>
            <a:chOff x="-215920" y="133034"/>
            <a:chExt cx="12711618" cy="417195"/>
          </a:xfrm>
        </p:grpSpPr>
        <p:cxnSp>
          <p:nvCxnSpPr>
            <p:cNvPr id="29" name="直接连接符 28"/>
            <p:cNvCxnSpPr/>
            <p:nvPr/>
          </p:nvCxnSpPr>
          <p:spPr>
            <a:xfrm>
              <a:off x="7392757" y="339099"/>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215920" y="341632"/>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sp>
          <p:nvSpPr>
            <p:cNvPr id="63" name="文本框 62"/>
            <p:cNvSpPr txBox="1"/>
            <p:nvPr/>
          </p:nvSpPr>
          <p:spPr>
            <a:xfrm>
              <a:off x="4571216" y="133034"/>
              <a:ext cx="3107460" cy="417195"/>
            </a:xfrm>
            <a:prstGeom prst="rect">
              <a:avLst/>
            </a:prstGeom>
            <a:noFill/>
          </p:spPr>
          <p:txBody>
            <a:bodyPr vert="horz" wrap="none" lIns="0" tIns="0" rIns="0" bIns="0" anchor="ctr">
              <a:noAutofit/>
            </a:bodyPr>
            <a:lstStyle/>
            <a:p>
              <a:pPr marL="0" marR="0" lvl="0" indent="0" algn="ctr" defTabSz="508000" rtl="0" eaLnBrk="0" fontAlgn="auto" latinLnBrk="0" hangingPunct="1">
                <a:lnSpc>
                  <a:spcPct val="100000"/>
                </a:lnSpc>
                <a:spcBef>
                  <a:spcPts val="0"/>
                </a:spcBef>
                <a:spcAft>
                  <a:spcPts val="0"/>
                </a:spcAft>
                <a:buClrTx/>
                <a:buSzTx/>
                <a:buFontTx/>
                <a:buNone/>
                <a:defRPr/>
              </a:pPr>
              <a:r>
                <a:rPr lang="zh-CN" altLang="en-US" sz="3200" dirty="0">
                  <a:solidFill>
                    <a:srgbClr val="0085A6"/>
                  </a:solidFill>
                  <a:latin typeface="微软雅黑" panose="020B0503020204020204" charset="-122"/>
                  <a:ea typeface="微软雅黑" panose="020B0503020204020204" charset="-122"/>
                  <a:sym typeface="Source Han Serif SC" panose="02020400000000000000" pitchFamily="18" charset="-122"/>
                </a:rPr>
                <a:t>添加标题</a:t>
              </a:r>
              <a:endParaRPr kumimoji="0" lang="zh-CN" altLang="en-US" sz="3200" b="0" i="0" u="none" strike="noStrike" kern="1200" cap="none" spc="0" normalizeH="0" baseline="0" noProof="0" dirty="0">
                <a:ln>
                  <a:noFill/>
                </a:ln>
                <a:solidFill>
                  <a:srgbClr val="0085A6"/>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grpSp>
        <p:nvGrpSpPr>
          <p:cNvPr id="30" name="组合 29"/>
          <p:cNvGrpSpPr/>
          <p:nvPr/>
        </p:nvGrpSpPr>
        <p:grpSpPr>
          <a:xfrm>
            <a:off x="1014463" y="1956805"/>
            <a:ext cx="4769936" cy="1494756"/>
            <a:chOff x="1330259" y="1960089"/>
            <a:chExt cx="4770580" cy="1494757"/>
          </a:xfrm>
        </p:grpSpPr>
        <p:sp>
          <p:nvSpPr>
            <p:cNvPr id="31" name="任意多边形 30"/>
            <p:cNvSpPr/>
            <p:nvPr/>
          </p:nvSpPr>
          <p:spPr bwMode="auto">
            <a:xfrm>
              <a:off x="1330259" y="1960089"/>
              <a:ext cx="4770580" cy="1309351"/>
            </a:xfrm>
            <a:custGeom>
              <a:avLst/>
              <a:gdLst>
                <a:gd name="connsiteX0" fmla="*/ 1518707 w 4770580"/>
                <a:gd name="connsiteY0" fmla="*/ 68270 h 1309351"/>
                <a:gd name="connsiteX1" fmla="*/ 1341950 w 4770580"/>
                <a:gd name="connsiteY1" fmla="*/ 166412 h 1309351"/>
                <a:gd name="connsiteX2" fmla="*/ 1300229 w 4770580"/>
                <a:gd name="connsiteY2" fmla="*/ 236195 h 1309351"/>
                <a:gd name="connsiteX3" fmla="*/ 1266876 w 4770580"/>
                <a:gd name="connsiteY3" fmla="*/ 291983 h 1309351"/>
                <a:gd name="connsiteX4" fmla="*/ 1278103 w 4770580"/>
                <a:gd name="connsiteY4" fmla="*/ 311429 h 1309351"/>
                <a:gd name="connsiteX5" fmla="*/ 1413457 w 4770580"/>
                <a:gd name="connsiteY5" fmla="*/ 545868 h 1309351"/>
                <a:gd name="connsiteX6" fmla="*/ 1413571 w 4770580"/>
                <a:gd name="connsiteY6" fmla="*/ 763108 h 1309351"/>
                <a:gd name="connsiteX7" fmla="*/ 1267753 w 4770580"/>
                <a:gd name="connsiteY7" fmla="*/ 1015754 h 1309351"/>
                <a:gd name="connsiteX8" fmla="*/ 1263392 w 4770580"/>
                <a:gd name="connsiteY8" fmla="*/ 1023311 h 1309351"/>
                <a:gd name="connsiteX9" fmla="*/ 1264931 w 4770580"/>
                <a:gd name="connsiteY9" fmla="*/ 1025879 h 1309351"/>
                <a:gd name="connsiteX10" fmla="*/ 1341950 w 4770580"/>
                <a:gd name="connsiteY10" fmla="*/ 1154283 h 1309351"/>
                <a:gd name="connsiteX11" fmla="*/ 1518707 w 4770580"/>
                <a:gd name="connsiteY11" fmla="*/ 1252423 h 1309351"/>
                <a:gd name="connsiteX12" fmla="*/ 4267820 w 4770580"/>
                <a:gd name="connsiteY12" fmla="*/ 1252423 h 1309351"/>
                <a:gd name="connsiteX13" fmla="*/ 4443238 w 4770580"/>
                <a:gd name="connsiteY13" fmla="*/ 1154283 h 1309351"/>
                <a:gd name="connsiteX14" fmla="*/ 4681593 w 4770580"/>
                <a:gd name="connsiteY14" fmla="*/ 759135 h 1309351"/>
                <a:gd name="connsiteX15" fmla="*/ 4681593 w 4770580"/>
                <a:gd name="connsiteY15" fmla="*/ 562851 h 1309351"/>
                <a:gd name="connsiteX16" fmla="*/ 4443238 w 4770580"/>
                <a:gd name="connsiteY16" fmla="*/ 166412 h 1309351"/>
                <a:gd name="connsiteX17" fmla="*/ 4267820 w 4770580"/>
                <a:gd name="connsiteY17" fmla="*/ 68270 h 1309351"/>
                <a:gd name="connsiteX18" fmla="*/ 1518707 w 4770580"/>
                <a:gd name="connsiteY18" fmla="*/ 68270 h 1309351"/>
                <a:gd name="connsiteX19" fmla="*/ 720841 w 4770580"/>
                <a:gd name="connsiteY19" fmla="*/ 63932 h 1309351"/>
                <a:gd name="connsiteX20" fmla="*/ 631877 w 4770580"/>
                <a:gd name="connsiteY20" fmla="*/ 86206 h 1309351"/>
                <a:gd name="connsiteX21" fmla="*/ 273216 w 4770580"/>
                <a:gd name="connsiteY21" fmla="*/ 293279 h 1309351"/>
                <a:gd name="connsiteX22" fmla="*/ 184004 w 4770580"/>
                <a:gd name="connsiteY22" fmla="*/ 447613 h 1309351"/>
                <a:gd name="connsiteX23" fmla="*/ 183946 w 4770580"/>
                <a:gd name="connsiteY23" fmla="*/ 861660 h 1309351"/>
                <a:gd name="connsiteX24" fmla="*/ 273583 w 4770580"/>
                <a:gd name="connsiteY24" fmla="*/ 1016915 h 1309351"/>
                <a:gd name="connsiteX25" fmla="*/ 632187 w 4770580"/>
                <a:gd name="connsiteY25" fmla="*/ 1223889 h 1309351"/>
                <a:gd name="connsiteX26" fmla="*/ 810450 w 4770580"/>
                <a:gd name="connsiteY26" fmla="*/ 1223795 h 1309351"/>
                <a:gd name="connsiteX27" fmla="*/ 1169111 w 4770580"/>
                <a:gd name="connsiteY27" fmla="*/ 1016722 h 1309351"/>
                <a:gd name="connsiteX28" fmla="*/ 1258324 w 4770580"/>
                <a:gd name="connsiteY28" fmla="*/ 862389 h 1309351"/>
                <a:gd name="connsiteX29" fmla="*/ 1258381 w 4770580"/>
                <a:gd name="connsiteY29" fmla="*/ 448342 h 1309351"/>
                <a:gd name="connsiteX30" fmla="*/ 1168744 w 4770580"/>
                <a:gd name="connsiteY30" fmla="*/ 293086 h 1309351"/>
                <a:gd name="connsiteX31" fmla="*/ 810141 w 4770580"/>
                <a:gd name="connsiteY31" fmla="*/ 86112 h 1309351"/>
                <a:gd name="connsiteX32" fmla="*/ 720841 w 4770580"/>
                <a:gd name="connsiteY32" fmla="*/ 63932 h 1309351"/>
                <a:gd name="connsiteX33" fmla="*/ 468456 w 4770580"/>
                <a:gd name="connsiteY33" fmla="*/ 0 h 1309351"/>
                <a:gd name="connsiteX34" fmla="*/ 973030 w 4770580"/>
                <a:gd name="connsiteY34" fmla="*/ 70 h 1309351"/>
                <a:gd name="connsiteX35" fmla="*/ 1161109 w 4770580"/>
                <a:gd name="connsiteY35" fmla="*/ 108788 h 1309351"/>
                <a:gd name="connsiteX36" fmla="*/ 1205528 w 4770580"/>
                <a:gd name="connsiteY36" fmla="*/ 185726 h 1309351"/>
                <a:gd name="connsiteX37" fmla="*/ 1230238 w 4770580"/>
                <a:gd name="connsiteY37" fmla="*/ 228524 h 1309351"/>
                <a:gd name="connsiteX38" fmla="*/ 1244158 w 4770580"/>
                <a:gd name="connsiteY38" fmla="*/ 204345 h 1309351"/>
                <a:gd name="connsiteX39" fmla="*/ 1287348 w 4770580"/>
                <a:gd name="connsiteY39" fmla="*/ 129321 h 1309351"/>
                <a:gd name="connsiteX40" fmla="*/ 1470329 w 4770580"/>
                <a:gd name="connsiteY40" fmla="*/ 23809 h 1309351"/>
                <a:gd name="connsiteX41" fmla="*/ 4316245 w 4770580"/>
                <a:gd name="connsiteY41" fmla="*/ 23809 h 1309351"/>
                <a:gd name="connsiteX42" fmla="*/ 4497840 w 4770580"/>
                <a:gd name="connsiteY42" fmla="*/ 129321 h 1309351"/>
                <a:gd name="connsiteX43" fmla="*/ 4744589 w 4770580"/>
                <a:gd name="connsiteY43" fmla="*/ 555530 h 1309351"/>
                <a:gd name="connsiteX44" fmla="*/ 4744589 w 4770580"/>
                <a:gd name="connsiteY44" fmla="*/ 766553 h 1309351"/>
                <a:gd name="connsiteX45" fmla="*/ 4497840 w 4770580"/>
                <a:gd name="connsiteY45" fmla="*/ 1191374 h 1309351"/>
                <a:gd name="connsiteX46" fmla="*/ 4316245 w 4770580"/>
                <a:gd name="connsiteY46" fmla="*/ 1296885 h 1309351"/>
                <a:gd name="connsiteX47" fmla="*/ 1470329 w 4770580"/>
                <a:gd name="connsiteY47" fmla="*/ 1296885 h 1309351"/>
                <a:gd name="connsiteX48" fmla="*/ 1287348 w 4770580"/>
                <a:gd name="connsiteY48" fmla="*/ 1191374 h 1309351"/>
                <a:gd name="connsiteX49" fmla="*/ 1227445 w 4770580"/>
                <a:gd name="connsiteY49" fmla="*/ 1087658 h 1309351"/>
                <a:gd name="connsiteX50" fmla="*/ 1226848 w 4770580"/>
                <a:gd name="connsiteY50" fmla="*/ 1086624 h 1309351"/>
                <a:gd name="connsiteX51" fmla="*/ 1222923 w 4770580"/>
                <a:gd name="connsiteY51" fmla="*/ 1093425 h 1309351"/>
                <a:gd name="connsiteX52" fmla="*/ 1161344 w 4770580"/>
                <a:gd name="connsiteY52" fmla="*/ 1200117 h 1309351"/>
                <a:gd name="connsiteX53" fmla="*/ 972144 w 4770580"/>
                <a:gd name="connsiteY53" fmla="*/ 1309351 h 1309351"/>
                <a:gd name="connsiteX54" fmla="*/ 467570 w 4770580"/>
                <a:gd name="connsiteY54" fmla="*/ 1309282 h 1309351"/>
                <a:gd name="connsiteX55" fmla="*/ 279492 w 4770580"/>
                <a:gd name="connsiteY55" fmla="*/ 1200563 h 1309351"/>
                <a:gd name="connsiteX56" fmla="*/ 27144 w 4770580"/>
                <a:gd name="connsiteY56" fmla="*/ 763483 h 1309351"/>
                <a:gd name="connsiteX57" fmla="*/ 27030 w 4770580"/>
                <a:gd name="connsiteY57" fmla="*/ 546244 h 1309351"/>
                <a:gd name="connsiteX58" fmla="*/ 279256 w 4770580"/>
                <a:gd name="connsiteY58" fmla="*/ 109234 h 1309351"/>
                <a:gd name="connsiteX59" fmla="*/ 468456 w 4770580"/>
                <a:gd name="connsiteY59" fmla="*/ 0 h 130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1">
                  <a:moveTo>
                    <a:pt x="1518707" y="68270"/>
                  </a:moveTo>
                  <a:cubicBezTo>
                    <a:pt x="1450415" y="68270"/>
                    <a:pt x="1375427" y="109593"/>
                    <a:pt x="1341950" y="166412"/>
                  </a:cubicBezTo>
                  <a:cubicBezTo>
                    <a:pt x="1327137" y="191189"/>
                    <a:pt x="1313249" y="214418"/>
                    <a:pt x="1300229" y="236195"/>
                  </a:cubicBezTo>
                  <a:lnTo>
                    <a:pt x="1266876" y="291983"/>
                  </a:lnTo>
                  <a:lnTo>
                    <a:pt x="1278103" y="311429"/>
                  </a:lnTo>
                  <a:cubicBezTo>
                    <a:pt x="1413457" y="545868"/>
                    <a:pt x="1413457" y="545868"/>
                    <a:pt x="1413457" y="545868"/>
                  </a:cubicBezTo>
                  <a:cubicBezTo>
                    <a:pt x="1449812" y="608837"/>
                    <a:pt x="1450160" y="700826"/>
                    <a:pt x="1413571" y="763108"/>
                  </a:cubicBezTo>
                  <a:cubicBezTo>
                    <a:pt x="1350514" y="872360"/>
                    <a:pt x="1303222" y="954299"/>
                    <a:pt x="1267753" y="1015754"/>
                  </a:cubicBezTo>
                  <a:lnTo>
                    <a:pt x="1263392" y="1023311"/>
                  </a:lnTo>
                  <a:lnTo>
                    <a:pt x="1264931" y="1025879"/>
                  </a:lnTo>
                  <a:cubicBezTo>
                    <a:pt x="1341950" y="1154283"/>
                    <a:pt x="1341950" y="1154283"/>
                    <a:pt x="1341950" y="1154283"/>
                  </a:cubicBezTo>
                  <a:cubicBezTo>
                    <a:pt x="1375427" y="1211101"/>
                    <a:pt x="1450415" y="1252423"/>
                    <a:pt x="1518707" y="1252423"/>
                  </a:cubicBezTo>
                  <a:cubicBezTo>
                    <a:pt x="4267820" y="1252423"/>
                    <a:pt x="4267820" y="1252423"/>
                    <a:pt x="4267820" y="1252423"/>
                  </a:cubicBezTo>
                  <a:cubicBezTo>
                    <a:pt x="4336113" y="1252423"/>
                    <a:pt x="4409761" y="1211101"/>
                    <a:pt x="4443238" y="1154283"/>
                  </a:cubicBezTo>
                  <a:cubicBezTo>
                    <a:pt x="4681593" y="759135"/>
                    <a:pt x="4681593" y="759135"/>
                    <a:pt x="4681593" y="759135"/>
                  </a:cubicBezTo>
                  <a:cubicBezTo>
                    <a:pt x="4715069" y="702316"/>
                    <a:pt x="4715069" y="619669"/>
                    <a:pt x="4681593" y="562851"/>
                  </a:cubicBezTo>
                  <a:cubicBezTo>
                    <a:pt x="4443238" y="166412"/>
                    <a:pt x="4443238" y="166412"/>
                    <a:pt x="4443238" y="166412"/>
                  </a:cubicBezTo>
                  <a:cubicBezTo>
                    <a:pt x="4409761" y="109593"/>
                    <a:pt x="4336113" y="68270"/>
                    <a:pt x="4267820" y="68270"/>
                  </a:cubicBezTo>
                  <a:cubicBezTo>
                    <a:pt x="1518707" y="68270"/>
                    <a:pt x="1518707" y="68270"/>
                    <a:pt x="1518707" y="68270"/>
                  </a:cubicBezTo>
                  <a:close/>
                  <a:moveTo>
                    <a:pt x="720841" y="63932"/>
                  </a:moveTo>
                  <a:cubicBezTo>
                    <a:pt x="689249" y="63906"/>
                    <a:pt x="657713" y="71290"/>
                    <a:pt x="631877" y="86206"/>
                  </a:cubicBezTo>
                  <a:lnTo>
                    <a:pt x="273216" y="293279"/>
                  </a:lnTo>
                  <a:cubicBezTo>
                    <a:pt x="221545" y="323111"/>
                    <a:pt x="183555" y="388340"/>
                    <a:pt x="184004" y="447613"/>
                  </a:cubicBezTo>
                  <a:cubicBezTo>
                    <a:pt x="184004" y="447613"/>
                    <a:pt x="184004" y="447613"/>
                    <a:pt x="183946" y="861660"/>
                  </a:cubicBezTo>
                  <a:cubicBezTo>
                    <a:pt x="183968" y="922532"/>
                    <a:pt x="221463" y="987475"/>
                    <a:pt x="273583" y="1016915"/>
                  </a:cubicBezTo>
                  <a:cubicBezTo>
                    <a:pt x="273583" y="1016915"/>
                    <a:pt x="273583" y="1016915"/>
                    <a:pt x="632187" y="1223889"/>
                  </a:cubicBezTo>
                  <a:cubicBezTo>
                    <a:pt x="683294" y="1253914"/>
                    <a:pt x="758779" y="1253628"/>
                    <a:pt x="810450" y="1223795"/>
                  </a:cubicBezTo>
                  <a:cubicBezTo>
                    <a:pt x="810450" y="1223795"/>
                    <a:pt x="810450" y="1223795"/>
                    <a:pt x="1169111" y="1016722"/>
                  </a:cubicBezTo>
                  <a:cubicBezTo>
                    <a:pt x="1220783" y="986890"/>
                    <a:pt x="1257759" y="922246"/>
                    <a:pt x="1258324" y="862389"/>
                  </a:cubicBezTo>
                  <a:cubicBezTo>
                    <a:pt x="1258324" y="862389"/>
                    <a:pt x="1258324" y="862389"/>
                    <a:pt x="1258381" y="448342"/>
                  </a:cubicBezTo>
                  <a:cubicBezTo>
                    <a:pt x="1257932" y="389069"/>
                    <a:pt x="1220437" y="324126"/>
                    <a:pt x="1168744" y="293086"/>
                  </a:cubicBezTo>
                  <a:cubicBezTo>
                    <a:pt x="1168744" y="293086"/>
                    <a:pt x="1168744" y="293086"/>
                    <a:pt x="810141" y="86112"/>
                  </a:cubicBezTo>
                  <a:cubicBezTo>
                    <a:pt x="784081" y="71392"/>
                    <a:pt x="752433" y="63958"/>
                    <a:pt x="720841" y="63932"/>
                  </a:cubicBezTo>
                  <a:close/>
                  <a:moveTo>
                    <a:pt x="468456" y="0"/>
                  </a:moveTo>
                  <a:cubicBezTo>
                    <a:pt x="973030" y="70"/>
                    <a:pt x="973030" y="70"/>
                    <a:pt x="973030" y="70"/>
                  </a:cubicBezTo>
                  <a:cubicBezTo>
                    <a:pt x="1045975" y="758"/>
                    <a:pt x="1124753" y="45820"/>
                    <a:pt x="1161109" y="108788"/>
                  </a:cubicBezTo>
                  <a:cubicBezTo>
                    <a:pt x="1176881" y="136106"/>
                    <a:pt x="1191667" y="161717"/>
                    <a:pt x="1205528" y="185726"/>
                  </a:cubicBezTo>
                  <a:lnTo>
                    <a:pt x="1230238" y="228524"/>
                  </a:lnTo>
                  <a:lnTo>
                    <a:pt x="1244158" y="204345"/>
                  </a:lnTo>
                  <a:cubicBezTo>
                    <a:pt x="1257636" y="180932"/>
                    <a:pt x="1272013" y="155958"/>
                    <a:pt x="1287348" y="129321"/>
                  </a:cubicBezTo>
                  <a:cubicBezTo>
                    <a:pt x="1322004" y="68235"/>
                    <a:pt x="1399632" y="23809"/>
                    <a:pt x="1470329" y="23809"/>
                  </a:cubicBezTo>
                  <a:cubicBezTo>
                    <a:pt x="1470329" y="23809"/>
                    <a:pt x="1470329" y="23809"/>
                    <a:pt x="4316245" y="23809"/>
                  </a:cubicBezTo>
                  <a:cubicBezTo>
                    <a:pt x="4386943" y="23809"/>
                    <a:pt x="4463184" y="68235"/>
                    <a:pt x="4497840" y="129321"/>
                  </a:cubicBezTo>
                  <a:cubicBezTo>
                    <a:pt x="4497840" y="129321"/>
                    <a:pt x="4497840" y="129321"/>
                    <a:pt x="4744589" y="555530"/>
                  </a:cubicBezTo>
                  <a:cubicBezTo>
                    <a:pt x="4779244" y="616615"/>
                    <a:pt x="4779244" y="705467"/>
                    <a:pt x="4744589" y="766553"/>
                  </a:cubicBezTo>
                  <a:cubicBezTo>
                    <a:pt x="4744589" y="766553"/>
                    <a:pt x="4744589" y="766553"/>
                    <a:pt x="4497840" y="1191374"/>
                  </a:cubicBezTo>
                  <a:cubicBezTo>
                    <a:pt x="4463184" y="1252460"/>
                    <a:pt x="4386943" y="1296885"/>
                    <a:pt x="4316245" y="1296885"/>
                  </a:cubicBezTo>
                  <a:cubicBezTo>
                    <a:pt x="4316245" y="1296885"/>
                    <a:pt x="4316245" y="1296885"/>
                    <a:pt x="1470329" y="1296885"/>
                  </a:cubicBezTo>
                  <a:cubicBezTo>
                    <a:pt x="1399632" y="1296885"/>
                    <a:pt x="1322004" y="1252460"/>
                    <a:pt x="1287348" y="1191374"/>
                  </a:cubicBezTo>
                  <a:cubicBezTo>
                    <a:pt x="1287348" y="1191374"/>
                    <a:pt x="1287348" y="1191374"/>
                    <a:pt x="1227445" y="1087658"/>
                  </a:cubicBezTo>
                  <a:lnTo>
                    <a:pt x="1226848" y="1086624"/>
                  </a:lnTo>
                  <a:lnTo>
                    <a:pt x="1222923" y="1093425"/>
                  </a:lnTo>
                  <a:cubicBezTo>
                    <a:pt x="1161344" y="1200117"/>
                    <a:pt x="1161344" y="1200117"/>
                    <a:pt x="1161344" y="1200117"/>
                  </a:cubicBezTo>
                  <a:cubicBezTo>
                    <a:pt x="1125468" y="1263633"/>
                    <a:pt x="1046325" y="1309326"/>
                    <a:pt x="972144" y="1309351"/>
                  </a:cubicBezTo>
                  <a:cubicBezTo>
                    <a:pt x="467570" y="1309282"/>
                    <a:pt x="467570" y="1309282"/>
                    <a:pt x="467570" y="1309282"/>
                  </a:cubicBezTo>
                  <a:cubicBezTo>
                    <a:pt x="395338" y="1309828"/>
                    <a:pt x="315847" y="1263532"/>
                    <a:pt x="279492" y="1200563"/>
                  </a:cubicBezTo>
                  <a:lnTo>
                    <a:pt x="27144" y="763483"/>
                  </a:lnTo>
                  <a:cubicBezTo>
                    <a:pt x="-9211" y="700514"/>
                    <a:pt x="-8847" y="609760"/>
                    <a:pt x="27030" y="546244"/>
                  </a:cubicBezTo>
                  <a:cubicBezTo>
                    <a:pt x="279256" y="109234"/>
                    <a:pt x="279256" y="109234"/>
                    <a:pt x="279256" y="109234"/>
                  </a:cubicBezTo>
                  <a:cubicBezTo>
                    <a:pt x="317082" y="46239"/>
                    <a:pt x="396225" y="546"/>
                    <a:pt x="468456" y="0"/>
                  </a:cubicBezTo>
                  <a:close/>
                </a:path>
              </a:pathLst>
            </a:custGeom>
            <a:solidFill>
              <a:srgbClr val="0085A6"/>
            </a:solidFill>
            <a:ln w="19050">
              <a:noFill/>
            </a:ln>
            <a:effectLst>
              <a:softEdge rad="0"/>
            </a:effectLst>
          </p:spPr>
          <p:txBody>
            <a:bodyPr vert="horz" wrap="square" lIns="121883" tIns="60941" rIns="121883" bIns="60941" numCol="1" anchor="t" anchorCtr="0" compatLnSpc="1">
              <a:noAutofit/>
            </a:bodyPr>
            <a:lstStyle/>
            <a:p>
              <a:endParaRPr lang="zh-CN" altLang="en-US" sz="1335">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nvGrpSpPr>
            <p:cNvPr id="32" name="组合 30"/>
            <p:cNvGrpSpPr/>
            <p:nvPr/>
          </p:nvGrpSpPr>
          <p:grpSpPr>
            <a:xfrm>
              <a:off x="1840938" y="2355369"/>
              <a:ext cx="453607" cy="436227"/>
              <a:chOff x="9791183" y="5224434"/>
              <a:chExt cx="645684" cy="620945"/>
            </a:xfrm>
            <a:gradFill>
              <a:gsLst>
                <a:gs pos="0">
                  <a:srgbClr val="FDFA75"/>
                </a:gs>
                <a:gs pos="100000">
                  <a:srgbClr val="D79E11"/>
                </a:gs>
              </a:gsLst>
              <a:lin ang="2700000" scaled="1"/>
            </a:gradFill>
            <a:effectLst/>
          </p:grpSpPr>
          <p:sp>
            <p:nvSpPr>
              <p:cNvPr id="33" name="Oval 131"/>
              <p:cNvSpPr>
                <a:spLocks noChangeArrowheads="1"/>
              </p:cNvSpPr>
              <p:nvPr/>
            </p:nvSpPr>
            <p:spPr bwMode="auto">
              <a:xfrm>
                <a:off x="9968746" y="5224434"/>
                <a:ext cx="290558" cy="294275"/>
              </a:xfrm>
              <a:prstGeom prst="ellipse">
                <a:avLst/>
              </a:prstGeom>
              <a:solidFill>
                <a:srgbClr val="0085A6"/>
              </a:solid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p>
                <a:endParaRPr lang="zh-CN" altLang="en-US" sz="1335">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35"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0085A6"/>
              </a:solid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p>
                <a:endParaRPr lang="zh-CN" altLang="en-US" sz="1335">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sp>
          <p:nvSpPr>
            <p:cNvPr id="36" name="文本框 45"/>
            <p:cNvSpPr txBox="1"/>
            <p:nvPr/>
          </p:nvSpPr>
          <p:spPr>
            <a:xfrm>
              <a:off x="3092916" y="2152052"/>
              <a:ext cx="2493327" cy="1302794"/>
            </a:xfrm>
            <a:prstGeom prst="rect">
              <a:avLst/>
            </a:prstGeom>
            <a:noFill/>
            <a:effectLst/>
          </p:spPr>
          <p:txBody>
            <a:bodyPr wrap="non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en-US" altLang="zh-CN" sz="16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您的内容打在这里，或者通过复制</a:t>
              </a:r>
              <a:endParaRPr lang="en-US" altLang="zh-CN"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您的文本后，在此框中选择粘贴，</a:t>
              </a:r>
              <a:endParaRPr lang="en-US" altLang="zh-CN"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并选择只保留文字。</a:t>
              </a:r>
              <a:endParaRPr lang="en-US" altLang="zh-CN"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endParaRPr lang="en-US" altLang="zh-CN" sz="1335"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endParaRPr lang="en-US" altLang="zh-CN" sz="1335"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37" name="组合 36"/>
          <p:cNvGrpSpPr/>
          <p:nvPr/>
        </p:nvGrpSpPr>
        <p:grpSpPr>
          <a:xfrm>
            <a:off x="6209389" y="2591089"/>
            <a:ext cx="4769936" cy="1473648"/>
            <a:chOff x="5967013" y="2701053"/>
            <a:chExt cx="4770580" cy="1473649"/>
          </a:xfrm>
        </p:grpSpPr>
        <p:sp>
          <p:nvSpPr>
            <p:cNvPr id="38" name="任意多边形 37"/>
            <p:cNvSpPr/>
            <p:nvPr/>
          </p:nvSpPr>
          <p:spPr bwMode="auto">
            <a:xfrm rot="10800000">
              <a:off x="5967013" y="2701053"/>
              <a:ext cx="4770580" cy="1309351"/>
            </a:xfrm>
            <a:custGeom>
              <a:avLst/>
              <a:gdLst>
                <a:gd name="connsiteX0" fmla="*/ 721107 w 4770580"/>
                <a:gd name="connsiteY0" fmla="*/ 1246288 h 1309351"/>
                <a:gd name="connsiteX1" fmla="*/ 810450 w 4770580"/>
                <a:gd name="connsiteY1" fmla="*/ 1223794 h 1309351"/>
                <a:gd name="connsiteX2" fmla="*/ 1169111 w 4770580"/>
                <a:gd name="connsiteY2" fmla="*/ 1016721 h 1309351"/>
                <a:gd name="connsiteX3" fmla="*/ 1258324 w 4770580"/>
                <a:gd name="connsiteY3" fmla="*/ 862388 h 1309351"/>
                <a:gd name="connsiteX4" fmla="*/ 1258381 w 4770580"/>
                <a:gd name="connsiteY4" fmla="*/ 448341 h 1309351"/>
                <a:gd name="connsiteX5" fmla="*/ 1168744 w 4770580"/>
                <a:gd name="connsiteY5" fmla="*/ 293085 h 1309351"/>
                <a:gd name="connsiteX6" fmla="*/ 810141 w 4770580"/>
                <a:gd name="connsiteY6" fmla="*/ 86111 h 1309351"/>
                <a:gd name="connsiteX7" fmla="*/ 631877 w 4770580"/>
                <a:gd name="connsiteY7" fmla="*/ 86205 h 1309351"/>
                <a:gd name="connsiteX8" fmla="*/ 273216 w 4770580"/>
                <a:gd name="connsiteY8" fmla="*/ 293278 h 1309351"/>
                <a:gd name="connsiteX9" fmla="*/ 184003 w 4770580"/>
                <a:gd name="connsiteY9" fmla="*/ 447612 h 1309351"/>
                <a:gd name="connsiteX10" fmla="*/ 183946 w 4770580"/>
                <a:gd name="connsiteY10" fmla="*/ 861659 h 1309351"/>
                <a:gd name="connsiteX11" fmla="*/ 273583 w 4770580"/>
                <a:gd name="connsiteY11" fmla="*/ 1016914 h 1309351"/>
                <a:gd name="connsiteX12" fmla="*/ 632187 w 4770580"/>
                <a:gd name="connsiteY12" fmla="*/ 1223888 h 1309351"/>
                <a:gd name="connsiteX13" fmla="*/ 721107 w 4770580"/>
                <a:gd name="connsiteY13" fmla="*/ 1246288 h 1309351"/>
                <a:gd name="connsiteX14" fmla="*/ 4267820 w 4770580"/>
                <a:gd name="connsiteY14" fmla="*/ 1252423 h 1309351"/>
                <a:gd name="connsiteX15" fmla="*/ 4443238 w 4770580"/>
                <a:gd name="connsiteY15" fmla="*/ 1154282 h 1309351"/>
                <a:gd name="connsiteX16" fmla="*/ 4681593 w 4770580"/>
                <a:gd name="connsiteY16" fmla="*/ 759135 h 1309351"/>
                <a:gd name="connsiteX17" fmla="*/ 4681593 w 4770580"/>
                <a:gd name="connsiteY17" fmla="*/ 562851 h 1309351"/>
                <a:gd name="connsiteX18" fmla="*/ 4443238 w 4770580"/>
                <a:gd name="connsiteY18" fmla="*/ 166412 h 1309351"/>
                <a:gd name="connsiteX19" fmla="*/ 4267820 w 4770580"/>
                <a:gd name="connsiteY19" fmla="*/ 68271 h 1309351"/>
                <a:gd name="connsiteX20" fmla="*/ 1518707 w 4770580"/>
                <a:gd name="connsiteY20" fmla="*/ 68271 h 1309351"/>
                <a:gd name="connsiteX21" fmla="*/ 1341950 w 4770580"/>
                <a:gd name="connsiteY21" fmla="*/ 166412 h 1309351"/>
                <a:gd name="connsiteX22" fmla="*/ 1300229 w 4770580"/>
                <a:gd name="connsiteY22" fmla="*/ 236195 h 1309351"/>
                <a:gd name="connsiteX23" fmla="*/ 1266876 w 4770580"/>
                <a:gd name="connsiteY23" fmla="*/ 291983 h 1309351"/>
                <a:gd name="connsiteX24" fmla="*/ 1278103 w 4770580"/>
                <a:gd name="connsiteY24" fmla="*/ 311429 h 1309351"/>
                <a:gd name="connsiteX25" fmla="*/ 1413457 w 4770580"/>
                <a:gd name="connsiteY25" fmla="*/ 545868 h 1309351"/>
                <a:gd name="connsiteX26" fmla="*/ 1413571 w 4770580"/>
                <a:gd name="connsiteY26" fmla="*/ 763108 h 1309351"/>
                <a:gd name="connsiteX27" fmla="*/ 1267753 w 4770580"/>
                <a:gd name="connsiteY27" fmla="*/ 1015754 h 1309351"/>
                <a:gd name="connsiteX28" fmla="*/ 1263390 w 4770580"/>
                <a:gd name="connsiteY28" fmla="*/ 1023310 h 1309351"/>
                <a:gd name="connsiteX29" fmla="*/ 1264931 w 4770580"/>
                <a:gd name="connsiteY29" fmla="*/ 1025879 h 1309351"/>
                <a:gd name="connsiteX30" fmla="*/ 1341950 w 4770580"/>
                <a:gd name="connsiteY30" fmla="*/ 1154283 h 1309351"/>
                <a:gd name="connsiteX31" fmla="*/ 1518707 w 4770580"/>
                <a:gd name="connsiteY31" fmla="*/ 1252423 h 1309351"/>
                <a:gd name="connsiteX32" fmla="*/ 4267820 w 4770580"/>
                <a:gd name="connsiteY32" fmla="*/ 1252423 h 1309351"/>
                <a:gd name="connsiteX33" fmla="*/ 972144 w 4770580"/>
                <a:gd name="connsiteY33" fmla="*/ 1309351 h 1309351"/>
                <a:gd name="connsiteX34" fmla="*/ 467570 w 4770580"/>
                <a:gd name="connsiteY34" fmla="*/ 1309282 h 1309351"/>
                <a:gd name="connsiteX35" fmla="*/ 279492 w 4770580"/>
                <a:gd name="connsiteY35" fmla="*/ 1200563 h 1309351"/>
                <a:gd name="connsiteX36" fmla="*/ 27144 w 4770580"/>
                <a:gd name="connsiteY36" fmla="*/ 763483 h 1309351"/>
                <a:gd name="connsiteX37" fmla="*/ 27029 w 4770580"/>
                <a:gd name="connsiteY37" fmla="*/ 546244 h 1309351"/>
                <a:gd name="connsiteX38" fmla="*/ 279256 w 4770580"/>
                <a:gd name="connsiteY38" fmla="*/ 109234 h 1309351"/>
                <a:gd name="connsiteX39" fmla="*/ 468456 w 4770580"/>
                <a:gd name="connsiteY39" fmla="*/ 0 h 1309351"/>
                <a:gd name="connsiteX40" fmla="*/ 973030 w 4770580"/>
                <a:gd name="connsiteY40" fmla="*/ 70 h 1309351"/>
                <a:gd name="connsiteX41" fmla="*/ 1161108 w 4770580"/>
                <a:gd name="connsiteY41" fmla="*/ 108789 h 1309351"/>
                <a:gd name="connsiteX42" fmla="*/ 1205528 w 4770580"/>
                <a:gd name="connsiteY42" fmla="*/ 185726 h 1309351"/>
                <a:gd name="connsiteX43" fmla="*/ 1230238 w 4770580"/>
                <a:gd name="connsiteY43" fmla="*/ 228524 h 1309351"/>
                <a:gd name="connsiteX44" fmla="*/ 1244158 w 4770580"/>
                <a:gd name="connsiteY44" fmla="*/ 204345 h 1309351"/>
                <a:gd name="connsiteX45" fmla="*/ 1287348 w 4770580"/>
                <a:gd name="connsiteY45" fmla="*/ 129321 h 1309351"/>
                <a:gd name="connsiteX46" fmla="*/ 1470329 w 4770580"/>
                <a:gd name="connsiteY46" fmla="*/ 23809 h 1309351"/>
                <a:gd name="connsiteX47" fmla="*/ 4316245 w 4770580"/>
                <a:gd name="connsiteY47" fmla="*/ 23809 h 1309351"/>
                <a:gd name="connsiteX48" fmla="*/ 4497840 w 4770580"/>
                <a:gd name="connsiteY48" fmla="*/ 129321 h 1309351"/>
                <a:gd name="connsiteX49" fmla="*/ 4744589 w 4770580"/>
                <a:gd name="connsiteY49" fmla="*/ 555530 h 1309351"/>
                <a:gd name="connsiteX50" fmla="*/ 4744589 w 4770580"/>
                <a:gd name="connsiteY50" fmla="*/ 766553 h 1309351"/>
                <a:gd name="connsiteX51" fmla="*/ 4497840 w 4770580"/>
                <a:gd name="connsiteY51" fmla="*/ 1191374 h 1309351"/>
                <a:gd name="connsiteX52" fmla="*/ 4316245 w 4770580"/>
                <a:gd name="connsiteY52" fmla="*/ 1296885 h 1309351"/>
                <a:gd name="connsiteX53" fmla="*/ 1470329 w 4770580"/>
                <a:gd name="connsiteY53" fmla="*/ 1296885 h 1309351"/>
                <a:gd name="connsiteX54" fmla="*/ 1287348 w 4770580"/>
                <a:gd name="connsiteY54" fmla="*/ 1191374 h 1309351"/>
                <a:gd name="connsiteX55" fmla="*/ 1227445 w 4770580"/>
                <a:gd name="connsiteY55" fmla="*/ 1087658 h 1309351"/>
                <a:gd name="connsiteX56" fmla="*/ 1226848 w 4770580"/>
                <a:gd name="connsiteY56" fmla="*/ 1086624 h 1309351"/>
                <a:gd name="connsiteX57" fmla="*/ 1222923 w 4770580"/>
                <a:gd name="connsiteY57" fmla="*/ 1093425 h 1309351"/>
                <a:gd name="connsiteX58" fmla="*/ 1161344 w 4770580"/>
                <a:gd name="connsiteY58" fmla="*/ 1200117 h 1309351"/>
                <a:gd name="connsiteX59" fmla="*/ 972144 w 4770580"/>
                <a:gd name="connsiteY59" fmla="*/ 1309351 h 1309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1">
                  <a:moveTo>
                    <a:pt x="721107" y="1246288"/>
                  </a:moveTo>
                  <a:cubicBezTo>
                    <a:pt x="752826" y="1246240"/>
                    <a:pt x="784615" y="1238711"/>
                    <a:pt x="810450" y="1223794"/>
                  </a:cubicBezTo>
                  <a:cubicBezTo>
                    <a:pt x="810450" y="1223794"/>
                    <a:pt x="810450" y="1223794"/>
                    <a:pt x="1169111" y="1016721"/>
                  </a:cubicBezTo>
                  <a:cubicBezTo>
                    <a:pt x="1220783" y="986889"/>
                    <a:pt x="1257759" y="922245"/>
                    <a:pt x="1258324" y="862388"/>
                  </a:cubicBezTo>
                  <a:cubicBezTo>
                    <a:pt x="1258324" y="862388"/>
                    <a:pt x="1258324" y="862388"/>
                    <a:pt x="1258381" y="448341"/>
                  </a:cubicBezTo>
                  <a:cubicBezTo>
                    <a:pt x="1257932" y="389068"/>
                    <a:pt x="1220437" y="324125"/>
                    <a:pt x="1168744" y="293085"/>
                  </a:cubicBezTo>
                  <a:cubicBezTo>
                    <a:pt x="1168744" y="293085"/>
                    <a:pt x="1168744" y="293085"/>
                    <a:pt x="810141" y="86111"/>
                  </a:cubicBezTo>
                  <a:cubicBezTo>
                    <a:pt x="758020" y="56672"/>
                    <a:pt x="683549" y="56372"/>
                    <a:pt x="631877" y="86205"/>
                  </a:cubicBezTo>
                  <a:lnTo>
                    <a:pt x="273216" y="293278"/>
                  </a:lnTo>
                  <a:cubicBezTo>
                    <a:pt x="221545" y="323110"/>
                    <a:pt x="183555" y="388339"/>
                    <a:pt x="184003" y="447612"/>
                  </a:cubicBezTo>
                  <a:cubicBezTo>
                    <a:pt x="184003" y="447612"/>
                    <a:pt x="184003" y="447612"/>
                    <a:pt x="183946" y="861659"/>
                  </a:cubicBezTo>
                  <a:cubicBezTo>
                    <a:pt x="183968" y="922531"/>
                    <a:pt x="221463" y="987474"/>
                    <a:pt x="273583" y="1016914"/>
                  </a:cubicBezTo>
                  <a:cubicBezTo>
                    <a:pt x="273583" y="1016914"/>
                    <a:pt x="273583" y="1016914"/>
                    <a:pt x="632187" y="1223888"/>
                  </a:cubicBezTo>
                  <a:cubicBezTo>
                    <a:pt x="657740" y="1238900"/>
                    <a:pt x="689388" y="1246335"/>
                    <a:pt x="721107" y="1246288"/>
                  </a:cubicBezTo>
                  <a:close/>
                  <a:moveTo>
                    <a:pt x="4267820" y="1252423"/>
                  </a:moveTo>
                  <a:cubicBezTo>
                    <a:pt x="4336113" y="1252423"/>
                    <a:pt x="4409761" y="1211101"/>
                    <a:pt x="4443238" y="1154282"/>
                  </a:cubicBezTo>
                  <a:cubicBezTo>
                    <a:pt x="4681593" y="759135"/>
                    <a:pt x="4681593" y="759135"/>
                    <a:pt x="4681593" y="759135"/>
                  </a:cubicBezTo>
                  <a:cubicBezTo>
                    <a:pt x="4715069" y="702316"/>
                    <a:pt x="4715069" y="619669"/>
                    <a:pt x="4681593" y="562851"/>
                  </a:cubicBezTo>
                  <a:cubicBezTo>
                    <a:pt x="4443238" y="166412"/>
                    <a:pt x="4443238" y="166412"/>
                    <a:pt x="4443238" y="166412"/>
                  </a:cubicBezTo>
                  <a:cubicBezTo>
                    <a:pt x="4409761" y="109594"/>
                    <a:pt x="4336113" y="68271"/>
                    <a:pt x="4267820" y="68271"/>
                  </a:cubicBezTo>
                  <a:cubicBezTo>
                    <a:pt x="1518707" y="68271"/>
                    <a:pt x="1518707" y="68271"/>
                    <a:pt x="1518707" y="68271"/>
                  </a:cubicBezTo>
                  <a:cubicBezTo>
                    <a:pt x="1450414" y="68271"/>
                    <a:pt x="1375426" y="109594"/>
                    <a:pt x="1341950" y="166412"/>
                  </a:cubicBezTo>
                  <a:cubicBezTo>
                    <a:pt x="1327136" y="191189"/>
                    <a:pt x="1313249" y="214418"/>
                    <a:pt x="1300229" y="236195"/>
                  </a:cubicBezTo>
                  <a:lnTo>
                    <a:pt x="1266876" y="291983"/>
                  </a:lnTo>
                  <a:lnTo>
                    <a:pt x="1278103" y="311429"/>
                  </a:lnTo>
                  <a:cubicBezTo>
                    <a:pt x="1413457" y="545868"/>
                    <a:pt x="1413457" y="545868"/>
                    <a:pt x="1413457" y="545868"/>
                  </a:cubicBezTo>
                  <a:cubicBezTo>
                    <a:pt x="1449811" y="608837"/>
                    <a:pt x="1450160" y="700826"/>
                    <a:pt x="1413571" y="763108"/>
                  </a:cubicBezTo>
                  <a:cubicBezTo>
                    <a:pt x="1350514" y="872360"/>
                    <a:pt x="1303222" y="954299"/>
                    <a:pt x="1267753" y="1015754"/>
                  </a:cubicBezTo>
                  <a:lnTo>
                    <a:pt x="1263390" y="1023310"/>
                  </a:lnTo>
                  <a:lnTo>
                    <a:pt x="1264931" y="1025879"/>
                  </a:lnTo>
                  <a:cubicBezTo>
                    <a:pt x="1341950" y="1154283"/>
                    <a:pt x="1341950" y="1154283"/>
                    <a:pt x="1341950" y="1154283"/>
                  </a:cubicBezTo>
                  <a:cubicBezTo>
                    <a:pt x="1375426" y="1211101"/>
                    <a:pt x="1450414" y="1252423"/>
                    <a:pt x="1518707" y="1252423"/>
                  </a:cubicBezTo>
                  <a:cubicBezTo>
                    <a:pt x="4267820" y="1252423"/>
                    <a:pt x="4267820" y="1252423"/>
                    <a:pt x="4267820" y="1252423"/>
                  </a:cubicBezTo>
                  <a:close/>
                  <a:moveTo>
                    <a:pt x="972144" y="1309351"/>
                  </a:moveTo>
                  <a:cubicBezTo>
                    <a:pt x="467570" y="1309282"/>
                    <a:pt x="467570" y="1309282"/>
                    <a:pt x="467570" y="1309282"/>
                  </a:cubicBezTo>
                  <a:cubicBezTo>
                    <a:pt x="395338" y="1309828"/>
                    <a:pt x="315847" y="1263532"/>
                    <a:pt x="279492" y="1200563"/>
                  </a:cubicBezTo>
                  <a:lnTo>
                    <a:pt x="27144" y="763483"/>
                  </a:lnTo>
                  <a:cubicBezTo>
                    <a:pt x="-9211" y="700514"/>
                    <a:pt x="-8847" y="609760"/>
                    <a:pt x="27029" y="546244"/>
                  </a:cubicBezTo>
                  <a:cubicBezTo>
                    <a:pt x="279256" y="109234"/>
                    <a:pt x="279256" y="109234"/>
                    <a:pt x="279256" y="109234"/>
                  </a:cubicBezTo>
                  <a:cubicBezTo>
                    <a:pt x="317082" y="46239"/>
                    <a:pt x="396224" y="546"/>
                    <a:pt x="468456" y="0"/>
                  </a:cubicBezTo>
                  <a:cubicBezTo>
                    <a:pt x="973030" y="70"/>
                    <a:pt x="973030" y="70"/>
                    <a:pt x="973030" y="70"/>
                  </a:cubicBezTo>
                  <a:cubicBezTo>
                    <a:pt x="1045975" y="758"/>
                    <a:pt x="1124753" y="45820"/>
                    <a:pt x="1161108" y="108789"/>
                  </a:cubicBezTo>
                  <a:cubicBezTo>
                    <a:pt x="1176880" y="136106"/>
                    <a:pt x="1191666" y="161717"/>
                    <a:pt x="1205528" y="185726"/>
                  </a:cubicBezTo>
                  <a:lnTo>
                    <a:pt x="1230238" y="228524"/>
                  </a:lnTo>
                  <a:lnTo>
                    <a:pt x="1244158" y="204345"/>
                  </a:lnTo>
                  <a:cubicBezTo>
                    <a:pt x="1257636" y="180932"/>
                    <a:pt x="1272013" y="155958"/>
                    <a:pt x="1287348" y="129321"/>
                  </a:cubicBezTo>
                  <a:cubicBezTo>
                    <a:pt x="1322004" y="68235"/>
                    <a:pt x="1399632" y="23809"/>
                    <a:pt x="1470329" y="23809"/>
                  </a:cubicBezTo>
                  <a:cubicBezTo>
                    <a:pt x="1470329" y="23809"/>
                    <a:pt x="1470329" y="23809"/>
                    <a:pt x="4316245" y="23809"/>
                  </a:cubicBezTo>
                  <a:cubicBezTo>
                    <a:pt x="4386943" y="23809"/>
                    <a:pt x="4463184" y="68235"/>
                    <a:pt x="4497840" y="129321"/>
                  </a:cubicBezTo>
                  <a:cubicBezTo>
                    <a:pt x="4497840" y="129321"/>
                    <a:pt x="4497840" y="129321"/>
                    <a:pt x="4744589" y="555530"/>
                  </a:cubicBezTo>
                  <a:cubicBezTo>
                    <a:pt x="4779244" y="616615"/>
                    <a:pt x="4779244" y="705467"/>
                    <a:pt x="4744589" y="766553"/>
                  </a:cubicBezTo>
                  <a:cubicBezTo>
                    <a:pt x="4744589" y="766553"/>
                    <a:pt x="4744589" y="766553"/>
                    <a:pt x="4497840" y="1191374"/>
                  </a:cubicBezTo>
                  <a:cubicBezTo>
                    <a:pt x="4463184" y="1252459"/>
                    <a:pt x="4386943" y="1296885"/>
                    <a:pt x="4316245" y="1296885"/>
                  </a:cubicBezTo>
                  <a:cubicBezTo>
                    <a:pt x="4316245" y="1296885"/>
                    <a:pt x="4316245" y="1296885"/>
                    <a:pt x="1470329" y="1296885"/>
                  </a:cubicBezTo>
                  <a:cubicBezTo>
                    <a:pt x="1399632" y="1296885"/>
                    <a:pt x="1322004" y="1252460"/>
                    <a:pt x="1287348" y="1191374"/>
                  </a:cubicBezTo>
                  <a:cubicBezTo>
                    <a:pt x="1287348" y="1191374"/>
                    <a:pt x="1287348" y="1191374"/>
                    <a:pt x="1227445" y="1087658"/>
                  </a:cubicBezTo>
                  <a:lnTo>
                    <a:pt x="1226848" y="1086624"/>
                  </a:lnTo>
                  <a:lnTo>
                    <a:pt x="1222923" y="1093425"/>
                  </a:lnTo>
                  <a:cubicBezTo>
                    <a:pt x="1161344" y="1200117"/>
                    <a:pt x="1161344" y="1200117"/>
                    <a:pt x="1161344" y="1200117"/>
                  </a:cubicBezTo>
                  <a:cubicBezTo>
                    <a:pt x="1125468" y="1263633"/>
                    <a:pt x="1046325" y="1309326"/>
                    <a:pt x="972144" y="1309351"/>
                  </a:cubicBezTo>
                  <a:close/>
                </a:path>
              </a:pathLst>
            </a:custGeom>
            <a:solidFill>
              <a:srgbClr val="0085A6"/>
            </a:solidFill>
            <a:ln w="19050">
              <a:noFill/>
            </a:ln>
            <a:effectLst>
              <a:softEdge rad="0"/>
            </a:effectLst>
          </p:spPr>
          <p:txBody>
            <a:bodyPr vert="horz" wrap="square" lIns="121883" tIns="60941" rIns="121883" bIns="60941" numCol="1" anchor="t" anchorCtr="0" compatLnSpc="1">
              <a:noAutofit/>
            </a:bodyPr>
            <a:lstStyle/>
            <a:p>
              <a:endParaRPr lang="zh-CN" altLang="en-US" sz="1335">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39" name="Freeform 223"/>
            <p:cNvSpPr/>
            <p:nvPr/>
          </p:nvSpPr>
          <p:spPr bwMode="auto">
            <a:xfrm>
              <a:off x="9816552" y="3168895"/>
              <a:ext cx="442748" cy="359078"/>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0085A6"/>
            </a:solidFill>
            <a:ln>
              <a:noFill/>
            </a:ln>
            <a:effectLst/>
          </p:spPr>
          <p:txBody>
            <a:bodyPr vert="horz" wrap="square" lIns="121883" tIns="60941" rIns="121883" bIns="60941" numCol="1" anchor="t" anchorCtr="0" compatLnSpc="1"/>
            <a:lstStyle/>
            <a:p>
              <a:endParaRPr lang="zh-CN" altLang="en-US" sz="1335">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40" name="文本框 46"/>
            <p:cNvSpPr txBox="1"/>
            <p:nvPr/>
          </p:nvSpPr>
          <p:spPr>
            <a:xfrm>
              <a:off x="6724637" y="2871908"/>
              <a:ext cx="2493327" cy="1302794"/>
            </a:xfrm>
            <a:prstGeom prst="rect">
              <a:avLst/>
            </a:prstGeom>
            <a:noFill/>
            <a:effectLst/>
          </p:spPr>
          <p:txBody>
            <a:bodyPr wrap="non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en-US" altLang="zh-CN" sz="16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您的内容打在这里，或者通过复制</a:t>
              </a:r>
              <a:endParaRPr lang="en-US" altLang="zh-CN"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您的文本后，在此框中选择粘贴，</a:t>
              </a:r>
              <a:endParaRPr lang="en-US" altLang="zh-CN"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并选择只保留文字。</a:t>
              </a:r>
              <a:endParaRPr lang="en-US" altLang="zh-CN" sz="1335"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endParaRPr lang="en-US" altLang="zh-CN" sz="1335"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endParaRPr lang="en-US" altLang="zh-CN" sz="1335"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41" name="组合 40"/>
          <p:cNvGrpSpPr/>
          <p:nvPr/>
        </p:nvGrpSpPr>
        <p:grpSpPr>
          <a:xfrm>
            <a:off x="1148267" y="3891954"/>
            <a:ext cx="4769936" cy="1442189"/>
            <a:chOff x="1464083" y="3895234"/>
            <a:chExt cx="4770580" cy="1442187"/>
          </a:xfrm>
        </p:grpSpPr>
        <p:sp>
          <p:nvSpPr>
            <p:cNvPr id="42" name="任意多边形 41"/>
            <p:cNvSpPr/>
            <p:nvPr/>
          </p:nvSpPr>
          <p:spPr bwMode="auto">
            <a:xfrm>
              <a:off x="1464083" y="3895234"/>
              <a:ext cx="4770580" cy="1309352"/>
            </a:xfrm>
            <a:custGeom>
              <a:avLst/>
              <a:gdLst>
                <a:gd name="connsiteX0" fmla="*/ 1518707 w 4770580"/>
                <a:gd name="connsiteY0" fmla="*/ 68271 h 1309352"/>
                <a:gd name="connsiteX1" fmla="*/ 1341950 w 4770580"/>
                <a:gd name="connsiteY1" fmla="*/ 166412 h 1309352"/>
                <a:gd name="connsiteX2" fmla="*/ 1300229 w 4770580"/>
                <a:gd name="connsiteY2" fmla="*/ 236195 h 1309352"/>
                <a:gd name="connsiteX3" fmla="*/ 1266876 w 4770580"/>
                <a:gd name="connsiteY3" fmla="*/ 291983 h 1309352"/>
                <a:gd name="connsiteX4" fmla="*/ 1278103 w 4770580"/>
                <a:gd name="connsiteY4" fmla="*/ 311429 h 1309352"/>
                <a:gd name="connsiteX5" fmla="*/ 1413457 w 4770580"/>
                <a:gd name="connsiteY5" fmla="*/ 545868 h 1309352"/>
                <a:gd name="connsiteX6" fmla="*/ 1413571 w 4770580"/>
                <a:gd name="connsiteY6" fmla="*/ 763108 h 1309352"/>
                <a:gd name="connsiteX7" fmla="*/ 1267753 w 4770580"/>
                <a:gd name="connsiteY7" fmla="*/ 1015754 h 1309352"/>
                <a:gd name="connsiteX8" fmla="*/ 1263392 w 4770580"/>
                <a:gd name="connsiteY8" fmla="*/ 1023311 h 1309352"/>
                <a:gd name="connsiteX9" fmla="*/ 1264931 w 4770580"/>
                <a:gd name="connsiteY9" fmla="*/ 1025879 h 1309352"/>
                <a:gd name="connsiteX10" fmla="*/ 1341950 w 4770580"/>
                <a:gd name="connsiteY10" fmla="*/ 1154283 h 1309352"/>
                <a:gd name="connsiteX11" fmla="*/ 1518707 w 4770580"/>
                <a:gd name="connsiteY11" fmla="*/ 1252423 h 1309352"/>
                <a:gd name="connsiteX12" fmla="*/ 4267820 w 4770580"/>
                <a:gd name="connsiteY12" fmla="*/ 1252423 h 1309352"/>
                <a:gd name="connsiteX13" fmla="*/ 4443238 w 4770580"/>
                <a:gd name="connsiteY13" fmla="*/ 1154283 h 1309352"/>
                <a:gd name="connsiteX14" fmla="*/ 4681593 w 4770580"/>
                <a:gd name="connsiteY14" fmla="*/ 759135 h 1309352"/>
                <a:gd name="connsiteX15" fmla="*/ 4681593 w 4770580"/>
                <a:gd name="connsiteY15" fmla="*/ 562852 h 1309352"/>
                <a:gd name="connsiteX16" fmla="*/ 4443238 w 4770580"/>
                <a:gd name="connsiteY16" fmla="*/ 166412 h 1309352"/>
                <a:gd name="connsiteX17" fmla="*/ 4267820 w 4770580"/>
                <a:gd name="connsiteY17" fmla="*/ 68271 h 1309352"/>
                <a:gd name="connsiteX18" fmla="*/ 1518707 w 4770580"/>
                <a:gd name="connsiteY18" fmla="*/ 68271 h 1309352"/>
                <a:gd name="connsiteX19" fmla="*/ 720841 w 4770580"/>
                <a:gd name="connsiteY19" fmla="*/ 63931 h 1309352"/>
                <a:gd name="connsiteX20" fmla="*/ 631877 w 4770580"/>
                <a:gd name="connsiteY20" fmla="*/ 86205 h 1309352"/>
                <a:gd name="connsiteX21" fmla="*/ 273216 w 4770580"/>
                <a:gd name="connsiteY21" fmla="*/ 293278 h 1309352"/>
                <a:gd name="connsiteX22" fmla="*/ 184004 w 4770580"/>
                <a:gd name="connsiteY22" fmla="*/ 447612 h 1309352"/>
                <a:gd name="connsiteX23" fmla="*/ 183946 w 4770580"/>
                <a:gd name="connsiteY23" fmla="*/ 861659 h 1309352"/>
                <a:gd name="connsiteX24" fmla="*/ 273583 w 4770580"/>
                <a:gd name="connsiteY24" fmla="*/ 1016914 h 1309352"/>
                <a:gd name="connsiteX25" fmla="*/ 632187 w 4770580"/>
                <a:gd name="connsiteY25" fmla="*/ 1223888 h 1309352"/>
                <a:gd name="connsiteX26" fmla="*/ 810450 w 4770580"/>
                <a:gd name="connsiteY26" fmla="*/ 1223795 h 1309352"/>
                <a:gd name="connsiteX27" fmla="*/ 1169111 w 4770580"/>
                <a:gd name="connsiteY27" fmla="*/ 1016722 h 1309352"/>
                <a:gd name="connsiteX28" fmla="*/ 1258324 w 4770580"/>
                <a:gd name="connsiteY28" fmla="*/ 862388 h 1309352"/>
                <a:gd name="connsiteX29" fmla="*/ 1258381 w 4770580"/>
                <a:gd name="connsiteY29" fmla="*/ 448341 h 1309352"/>
                <a:gd name="connsiteX30" fmla="*/ 1168744 w 4770580"/>
                <a:gd name="connsiteY30" fmla="*/ 293085 h 1309352"/>
                <a:gd name="connsiteX31" fmla="*/ 810141 w 4770580"/>
                <a:gd name="connsiteY31" fmla="*/ 86111 h 1309352"/>
                <a:gd name="connsiteX32" fmla="*/ 720841 w 4770580"/>
                <a:gd name="connsiteY32" fmla="*/ 63931 h 1309352"/>
                <a:gd name="connsiteX33" fmla="*/ 468456 w 4770580"/>
                <a:gd name="connsiteY33" fmla="*/ 0 h 1309352"/>
                <a:gd name="connsiteX34" fmla="*/ 973030 w 4770580"/>
                <a:gd name="connsiteY34" fmla="*/ 70 h 1309352"/>
                <a:gd name="connsiteX35" fmla="*/ 1161109 w 4770580"/>
                <a:gd name="connsiteY35" fmla="*/ 108789 h 1309352"/>
                <a:gd name="connsiteX36" fmla="*/ 1205528 w 4770580"/>
                <a:gd name="connsiteY36" fmla="*/ 185726 h 1309352"/>
                <a:gd name="connsiteX37" fmla="*/ 1230238 w 4770580"/>
                <a:gd name="connsiteY37" fmla="*/ 228524 h 1309352"/>
                <a:gd name="connsiteX38" fmla="*/ 1244158 w 4770580"/>
                <a:gd name="connsiteY38" fmla="*/ 204345 h 1309352"/>
                <a:gd name="connsiteX39" fmla="*/ 1287348 w 4770580"/>
                <a:gd name="connsiteY39" fmla="*/ 129321 h 1309352"/>
                <a:gd name="connsiteX40" fmla="*/ 1470329 w 4770580"/>
                <a:gd name="connsiteY40" fmla="*/ 23809 h 1309352"/>
                <a:gd name="connsiteX41" fmla="*/ 4316245 w 4770580"/>
                <a:gd name="connsiteY41" fmla="*/ 23809 h 1309352"/>
                <a:gd name="connsiteX42" fmla="*/ 4497840 w 4770580"/>
                <a:gd name="connsiteY42" fmla="*/ 129321 h 1309352"/>
                <a:gd name="connsiteX43" fmla="*/ 4744589 w 4770580"/>
                <a:gd name="connsiteY43" fmla="*/ 555530 h 1309352"/>
                <a:gd name="connsiteX44" fmla="*/ 4744589 w 4770580"/>
                <a:gd name="connsiteY44" fmla="*/ 766553 h 1309352"/>
                <a:gd name="connsiteX45" fmla="*/ 4497840 w 4770580"/>
                <a:gd name="connsiteY45" fmla="*/ 1191374 h 1309352"/>
                <a:gd name="connsiteX46" fmla="*/ 4316245 w 4770580"/>
                <a:gd name="connsiteY46" fmla="*/ 1296885 h 1309352"/>
                <a:gd name="connsiteX47" fmla="*/ 1470329 w 4770580"/>
                <a:gd name="connsiteY47" fmla="*/ 1296885 h 1309352"/>
                <a:gd name="connsiteX48" fmla="*/ 1287348 w 4770580"/>
                <a:gd name="connsiteY48" fmla="*/ 1191374 h 1309352"/>
                <a:gd name="connsiteX49" fmla="*/ 1227445 w 4770580"/>
                <a:gd name="connsiteY49" fmla="*/ 1087658 h 1309352"/>
                <a:gd name="connsiteX50" fmla="*/ 1226848 w 4770580"/>
                <a:gd name="connsiteY50" fmla="*/ 1086625 h 1309352"/>
                <a:gd name="connsiteX51" fmla="*/ 1222923 w 4770580"/>
                <a:gd name="connsiteY51" fmla="*/ 1093425 h 1309352"/>
                <a:gd name="connsiteX52" fmla="*/ 1161344 w 4770580"/>
                <a:gd name="connsiteY52" fmla="*/ 1200117 h 1309352"/>
                <a:gd name="connsiteX53" fmla="*/ 972144 w 4770580"/>
                <a:gd name="connsiteY53" fmla="*/ 1309352 h 1309352"/>
                <a:gd name="connsiteX54" fmla="*/ 467570 w 4770580"/>
                <a:gd name="connsiteY54" fmla="*/ 1309282 h 1309352"/>
                <a:gd name="connsiteX55" fmla="*/ 279492 w 4770580"/>
                <a:gd name="connsiteY55" fmla="*/ 1200563 h 1309352"/>
                <a:gd name="connsiteX56" fmla="*/ 27144 w 4770580"/>
                <a:gd name="connsiteY56" fmla="*/ 763483 h 1309352"/>
                <a:gd name="connsiteX57" fmla="*/ 27030 w 4770580"/>
                <a:gd name="connsiteY57" fmla="*/ 546244 h 1309352"/>
                <a:gd name="connsiteX58" fmla="*/ 279256 w 4770580"/>
                <a:gd name="connsiteY58" fmla="*/ 109234 h 1309352"/>
                <a:gd name="connsiteX59" fmla="*/ 468456 w 4770580"/>
                <a:gd name="connsiteY59" fmla="*/ 0 h 1309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2">
                  <a:moveTo>
                    <a:pt x="1518707" y="68271"/>
                  </a:moveTo>
                  <a:cubicBezTo>
                    <a:pt x="1450415" y="68271"/>
                    <a:pt x="1375427" y="109594"/>
                    <a:pt x="1341950" y="166412"/>
                  </a:cubicBezTo>
                  <a:cubicBezTo>
                    <a:pt x="1327137" y="191189"/>
                    <a:pt x="1313249" y="214418"/>
                    <a:pt x="1300229" y="236195"/>
                  </a:cubicBezTo>
                  <a:lnTo>
                    <a:pt x="1266876" y="291983"/>
                  </a:lnTo>
                  <a:lnTo>
                    <a:pt x="1278103" y="311429"/>
                  </a:lnTo>
                  <a:cubicBezTo>
                    <a:pt x="1413457" y="545868"/>
                    <a:pt x="1413457" y="545868"/>
                    <a:pt x="1413457" y="545868"/>
                  </a:cubicBezTo>
                  <a:cubicBezTo>
                    <a:pt x="1449812" y="608837"/>
                    <a:pt x="1450160" y="700827"/>
                    <a:pt x="1413571" y="763108"/>
                  </a:cubicBezTo>
                  <a:cubicBezTo>
                    <a:pt x="1350514" y="872360"/>
                    <a:pt x="1303222" y="954300"/>
                    <a:pt x="1267753" y="1015754"/>
                  </a:cubicBezTo>
                  <a:lnTo>
                    <a:pt x="1263392" y="1023311"/>
                  </a:lnTo>
                  <a:lnTo>
                    <a:pt x="1264931" y="1025879"/>
                  </a:lnTo>
                  <a:cubicBezTo>
                    <a:pt x="1341950" y="1154283"/>
                    <a:pt x="1341950" y="1154283"/>
                    <a:pt x="1341950" y="1154283"/>
                  </a:cubicBezTo>
                  <a:cubicBezTo>
                    <a:pt x="1375427" y="1211101"/>
                    <a:pt x="1450415" y="1252423"/>
                    <a:pt x="1518707" y="1252423"/>
                  </a:cubicBezTo>
                  <a:cubicBezTo>
                    <a:pt x="4267820" y="1252423"/>
                    <a:pt x="4267820" y="1252423"/>
                    <a:pt x="4267820" y="1252423"/>
                  </a:cubicBezTo>
                  <a:cubicBezTo>
                    <a:pt x="4336113" y="1252423"/>
                    <a:pt x="4409761" y="1211101"/>
                    <a:pt x="4443238" y="1154283"/>
                  </a:cubicBezTo>
                  <a:cubicBezTo>
                    <a:pt x="4681593" y="759135"/>
                    <a:pt x="4681593" y="759135"/>
                    <a:pt x="4681593" y="759135"/>
                  </a:cubicBezTo>
                  <a:cubicBezTo>
                    <a:pt x="4715069" y="702316"/>
                    <a:pt x="4715069" y="619670"/>
                    <a:pt x="4681593" y="562852"/>
                  </a:cubicBezTo>
                  <a:cubicBezTo>
                    <a:pt x="4443238" y="166412"/>
                    <a:pt x="4443238" y="166412"/>
                    <a:pt x="4443238" y="166412"/>
                  </a:cubicBezTo>
                  <a:cubicBezTo>
                    <a:pt x="4409761" y="109594"/>
                    <a:pt x="4336113" y="68271"/>
                    <a:pt x="4267820" y="68271"/>
                  </a:cubicBezTo>
                  <a:cubicBezTo>
                    <a:pt x="1518707" y="68271"/>
                    <a:pt x="1518707" y="68271"/>
                    <a:pt x="1518707" y="68271"/>
                  </a:cubicBezTo>
                  <a:close/>
                  <a:moveTo>
                    <a:pt x="720841" y="63931"/>
                  </a:moveTo>
                  <a:cubicBezTo>
                    <a:pt x="689249" y="63905"/>
                    <a:pt x="657713" y="71289"/>
                    <a:pt x="631877" y="86205"/>
                  </a:cubicBezTo>
                  <a:lnTo>
                    <a:pt x="273216" y="293278"/>
                  </a:lnTo>
                  <a:cubicBezTo>
                    <a:pt x="221545" y="323111"/>
                    <a:pt x="183555" y="388340"/>
                    <a:pt x="184004" y="447612"/>
                  </a:cubicBezTo>
                  <a:cubicBezTo>
                    <a:pt x="184004" y="447612"/>
                    <a:pt x="184004" y="447612"/>
                    <a:pt x="183946" y="861659"/>
                  </a:cubicBezTo>
                  <a:cubicBezTo>
                    <a:pt x="183968" y="922531"/>
                    <a:pt x="221463" y="987474"/>
                    <a:pt x="273583" y="1016914"/>
                  </a:cubicBezTo>
                  <a:cubicBezTo>
                    <a:pt x="273583" y="1016914"/>
                    <a:pt x="273583" y="1016914"/>
                    <a:pt x="632187" y="1223888"/>
                  </a:cubicBezTo>
                  <a:cubicBezTo>
                    <a:pt x="683294" y="1253913"/>
                    <a:pt x="758779" y="1253627"/>
                    <a:pt x="810450" y="1223795"/>
                  </a:cubicBezTo>
                  <a:cubicBezTo>
                    <a:pt x="810450" y="1223795"/>
                    <a:pt x="810450" y="1223795"/>
                    <a:pt x="1169111" y="1016722"/>
                  </a:cubicBezTo>
                  <a:cubicBezTo>
                    <a:pt x="1220783" y="986889"/>
                    <a:pt x="1257759" y="922245"/>
                    <a:pt x="1258324" y="862388"/>
                  </a:cubicBezTo>
                  <a:cubicBezTo>
                    <a:pt x="1258324" y="862388"/>
                    <a:pt x="1258324" y="862388"/>
                    <a:pt x="1258381" y="448341"/>
                  </a:cubicBezTo>
                  <a:cubicBezTo>
                    <a:pt x="1257932" y="389068"/>
                    <a:pt x="1220437" y="324125"/>
                    <a:pt x="1168744" y="293085"/>
                  </a:cubicBezTo>
                  <a:cubicBezTo>
                    <a:pt x="1168744" y="293085"/>
                    <a:pt x="1168744" y="293085"/>
                    <a:pt x="810141" y="86111"/>
                  </a:cubicBezTo>
                  <a:cubicBezTo>
                    <a:pt x="784081" y="71392"/>
                    <a:pt x="752433" y="63957"/>
                    <a:pt x="720841" y="63931"/>
                  </a:cubicBezTo>
                  <a:close/>
                  <a:moveTo>
                    <a:pt x="468456" y="0"/>
                  </a:moveTo>
                  <a:cubicBezTo>
                    <a:pt x="973030" y="70"/>
                    <a:pt x="973030" y="70"/>
                    <a:pt x="973030" y="70"/>
                  </a:cubicBezTo>
                  <a:cubicBezTo>
                    <a:pt x="1045975" y="758"/>
                    <a:pt x="1124753" y="45820"/>
                    <a:pt x="1161109" y="108789"/>
                  </a:cubicBezTo>
                  <a:cubicBezTo>
                    <a:pt x="1176881" y="136106"/>
                    <a:pt x="1191666" y="161717"/>
                    <a:pt x="1205528" y="185726"/>
                  </a:cubicBezTo>
                  <a:lnTo>
                    <a:pt x="1230238" y="228524"/>
                  </a:lnTo>
                  <a:lnTo>
                    <a:pt x="1244158" y="204345"/>
                  </a:lnTo>
                  <a:cubicBezTo>
                    <a:pt x="1257636" y="180932"/>
                    <a:pt x="1272013" y="155959"/>
                    <a:pt x="1287348" y="129321"/>
                  </a:cubicBezTo>
                  <a:cubicBezTo>
                    <a:pt x="1322004" y="68235"/>
                    <a:pt x="1399632" y="23809"/>
                    <a:pt x="1470329" y="23809"/>
                  </a:cubicBezTo>
                  <a:cubicBezTo>
                    <a:pt x="1470329" y="23809"/>
                    <a:pt x="1470329" y="23809"/>
                    <a:pt x="4316245" y="23809"/>
                  </a:cubicBezTo>
                  <a:cubicBezTo>
                    <a:pt x="4386943" y="23809"/>
                    <a:pt x="4463184" y="68235"/>
                    <a:pt x="4497840" y="129321"/>
                  </a:cubicBezTo>
                  <a:cubicBezTo>
                    <a:pt x="4497840" y="129321"/>
                    <a:pt x="4497840" y="129321"/>
                    <a:pt x="4744589" y="555530"/>
                  </a:cubicBezTo>
                  <a:cubicBezTo>
                    <a:pt x="4779244" y="616615"/>
                    <a:pt x="4779244" y="705467"/>
                    <a:pt x="4744589" y="766553"/>
                  </a:cubicBezTo>
                  <a:cubicBezTo>
                    <a:pt x="4744589" y="766553"/>
                    <a:pt x="4744589" y="766553"/>
                    <a:pt x="4497840" y="1191374"/>
                  </a:cubicBezTo>
                  <a:cubicBezTo>
                    <a:pt x="4463184" y="1252460"/>
                    <a:pt x="4386943" y="1296885"/>
                    <a:pt x="4316245" y="1296885"/>
                  </a:cubicBezTo>
                  <a:cubicBezTo>
                    <a:pt x="4316245" y="1296885"/>
                    <a:pt x="4316245" y="1296885"/>
                    <a:pt x="1470329" y="1296885"/>
                  </a:cubicBezTo>
                  <a:cubicBezTo>
                    <a:pt x="1399632" y="1296885"/>
                    <a:pt x="1322004" y="1252460"/>
                    <a:pt x="1287348" y="1191374"/>
                  </a:cubicBezTo>
                  <a:cubicBezTo>
                    <a:pt x="1287348" y="1191374"/>
                    <a:pt x="1287348" y="1191374"/>
                    <a:pt x="1227445" y="1087658"/>
                  </a:cubicBezTo>
                  <a:lnTo>
                    <a:pt x="1226848" y="1086625"/>
                  </a:lnTo>
                  <a:lnTo>
                    <a:pt x="1222923" y="1093425"/>
                  </a:lnTo>
                  <a:cubicBezTo>
                    <a:pt x="1161344" y="1200117"/>
                    <a:pt x="1161344" y="1200117"/>
                    <a:pt x="1161344" y="1200117"/>
                  </a:cubicBezTo>
                  <a:cubicBezTo>
                    <a:pt x="1125468" y="1263633"/>
                    <a:pt x="1046325" y="1309326"/>
                    <a:pt x="972144" y="1309352"/>
                  </a:cubicBezTo>
                  <a:cubicBezTo>
                    <a:pt x="467570" y="1309282"/>
                    <a:pt x="467570" y="1309282"/>
                    <a:pt x="467570" y="1309282"/>
                  </a:cubicBezTo>
                  <a:cubicBezTo>
                    <a:pt x="395338" y="1309828"/>
                    <a:pt x="315847" y="1263532"/>
                    <a:pt x="279492" y="1200563"/>
                  </a:cubicBezTo>
                  <a:lnTo>
                    <a:pt x="27144" y="763483"/>
                  </a:lnTo>
                  <a:cubicBezTo>
                    <a:pt x="-9211" y="700514"/>
                    <a:pt x="-8847" y="609760"/>
                    <a:pt x="27030" y="546244"/>
                  </a:cubicBezTo>
                  <a:cubicBezTo>
                    <a:pt x="279256" y="109234"/>
                    <a:pt x="279256" y="109234"/>
                    <a:pt x="279256" y="109234"/>
                  </a:cubicBezTo>
                  <a:cubicBezTo>
                    <a:pt x="317082" y="46239"/>
                    <a:pt x="396224" y="546"/>
                    <a:pt x="468456" y="0"/>
                  </a:cubicBezTo>
                  <a:close/>
                </a:path>
              </a:pathLst>
            </a:custGeom>
            <a:solidFill>
              <a:srgbClr val="0085A6"/>
            </a:solidFill>
            <a:ln w="19050">
              <a:noFill/>
            </a:ln>
            <a:effectLst>
              <a:softEdge rad="0"/>
            </a:effectLst>
          </p:spPr>
          <p:txBody>
            <a:bodyPr vert="horz" wrap="square" lIns="121883" tIns="60941" rIns="121883" bIns="60941" numCol="1" anchor="t" anchorCtr="0" compatLnSpc="1">
              <a:noAutofit/>
            </a:bodyPr>
            <a:lstStyle/>
            <a:p>
              <a:endParaRPr lang="zh-CN" altLang="en-US" sz="1335">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nvGrpSpPr>
            <p:cNvPr id="43" name="组合 33"/>
            <p:cNvGrpSpPr/>
            <p:nvPr/>
          </p:nvGrpSpPr>
          <p:grpSpPr>
            <a:xfrm>
              <a:off x="1999144" y="4294835"/>
              <a:ext cx="364229" cy="539708"/>
              <a:chOff x="1788810" y="2276744"/>
              <a:chExt cx="392113" cy="581026"/>
            </a:xfrm>
            <a:gradFill>
              <a:gsLst>
                <a:gs pos="0">
                  <a:srgbClr val="FDFA75"/>
                </a:gs>
                <a:gs pos="100000">
                  <a:srgbClr val="D79E11"/>
                </a:gs>
              </a:gsLst>
              <a:lin ang="2700000" scaled="1"/>
            </a:gradFill>
            <a:effectLst/>
          </p:grpSpPr>
          <p:sp>
            <p:nvSpPr>
              <p:cNvPr id="44"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solidFill>
                <a:srgbClr val="008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45" name="Freeform 10"/>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solidFill>
                <a:srgbClr val="008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46" name="Freeform 11"/>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solidFill>
                <a:srgbClr val="008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sp>
          <p:nvSpPr>
            <p:cNvPr id="47" name="文本框 47"/>
            <p:cNvSpPr txBox="1"/>
            <p:nvPr/>
          </p:nvSpPr>
          <p:spPr>
            <a:xfrm>
              <a:off x="3123168" y="4075538"/>
              <a:ext cx="2493327" cy="1261883"/>
            </a:xfrm>
            <a:prstGeom prst="rect">
              <a:avLst/>
            </a:prstGeom>
            <a:noFill/>
            <a:effectLst/>
          </p:spPr>
          <p:txBody>
            <a:bodyPr wrap="non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en-US" altLang="zh-CN" sz="16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您的内容打在这里，或者通过复制</a:t>
              </a:r>
              <a:endParaRPr lang="en-US" altLang="zh-CN"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您的文本后，在此框中选择粘贴，</a:t>
              </a:r>
              <a:endParaRPr lang="en-US" altLang="zh-CN"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并选择只保留文字。</a:t>
              </a:r>
              <a:endParaRPr lang="en-US" altLang="zh-CN"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endParaRPr lang="en-US" altLang="zh-CN"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endParaRPr lang="en-US" altLang="zh-CN"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48" name="组合 47"/>
          <p:cNvGrpSpPr/>
          <p:nvPr/>
        </p:nvGrpSpPr>
        <p:grpSpPr>
          <a:xfrm>
            <a:off x="6343196" y="4526232"/>
            <a:ext cx="4769936" cy="1458125"/>
            <a:chOff x="6100838" y="4636196"/>
            <a:chExt cx="4770580" cy="1458125"/>
          </a:xfrm>
        </p:grpSpPr>
        <p:sp>
          <p:nvSpPr>
            <p:cNvPr id="49" name="任意多边形 48"/>
            <p:cNvSpPr/>
            <p:nvPr/>
          </p:nvSpPr>
          <p:spPr bwMode="auto">
            <a:xfrm rot="10800000">
              <a:off x="6100838" y="4636196"/>
              <a:ext cx="4770580" cy="1309353"/>
            </a:xfrm>
            <a:custGeom>
              <a:avLst/>
              <a:gdLst>
                <a:gd name="connsiteX0" fmla="*/ 721108 w 4770580"/>
                <a:gd name="connsiteY0" fmla="*/ 1246289 h 1309353"/>
                <a:gd name="connsiteX1" fmla="*/ 810451 w 4770580"/>
                <a:gd name="connsiteY1" fmla="*/ 1223796 h 1309353"/>
                <a:gd name="connsiteX2" fmla="*/ 1169112 w 4770580"/>
                <a:gd name="connsiteY2" fmla="*/ 1016723 h 1309353"/>
                <a:gd name="connsiteX3" fmla="*/ 1258325 w 4770580"/>
                <a:gd name="connsiteY3" fmla="*/ 862389 h 1309353"/>
                <a:gd name="connsiteX4" fmla="*/ 1258382 w 4770580"/>
                <a:gd name="connsiteY4" fmla="*/ 448342 h 1309353"/>
                <a:gd name="connsiteX5" fmla="*/ 1168745 w 4770580"/>
                <a:gd name="connsiteY5" fmla="*/ 293086 h 1309353"/>
                <a:gd name="connsiteX6" fmla="*/ 810142 w 4770580"/>
                <a:gd name="connsiteY6" fmla="*/ 86113 h 1309353"/>
                <a:gd name="connsiteX7" fmla="*/ 631878 w 4770580"/>
                <a:gd name="connsiteY7" fmla="*/ 86206 h 1309353"/>
                <a:gd name="connsiteX8" fmla="*/ 273217 w 4770580"/>
                <a:gd name="connsiteY8" fmla="*/ 293279 h 1309353"/>
                <a:gd name="connsiteX9" fmla="*/ 184004 w 4770580"/>
                <a:gd name="connsiteY9" fmla="*/ 447613 h 1309353"/>
                <a:gd name="connsiteX10" fmla="*/ 183947 w 4770580"/>
                <a:gd name="connsiteY10" fmla="*/ 861660 h 1309353"/>
                <a:gd name="connsiteX11" fmla="*/ 273584 w 4770580"/>
                <a:gd name="connsiteY11" fmla="*/ 1016915 h 1309353"/>
                <a:gd name="connsiteX12" fmla="*/ 632188 w 4770580"/>
                <a:gd name="connsiteY12" fmla="*/ 1223889 h 1309353"/>
                <a:gd name="connsiteX13" fmla="*/ 721108 w 4770580"/>
                <a:gd name="connsiteY13" fmla="*/ 1246289 h 1309353"/>
                <a:gd name="connsiteX14" fmla="*/ 4267820 w 4770580"/>
                <a:gd name="connsiteY14" fmla="*/ 1252424 h 1309353"/>
                <a:gd name="connsiteX15" fmla="*/ 4443238 w 4770580"/>
                <a:gd name="connsiteY15" fmla="*/ 1154284 h 1309353"/>
                <a:gd name="connsiteX16" fmla="*/ 4681593 w 4770580"/>
                <a:gd name="connsiteY16" fmla="*/ 759136 h 1309353"/>
                <a:gd name="connsiteX17" fmla="*/ 4681593 w 4770580"/>
                <a:gd name="connsiteY17" fmla="*/ 562853 h 1309353"/>
                <a:gd name="connsiteX18" fmla="*/ 4443238 w 4770580"/>
                <a:gd name="connsiteY18" fmla="*/ 166413 h 1309353"/>
                <a:gd name="connsiteX19" fmla="*/ 4267820 w 4770580"/>
                <a:gd name="connsiteY19" fmla="*/ 68272 h 1309353"/>
                <a:gd name="connsiteX20" fmla="*/ 1518706 w 4770580"/>
                <a:gd name="connsiteY20" fmla="*/ 68272 h 1309353"/>
                <a:gd name="connsiteX21" fmla="*/ 1341950 w 4770580"/>
                <a:gd name="connsiteY21" fmla="*/ 166413 h 1309353"/>
                <a:gd name="connsiteX22" fmla="*/ 1300229 w 4770580"/>
                <a:gd name="connsiteY22" fmla="*/ 236196 h 1309353"/>
                <a:gd name="connsiteX23" fmla="*/ 1266876 w 4770580"/>
                <a:gd name="connsiteY23" fmla="*/ 291984 h 1309353"/>
                <a:gd name="connsiteX24" fmla="*/ 1278103 w 4770580"/>
                <a:gd name="connsiteY24" fmla="*/ 311430 h 1309353"/>
                <a:gd name="connsiteX25" fmla="*/ 1413457 w 4770580"/>
                <a:gd name="connsiteY25" fmla="*/ 545869 h 1309353"/>
                <a:gd name="connsiteX26" fmla="*/ 1413571 w 4770580"/>
                <a:gd name="connsiteY26" fmla="*/ 763109 h 1309353"/>
                <a:gd name="connsiteX27" fmla="*/ 1267752 w 4770580"/>
                <a:gd name="connsiteY27" fmla="*/ 1015755 h 1309353"/>
                <a:gd name="connsiteX28" fmla="*/ 1263390 w 4770580"/>
                <a:gd name="connsiteY28" fmla="*/ 1023312 h 1309353"/>
                <a:gd name="connsiteX29" fmla="*/ 1264931 w 4770580"/>
                <a:gd name="connsiteY29" fmla="*/ 1025880 h 1309353"/>
                <a:gd name="connsiteX30" fmla="*/ 1341950 w 4770580"/>
                <a:gd name="connsiteY30" fmla="*/ 1154284 h 1309353"/>
                <a:gd name="connsiteX31" fmla="*/ 1518706 w 4770580"/>
                <a:gd name="connsiteY31" fmla="*/ 1252424 h 1309353"/>
                <a:gd name="connsiteX32" fmla="*/ 4267820 w 4770580"/>
                <a:gd name="connsiteY32" fmla="*/ 1252424 h 1309353"/>
                <a:gd name="connsiteX33" fmla="*/ 972144 w 4770580"/>
                <a:gd name="connsiteY33" fmla="*/ 1309353 h 1309353"/>
                <a:gd name="connsiteX34" fmla="*/ 467570 w 4770580"/>
                <a:gd name="connsiteY34" fmla="*/ 1309283 h 1309353"/>
                <a:gd name="connsiteX35" fmla="*/ 279492 w 4770580"/>
                <a:gd name="connsiteY35" fmla="*/ 1200564 h 1309353"/>
                <a:gd name="connsiteX36" fmla="*/ 27144 w 4770580"/>
                <a:gd name="connsiteY36" fmla="*/ 763484 h 1309353"/>
                <a:gd name="connsiteX37" fmla="*/ 27029 w 4770580"/>
                <a:gd name="connsiteY37" fmla="*/ 546245 h 1309353"/>
                <a:gd name="connsiteX38" fmla="*/ 279256 w 4770580"/>
                <a:gd name="connsiteY38" fmla="*/ 109235 h 1309353"/>
                <a:gd name="connsiteX39" fmla="*/ 468456 w 4770580"/>
                <a:gd name="connsiteY39" fmla="*/ 0 h 1309353"/>
                <a:gd name="connsiteX40" fmla="*/ 973030 w 4770580"/>
                <a:gd name="connsiteY40" fmla="*/ 71 h 1309353"/>
                <a:gd name="connsiteX41" fmla="*/ 1161108 w 4770580"/>
                <a:gd name="connsiteY41" fmla="*/ 108790 h 1309353"/>
                <a:gd name="connsiteX42" fmla="*/ 1205528 w 4770580"/>
                <a:gd name="connsiteY42" fmla="*/ 185727 h 1309353"/>
                <a:gd name="connsiteX43" fmla="*/ 1230238 w 4770580"/>
                <a:gd name="connsiteY43" fmla="*/ 228525 h 1309353"/>
                <a:gd name="connsiteX44" fmla="*/ 1244158 w 4770580"/>
                <a:gd name="connsiteY44" fmla="*/ 204346 h 1309353"/>
                <a:gd name="connsiteX45" fmla="*/ 1287348 w 4770580"/>
                <a:gd name="connsiteY45" fmla="*/ 129322 h 1309353"/>
                <a:gd name="connsiteX46" fmla="*/ 1470329 w 4770580"/>
                <a:gd name="connsiteY46" fmla="*/ 23810 h 1309353"/>
                <a:gd name="connsiteX47" fmla="*/ 4316245 w 4770580"/>
                <a:gd name="connsiteY47" fmla="*/ 23810 h 1309353"/>
                <a:gd name="connsiteX48" fmla="*/ 4497840 w 4770580"/>
                <a:gd name="connsiteY48" fmla="*/ 129322 h 1309353"/>
                <a:gd name="connsiteX49" fmla="*/ 4744589 w 4770580"/>
                <a:gd name="connsiteY49" fmla="*/ 555531 h 1309353"/>
                <a:gd name="connsiteX50" fmla="*/ 4744589 w 4770580"/>
                <a:gd name="connsiteY50" fmla="*/ 766554 h 1309353"/>
                <a:gd name="connsiteX51" fmla="*/ 4497840 w 4770580"/>
                <a:gd name="connsiteY51" fmla="*/ 1191375 h 1309353"/>
                <a:gd name="connsiteX52" fmla="*/ 4316245 w 4770580"/>
                <a:gd name="connsiteY52" fmla="*/ 1296886 h 1309353"/>
                <a:gd name="connsiteX53" fmla="*/ 1470329 w 4770580"/>
                <a:gd name="connsiteY53" fmla="*/ 1296886 h 1309353"/>
                <a:gd name="connsiteX54" fmla="*/ 1287348 w 4770580"/>
                <a:gd name="connsiteY54" fmla="*/ 1191375 h 1309353"/>
                <a:gd name="connsiteX55" fmla="*/ 1227445 w 4770580"/>
                <a:gd name="connsiteY55" fmla="*/ 1087659 h 1309353"/>
                <a:gd name="connsiteX56" fmla="*/ 1226848 w 4770580"/>
                <a:gd name="connsiteY56" fmla="*/ 1086625 h 1309353"/>
                <a:gd name="connsiteX57" fmla="*/ 1222923 w 4770580"/>
                <a:gd name="connsiteY57" fmla="*/ 1093426 h 1309353"/>
                <a:gd name="connsiteX58" fmla="*/ 1161344 w 4770580"/>
                <a:gd name="connsiteY58" fmla="*/ 1200118 h 1309353"/>
                <a:gd name="connsiteX59" fmla="*/ 972144 w 4770580"/>
                <a:gd name="connsiteY59" fmla="*/ 1309353 h 130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70580" h="1309353">
                  <a:moveTo>
                    <a:pt x="721108" y="1246289"/>
                  </a:moveTo>
                  <a:cubicBezTo>
                    <a:pt x="752826" y="1246241"/>
                    <a:pt x="784615" y="1238712"/>
                    <a:pt x="810451" y="1223796"/>
                  </a:cubicBezTo>
                  <a:cubicBezTo>
                    <a:pt x="810451" y="1223796"/>
                    <a:pt x="810451" y="1223796"/>
                    <a:pt x="1169112" y="1016723"/>
                  </a:cubicBezTo>
                  <a:cubicBezTo>
                    <a:pt x="1220784" y="986890"/>
                    <a:pt x="1257760" y="922246"/>
                    <a:pt x="1258325" y="862389"/>
                  </a:cubicBezTo>
                  <a:cubicBezTo>
                    <a:pt x="1258325" y="862389"/>
                    <a:pt x="1258325" y="862389"/>
                    <a:pt x="1258382" y="448342"/>
                  </a:cubicBezTo>
                  <a:cubicBezTo>
                    <a:pt x="1257933" y="389069"/>
                    <a:pt x="1220438" y="324126"/>
                    <a:pt x="1168745" y="293086"/>
                  </a:cubicBezTo>
                  <a:cubicBezTo>
                    <a:pt x="1168745" y="293086"/>
                    <a:pt x="1168745" y="293086"/>
                    <a:pt x="810142" y="86113"/>
                  </a:cubicBezTo>
                  <a:cubicBezTo>
                    <a:pt x="758021" y="56673"/>
                    <a:pt x="683550" y="56373"/>
                    <a:pt x="631878" y="86206"/>
                  </a:cubicBezTo>
                  <a:lnTo>
                    <a:pt x="273217" y="293279"/>
                  </a:lnTo>
                  <a:cubicBezTo>
                    <a:pt x="221546" y="323112"/>
                    <a:pt x="183556" y="388341"/>
                    <a:pt x="184004" y="447613"/>
                  </a:cubicBezTo>
                  <a:cubicBezTo>
                    <a:pt x="184004" y="447613"/>
                    <a:pt x="184004" y="447613"/>
                    <a:pt x="183947" y="861660"/>
                  </a:cubicBezTo>
                  <a:cubicBezTo>
                    <a:pt x="183969" y="922532"/>
                    <a:pt x="221464" y="987475"/>
                    <a:pt x="273584" y="1016915"/>
                  </a:cubicBezTo>
                  <a:cubicBezTo>
                    <a:pt x="273584" y="1016915"/>
                    <a:pt x="273584" y="1016915"/>
                    <a:pt x="632188" y="1223889"/>
                  </a:cubicBezTo>
                  <a:cubicBezTo>
                    <a:pt x="657742" y="1238901"/>
                    <a:pt x="689390" y="1246336"/>
                    <a:pt x="721108" y="1246289"/>
                  </a:cubicBezTo>
                  <a:close/>
                  <a:moveTo>
                    <a:pt x="4267820" y="1252424"/>
                  </a:moveTo>
                  <a:cubicBezTo>
                    <a:pt x="4336113" y="1252424"/>
                    <a:pt x="4409761" y="1211102"/>
                    <a:pt x="4443238" y="1154284"/>
                  </a:cubicBezTo>
                  <a:cubicBezTo>
                    <a:pt x="4681593" y="759136"/>
                    <a:pt x="4681593" y="759136"/>
                    <a:pt x="4681593" y="759136"/>
                  </a:cubicBezTo>
                  <a:cubicBezTo>
                    <a:pt x="4715069" y="702317"/>
                    <a:pt x="4715069" y="619671"/>
                    <a:pt x="4681593" y="562853"/>
                  </a:cubicBezTo>
                  <a:cubicBezTo>
                    <a:pt x="4443238" y="166413"/>
                    <a:pt x="4443238" y="166413"/>
                    <a:pt x="4443238" y="166413"/>
                  </a:cubicBezTo>
                  <a:cubicBezTo>
                    <a:pt x="4409761" y="109595"/>
                    <a:pt x="4336113" y="68272"/>
                    <a:pt x="4267820" y="68272"/>
                  </a:cubicBezTo>
                  <a:cubicBezTo>
                    <a:pt x="1518706" y="68272"/>
                    <a:pt x="1518706" y="68272"/>
                    <a:pt x="1518706" y="68272"/>
                  </a:cubicBezTo>
                  <a:cubicBezTo>
                    <a:pt x="1450414" y="68272"/>
                    <a:pt x="1375426" y="109595"/>
                    <a:pt x="1341950" y="166413"/>
                  </a:cubicBezTo>
                  <a:cubicBezTo>
                    <a:pt x="1327136" y="191190"/>
                    <a:pt x="1313249" y="214419"/>
                    <a:pt x="1300229" y="236196"/>
                  </a:cubicBezTo>
                  <a:lnTo>
                    <a:pt x="1266876" y="291984"/>
                  </a:lnTo>
                  <a:lnTo>
                    <a:pt x="1278103" y="311430"/>
                  </a:lnTo>
                  <a:cubicBezTo>
                    <a:pt x="1413457" y="545869"/>
                    <a:pt x="1413457" y="545869"/>
                    <a:pt x="1413457" y="545869"/>
                  </a:cubicBezTo>
                  <a:cubicBezTo>
                    <a:pt x="1449812" y="608838"/>
                    <a:pt x="1450160" y="700828"/>
                    <a:pt x="1413571" y="763109"/>
                  </a:cubicBezTo>
                  <a:cubicBezTo>
                    <a:pt x="1350514" y="872361"/>
                    <a:pt x="1303222" y="954300"/>
                    <a:pt x="1267752" y="1015755"/>
                  </a:cubicBezTo>
                  <a:lnTo>
                    <a:pt x="1263390" y="1023312"/>
                  </a:lnTo>
                  <a:lnTo>
                    <a:pt x="1264931" y="1025880"/>
                  </a:lnTo>
                  <a:cubicBezTo>
                    <a:pt x="1341950" y="1154284"/>
                    <a:pt x="1341950" y="1154284"/>
                    <a:pt x="1341950" y="1154284"/>
                  </a:cubicBezTo>
                  <a:cubicBezTo>
                    <a:pt x="1375426" y="1211102"/>
                    <a:pt x="1450414" y="1252424"/>
                    <a:pt x="1518706" y="1252424"/>
                  </a:cubicBezTo>
                  <a:cubicBezTo>
                    <a:pt x="4267820" y="1252424"/>
                    <a:pt x="4267820" y="1252424"/>
                    <a:pt x="4267820" y="1252424"/>
                  </a:cubicBezTo>
                  <a:close/>
                  <a:moveTo>
                    <a:pt x="972144" y="1309353"/>
                  </a:moveTo>
                  <a:cubicBezTo>
                    <a:pt x="467570" y="1309283"/>
                    <a:pt x="467570" y="1309283"/>
                    <a:pt x="467570" y="1309283"/>
                  </a:cubicBezTo>
                  <a:cubicBezTo>
                    <a:pt x="395338" y="1309829"/>
                    <a:pt x="315847" y="1263533"/>
                    <a:pt x="279492" y="1200564"/>
                  </a:cubicBezTo>
                  <a:lnTo>
                    <a:pt x="27144" y="763484"/>
                  </a:lnTo>
                  <a:cubicBezTo>
                    <a:pt x="-9211" y="700515"/>
                    <a:pt x="-8847" y="609761"/>
                    <a:pt x="27029" y="546245"/>
                  </a:cubicBezTo>
                  <a:cubicBezTo>
                    <a:pt x="279256" y="109235"/>
                    <a:pt x="279256" y="109235"/>
                    <a:pt x="279256" y="109235"/>
                  </a:cubicBezTo>
                  <a:cubicBezTo>
                    <a:pt x="317082" y="46240"/>
                    <a:pt x="396224" y="547"/>
                    <a:pt x="468456" y="0"/>
                  </a:cubicBezTo>
                  <a:cubicBezTo>
                    <a:pt x="973030" y="71"/>
                    <a:pt x="973030" y="71"/>
                    <a:pt x="973030" y="71"/>
                  </a:cubicBezTo>
                  <a:cubicBezTo>
                    <a:pt x="1045975" y="759"/>
                    <a:pt x="1124753" y="45821"/>
                    <a:pt x="1161108" y="108790"/>
                  </a:cubicBezTo>
                  <a:cubicBezTo>
                    <a:pt x="1176880" y="136107"/>
                    <a:pt x="1191666" y="161718"/>
                    <a:pt x="1205528" y="185727"/>
                  </a:cubicBezTo>
                  <a:lnTo>
                    <a:pt x="1230238" y="228525"/>
                  </a:lnTo>
                  <a:lnTo>
                    <a:pt x="1244158" y="204346"/>
                  </a:lnTo>
                  <a:cubicBezTo>
                    <a:pt x="1257636" y="180933"/>
                    <a:pt x="1272012" y="155960"/>
                    <a:pt x="1287348" y="129322"/>
                  </a:cubicBezTo>
                  <a:cubicBezTo>
                    <a:pt x="1322004" y="68236"/>
                    <a:pt x="1399632" y="23810"/>
                    <a:pt x="1470329" y="23810"/>
                  </a:cubicBezTo>
                  <a:cubicBezTo>
                    <a:pt x="1470329" y="23810"/>
                    <a:pt x="1470329" y="23810"/>
                    <a:pt x="4316245" y="23810"/>
                  </a:cubicBezTo>
                  <a:cubicBezTo>
                    <a:pt x="4386943" y="23810"/>
                    <a:pt x="4463184" y="68236"/>
                    <a:pt x="4497840" y="129322"/>
                  </a:cubicBezTo>
                  <a:cubicBezTo>
                    <a:pt x="4497840" y="129322"/>
                    <a:pt x="4497840" y="129322"/>
                    <a:pt x="4744589" y="555531"/>
                  </a:cubicBezTo>
                  <a:cubicBezTo>
                    <a:pt x="4779244" y="616616"/>
                    <a:pt x="4779244" y="705468"/>
                    <a:pt x="4744589" y="766554"/>
                  </a:cubicBezTo>
                  <a:cubicBezTo>
                    <a:pt x="4744589" y="766554"/>
                    <a:pt x="4744589" y="766554"/>
                    <a:pt x="4497840" y="1191375"/>
                  </a:cubicBezTo>
                  <a:cubicBezTo>
                    <a:pt x="4463184" y="1252461"/>
                    <a:pt x="4386943" y="1296886"/>
                    <a:pt x="4316245" y="1296886"/>
                  </a:cubicBezTo>
                  <a:cubicBezTo>
                    <a:pt x="4316245" y="1296886"/>
                    <a:pt x="4316245" y="1296886"/>
                    <a:pt x="1470329" y="1296886"/>
                  </a:cubicBezTo>
                  <a:cubicBezTo>
                    <a:pt x="1399632" y="1296886"/>
                    <a:pt x="1322004" y="1252461"/>
                    <a:pt x="1287348" y="1191375"/>
                  </a:cubicBezTo>
                  <a:cubicBezTo>
                    <a:pt x="1287348" y="1191375"/>
                    <a:pt x="1287348" y="1191375"/>
                    <a:pt x="1227445" y="1087659"/>
                  </a:cubicBezTo>
                  <a:lnTo>
                    <a:pt x="1226848" y="1086625"/>
                  </a:lnTo>
                  <a:lnTo>
                    <a:pt x="1222923" y="1093426"/>
                  </a:lnTo>
                  <a:cubicBezTo>
                    <a:pt x="1161344" y="1200118"/>
                    <a:pt x="1161344" y="1200118"/>
                    <a:pt x="1161344" y="1200118"/>
                  </a:cubicBezTo>
                  <a:cubicBezTo>
                    <a:pt x="1125468" y="1263634"/>
                    <a:pt x="1046325" y="1309327"/>
                    <a:pt x="972144" y="1309353"/>
                  </a:cubicBezTo>
                  <a:close/>
                </a:path>
              </a:pathLst>
            </a:custGeom>
            <a:solidFill>
              <a:srgbClr val="0085A6"/>
            </a:solidFill>
            <a:ln w="19050">
              <a:noFill/>
            </a:ln>
            <a:effectLst>
              <a:softEdge rad="0"/>
            </a:effectLst>
          </p:spPr>
          <p:txBody>
            <a:bodyPr vert="horz" wrap="square" lIns="121883" tIns="60941" rIns="121883" bIns="60941" numCol="1" anchor="t" anchorCtr="0" compatLnSpc="1">
              <a:noAutofit/>
            </a:bodyPr>
            <a:lstStyle/>
            <a:p>
              <a:endParaRPr lang="zh-CN" altLang="en-US" sz="1335">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nvGrpSpPr>
            <p:cNvPr id="50" name="组合 24"/>
            <p:cNvGrpSpPr/>
            <p:nvPr/>
          </p:nvGrpSpPr>
          <p:grpSpPr>
            <a:xfrm>
              <a:off x="9944428" y="4984882"/>
              <a:ext cx="387591" cy="495680"/>
              <a:chOff x="1605186" y="572440"/>
              <a:chExt cx="563562" cy="720725"/>
            </a:xfrm>
            <a:gradFill>
              <a:gsLst>
                <a:gs pos="0">
                  <a:srgbClr val="FDFA75"/>
                </a:gs>
                <a:gs pos="100000">
                  <a:srgbClr val="D79E11"/>
                </a:gs>
              </a:gsLst>
              <a:lin ang="2700000" scaled="1"/>
            </a:gradFill>
            <a:effectLst/>
          </p:grpSpPr>
          <p:sp>
            <p:nvSpPr>
              <p:cNvPr id="51"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0085A6"/>
              </a:solid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p>
                <a:endParaRPr lang="zh-CN" altLang="en-US" sz="1335">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52"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0085A6"/>
              </a:solid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p>
                <a:endParaRPr lang="zh-CN" altLang="en-US" sz="1335">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sp>
            <p:nvSpPr>
              <p:cNvPr id="53"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0085A6"/>
              </a:solidFill>
              <a:ln>
                <a:noFill/>
              </a:ln>
              <a:extLst>
                <a:ext uri="{91240B29-F687-4F45-9708-019B960494DF}">
                  <a14:hiddenLine xmlns:a14="http://schemas.microsoft.com/office/drawing/2010/main" w="9525">
                    <a:solidFill>
                      <a:srgbClr val="000000"/>
                    </a:solidFill>
                    <a:round/>
                  </a14:hiddenLine>
                </a:ext>
              </a:extLst>
            </p:spPr>
            <p:txBody>
              <a:bodyPr vert="horz" wrap="square" lIns="121883" tIns="60941" rIns="121883" bIns="60941" numCol="1" anchor="t" anchorCtr="0" compatLnSpc="1"/>
              <a:lstStyle/>
              <a:p>
                <a:endParaRPr lang="zh-CN" altLang="en-US" sz="1335">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sp>
          <p:nvSpPr>
            <p:cNvPr id="54" name="文本框 48"/>
            <p:cNvSpPr txBox="1"/>
            <p:nvPr/>
          </p:nvSpPr>
          <p:spPr>
            <a:xfrm>
              <a:off x="6723121" y="4791528"/>
              <a:ext cx="2493327" cy="1302793"/>
            </a:xfrm>
            <a:prstGeom prst="rect">
              <a:avLst/>
            </a:prstGeom>
            <a:noFill/>
            <a:effectLst/>
          </p:spPr>
          <p:txBody>
            <a:bodyPr wrap="non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点击添加标题</a:t>
              </a:r>
              <a:endParaRPr lang="en-US" altLang="zh-CN" sz="16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您的内容打在这里，或者通过复制</a:t>
              </a:r>
              <a:endParaRPr lang="en-US" altLang="zh-CN"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您的文本后，在此框中选择粘贴，</a:t>
              </a:r>
              <a:endParaRPr lang="en-US" altLang="zh-CN"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并选择只保留文字。</a:t>
              </a:r>
              <a:endParaRPr lang="en-US" altLang="zh-CN" sz="12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endParaRPr lang="en-US" altLang="zh-CN" sz="1335"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a:p>
              <a:endParaRPr lang="en-US" altLang="zh-CN" sz="1335"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0.jpg2"/>
          <p:cNvPicPr>
            <a:picLocks noChangeAspect="1"/>
          </p:cNvPicPr>
          <p:nvPr/>
        </p:nvPicPr>
        <p:blipFill>
          <a:blip r:embed="rId3"/>
          <a:stretch>
            <a:fillRect/>
          </a:stretch>
        </p:blipFill>
        <p:spPr>
          <a:xfrm rot="16200000">
            <a:off x="1014730" y="-1013460"/>
            <a:ext cx="6847205" cy="8875395"/>
          </a:xfrm>
          <a:prstGeom prst="rect">
            <a:avLst/>
          </a:prstGeom>
        </p:spPr>
      </p:pic>
      <p:grpSp>
        <p:nvGrpSpPr>
          <p:cNvPr id="2" name="组合 1"/>
          <p:cNvGrpSpPr/>
          <p:nvPr/>
        </p:nvGrpSpPr>
        <p:grpSpPr>
          <a:xfrm>
            <a:off x="6350544" y="1795600"/>
            <a:ext cx="5038725" cy="3310259"/>
            <a:chOff x="7772944" y="-6014900"/>
            <a:chExt cx="5038725" cy="3310259"/>
          </a:xfrm>
        </p:grpSpPr>
        <p:sp>
          <p:nvSpPr>
            <p:cNvPr id="16" name="文本框 15"/>
            <p:cNvSpPr txBox="1"/>
            <p:nvPr/>
          </p:nvSpPr>
          <p:spPr>
            <a:xfrm>
              <a:off x="8804184" y="-6014900"/>
              <a:ext cx="4007485" cy="9220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5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rPr>
                <a:t>PART.04</a:t>
              </a:r>
            </a:p>
          </p:txBody>
        </p:sp>
        <p:sp>
          <p:nvSpPr>
            <p:cNvPr id="20" name="文本框 19"/>
            <p:cNvSpPr txBox="1"/>
            <p:nvPr/>
          </p:nvSpPr>
          <p:spPr>
            <a:xfrm>
              <a:off x="7963444" y="-4651555"/>
              <a:ext cx="4848225" cy="7556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lnSpc>
                  <a:spcPct val="120000"/>
                </a:lnSpc>
                <a:defRPr/>
              </a:pPr>
              <a:r>
                <a:rPr lang="en-US" altLang="zh-CN" sz="3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 </a:t>
              </a:r>
              <a:r>
                <a:rPr lang="zh-CN" altLang="en-US" sz="3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输入标题内容 </a:t>
              </a:r>
              <a:r>
                <a:rPr lang="en-US" altLang="zh-CN" sz="3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a:t>
              </a:r>
            </a:p>
          </p:txBody>
        </p:sp>
        <p:sp>
          <p:nvSpPr>
            <p:cNvPr id="21" name="文本框 20"/>
            <p:cNvSpPr txBox="1"/>
            <p:nvPr/>
          </p:nvSpPr>
          <p:spPr>
            <a:xfrm>
              <a:off x="7772944" y="-3719371"/>
              <a:ext cx="5038725"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200000"/>
                </a:lnSpc>
                <a:spcBef>
                  <a:spcPts val="0"/>
                </a:spcBef>
                <a:spcAft>
                  <a:spcPts val="0"/>
                </a:spcAft>
                <a:buClrTx/>
                <a:buSzTx/>
                <a:buFontTx/>
                <a:buNone/>
                <a:defRPr/>
              </a:pPr>
              <a:r>
                <a:rPr kumimoji="0" lang="zh-CN" altLang="en-US" sz="10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rPr>
                <a:t>I love you more than I've ever loved any woman. And I've waited longer for you than I've waited for any woman.I love you more than I've ever loved any woman. And I've waited longer for you than I've waited for any woman.</a:t>
              </a:r>
              <a:endParaRPr kumimoji="0" lang="zh-CN" altLang="en-US" sz="1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sp>
          <p:nvSpPr>
            <p:cNvPr id="23" name="矩形 22"/>
            <p:cNvSpPr/>
            <p:nvPr/>
          </p:nvSpPr>
          <p:spPr>
            <a:xfrm>
              <a:off x="11666038" y="-5092411"/>
              <a:ext cx="942431" cy="75276"/>
            </a:xfrm>
            <a:prstGeom prst="rect">
              <a:avLst/>
            </a:prstGeom>
            <a:solidFill>
              <a:srgbClr val="008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03200" y="400050"/>
            <a:ext cx="11785600" cy="417195"/>
            <a:chOff x="-215920" y="133034"/>
            <a:chExt cx="12711618" cy="417195"/>
          </a:xfrm>
        </p:grpSpPr>
        <p:cxnSp>
          <p:nvCxnSpPr>
            <p:cNvPr id="31" name="直接连接符 30"/>
            <p:cNvCxnSpPr/>
            <p:nvPr/>
          </p:nvCxnSpPr>
          <p:spPr>
            <a:xfrm>
              <a:off x="7392757" y="339099"/>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215920" y="341632"/>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sp>
          <p:nvSpPr>
            <p:cNvPr id="63" name="文本框 62"/>
            <p:cNvSpPr txBox="1"/>
            <p:nvPr/>
          </p:nvSpPr>
          <p:spPr>
            <a:xfrm>
              <a:off x="4571216" y="133034"/>
              <a:ext cx="3107460" cy="417195"/>
            </a:xfrm>
            <a:prstGeom prst="rect">
              <a:avLst/>
            </a:prstGeom>
            <a:noFill/>
          </p:spPr>
          <p:txBody>
            <a:bodyPr vert="horz" wrap="none" lIns="0" tIns="0" rIns="0" bIns="0" anchor="ctr">
              <a:noAutofit/>
            </a:bodyPr>
            <a:lstStyle/>
            <a:p>
              <a:pPr marL="0" marR="0" lvl="0" indent="0" algn="ctr" defTabSz="508000" rtl="0" eaLnBrk="0" fontAlgn="auto" latinLnBrk="0" hangingPunct="1">
                <a:lnSpc>
                  <a:spcPct val="100000"/>
                </a:lnSpc>
                <a:spcBef>
                  <a:spcPts val="0"/>
                </a:spcBef>
                <a:spcAft>
                  <a:spcPts val="0"/>
                </a:spcAft>
                <a:buClrTx/>
                <a:buSzTx/>
                <a:buFontTx/>
                <a:buNone/>
                <a:defRPr/>
              </a:pPr>
              <a:r>
                <a:rPr lang="zh-CN" altLang="en-US" sz="3200" dirty="0">
                  <a:solidFill>
                    <a:srgbClr val="0085A6"/>
                  </a:solidFill>
                  <a:latin typeface="微软雅黑" panose="020B0503020204020204" charset="-122"/>
                  <a:ea typeface="微软雅黑" panose="020B0503020204020204" charset="-122"/>
                  <a:sym typeface="Source Han Serif SC" panose="02020400000000000000" pitchFamily="18" charset="-122"/>
                </a:rPr>
                <a:t>添加标题</a:t>
              </a:r>
              <a:endParaRPr kumimoji="0" lang="zh-CN" altLang="en-US" sz="3200" b="0" i="0" u="none" strike="noStrike" kern="1200" cap="none" spc="0" normalizeH="0" baseline="0" noProof="0" dirty="0">
                <a:ln>
                  <a:noFill/>
                </a:ln>
                <a:solidFill>
                  <a:srgbClr val="0085A6"/>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sp>
        <p:nvSpPr>
          <p:cNvPr id="32" name="AutoShape 3"/>
          <p:cNvSpPr>
            <a:spLocks noChangeAspect="1" noChangeArrowheads="1" noTextEdit="1"/>
          </p:cNvSpPr>
          <p:nvPr/>
        </p:nvSpPr>
        <p:spPr bwMode="auto">
          <a:xfrm>
            <a:off x="1019550" y="1873189"/>
            <a:ext cx="8251825"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33" name="Group 25"/>
          <p:cNvGrpSpPr/>
          <p:nvPr/>
        </p:nvGrpSpPr>
        <p:grpSpPr>
          <a:xfrm>
            <a:off x="3787820" y="1858108"/>
            <a:ext cx="1857375" cy="1892299"/>
            <a:chOff x="4114800" y="2482851"/>
            <a:chExt cx="1857375" cy="1892299"/>
          </a:xfrm>
          <a:solidFill>
            <a:srgbClr val="0085A6"/>
          </a:solidFill>
        </p:grpSpPr>
        <p:sp>
          <p:nvSpPr>
            <p:cNvPr id="35" name="Freeform 19"/>
            <p:cNvSpPr/>
            <p:nvPr/>
          </p:nvSpPr>
          <p:spPr bwMode="auto">
            <a:xfrm>
              <a:off x="4243388" y="3811588"/>
              <a:ext cx="425450" cy="433387"/>
            </a:xfrm>
            <a:custGeom>
              <a:avLst/>
              <a:gdLst>
                <a:gd name="T0" fmla="*/ 30 w 30"/>
                <a:gd name="T1" fmla="*/ 16 h 30"/>
                <a:gd name="T2" fmla="*/ 14 w 30"/>
                <a:gd name="T3" fmla="*/ 0 h 30"/>
                <a:gd name="T4" fmla="*/ 0 w 30"/>
                <a:gd name="T5" fmla="*/ 8 h 30"/>
                <a:gd name="T6" fmla="*/ 22 w 30"/>
                <a:gd name="T7" fmla="*/ 30 h 30"/>
                <a:gd name="T8" fmla="*/ 30 w 30"/>
                <a:gd name="T9" fmla="*/ 16 h 30"/>
              </a:gdLst>
              <a:ahLst/>
              <a:cxnLst>
                <a:cxn ang="0">
                  <a:pos x="T0" y="T1"/>
                </a:cxn>
                <a:cxn ang="0">
                  <a:pos x="T2" y="T3"/>
                </a:cxn>
                <a:cxn ang="0">
                  <a:pos x="T4" y="T5"/>
                </a:cxn>
                <a:cxn ang="0">
                  <a:pos x="T6" y="T7"/>
                </a:cxn>
                <a:cxn ang="0">
                  <a:pos x="T8" y="T9"/>
                </a:cxn>
              </a:cxnLst>
              <a:rect l="0" t="0" r="r" b="b"/>
              <a:pathLst>
                <a:path w="30" h="30">
                  <a:moveTo>
                    <a:pt x="30" y="16"/>
                  </a:moveTo>
                  <a:cubicBezTo>
                    <a:pt x="24" y="12"/>
                    <a:pt x="18" y="6"/>
                    <a:pt x="14" y="0"/>
                  </a:cubicBezTo>
                  <a:cubicBezTo>
                    <a:pt x="0" y="8"/>
                    <a:pt x="0" y="8"/>
                    <a:pt x="0" y="8"/>
                  </a:cubicBezTo>
                  <a:cubicBezTo>
                    <a:pt x="6" y="17"/>
                    <a:pt x="13" y="24"/>
                    <a:pt x="22" y="30"/>
                  </a:cubicBezTo>
                  <a:cubicBezTo>
                    <a:pt x="30" y="16"/>
                    <a:pt x="30" y="16"/>
                    <a:pt x="30" y="16"/>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6" name="Freeform 20"/>
            <p:cNvSpPr/>
            <p:nvPr/>
          </p:nvSpPr>
          <p:spPr bwMode="auto">
            <a:xfrm>
              <a:off x="4597400" y="4056063"/>
              <a:ext cx="425450" cy="319087"/>
            </a:xfrm>
            <a:custGeom>
              <a:avLst/>
              <a:gdLst>
                <a:gd name="T0" fmla="*/ 30 w 30"/>
                <a:gd name="T1" fmla="*/ 6 h 22"/>
                <a:gd name="T2" fmla="*/ 8 w 30"/>
                <a:gd name="T3" fmla="*/ 0 h 22"/>
                <a:gd name="T4" fmla="*/ 0 w 30"/>
                <a:gd name="T5" fmla="*/ 14 h 22"/>
                <a:gd name="T6" fmla="*/ 30 w 30"/>
                <a:gd name="T7" fmla="*/ 22 h 22"/>
                <a:gd name="T8" fmla="*/ 30 w 30"/>
                <a:gd name="T9" fmla="*/ 6 h 22"/>
              </a:gdLst>
              <a:ahLst/>
              <a:cxnLst>
                <a:cxn ang="0">
                  <a:pos x="T0" y="T1"/>
                </a:cxn>
                <a:cxn ang="0">
                  <a:pos x="T2" y="T3"/>
                </a:cxn>
                <a:cxn ang="0">
                  <a:pos x="T4" y="T5"/>
                </a:cxn>
                <a:cxn ang="0">
                  <a:pos x="T6" y="T7"/>
                </a:cxn>
                <a:cxn ang="0">
                  <a:pos x="T8" y="T9"/>
                </a:cxn>
              </a:cxnLst>
              <a:rect l="0" t="0" r="r" b="b"/>
              <a:pathLst>
                <a:path w="30" h="22">
                  <a:moveTo>
                    <a:pt x="30" y="6"/>
                  </a:moveTo>
                  <a:cubicBezTo>
                    <a:pt x="22" y="6"/>
                    <a:pt x="14" y="4"/>
                    <a:pt x="8" y="0"/>
                  </a:cubicBezTo>
                  <a:cubicBezTo>
                    <a:pt x="0" y="14"/>
                    <a:pt x="0" y="14"/>
                    <a:pt x="0" y="14"/>
                  </a:cubicBezTo>
                  <a:cubicBezTo>
                    <a:pt x="9" y="19"/>
                    <a:pt x="19" y="22"/>
                    <a:pt x="30" y="22"/>
                  </a:cubicBezTo>
                  <a:cubicBezTo>
                    <a:pt x="30" y="6"/>
                    <a:pt x="30" y="6"/>
                    <a:pt x="30" y="6"/>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7" name="Freeform 21"/>
            <p:cNvSpPr/>
            <p:nvPr/>
          </p:nvSpPr>
          <p:spPr bwMode="auto">
            <a:xfrm>
              <a:off x="5065713" y="4056063"/>
              <a:ext cx="425450" cy="319087"/>
            </a:xfrm>
            <a:custGeom>
              <a:avLst/>
              <a:gdLst>
                <a:gd name="T0" fmla="*/ 22 w 30"/>
                <a:gd name="T1" fmla="*/ 0 h 22"/>
                <a:gd name="T2" fmla="*/ 0 w 30"/>
                <a:gd name="T3" fmla="*/ 6 h 22"/>
                <a:gd name="T4" fmla="*/ 0 w 30"/>
                <a:gd name="T5" fmla="*/ 22 h 22"/>
                <a:gd name="T6" fmla="*/ 30 w 30"/>
                <a:gd name="T7" fmla="*/ 14 h 22"/>
                <a:gd name="T8" fmla="*/ 22 w 30"/>
                <a:gd name="T9" fmla="*/ 0 h 22"/>
              </a:gdLst>
              <a:ahLst/>
              <a:cxnLst>
                <a:cxn ang="0">
                  <a:pos x="T0" y="T1"/>
                </a:cxn>
                <a:cxn ang="0">
                  <a:pos x="T2" y="T3"/>
                </a:cxn>
                <a:cxn ang="0">
                  <a:pos x="T4" y="T5"/>
                </a:cxn>
                <a:cxn ang="0">
                  <a:pos x="T6" y="T7"/>
                </a:cxn>
                <a:cxn ang="0">
                  <a:pos x="T8" y="T9"/>
                </a:cxn>
              </a:cxnLst>
              <a:rect l="0" t="0" r="r" b="b"/>
              <a:pathLst>
                <a:path w="30" h="22">
                  <a:moveTo>
                    <a:pt x="22" y="0"/>
                  </a:moveTo>
                  <a:cubicBezTo>
                    <a:pt x="15" y="4"/>
                    <a:pt x="8" y="6"/>
                    <a:pt x="0" y="6"/>
                  </a:cubicBezTo>
                  <a:cubicBezTo>
                    <a:pt x="0" y="22"/>
                    <a:pt x="0" y="22"/>
                    <a:pt x="0" y="22"/>
                  </a:cubicBezTo>
                  <a:cubicBezTo>
                    <a:pt x="11" y="22"/>
                    <a:pt x="21" y="19"/>
                    <a:pt x="30" y="14"/>
                  </a:cubicBezTo>
                  <a:cubicBezTo>
                    <a:pt x="22" y="0"/>
                    <a:pt x="22" y="0"/>
                    <a:pt x="22"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8" name="Freeform 22"/>
            <p:cNvSpPr/>
            <p:nvPr/>
          </p:nvSpPr>
          <p:spPr bwMode="auto">
            <a:xfrm>
              <a:off x="5405438" y="3811588"/>
              <a:ext cx="439738" cy="433387"/>
            </a:xfrm>
            <a:custGeom>
              <a:avLst/>
              <a:gdLst>
                <a:gd name="T0" fmla="*/ 17 w 31"/>
                <a:gd name="T1" fmla="*/ 0 h 30"/>
                <a:gd name="T2" fmla="*/ 0 w 31"/>
                <a:gd name="T3" fmla="*/ 16 h 30"/>
                <a:gd name="T4" fmla="*/ 8 w 31"/>
                <a:gd name="T5" fmla="*/ 30 h 30"/>
                <a:gd name="T6" fmla="*/ 31 w 31"/>
                <a:gd name="T7" fmla="*/ 8 h 30"/>
                <a:gd name="T8" fmla="*/ 17 w 31"/>
                <a:gd name="T9" fmla="*/ 0 h 30"/>
              </a:gdLst>
              <a:ahLst/>
              <a:cxnLst>
                <a:cxn ang="0">
                  <a:pos x="T0" y="T1"/>
                </a:cxn>
                <a:cxn ang="0">
                  <a:pos x="T2" y="T3"/>
                </a:cxn>
                <a:cxn ang="0">
                  <a:pos x="T4" y="T5"/>
                </a:cxn>
                <a:cxn ang="0">
                  <a:pos x="T6" y="T7"/>
                </a:cxn>
                <a:cxn ang="0">
                  <a:pos x="T8" y="T9"/>
                </a:cxn>
              </a:cxnLst>
              <a:rect l="0" t="0" r="r" b="b"/>
              <a:pathLst>
                <a:path w="31" h="30">
                  <a:moveTo>
                    <a:pt x="17" y="0"/>
                  </a:moveTo>
                  <a:cubicBezTo>
                    <a:pt x="13" y="6"/>
                    <a:pt x="7" y="12"/>
                    <a:pt x="0" y="16"/>
                  </a:cubicBezTo>
                  <a:cubicBezTo>
                    <a:pt x="8" y="30"/>
                    <a:pt x="8" y="30"/>
                    <a:pt x="8" y="30"/>
                  </a:cubicBezTo>
                  <a:cubicBezTo>
                    <a:pt x="17" y="24"/>
                    <a:pt x="25" y="17"/>
                    <a:pt x="31" y="8"/>
                  </a:cubicBezTo>
                  <a:cubicBezTo>
                    <a:pt x="17" y="0"/>
                    <a:pt x="17" y="0"/>
                    <a:pt x="17"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9" name="Freeform 23"/>
            <p:cNvSpPr/>
            <p:nvPr/>
          </p:nvSpPr>
          <p:spPr bwMode="auto">
            <a:xfrm>
              <a:off x="5661025" y="3449638"/>
              <a:ext cx="311150" cy="433387"/>
            </a:xfrm>
            <a:custGeom>
              <a:avLst/>
              <a:gdLst>
                <a:gd name="T0" fmla="*/ 6 w 22"/>
                <a:gd name="T1" fmla="*/ 0 h 30"/>
                <a:gd name="T2" fmla="*/ 0 w 22"/>
                <a:gd name="T3" fmla="*/ 22 h 30"/>
                <a:gd name="T4" fmla="*/ 14 w 22"/>
                <a:gd name="T5" fmla="*/ 30 h 30"/>
                <a:gd name="T6" fmla="*/ 22 w 22"/>
                <a:gd name="T7" fmla="*/ 0 h 30"/>
                <a:gd name="T8" fmla="*/ 6 w 22"/>
                <a:gd name="T9" fmla="*/ 0 h 30"/>
              </a:gdLst>
              <a:ahLst/>
              <a:cxnLst>
                <a:cxn ang="0">
                  <a:pos x="T0" y="T1"/>
                </a:cxn>
                <a:cxn ang="0">
                  <a:pos x="T2" y="T3"/>
                </a:cxn>
                <a:cxn ang="0">
                  <a:pos x="T4" y="T5"/>
                </a:cxn>
                <a:cxn ang="0">
                  <a:pos x="T6" y="T7"/>
                </a:cxn>
                <a:cxn ang="0">
                  <a:pos x="T8" y="T9"/>
                </a:cxn>
              </a:cxnLst>
              <a:rect l="0" t="0" r="r" b="b"/>
              <a:pathLst>
                <a:path w="22" h="30">
                  <a:moveTo>
                    <a:pt x="6" y="0"/>
                  </a:moveTo>
                  <a:cubicBezTo>
                    <a:pt x="6" y="8"/>
                    <a:pt x="4" y="16"/>
                    <a:pt x="0" y="22"/>
                  </a:cubicBezTo>
                  <a:cubicBezTo>
                    <a:pt x="14" y="30"/>
                    <a:pt x="14" y="30"/>
                    <a:pt x="14" y="30"/>
                  </a:cubicBezTo>
                  <a:cubicBezTo>
                    <a:pt x="19" y="21"/>
                    <a:pt x="22" y="11"/>
                    <a:pt x="22" y="0"/>
                  </a:cubicBezTo>
                  <a:cubicBezTo>
                    <a:pt x="6" y="0"/>
                    <a:pt x="6" y="0"/>
                    <a:pt x="6"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0" name="Freeform 24"/>
            <p:cNvSpPr/>
            <p:nvPr/>
          </p:nvSpPr>
          <p:spPr bwMode="auto">
            <a:xfrm>
              <a:off x="5661025" y="2973388"/>
              <a:ext cx="311150" cy="433387"/>
            </a:xfrm>
            <a:custGeom>
              <a:avLst/>
              <a:gdLst>
                <a:gd name="T0" fmla="*/ 0 w 22"/>
                <a:gd name="T1" fmla="*/ 8 h 30"/>
                <a:gd name="T2" fmla="*/ 6 w 22"/>
                <a:gd name="T3" fmla="*/ 30 h 30"/>
                <a:gd name="T4" fmla="*/ 22 w 22"/>
                <a:gd name="T5" fmla="*/ 30 h 30"/>
                <a:gd name="T6" fmla="*/ 14 w 22"/>
                <a:gd name="T7" fmla="*/ 0 h 30"/>
                <a:gd name="T8" fmla="*/ 0 w 22"/>
                <a:gd name="T9" fmla="*/ 8 h 30"/>
              </a:gdLst>
              <a:ahLst/>
              <a:cxnLst>
                <a:cxn ang="0">
                  <a:pos x="T0" y="T1"/>
                </a:cxn>
                <a:cxn ang="0">
                  <a:pos x="T2" y="T3"/>
                </a:cxn>
                <a:cxn ang="0">
                  <a:pos x="T4" y="T5"/>
                </a:cxn>
                <a:cxn ang="0">
                  <a:pos x="T6" y="T7"/>
                </a:cxn>
                <a:cxn ang="0">
                  <a:pos x="T8" y="T9"/>
                </a:cxn>
              </a:cxnLst>
              <a:rect l="0" t="0" r="r" b="b"/>
              <a:pathLst>
                <a:path w="22" h="30">
                  <a:moveTo>
                    <a:pt x="0" y="8"/>
                  </a:moveTo>
                  <a:cubicBezTo>
                    <a:pt x="4" y="15"/>
                    <a:pt x="6" y="22"/>
                    <a:pt x="6" y="30"/>
                  </a:cubicBezTo>
                  <a:cubicBezTo>
                    <a:pt x="22" y="30"/>
                    <a:pt x="22" y="30"/>
                    <a:pt x="22" y="30"/>
                  </a:cubicBezTo>
                  <a:cubicBezTo>
                    <a:pt x="22" y="19"/>
                    <a:pt x="19" y="9"/>
                    <a:pt x="14" y="0"/>
                  </a:cubicBezTo>
                  <a:cubicBezTo>
                    <a:pt x="0" y="8"/>
                    <a:pt x="0" y="8"/>
                    <a:pt x="0" y="8"/>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1" name="Freeform 25"/>
            <p:cNvSpPr/>
            <p:nvPr/>
          </p:nvSpPr>
          <p:spPr bwMode="auto">
            <a:xfrm>
              <a:off x="4114800" y="3449638"/>
              <a:ext cx="312738" cy="433387"/>
            </a:xfrm>
            <a:custGeom>
              <a:avLst/>
              <a:gdLst>
                <a:gd name="T0" fmla="*/ 0 w 22"/>
                <a:gd name="T1" fmla="*/ 0 h 30"/>
                <a:gd name="T2" fmla="*/ 8 w 22"/>
                <a:gd name="T3" fmla="*/ 30 h 30"/>
                <a:gd name="T4" fmla="*/ 22 w 22"/>
                <a:gd name="T5" fmla="*/ 22 h 30"/>
                <a:gd name="T6" fmla="*/ 16 w 22"/>
                <a:gd name="T7" fmla="*/ 0 h 30"/>
                <a:gd name="T8" fmla="*/ 0 w 22"/>
                <a:gd name="T9" fmla="*/ 0 h 30"/>
              </a:gdLst>
              <a:ahLst/>
              <a:cxnLst>
                <a:cxn ang="0">
                  <a:pos x="T0" y="T1"/>
                </a:cxn>
                <a:cxn ang="0">
                  <a:pos x="T2" y="T3"/>
                </a:cxn>
                <a:cxn ang="0">
                  <a:pos x="T4" y="T5"/>
                </a:cxn>
                <a:cxn ang="0">
                  <a:pos x="T6" y="T7"/>
                </a:cxn>
                <a:cxn ang="0">
                  <a:pos x="T8" y="T9"/>
                </a:cxn>
              </a:cxnLst>
              <a:rect l="0" t="0" r="r" b="b"/>
              <a:pathLst>
                <a:path w="22" h="30">
                  <a:moveTo>
                    <a:pt x="0" y="0"/>
                  </a:moveTo>
                  <a:cubicBezTo>
                    <a:pt x="0" y="11"/>
                    <a:pt x="3" y="21"/>
                    <a:pt x="8" y="30"/>
                  </a:cubicBezTo>
                  <a:cubicBezTo>
                    <a:pt x="22" y="22"/>
                    <a:pt x="22" y="22"/>
                    <a:pt x="22" y="22"/>
                  </a:cubicBezTo>
                  <a:cubicBezTo>
                    <a:pt x="18" y="16"/>
                    <a:pt x="16" y="8"/>
                    <a:pt x="16" y="0"/>
                  </a:cubicBezTo>
                  <a:cubicBezTo>
                    <a:pt x="0" y="0"/>
                    <a:pt x="0" y="0"/>
                    <a:pt x="0"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2" name="Freeform 26"/>
            <p:cNvSpPr/>
            <p:nvPr/>
          </p:nvSpPr>
          <p:spPr bwMode="auto">
            <a:xfrm>
              <a:off x="4114800" y="2973388"/>
              <a:ext cx="312738" cy="433387"/>
            </a:xfrm>
            <a:custGeom>
              <a:avLst/>
              <a:gdLst>
                <a:gd name="T0" fmla="*/ 8 w 22"/>
                <a:gd name="T1" fmla="*/ 0 h 30"/>
                <a:gd name="T2" fmla="*/ 0 w 22"/>
                <a:gd name="T3" fmla="*/ 30 h 30"/>
                <a:gd name="T4" fmla="*/ 16 w 22"/>
                <a:gd name="T5" fmla="*/ 30 h 30"/>
                <a:gd name="T6" fmla="*/ 22 w 22"/>
                <a:gd name="T7" fmla="*/ 8 h 30"/>
                <a:gd name="T8" fmla="*/ 8 w 22"/>
                <a:gd name="T9" fmla="*/ 0 h 30"/>
              </a:gdLst>
              <a:ahLst/>
              <a:cxnLst>
                <a:cxn ang="0">
                  <a:pos x="T0" y="T1"/>
                </a:cxn>
                <a:cxn ang="0">
                  <a:pos x="T2" y="T3"/>
                </a:cxn>
                <a:cxn ang="0">
                  <a:pos x="T4" y="T5"/>
                </a:cxn>
                <a:cxn ang="0">
                  <a:pos x="T6" y="T7"/>
                </a:cxn>
                <a:cxn ang="0">
                  <a:pos x="T8" y="T9"/>
                </a:cxn>
              </a:cxnLst>
              <a:rect l="0" t="0" r="r" b="b"/>
              <a:pathLst>
                <a:path w="22" h="30">
                  <a:moveTo>
                    <a:pt x="8" y="0"/>
                  </a:moveTo>
                  <a:cubicBezTo>
                    <a:pt x="3" y="9"/>
                    <a:pt x="0" y="19"/>
                    <a:pt x="0" y="30"/>
                  </a:cubicBezTo>
                  <a:cubicBezTo>
                    <a:pt x="16" y="30"/>
                    <a:pt x="16" y="30"/>
                    <a:pt x="16" y="30"/>
                  </a:cubicBezTo>
                  <a:cubicBezTo>
                    <a:pt x="16" y="22"/>
                    <a:pt x="18" y="15"/>
                    <a:pt x="22" y="8"/>
                  </a:cubicBezTo>
                  <a:cubicBezTo>
                    <a:pt x="8" y="0"/>
                    <a:pt x="8" y="0"/>
                    <a:pt x="8"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3" name="Freeform 27"/>
            <p:cNvSpPr/>
            <p:nvPr/>
          </p:nvSpPr>
          <p:spPr bwMode="auto">
            <a:xfrm>
              <a:off x="4243388" y="2613025"/>
              <a:ext cx="425450" cy="447675"/>
            </a:xfrm>
            <a:custGeom>
              <a:avLst/>
              <a:gdLst>
                <a:gd name="T0" fmla="*/ 22 w 30"/>
                <a:gd name="T1" fmla="*/ 0 h 31"/>
                <a:gd name="T2" fmla="*/ 0 w 30"/>
                <a:gd name="T3" fmla="*/ 23 h 31"/>
                <a:gd name="T4" fmla="*/ 14 w 30"/>
                <a:gd name="T5" fmla="*/ 31 h 31"/>
                <a:gd name="T6" fmla="*/ 30 w 30"/>
                <a:gd name="T7" fmla="*/ 14 h 31"/>
                <a:gd name="T8" fmla="*/ 22 w 30"/>
                <a:gd name="T9" fmla="*/ 0 h 31"/>
              </a:gdLst>
              <a:ahLst/>
              <a:cxnLst>
                <a:cxn ang="0">
                  <a:pos x="T0" y="T1"/>
                </a:cxn>
                <a:cxn ang="0">
                  <a:pos x="T2" y="T3"/>
                </a:cxn>
                <a:cxn ang="0">
                  <a:pos x="T4" y="T5"/>
                </a:cxn>
                <a:cxn ang="0">
                  <a:pos x="T6" y="T7"/>
                </a:cxn>
                <a:cxn ang="0">
                  <a:pos x="T8" y="T9"/>
                </a:cxn>
              </a:cxnLst>
              <a:rect l="0" t="0" r="r" b="b"/>
              <a:pathLst>
                <a:path w="30" h="31">
                  <a:moveTo>
                    <a:pt x="22" y="0"/>
                  </a:moveTo>
                  <a:cubicBezTo>
                    <a:pt x="13" y="6"/>
                    <a:pt x="6" y="14"/>
                    <a:pt x="0" y="23"/>
                  </a:cubicBezTo>
                  <a:cubicBezTo>
                    <a:pt x="14" y="31"/>
                    <a:pt x="14" y="31"/>
                    <a:pt x="14" y="31"/>
                  </a:cubicBezTo>
                  <a:cubicBezTo>
                    <a:pt x="18" y="24"/>
                    <a:pt x="24" y="18"/>
                    <a:pt x="30" y="14"/>
                  </a:cubicBezTo>
                  <a:cubicBezTo>
                    <a:pt x="22" y="0"/>
                    <a:pt x="22" y="0"/>
                    <a:pt x="22"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4" name="Freeform 28"/>
            <p:cNvSpPr/>
            <p:nvPr/>
          </p:nvSpPr>
          <p:spPr bwMode="auto">
            <a:xfrm>
              <a:off x="5405438" y="2613025"/>
              <a:ext cx="439738" cy="447675"/>
            </a:xfrm>
            <a:custGeom>
              <a:avLst/>
              <a:gdLst>
                <a:gd name="T0" fmla="*/ 0 w 31"/>
                <a:gd name="T1" fmla="*/ 14 h 31"/>
                <a:gd name="T2" fmla="*/ 17 w 31"/>
                <a:gd name="T3" fmla="*/ 31 h 31"/>
                <a:gd name="T4" fmla="*/ 31 w 31"/>
                <a:gd name="T5" fmla="*/ 23 h 31"/>
                <a:gd name="T6" fmla="*/ 8 w 31"/>
                <a:gd name="T7" fmla="*/ 0 h 31"/>
                <a:gd name="T8" fmla="*/ 0 w 31"/>
                <a:gd name="T9" fmla="*/ 14 h 31"/>
              </a:gdLst>
              <a:ahLst/>
              <a:cxnLst>
                <a:cxn ang="0">
                  <a:pos x="T0" y="T1"/>
                </a:cxn>
                <a:cxn ang="0">
                  <a:pos x="T2" y="T3"/>
                </a:cxn>
                <a:cxn ang="0">
                  <a:pos x="T4" y="T5"/>
                </a:cxn>
                <a:cxn ang="0">
                  <a:pos x="T6" y="T7"/>
                </a:cxn>
                <a:cxn ang="0">
                  <a:pos x="T8" y="T9"/>
                </a:cxn>
              </a:cxnLst>
              <a:rect l="0" t="0" r="r" b="b"/>
              <a:pathLst>
                <a:path w="31" h="31">
                  <a:moveTo>
                    <a:pt x="0" y="14"/>
                  </a:moveTo>
                  <a:cubicBezTo>
                    <a:pt x="7" y="18"/>
                    <a:pt x="13" y="24"/>
                    <a:pt x="17" y="31"/>
                  </a:cubicBezTo>
                  <a:cubicBezTo>
                    <a:pt x="31" y="23"/>
                    <a:pt x="31" y="23"/>
                    <a:pt x="31" y="23"/>
                  </a:cubicBezTo>
                  <a:cubicBezTo>
                    <a:pt x="25" y="14"/>
                    <a:pt x="17" y="6"/>
                    <a:pt x="8" y="0"/>
                  </a:cubicBezTo>
                  <a:cubicBezTo>
                    <a:pt x="0" y="14"/>
                    <a:pt x="0" y="14"/>
                    <a:pt x="0" y="14"/>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5" name="Freeform 29"/>
            <p:cNvSpPr/>
            <p:nvPr/>
          </p:nvSpPr>
          <p:spPr bwMode="auto">
            <a:xfrm>
              <a:off x="4597400" y="2482851"/>
              <a:ext cx="425450" cy="317500"/>
            </a:xfrm>
            <a:custGeom>
              <a:avLst/>
              <a:gdLst>
                <a:gd name="T0" fmla="*/ 30 w 30"/>
                <a:gd name="T1" fmla="*/ 0 h 22"/>
                <a:gd name="T2" fmla="*/ 0 w 30"/>
                <a:gd name="T3" fmla="*/ 8 h 22"/>
                <a:gd name="T4" fmla="*/ 8 w 30"/>
                <a:gd name="T5" fmla="*/ 22 h 22"/>
                <a:gd name="T6" fmla="*/ 30 w 30"/>
                <a:gd name="T7" fmla="*/ 16 h 22"/>
                <a:gd name="T8" fmla="*/ 30 w 30"/>
                <a:gd name="T9" fmla="*/ 0 h 22"/>
              </a:gdLst>
              <a:ahLst/>
              <a:cxnLst>
                <a:cxn ang="0">
                  <a:pos x="T0" y="T1"/>
                </a:cxn>
                <a:cxn ang="0">
                  <a:pos x="T2" y="T3"/>
                </a:cxn>
                <a:cxn ang="0">
                  <a:pos x="T4" y="T5"/>
                </a:cxn>
                <a:cxn ang="0">
                  <a:pos x="T6" y="T7"/>
                </a:cxn>
                <a:cxn ang="0">
                  <a:pos x="T8" y="T9"/>
                </a:cxn>
              </a:cxnLst>
              <a:rect l="0" t="0" r="r" b="b"/>
              <a:pathLst>
                <a:path w="30" h="22">
                  <a:moveTo>
                    <a:pt x="30" y="0"/>
                  </a:moveTo>
                  <a:cubicBezTo>
                    <a:pt x="19" y="0"/>
                    <a:pt x="9" y="3"/>
                    <a:pt x="0" y="8"/>
                  </a:cubicBezTo>
                  <a:cubicBezTo>
                    <a:pt x="8" y="22"/>
                    <a:pt x="8" y="22"/>
                    <a:pt x="8" y="22"/>
                  </a:cubicBezTo>
                  <a:cubicBezTo>
                    <a:pt x="14" y="18"/>
                    <a:pt x="22" y="16"/>
                    <a:pt x="30" y="16"/>
                  </a:cubicBezTo>
                  <a:cubicBezTo>
                    <a:pt x="30" y="0"/>
                    <a:pt x="30" y="0"/>
                    <a:pt x="3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6" name="Freeform 30"/>
            <p:cNvSpPr/>
            <p:nvPr/>
          </p:nvSpPr>
          <p:spPr bwMode="auto">
            <a:xfrm>
              <a:off x="5065713" y="2482851"/>
              <a:ext cx="425450" cy="317500"/>
            </a:xfrm>
            <a:custGeom>
              <a:avLst/>
              <a:gdLst>
                <a:gd name="T0" fmla="*/ 0 w 30"/>
                <a:gd name="T1" fmla="*/ 16 h 22"/>
                <a:gd name="T2" fmla="*/ 22 w 30"/>
                <a:gd name="T3" fmla="*/ 22 h 22"/>
                <a:gd name="T4" fmla="*/ 30 w 30"/>
                <a:gd name="T5" fmla="*/ 8 h 22"/>
                <a:gd name="T6" fmla="*/ 0 w 30"/>
                <a:gd name="T7" fmla="*/ 0 h 22"/>
                <a:gd name="T8" fmla="*/ 0 w 30"/>
                <a:gd name="T9" fmla="*/ 16 h 22"/>
              </a:gdLst>
              <a:ahLst/>
              <a:cxnLst>
                <a:cxn ang="0">
                  <a:pos x="T0" y="T1"/>
                </a:cxn>
                <a:cxn ang="0">
                  <a:pos x="T2" y="T3"/>
                </a:cxn>
                <a:cxn ang="0">
                  <a:pos x="T4" y="T5"/>
                </a:cxn>
                <a:cxn ang="0">
                  <a:pos x="T6" y="T7"/>
                </a:cxn>
                <a:cxn ang="0">
                  <a:pos x="T8" y="T9"/>
                </a:cxn>
              </a:cxnLst>
              <a:rect l="0" t="0" r="r" b="b"/>
              <a:pathLst>
                <a:path w="30" h="22">
                  <a:moveTo>
                    <a:pt x="0" y="16"/>
                  </a:moveTo>
                  <a:cubicBezTo>
                    <a:pt x="8" y="16"/>
                    <a:pt x="15" y="18"/>
                    <a:pt x="22" y="22"/>
                  </a:cubicBezTo>
                  <a:cubicBezTo>
                    <a:pt x="30" y="8"/>
                    <a:pt x="30" y="8"/>
                    <a:pt x="30" y="8"/>
                  </a:cubicBezTo>
                  <a:cubicBezTo>
                    <a:pt x="21" y="3"/>
                    <a:pt x="11" y="0"/>
                    <a:pt x="0" y="0"/>
                  </a:cubicBezTo>
                  <a:cubicBezTo>
                    <a:pt x="0" y="16"/>
                    <a:pt x="0" y="16"/>
                    <a:pt x="0" y="16"/>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47" name="Oval 18"/>
          <p:cNvSpPr>
            <a:spLocks noChangeArrowheads="1"/>
          </p:cNvSpPr>
          <p:nvPr/>
        </p:nvSpPr>
        <p:spPr bwMode="auto">
          <a:xfrm>
            <a:off x="4193902" y="2286574"/>
            <a:ext cx="1047750" cy="1068387"/>
          </a:xfrm>
          <a:prstGeom prst="ellipse">
            <a:avLst/>
          </a:prstGeom>
          <a:solidFill>
            <a:srgbClr val="0085A6"/>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48" name="Group 76"/>
          <p:cNvGrpSpPr/>
          <p:nvPr/>
        </p:nvGrpSpPr>
        <p:grpSpPr>
          <a:xfrm>
            <a:off x="4497378" y="2586148"/>
            <a:ext cx="413316" cy="417534"/>
            <a:chOff x="5696971" y="2715354"/>
            <a:chExt cx="413316" cy="417534"/>
          </a:xfrm>
        </p:grpSpPr>
        <p:sp>
          <p:nvSpPr>
            <p:cNvPr id="49" name="Freeform 5"/>
            <p:cNvSpPr/>
            <p:nvPr/>
          </p:nvSpPr>
          <p:spPr bwMode="auto">
            <a:xfrm>
              <a:off x="5865671" y="2715354"/>
              <a:ext cx="244616" cy="248833"/>
            </a:xfrm>
            <a:custGeom>
              <a:avLst/>
              <a:gdLst>
                <a:gd name="T0" fmla="*/ 57 w 148"/>
                <a:gd name="T1" fmla="*/ 130 h 148"/>
                <a:gd name="T2" fmla="*/ 145 w 148"/>
                <a:gd name="T3" fmla="*/ 43 h 148"/>
                <a:gd name="T4" fmla="*/ 145 w 148"/>
                <a:gd name="T5" fmla="*/ 31 h 148"/>
                <a:gd name="T6" fmla="*/ 117 w 148"/>
                <a:gd name="T7" fmla="*/ 3 h 148"/>
                <a:gd name="T8" fmla="*/ 105 w 148"/>
                <a:gd name="T9" fmla="*/ 3 h 148"/>
                <a:gd name="T10" fmla="*/ 18 w 148"/>
                <a:gd name="T11" fmla="*/ 91 h 148"/>
                <a:gd name="T12" fmla="*/ 16 w 148"/>
                <a:gd name="T13" fmla="*/ 100 h 148"/>
                <a:gd name="T14" fmla="*/ 12 w 148"/>
                <a:gd name="T15" fmla="*/ 102 h 148"/>
                <a:gd name="T16" fmla="*/ 3 w 148"/>
                <a:gd name="T17" fmla="*/ 105 h 148"/>
                <a:gd name="T18" fmla="*/ 3 w 148"/>
                <a:gd name="T19" fmla="*/ 116 h 148"/>
                <a:gd name="T20" fmla="*/ 32 w 148"/>
                <a:gd name="T21" fmla="*/ 145 h 148"/>
                <a:gd name="T22" fmla="*/ 43 w 148"/>
                <a:gd name="T23" fmla="*/ 145 h 148"/>
                <a:gd name="T24" fmla="*/ 46 w 148"/>
                <a:gd name="T25" fmla="*/ 136 h 148"/>
                <a:gd name="T26" fmla="*/ 48 w 148"/>
                <a:gd name="T27" fmla="*/ 132 h 148"/>
                <a:gd name="T28" fmla="*/ 57 w 148"/>
                <a:gd name="T29" fmla="*/ 13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48">
                  <a:moveTo>
                    <a:pt x="57" y="130"/>
                  </a:moveTo>
                  <a:cubicBezTo>
                    <a:pt x="145" y="43"/>
                    <a:pt x="145" y="43"/>
                    <a:pt x="145" y="43"/>
                  </a:cubicBezTo>
                  <a:cubicBezTo>
                    <a:pt x="148" y="40"/>
                    <a:pt x="148" y="35"/>
                    <a:pt x="145" y="31"/>
                  </a:cubicBezTo>
                  <a:cubicBezTo>
                    <a:pt x="117" y="3"/>
                    <a:pt x="117" y="3"/>
                    <a:pt x="117" y="3"/>
                  </a:cubicBezTo>
                  <a:cubicBezTo>
                    <a:pt x="113" y="0"/>
                    <a:pt x="108" y="0"/>
                    <a:pt x="105" y="3"/>
                  </a:cubicBezTo>
                  <a:cubicBezTo>
                    <a:pt x="18" y="91"/>
                    <a:pt x="18" y="91"/>
                    <a:pt x="18" y="91"/>
                  </a:cubicBezTo>
                  <a:cubicBezTo>
                    <a:pt x="15" y="93"/>
                    <a:pt x="15" y="97"/>
                    <a:pt x="16" y="100"/>
                  </a:cubicBezTo>
                  <a:cubicBezTo>
                    <a:pt x="15" y="100"/>
                    <a:pt x="13" y="101"/>
                    <a:pt x="12" y="102"/>
                  </a:cubicBezTo>
                  <a:cubicBezTo>
                    <a:pt x="3" y="105"/>
                    <a:pt x="3" y="105"/>
                    <a:pt x="3" y="105"/>
                  </a:cubicBezTo>
                  <a:cubicBezTo>
                    <a:pt x="0" y="108"/>
                    <a:pt x="0" y="113"/>
                    <a:pt x="3" y="116"/>
                  </a:cubicBezTo>
                  <a:cubicBezTo>
                    <a:pt x="32" y="145"/>
                    <a:pt x="32" y="145"/>
                    <a:pt x="32" y="145"/>
                  </a:cubicBezTo>
                  <a:cubicBezTo>
                    <a:pt x="35" y="148"/>
                    <a:pt x="40" y="148"/>
                    <a:pt x="43" y="145"/>
                  </a:cubicBezTo>
                  <a:cubicBezTo>
                    <a:pt x="46" y="136"/>
                    <a:pt x="46" y="136"/>
                    <a:pt x="46" y="136"/>
                  </a:cubicBezTo>
                  <a:cubicBezTo>
                    <a:pt x="47" y="135"/>
                    <a:pt x="48" y="134"/>
                    <a:pt x="48" y="132"/>
                  </a:cubicBezTo>
                  <a:cubicBezTo>
                    <a:pt x="51" y="133"/>
                    <a:pt x="55" y="133"/>
                    <a:pt x="57" y="130"/>
                  </a:cubicBezTo>
                  <a:close/>
                </a:path>
              </a:pathLst>
            </a:custGeom>
            <a:noFill/>
            <a:ln w="11113" cap="flat">
              <a:solidFill>
                <a:schemeClr val="bg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0" name="Line 6"/>
            <p:cNvSpPr>
              <a:spLocks noChangeShapeType="1"/>
            </p:cNvSpPr>
            <p:nvPr/>
          </p:nvSpPr>
          <p:spPr bwMode="auto">
            <a:xfrm flipH="1">
              <a:off x="5926825" y="2753312"/>
              <a:ext cx="118090" cy="120200"/>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51" name="Line 7"/>
            <p:cNvSpPr>
              <a:spLocks noChangeShapeType="1"/>
            </p:cNvSpPr>
            <p:nvPr/>
          </p:nvSpPr>
          <p:spPr bwMode="auto">
            <a:xfrm flipH="1">
              <a:off x="5954239" y="2782834"/>
              <a:ext cx="118090" cy="118090"/>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52" name="Freeform 8"/>
            <p:cNvSpPr/>
            <p:nvPr/>
          </p:nvSpPr>
          <p:spPr bwMode="auto">
            <a:xfrm>
              <a:off x="5701189" y="2919903"/>
              <a:ext cx="206658" cy="208768"/>
            </a:xfrm>
            <a:custGeom>
              <a:avLst/>
              <a:gdLst>
                <a:gd name="T0" fmla="*/ 9 w 98"/>
                <a:gd name="T1" fmla="*/ 99 h 99"/>
                <a:gd name="T2" fmla="*/ 0 w 98"/>
                <a:gd name="T3" fmla="*/ 90 h 99"/>
                <a:gd name="T4" fmla="*/ 18 w 98"/>
                <a:gd name="T5" fmla="*/ 63 h 99"/>
                <a:gd name="T6" fmla="*/ 29 w 98"/>
                <a:gd name="T7" fmla="*/ 56 h 99"/>
                <a:gd name="T8" fmla="*/ 85 w 98"/>
                <a:gd name="T9" fmla="*/ 0 h 99"/>
                <a:gd name="T10" fmla="*/ 98 w 98"/>
                <a:gd name="T11" fmla="*/ 13 h 99"/>
                <a:gd name="T12" fmla="*/ 42 w 98"/>
                <a:gd name="T13" fmla="*/ 70 h 99"/>
                <a:gd name="T14" fmla="*/ 36 w 98"/>
                <a:gd name="T15" fmla="*/ 81 h 99"/>
                <a:gd name="T16" fmla="*/ 9 w 98"/>
                <a:gd name="T17"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9">
                  <a:moveTo>
                    <a:pt x="9" y="99"/>
                  </a:moveTo>
                  <a:lnTo>
                    <a:pt x="0" y="90"/>
                  </a:lnTo>
                  <a:lnTo>
                    <a:pt x="18" y="63"/>
                  </a:lnTo>
                  <a:lnTo>
                    <a:pt x="29" y="56"/>
                  </a:lnTo>
                  <a:lnTo>
                    <a:pt x="85" y="0"/>
                  </a:lnTo>
                  <a:lnTo>
                    <a:pt x="98" y="13"/>
                  </a:lnTo>
                  <a:lnTo>
                    <a:pt x="42" y="70"/>
                  </a:lnTo>
                  <a:lnTo>
                    <a:pt x="36" y="81"/>
                  </a:lnTo>
                  <a:lnTo>
                    <a:pt x="9" y="99"/>
                  </a:lnTo>
                  <a:close/>
                </a:path>
              </a:pathLst>
            </a:custGeom>
            <a:noFill/>
            <a:ln w="11113" cap="flat">
              <a:solidFill>
                <a:schemeClr val="bg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3" name="Line 9"/>
            <p:cNvSpPr>
              <a:spLocks noChangeShapeType="1"/>
            </p:cNvSpPr>
            <p:nvPr/>
          </p:nvSpPr>
          <p:spPr bwMode="auto">
            <a:xfrm flipH="1" flipV="1">
              <a:off x="5802409" y="2871402"/>
              <a:ext cx="56937" cy="56937"/>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54" name="Line 10"/>
            <p:cNvSpPr>
              <a:spLocks noChangeShapeType="1"/>
            </p:cNvSpPr>
            <p:nvPr/>
          </p:nvSpPr>
          <p:spPr bwMode="auto">
            <a:xfrm flipH="1" flipV="1">
              <a:off x="5899411" y="2968405"/>
              <a:ext cx="56937" cy="59045"/>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55" name="Line 11"/>
            <p:cNvSpPr>
              <a:spLocks noChangeShapeType="1"/>
            </p:cNvSpPr>
            <p:nvPr/>
          </p:nvSpPr>
          <p:spPr bwMode="auto">
            <a:xfrm>
              <a:off x="5960565" y="2934665"/>
              <a:ext cx="44285" cy="44285"/>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56" name="Line 12"/>
            <p:cNvSpPr>
              <a:spLocks noChangeShapeType="1"/>
            </p:cNvSpPr>
            <p:nvPr/>
          </p:nvSpPr>
          <p:spPr bwMode="auto">
            <a:xfrm>
              <a:off x="5850909" y="2822900"/>
              <a:ext cx="40067" cy="42175"/>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57" name="Freeform 13"/>
            <p:cNvSpPr/>
            <p:nvPr/>
          </p:nvSpPr>
          <p:spPr bwMode="auto">
            <a:xfrm>
              <a:off x="5696971" y="2717462"/>
              <a:ext cx="189788" cy="189788"/>
            </a:xfrm>
            <a:custGeom>
              <a:avLst/>
              <a:gdLst>
                <a:gd name="T0" fmla="*/ 100 w 114"/>
                <a:gd name="T1" fmla="*/ 72 h 114"/>
                <a:gd name="T2" fmla="*/ 89 w 114"/>
                <a:gd name="T3" fmla="*/ 15 h 114"/>
                <a:gd name="T4" fmla="*/ 51 w 114"/>
                <a:gd name="T5" fmla="*/ 0 h 114"/>
                <a:gd name="T6" fmla="*/ 71 w 114"/>
                <a:gd name="T7" fmla="*/ 20 h 114"/>
                <a:gd name="T8" fmla="*/ 60 w 114"/>
                <a:gd name="T9" fmla="*/ 60 h 114"/>
                <a:gd name="T10" fmla="*/ 20 w 114"/>
                <a:gd name="T11" fmla="*/ 71 h 114"/>
                <a:gd name="T12" fmla="*/ 0 w 114"/>
                <a:gd name="T13" fmla="*/ 51 h 114"/>
                <a:gd name="T14" fmla="*/ 15 w 114"/>
                <a:gd name="T15" fmla="*/ 89 h 114"/>
                <a:gd name="T16" fmla="*/ 72 w 114"/>
                <a:gd name="T17" fmla="*/ 10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114">
                  <a:moveTo>
                    <a:pt x="100" y="72"/>
                  </a:moveTo>
                  <a:cubicBezTo>
                    <a:pt x="108" y="53"/>
                    <a:pt x="114" y="40"/>
                    <a:pt x="89" y="15"/>
                  </a:cubicBezTo>
                  <a:cubicBezTo>
                    <a:pt x="78" y="5"/>
                    <a:pt x="64" y="0"/>
                    <a:pt x="51" y="0"/>
                  </a:cubicBezTo>
                  <a:cubicBezTo>
                    <a:pt x="71" y="20"/>
                    <a:pt x="71" y="20"/>
                    <a:pt x="71" y="20"/>
                  </a:cubicBezTo>
                  <a:cubicBezTo>
                    <a:pt x="60" y="60"/>
                    <a:pt x="60" y="60"/>
                    <a:pt x="60" y="60"/>
                  </a:cubicBezTo>
                  <a:cubicBezTo>
                    <a:pt x="20" y="71"/>
                    <a:pt x="20" y="71"/>
                    <a:pt x="20" y="71"/>
                  </a:cubicBezTo>
                  <a:cubicBezTo>
                    <a:pt x="0" y="51"/>
                    <a:pt x="0" y="51"/>
                    <a:pt x="0" y="51"/>
                  </a:cubicBezTo>
                  <a:cubicBezTo>
                    <a:pt x="0" y="65"/>
                    <a:pt x="5" y="78"/>
                    <a:pt x="15" y="89"/>
                  </a:cubicBezTo>
                  <a:cubicBezTo>
                    <a:pt x="40" y="114"/>
                    <a:pt x="53" y="108"/>
                    <a:pt x="72" y="100"/>
                  </a:cubicBezTo>
                </a:path>
              </a:pathLst>
            </a:custGeom>
            <a:noFill/>
            <a:ln w="11113" cap="flat">
              <a:solidFill>
                <a:schemeClr val="bg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8" name="Freeform 14"/>
            <p:cNvSpPr/>
            <p:nvPr/>
          </p:nvSpPr>
          <p:spPr bwMode="auto">
            <a:xfrm>
              <a:off x="5920499" y="2943100"/>
              <a:ext cx="189788" cy="189788"/>
            </a:xfrm>
            <a:custGeom>
              <a:avLst/>
              <a:gdLst>
                <a:gd name="T0" fmla="*/ 14 w 114"/>
                <a:gd name="T1" fmla="*/ 42 h 113"/>
                <a:gd name="T2" fmla="*/ 25 w 114"/>
                <a:gd name="T3" fmla="*/ 98 h 113"/>
                <a:gd name="T4" fmla="*/ 63 w 114"/>
                <a:gd name="T5" fmla="*/ 113 h 113"/>
                <a:gd name="T6" fmla="*/ 44 w 114"/>
                <a:gd name="T7" fmla="*/ 94 h 113"/>
                <a:gd name="T8" fmla="*/ 54 w 114"/>
                <a:gd name="T9" fmla="*/ 53 h 113"/>
                <a:gd name="T10" fmla="*/ 94 w 114"/>
                <a:gd name="T11" fmla="*/ 43 h 113"/>
                <a:gd name="T12" fmla="*/ 114 w 114"/>
                <a:gd name="T13" fmla="*/ 62 h 113"/>
                <a:gd name="T14" fmla="*/ 99 w 114"/>
                <a:gd name="T15" fmla="*/ 24 h 113"/>
                <a:gd name="T16" fmla="*/ 43 w 114"/>
                <a:gd name="T17" fmla="*/ 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113">
                  <a:moveTo>
                    <a:pt x="14" y="42"/>
                  </a:moveTo>
                  <a:cubicBezTo>
                    <a:pt x="6" y="60"/>
                    <a:pt x="0" y="73"/>
                    <a:pt x="25" y="98"/>
                  </a:cubicBezTo>
                  <a:cubicBezTo>
                    <a:pt x="36" y="108"/>
                    <a:pt x="50" y="113"/>
                    <a:pt x="63" y="113"/>
                  </a:cubicBezTo>
                  <a:cubicBezTo>
                    <a:pt x="44" y="94"/>
                    <a:pt x="44" y="94"/>
                    <a:pt x="44" y="94"/>
                  </a:cubicBezTo>
                  <a:cubicBezTo>
                    <a:pt x="54" y="53"/>
                    <a:pt x="54" y="53"/>
                    <a:pt x="54" y="53"/>
                  </a:cubicBezTo>
                  <a:cubicBezTo>
                    <a:pt x="94" y="43"/>
                    <a:pt x="94" y="43"/>
                    <a:pt x="94" y="43"/>
                  </a:cubicBezTo>
                  <a:cubicBezTo>
                    <a:pt x="114" y="62"/>
                    <a:pt x="114" y="62"/>
                    <a:pt x="114" y="62"/>
                  </a:cubicBezTo>
                  <a:cubicBezTo>
                    <a:pt x="114" y="49"/>
                    <a:pt x="109" y="35"/>
                    <a:pt x="99" y="24"/>
                  </a:cubicBezTo>
                  <a:cubicBezTo>
                    <a:pt x="74" y="0"/>
                    <a:pt x="61" y="5"/>
                    <a:pt x="43" y="13"/>
                  </a:cubicBezTo>
                </a:path>
              </a:pathLst>
            </a:custGeom>
            <a:noFill/>
            <a:ln w="11113" cap="flat">
              <a:solidFill>
                <a:schemeClr val="bg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59" name="Group 51"/>
          <p:cNvGrpSpPr/>
          <p:nvPr/>
        </p:nvGrpSpPr>
        <p:grpSpPr>
          <a:xfrm>
            <a:off x="1216465" y="1858108"/>
            <a:ext cx="1857376" cy="1892299"/>
            <a:chOff x="1974850" y="2482851"/>
            <a:chExt cx="1857376" cy="1892299"/>
          </a:xfrm>
          <a:solidFill>
            <a:srgbClr val="0085A6"/>
          </a:solidFill>
        </p:grpSpPr>
        <p:sp>
          <p:nvSpPr>
            <p:cNvPr id="60" name="Freeform 45"/>
            <p:cNvSpPr/>
            <p:nvPr/>
          </p:nvSpPr>
          <p:spPr bwMode="auto">
            <a:xfrm>
              <a:off x="2101850" y="3811588"/>
              <a:ext cx="439738" cy="433387"/>
            </a:xfrm>
            <a:custGeom>
              <a:avLst/>
              <a:gdLst>
                <a:gd name="T0" fmla="*/ 31 w 31"/>
                <a:gd name="T1" fmla="*/ 16 h 30"/>
                <a:gd name="T2" fmla="*/ 14 w 31"/>
                <a:gd name="T3" fmla="*/ 0 h 30"/>
                <a:gd name="T4" fmla="*/ 0 w 31"/>
                <a:gd name="T5" fmla="*/ 8 h 30"/>
                <a:gd name="T6" fmla="*/ 23 w 31"/>
                <a:gd name="T7" fmla="*/ 30 h 30"/>
                <a:gd name="T8" fmla="*/ 31 w 31"/>
                <a:gd name="T9" fmla="*/ 16 h 30"/>
              </a:gdLst>
              <a:ahLst/>
              <a:cxnLst>
                <a:cxn ang="0">
                  <a:pos x="T0" y="T1"/>
                </a:cxn>
                <a:cxn ang="0">
                  <a:pos x="T2" y="T3"/>
                </a:cxn>
                <a:cxn ang="0">
                  <a:pos x="T4" y="T5"/>
                </a:cxn>
                <a:cxn ang="0">
                  <a:pos x="T6" y="T7"/>
                </a:cxn>
                <a:cxn ang="0">
                  <a:pos x="T8" y="T9"/>
                </a:cxn>
              </a:cxnLst>
              <a:rect l="0" t="0" r="r" b="b"/>
              <a:pathLst>
                <a:path w="31" h="30">
                  <a:moveTo>
                    <a:pt x="31" y="16"/>
                  </a:moveTo>
                  <a:cubicBezTo>
                    <a:pt x="24" y="12"/>
                    <a:pt x="18" y="6"/>
                    <a:pt x="14" y="0"/>
                  </a:cubicBezTo>
                  <a:cubicBezTo>
                    <a:pt x="0" y="8"/>
                    <a:pt x="0" y="8"/>
                    <a:pt x="0" y="8"/>
                  </a:cubicBezTo>
                  <a:cubicBezTo>
                    <a:pt x="6" y="17"/>
                    <a:pt x="14" y="24"/>
                    <a:pt x="23" y="30"/>
                  </a:cubicBezTo>
                  <a:cubicBezTo>
                    <a:pt x="31" y="16"/>
                    <a:pt x="31" y="16"/>
                    <a:pt x="3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1" name="Freeform 46"/>
            <p:cNvSpPr/>
            <p:nvPr/>
          </p:nvSpPr>
          <p:spPr bwMode="auto">
            <a:xfrm>
              <a:off x="2457450" y="4056063"/>
              <a:ext cx="425450" cy="319087"/>
            </a:xfrm>
            <a:custGeom>
              <a:avLst/>
              <a:gdLst>
                <a:gd name="T0" fmla="*/ 30 w 30"/>
                <a:gd name="T1" fmla="*/ 6 h 22"/>
                <a:gd name="T2" fmla="*/ 8 w 30"/>
                <a:gd name="T3" fmla="*/ 0 h 22"/>
                <a:gd name="T4" fmla="*/ 0 w 30"/>
                <a:gd name="T5" fmla="*/ 14 h 22"/>
                <a:gd name="T6" fmla="*/ 30 w 30"/>
                <a:gd name="T7" fmla="*/ 22 h 22"/>
                <a:gd name="T8" fmla="*/ 30 w 30"/>
                <a:gd name="T9" fmla="*/ 6 h 22"/>
              </a:gdLst>
              <a:ahLst/>
              <a:cxnLst>
                <a:cxn ang="0">
                  <a:pos x="T0" y="T1"/>
                </a:cxn>
                <a:cxn ang="0">
                  <a:pos x="T2" y="T3"/>
                </a:cxn>
                <a:cxn ang="0">
                  <a:pos x="T4" y="T5"/>
                </a:cxn>
                <a:cxn ang="0">
                  <a:pos x="T6" y="T7"/>
                </a:cxn>
                <a:cxn ang="0">
                  <a:pos x="T8" y="T9"/>
                </a:cxn>
              </a:cxnLst>
              <a:rect l="0" t="0" r="r" b="b"/>
              <a:pathLst>
                <a:path w="30" h="22">
                  <a:moveTo>
                    <a:pt x="30" y="6"/>
                  </a:moveTo>
                  <a:cubicBezTo>
                    <a:pt x="22" y="6"/>
                    <a:pt x="15" y="4"/>
                    <a:pt x="8" y="0"/>
                  </a:cubicBezTo>
                  <a:cubicBezTo>
                    <a:pt x="0" y="14"/>
                    <a:pt x="0" y="14"/>
                    <a:pt x="0" y="14"/>
                  </a:cubicBezTo>
                  <a:cubicBezTo>
                    <a:pt x="9" y="19"/>
                    <a:pt x="19" y="22"/>
                    <a:pt x="30" y="22"/>
                  </a:cubicBezTo>
                  <a:cubicBezTo>
                    <a:pt x="30" y="6"/>
                    <a:pt x="30" y="6"/>
                    <a:pt x="30" y="6"/>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2" name="Freeform 47"/>
            <p:cNvSpPr/>
            <p:nvPr/>
          </p:nvSpPr>
          <p:spPr bwMode="auto">
            <a:xfrm>
              <a:off x="2924175" y="4056063"/>
              <a:ext cx="425450" cy="319087"/>
            </a:xfrm>
            <a:custGeom>
              <a:avLst/>
              <a:gdLst>
                <a:gd name="T0" fmla="*/ 22 w 30"/>
                <a:gd name="T1" fmla="*/ 0 h 22"/>
                <a:gd name="T2" fmla="*/ 0 w 30"/>
                <a:gd name="T3" fmla="*/ 6 h 22"/>
                <a:gd name="T4" fmla="*/ 0 w 30"/>
                <a:gd name="T5" fmla="*/ 22 h 22"/>
                <a:gd name="T6" fmla="*/ 30 w 30"/>
                <a:gd name="T7" fmla="*/ 14 h 22"/>
                <a:gd name="T8" fmla="*/ 22 w 30"/>
                <a:gd name="T9" fmla="*/ 0 h 22"/>
              </a:gdLst>
              <a:ahLst/>
              <a:cxnLst>
                <a:cxn ang="0">
                  <a:pos x="T0" y="T1"/>
                </a:cxn>
                <a:cxn ang="0">
                  <a:pos x="T2" y="T3"/>
                </a:cxn>
                <a:cxn ang="0">
                  <a:pos x="T4" y="T5"/>
                </a:cxn>
                <a:cxn ang="0">
                  <a:pos x="T6" y="T7"/>
                </a:cxn>
                <a:cxn ang="0">
                  <a:pos x="T8" y="T9"/>
                </a:cxn>
              </a:cxnLst>
              <a:rect l="0" t="0" r="r" b="b"/>
              <a:pathLst>
                <a:path w="30" h="22">
                  <a:moveTo>
                    <a:pt x="22" y="0"/>
                  </a:moveTo>
                  <a:cubicBezTo>
                    <a:pt x="16" y="4"/>
                    <a:pt x="8" y="6"/>
                    <a:pt x="0" y="6"/>
                  </a:cubicBezTo>
                  <a:cubicBezTo>
                    <a:pt x="0" y="22"/>
                    <a:pt x="0" y="22"/>
                    <a:pt x="0" y="22"/>
                  </a:cubicBezTo>
                  <a:cubicBezTo>
                    <a:pt x="11" y="22"/>
                    <a:pt x="21" y="19"/>
                    <a:pt x="30" y="14"/>
                  </a:cubicBezTo>
                  <a:cubicBezTo>
                    <a:pt x="22" y="0"/>
                    <a:pt x="22" y="0"/>
                    <a:pt x="22"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4" name="Freeform 48"/>
            <p:cNvSpPr/>
            <p:nvPr/>
          </p:nvSpPr>
          <p:spPr bwMode="auto">
            <a:xfrm>
              <a:off x="3279775" y="3811588"/>
              <a:ext cx="425450" cy="433387"/>
            </a:xfrm>
            <a:custGeom>
              <a:avLst/>
              <a:gdLst>
                <a:gd name="T0" fmla="*/ 16 w 30"/>
                <a:gd name="T1" fmla="*/ 0 h 30"/>
                <a:gd name="T2" fmla="*/ 0 w 30"/>
                <a:gd name="T3" fmla="*/ 16 h 30"/>
                <a:gd name="T4" fmla="*/ 8 w 30"/>
                <a:gd name="T5" fmla="*/ 30 h 30"/>
                <a:gd name="T6" fmla="*/ 30 w 30"/>
                <a:gd name="T7" fmla="*/ 8 h 30"/>
                <a:gd name="T8" fmla="*/ 16 w 30"/>
                <a:gd name="T9" fmla="*/ 0 h 30"/>
              </a:gdLst>
              <a:ahLst/>
              <a:cxnLst>
                <a:cxn ang="0">
                  <a:pos x="T0" y="T1"/>
                </a:cxn>
                <a:cxn ang="0">
                  <a:pos x="T2" y="T3"/>
                </a:cxn>
                <a:cxn ang="0">
                  <a:pos x="T4" y="T5"/>
                </a:cxn>
                <a:cxn ang="0">
                  <a:pos x="T6" y="T7"/>
                </a:cxn>
                <a:cxn ang="0">
                  <a:pos x="T8" y="T9"/>
                </a:cxn>
              </a:cxnLst>
              <a:rect l="0" t="0" r="r" b="b"/>
              <a:pathLst>
                <a:path w="30" h="30">
                  <a:moveTo>
                    <a:pt x="16" y="0"/>
                  </a:moveTo>
                  <a:cubicBezTo>
                    <a:pt x="12" y="6"/>
                    <a:pt x="6" y="12"/>
                    <a:pt x="0" y="16"/>
                  </a:cubicBezTo>
                  <a:cubicBezTo>
                    <a:pt x="8" y="30"/>
                    <a:pt x="8" y="30"/>
                    <a:pt x="8" y="30"/>
                  </a:cubicBezTo>
                  <a:cubicBezTo>
                    <a:pt x="17" y="24"/>
                    <a:pt x="24" y="17"/>
                    <a:pt x="30" y="8"/>
                  </a:cubicBezTo>
                  <a:cubicBezTo>
                    <a:pt x="16" y="0"/>
                    <a:pt x="16" y="0"/>
                    <a:pt x="16"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5" name="Freeform 49"/>
            <p:cNvSpPr/>
            <p:nvPr/>
          </p:nvSpPr>
          <p:spPr bwMode="auto">
            <a:xfrm>
              <a:off x="3519488" y="3449638"/>
              <a:ext cx="312738" cy="433387"/>
            </a:xfrm>
            <a:custGeom>
              <a:avLst/>
              <a:gdLst>
                <a:gd name="T0" fmla="*/ 6 w 22"/>
                <a:gd name="T1" fmla="*/ 0 h 30"/>
                <a:gd name="T2" fmla="*/ 0 w 22"/>
                <a:gd name="T3" fmla="*/ 22 h 30"/>
                <a:gd name="T4" fmla="*/ 14 w 22"/>
                <a:gd name="T5" fmla="*/ 30 h 30"/>
                <a:gd name="T6" fmla="*/ 22 w 22"/>
                <a:gd name="T7" fmla="*/ 0 h 30"/>
                <a:gd name="T8" fmla="*/ 6 w 22"/>
                <a:gd name="T9" fmla="*/ 0 h 30"/>
              </a:gdLst>
              <a:ahLst/>
              <a:cxnLst>
                <a:cxn ang="0">
                  <a:pos x="T0" y="T1"/>
                </a:cxn>
                <a:cxn ang="0">
                  <a:pos x="T2" y="T3"/>
                </a:cxn>
                <a:cxn ang="0">
                  <a:pos x="T4" y="T5"/>
                </a:cxn>
                <a:cxn ang="0">
                  <a:pos x="T6" y="T7"/>
                </a:cxn>
                <a:cxn ang="0">
                  <a:pos x="T8" y="T9"/>
                </a:cxn>
              </a:cxnLst>
              <a:rect l="0" t="0" r="r" b="b"/>
              <a:pathLst>
                <a:path w="22" h="30">
                  <a:moveTo>
                    <a:pt x="6" y="0"/>
                  </a:moveTo>
                  <a:cubicBezTo>
                    <a:pt x="6" y="8"/>
                    <a:pt x="4" y="16"/>
                    <a:pt x="0" y="22"/>
                  </a:cubicBezTo>
                  <a:cubicBezTo>
                    <a:pt x="14" y="30"/>
                    <a:pt x="14" y="30"/>
                    <a:pt x="14" y="30"/>
                  </a:cubicBezTo>
                  <a:cubicBezTo>
                    <a:pt x="19" y="21"/>
                    <a:pt x="22" y="11"/>
                    <a:pt x="22" y="0"/>
                  </a:cubicBezTo>
                  <a:cubicBezTo>
                    <a:pt x="6" y="0"/>
                    <a:pt x="6" y="0"/>
                    <a:pt x="6"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6" name="Freeform 50"/>
            <p:cNvSpPr/>
            <p:nvPr/>
          </p:nvSpPr>
          <p:spPr bwMode="auto">
            <a:xfrm>
              <a:off x="3519488" y="2973388"/>
              <a:ext cx="312738" cy="433387"/>
            </a:xfrm>
            <a:custGeom>
              <a:avLst/>
              <a:gdLst>
                <a:gd name="T0" fmla="*/ 0 w 22"/>
                <a:gd name="T1" fmla="*/ 8 h 30"/>
                <a:gd name="T2" fmla="*/ 6 w 22"/>
                <a:gd name="T3" fmla="*/ 30 h 30"/>
                <a:gd name="T4" fmla="*/ 22 w 22"/>
                <a:gd name="T5" fmla="*/ 30 h 30"/>
                <a:gd name="T6" fmla="*/ 14 w 22"/>
                <a:gd name="T7" fmla="*/ 0 h 30"/>
                <a:gd name="T8" fmla="*/ 0 w 22"/>
                <a:gd name="T9" fmla="*/ 8 h 30"/>
              </a:gdLst>
              <a:ahLst/>
              <a:cxnLst>
                <a:cxn ang="0">
                  <a:pos x="T0" y="T1"/>
                </a:cxn>
                <a:cxn ang="0">
                  <a:pos x="T2" y="T3"/>
                </a:cxn>
                <a:cxn ang="0">
                  <a:pos x="T4" y="T5"/>
                </a:cxn>
                <a:cxn ang="0">
                  <a:pos x="T6" y="T7"/>
                </a:cxn>
                <a:cxn ang="0">
                  <a:pos x="T8" y="T9"/>
                </a:cxn>
              </a:cxnLst>
              <a:rect l="0" t="0" r="r" b="b"/>
              <a:pathLst>
                <a:path w="22" h="30">
                  <a:moveTo>
                    <a:pt x="0" y="8"/>
                  </a:moveTo>
                  <a:cubicBezTo>
                    <a:pt x="4" y="15"/>
                    <a:pt x="6" y="22"/>
                    <a:pt x="6" y="30"/>
                  </a:cubicBezTo>
                  <a:cubicBezTo>
                    <a:pt x="22" y="30"/>
                    <a:pt x="22" y="30"/>
                    <a:pt x="22" y="30"/>
                  </a:cubicBezTo>
                  <a:cubicBezTo>
                    <a:pt x="22" y="19"/>
                    <a:pt x="19" y="9"/>
                    <a:pt x="14" y="0"/>
                  </a:cubicBezTo>
                  <a:cubicBezTo>
                    <a:pt x="0" y="8"/>
                    <a:pt x="0" y="8"/>
                    <a:pt x="0" y="8"/>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7" name="Freeform 51"/>
            <p:cNvSpPr/>
            <p:nvPr/>
          </p:nvSpPr>
          <p:spPr bwMode="auto">
            <a:xfrm>
              <a:off x="1974850" y="3449638"/>
              <a:ext cx="311150" cy="433387"/>
            </a:xfrm>
            <a:custGeom>
              <a:avLst/>
              <a:gdLst>
                <a:gd name="T0" fmla="*/ 0 w 22"/>
                <a:gd name="T1" fmla="*/ 0 h 30"/>
                <a:gd name="T2" fmla="*/ 8 w 22"/>
                <a:gd name="T3" fmla="*/ 30 h 30"/>
                <a:gd name="T4" fmla="*/ 22 w 22"/>
                <a:gd name="T5" fmla="*/ 22 h 30"/>
                <a:gd name="T6" fmla="*/ 16 w 22"/>
                <a:gd name="T7" fmla="*/ 0 h 30"/>
                <a:gd name="T8" fmla="*/ 0 w 22"/>
                <a:gd name="T9" fmla="*/ 0 h 30"/>
              </a:gdLst>
              <a:ahLst/>
              <a:cxnLst>
                <a:cxn ang="0">
                  <a:pos x="T0" y="T1"/>
                </a:cxn>
                <a:cxn ang="0">
                  <a:pos x="T2" y="T3"/>
                </a:cxn>
                <a:cxn ang="0">
                  <a:pos x="T4" y="T5"/>
                </a:cxn>
                <a:cxn ang="0">
                  <a:pos x="T6" y="T7"/>
                </a:cxn>
                <a:cxn ang="0">
                  <a:pos x="T8" y="T9"/>
                </a:cxn>
              </a:cxnLst>
              <a:rect l="0" t="0" r="r" b="b"/>
              <a:pathLst>
                <a:path w="22" h="30">
                  <a:moveTo>
                    <a:pt x="0" y="0"/>
                  </a:moveTo>
                  <a:cubicBezTo>
                    <a:pt x="0" y="11"/>
                    <a:pt x="3" y="21"/>
                    <a:pt x="8" y="30"/>
                  </a:cubicBezTo>
                  <a:cubicBezTo>
                    <a:pt x="22" y="22"/>
                    <a:pt x="22" y="22"/>
                    <a:pt x="22" y="22"/>
                  </a:cubicBezTo>
                  <a:cubicBezTo>
                    <a:pt x="18" y="16"/>
                    <a:pt x="16" y="8"/>
                    <a:pt x="16"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8" name="Freeform 52"/>
            <p:cNvSpPr/>
            <p:nvPr/>
          </p:nvSpPr>
          <p:spPr bwMode="auto">
            <a:xfrm>
              <a:off x="1974850" y="2973388"/>
              <a:ext cx="311150" cy="433387"/>
            </a:xfrm>
            <a:custGeom>
              <a:avLst/>
              <a:gdLst>
                <a:gd name="T0" fmla="*/ 8 w 22"/>
                <a:gd name="T1" fmla="*/ 0 h 30"/>
                <a:gd name="T2" fmla="*/ 0 w 22"/>
                <a:gd name="T3" fmla="*/ 30 h 30"/>
                <a:gd name="T4" fmla="*/ 16 w 22"/>
                <a:gd name="T5" fmla="*/ 30 h 30"/>
                <a:gd name="T6" fmla="*/ 22 w 22"/>
                <a:gd name="T7" fmla="*/ 8 h 30"/>
                <a:gd name="T8" fmla="*/ 8 w 22"/>
                <a:gd name="T9" fmla="*/ 0 h 30"/>
              </a:gdLst>
              <a:ahLst/>
              <a:cxnLst>
                <a:cxn ang="0">
                  <a:pos x="T0" y="T1"/>
                </a:cxn>
                <a:cxn ang="0">
                  <a:pos x="T2" y="T3"/>
                </a:cxn>
                <a:cxn ang="0">
                  <a:pos x="T4" y="T5"/>
                </a:cxn>
                <a:cxn ang="0">
                  <a:pos x="T6" y="T7"/>
                </a:cxn>
                <a:cxn ang="0">
                  <a:pos x="T8" y="T9"/>
                </a:cxn>
              </a:cxnLst>
              <a:rect l="0" t="0" r="r" b="b"/>
              <a:pathLst>
                <a:path w="22" h="30">
                  <a:moveTo>
                    <a:pt x="8" y="0"/>
                  </a:moveTo>
                  <a:cubicBezTo>
                    <a:pt x="3" y="9"/>
                    <a:pt x="0" y="19"/>
                    <a:pt x="0" y="30"/>
                  </a:cubicBezTo>
                  <a:cubicBezTo>
                    <a:pt x="16" y="30"/>
                    <a:pt x="16" y="30"/>
                    <a:pt x="16" y="30"/>
                  </a:cubicBezTo>
                  <a:cubicBezTo>
                    <a:pt x="16" y="22"/>
                    <a:pt x="18" y="15"/>
                    <a:pt x="22" y="8"/>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9" name="Freeform 53"/>
            <p:cNvSpPr/>
            <p:nvPr/>
          </p:nvSpPr>
          <p:spPr bwMode="auto">
            <a:xfrm>
              <a:off x="2101850" y="2613025"/>
              <a:ext cx="439738" cy="447675"/>
            </a:xfrm>
            <a:custGeom>
              <a:avLst/>
              <a:gdLst>
                <a:gd name="T0" fmla="*/ 23 w 31"/>
                <a:gd name="T1" fmla="*/ 0 h 31"/>
                <a:gd name="T2" fmla="*/ 0 w 31"/>
                <a:gd name="T3" fmla="*/ 23 h 31"/>
                <a:gd name="T4" fmla="*/ 14 w 31"/>
                <a:gd name="T5" fmla="*/ 31 h 31"/>
                <a:gd name="T6" fmla="*/ 31 w 31"/>
                <a:gd name="T7" fmla="*/ 14 h 31"/>
                <a:gd name="T8" fmla="*/ 23 w 31"/>
                <a:gd name="T9" fmla="*/ 0 h 31"/>
              </a:gdLst>
              <a:ahLst/>
              <a:cxnLst>
                <a:cxn ang="0">
                  <a:pos x="T0" y="T1"/>
                </a:cxn>
                <a:cxn ang="0">
                  <a:pos x="T2" y="T3"/>
                </a:cxn>
                <a:cxn ang="0">
                  <a:pos x="T4" y="T5"/>
                </a:cxn>
                <a:cxn ang="0">
                  <a:pos x="T6" y="T7"/>
                </a:cxn>
                <a:cxn ang="0">
                  <a:pos x="T8" y="T9"/>
                </a:cxn>
              </a:cxnLst>
              <a:rect l="0" t="0" r="r" b="b"/>
              <a:pathLst>
                <a:path w="31" h="31">
                  <a:moveTo>
                    <a:pt x="23" y="0"/>
                  </a:moveTo>
                  <a:cubicBezTo>
                    <a:pt x="14" y="6"/>
                    <a:pt x="6" y="14"/>
                    <a:pt x="0" y="23"/>
                  </a:cubicBezTo>
                  <a:cubicBezTo>
                    <a:pt x="14" y="31"/>
                    <a:pt x="14" y="31"/>
                    <a:pt x="14" y="31"/>
                  </a:cubicBezTo>
                  <a:cubicBezTo>
                    <a:pt x="18" y="24"/>
                    <a:pt x="24" y="18"/>
                    <a:pt x="31" y="14"/>
                  </a:cubicBezTo>
                  <a:cubicBezTo>
                    <a:pt x="23" y="0"/>
                    <a:pt x="23" y="0"/>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0" name="Freeform 54"/>
            <p:cNvSpPr/>
            <p:nvPr/>
          </p:nvSpPr>
          <p:spPr bwMode="auto">
            <a:xfrm>
              <a:off x="3279775" y="2613025"/>
              <a:ext cx="425450" cy="447675"/>
            </a:xfrm>
            <a:custGeom>
              <a:avLst/>
              <a:gdLst>
                <a:gd name="T0" fmla="*/ 0 w 30"/>
                <a:gd name="T1" fmla="*/ 14 h 31"/>
                <a:gd name="T2" fmla="*/ 16 w 30"/>
                <a:gd name="T3" fmla="*/ 31 h 31"/>
                <a:gd name="T4" fmla="*/ 30 w 30"/>
                <a:gd name="T5" fmla="*/ 23 h 31"/>
                <a:gd name="T6" fmla="*/ 8 w 30"/>
                <a:gd name="T7" fmla="*/ 0 h 31"/>
                <a:gd name="T8" fmla="*/ 0 w 30"/>
                <a:gd name="T9" fmla="*/ 14 h 31"/>
              </a:gdLst>
              <a:ahLst/>
              <a:cxnLst>
                <a:cxn ang="0">
                  <a:pos x="T0" y="T1"/>
                </a:cxn>
                <a:cxn ang="0">
                  <a:pos x="T2" y="T3"/>
                </a:cxn>
                <a:cxn ang="0">
                  <a:pos x="T4" y="T5"/>
                </a:cxn>
                <a:cxn ang="0">
                  <a:pos x="T6" y="T7"/>
                </a:cxn>
                <a:cxn ang="0">
                  <a:pos x="T8" y="T9"/>
                </a:cxn>
              </a:cxnLst>
              <a:rect l="0" t="0" r="r" b="b"/>
              <a:pathLst>
                <a:path w="30" h="31">
                  <a:moveTo>
                    <a:pt x="0" y="14"/>
                  </a:moveTo>
                  <a:cubicBezTo>
                    <a:pt x="6" y="18"/>
                    <a:pt x="12" y="24"/>
                    <a:pt x="16" y="31"/>
                  </a:cubicBezTo>
                  <a:cubicBezTo>
                    <a:pt x="30" y="23"/>
                    <a:pt x="30" y="23"/>
                    <a:pt x="30" y="23"/>
                  </a:cubicBezTo>
                  <a:cubicBezTo>
                    <a:pt x="24" y="14"/>
                    <a:pt x="17" y="6"/>
                    <a:pt x="8" y="0"/>
                  </a:cubicBezTo>
                  <a:cubicBezTo>
                    <a:pt x="0" y="14"/>
                    <a:pt x="0" y="14"/>
                    <a:pt x="0" y="14"/>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1" name="Freeform 55"/>
            <p:cNvSpPr/>
            <p:nvPr/>
          </p:nvSpPr>
          <p:spPr bwMode="auto">
            <a:xfrm>
              <a:off x="2457450" y="2482851"/>
              <a:ext cx="425450" cy="317500"/>
            </a:xfrm>
            <a:custGeom>
              <a:avLst/>
              <a:gdLst>
                <a:gd name="T0" fmla="*/ 30 w 30"/>
                <a:gd name="T1" fmla="*/ 0 h 22"/>
                <a:gd name="T2" fmla="*/ 0 w 30"/>
                <a:gd name="T3" fmla="*/ 8 h 22"/>
                <a:gd name="T4" fmla="*/ 8 w 30"/>
                <a:gd name="T5" fmla="*/ 22 h 22"/>
                <a:gd name="T6" fmla="*/ 30 w 30"/>
                <a:gd name="T7" fmla="*/ 16 h 22"/>
                <a:gd name="T8" fmla="*/ 30 w 30"/>
                <a:gd name="T9" fmla="*/ 0 h 22"/>
              </a:gdLst>
              <a:ahLst/>
              <a:cxnLst>
                <a:cxn ang="0">
                  <a:pos x="T0" y="T1"/>
                </a:cxn>
                <a:cxn ang="0">
                  <a:pos x="T2" y="T3"/>
                </a:cxn>
                <a:cxn ang="0">
                  <a:pos x="T4" y="T5"/>
                </a:cxn>
                <a:cxn ang="0">
                  <a:pos x="T6" y="T7"/>
                </a:cxn>
                <a:cxn ang="0">
                  <a:pos x="T8" y="T9"/>
                </a:cxn>
              </a:cxnLst>
              <a:rect l="0" t="0" r="r" b="b"/>
              <a:pathLst>
                <a:path w="30" h="22">
                  <a:moveTo>
                    <a:pt x="30" y="0"/>
                  </a:moveTo>
                  <a:cubicBezTo>
                    <a:pt x="19" y="0"/>
                    <a:pt x="9" y="3"/>
                    <a:pt x="0" y="8"/>
                  </a:cubicBezTo>
                  <a:cubicBezTo>
                    <a:pt x="8" y="22"/>
                    <a:pt x="8" y="22"/>
                    <a:pt x="8" y="22"/>
                  </a:cubicBezTo>
                  <a:cubicBezTo>
                    <a:pt x="15" y="18"/>
                    <a:pt x="22" y="16"/>
                    <a:pt x="30" y="16"/>
                  </a:cubicBezTo>
                  <a:cubicBezTo>
                    <a:pt x="30" y="0"/>
                    <a:pt x="30" y="0"/>
                    <a:pt x="3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2" name="Freeform 56"/>
            <p:cNvSpPr/>
            <p:nvPr/>
          </p:nvSpPr>
          <p:spPr bwMode="auto">
            <a:xfrm>
              <a:off x="2924175" y="2482851"/>
              <a:ext cx="425450" cy="317500"/>
            </a:xfrm>
            <a:custGeom>
              <a:avLst/>
              <a:gdLst>
                <a:gd name="T0" fmla="*/ 0 w 30"/>
                <a:gd name="T1" fmla="*/ 16 h 22"/>
                <a:gd name="T2" fmla="*/ 22 w 30"/>
                <a:gd name="T3" fmla="*/ 22 h 22"/>
                <a:gd name="T4" fmla="*/ 30 w 30"/>
                <a:gd name="T5" fmla="*/ 8 h 22"/>
                <a:gd name="T6" fmla="*/ 0 w 30"/>
                <a:gd name="T7" fmla="*/ 0 h 22"/>
                <a:gd name="T8" fmla="*/ 0 w 30"/>
                <a:gd name="T9" fmla="*/ 16 h 22"/>
              </a:gdLst>
              <a:ahLst/>
              <a:cxnLst>
                <a:cxn ang="0">
                  <a:pos x="T0" y="T1"/>
                </a:cxn>
                <a:cxn ang="0">
                  <a:pos x="T2" y="T3"/>
                </a:cxn>
                <a:cxn ang="0">
                  <a:pos x="T4" y="T5"/>
                </a:cxn>
                <a:cxn ang="0">
                  <a:pos x="T6" y="T7"/>
                </a:cxn>
                <a:cxn ang="0">
                  <a:pos x="T8" y="T9"/>
                </a:cxn>
              </a:cxnLst>
              <a:rect l="0" t="0" r="r" b="b"/>
              <a:pathLst>
                <a:path w="30" h="22">
                  <a:moveTo>
                    <a:pt x="0" y="16"/>
                  </a:moveTo>
                  <a:cubicBezTo>
                    <a:pt x="8" y="16"/>
                    <a:pt x="16" y="18"/>
                    <a:pt x="22" y="22"/>
                  </a:cubicBezTo>
                  <a:cubicBezTo>
                    <a:pt x="30" y="8"/>
                    <a:pt x="30" y="8"/>
                    <a:pt x="30" y="8"/>
                  </a:cubicBezTo>
                  <a:cubicBezTo>
                    <a:pt x="21" y="3"/>
                    <a:pt x="11" y="0"/>
                    <a:pt x="0" y="0"/>
                  </a:cubicBezTo>
                  <a:cubicBezTo>
                    <a:pt x="0" y="16"/>
                    <a:pt x="0" y="16"/>
                    <a:pt x="0" y="16"/>
                  </a:cubicBezTo>
                  <a:close/>
                </a:path>
              </a:pathLst>
            </a:custGeom>
            <a:grpFill/>
            <a:ln>
              <a:noFill/>
            </a:ln>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73" name="Oval 44"/>
          <p:cNvSpPr>
            <a:spLocks noChangeArrowheads="1"/>
          </p:cNvSpPr>
          <p:nvPr/>
        </p:nvSpPr>
        <p:spPr bwMode="auto">
          <a:xfrm>
            <a:off x="1620484" y="2270064"/>
            <a:ext cx="1049338" cy="1068387"/>
          </a:xfrm>
          <a:prstGeom prst="ellipse">
            <a:avLst/>
          </a:prstGeom>
          <a:solidFill>
            <a:srgbClr val="0085A6"/>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74" name="Group 87"/>
          <p:cNvGrpSpPr/>
          <p:nvPr/>
        </p:nvGrpSpPr>
        <p:grpSpPr>
          <a:xfrm>
            <a:off x="1930557" y="2568873"/>
            <a:ext cx="413317" cy="415426"/>
            <a:chOff x="2666668" y="2699187"/>
            <a:chExt cx="413317" cy="415426"/>
          </a:xfrm>
        </p:grpSpPr>
        <p:sp>
          <p:nvSpPr>
            <p:cNvPr id="75" name="Oval 15"/>
            <p:cNvSpPr>
              <a:spLocks noChangeArrowheads="1"/>
            </p:cNvSpPr>
            <p:nvPr/>
          </p:nvSpPr>
          <p:spPr bwMode="auto">
            <a:xfrm>
              <a:off x="2666668" y="2699187"/>
              <a:ext cx="413317" cy="415426"/>
            </a:xfrm>
            <a:prstGeom prst="ellipse">
              <a:avLst/>
            </a:prstGeom>
            <a:noFill/>
            <a:ln w="11113" cap="flat">
              <a:solidFill>
                <a:schemeClr val="bg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6" name="Oval 16"/>
            <p:cNvSpPr>
              <a:spLocks noChangeArrowheads="1"/>
            </p:cNvSpPr>
            <p:nvPr/>
          </p:nvSpPr>
          <p:spPr bwMode="auto">
            <a:xfrm>
              <a:off x="2694081" y="2724492"/>
              <a:ext cx="358489" cy="362706"/>
            </a:xfrm>
            <a:prstGeom prst="ellipse">
              <a:avLst/>
            </a:prstGeom>
            <a:noFill/>
            <a:ln w="11113" cap="flat">
              <a:solidFill>
                <a:schemeClr val="bg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7" name="Freeform 17"/>
            <p:cNvSpPr/>
            <p:nvPr/>
          </p:nvSpPr>
          <p:spPr bwMode="auto">
            <a:xfrm>
              <a:off x="2694081" y="2838365"/>
              <a:ext cx="358489" cy="248833"/>
            </a:xfrm>
            <a:custGeom>
              <a:avLst/>
              <a:gdLst>
                <a:gd name="T0" fmla="*/ 0 w 216"/>
                <a:gd name="T1" fmla="*/ 30 h 148"/>
                <a:gd name="T2" fmla="*/ 0 w 216"/>
                <a:gd name="T3" fmla="*/ 40 h 148"/>
                <a:gd name="T4" fmla="*/ 4 w 216"/>
                <a:gd name="T5" fmla="*/ 70 h 148"/>
                <a:gd name="T6" fmla="*/ 20 w 216"/>
                <a:gd name="T7" fmla="*/ 68 h 148"/>
                <a:gd name="T8" fmla="*/ 92 w 216"/>
                <a:gd name="T9" fmla="*/ 134 h 148"/>
                <a:gd name="T10" fmla="*/ 91 w 216"/>
                <a:gd name="T11" fmla="*/ 146 h 148"/>
                <a:gd name="T12" fmla="*/ 108 w 216"/>
                <a:gd name="T13" fmla="*/ 148 h 148"/>
                <a:gd name="T14" fmla="*/ 125 w 216"/>
                <a:gd name="T15" fmla="*/ 146 h 148"/>
                <a:gd name="T16" fmla="*/ 124 w 216"/>
                <a:gd name="T17" fmla="*/ 134 h 148"/>
                <a:gd name="T18" fmla="*/ 196 w 216"/>
                <a:gd name="T19" fmla="*/ 68 h 148"/>
                <a:gd name="T20" fmla="*/ 212 w 216"/>
                <a:gd name="T21" fmla="*/ 70 h 148"/>
                <a:gd name="T22" fmla="*/ 216 w 216"/>
                <a:gd name="T23" fmla="*/ 40 h 148"/>
                <a:gd name="T24" fmla="*/ 216 w 216"/>
                <a:gd name="T25" fmla="*/ 30 h 148"/>
                <a:gd name="T26" fmla="*/ 108 w 216"/>
                <a:gd name="T27" fmla="*/ 0 h 148"/>
                <a:gd name="T28" fmla="*/ 0 w 216"/>
                <a:gd name="T29" fmla="*/ 3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6" h="148">
                  <a:moveTo>
                    <a:pt x="0" y="30"/>
                  </a:moveTo>
                  <a:cubicBezTo>
                    <a:pt x="0" y="34"/>
                    <a:pt x="0" y="37"/>
                    <a:pt x="0" y="40"/>
                  </a:cubicBezTo>
                  <a:cubicBezTo>
                    <a:pt x="0" y="50"/>
                    <a:pt x="1" y="60"/>
                    <a:pt x="4" y="70"/>
                  </a:cubicBezTo>
                  <a:cubicBezTo>
                    <a:pt x="9" y="68"/>
                    <a:pt x="15" y="68"/>
                    <a:pt x="20" y="68"/>
                  </a:cubicBezTo>
                  <a:cubicBezTo>
                    <a:pt x="60" y="68"/>
                    <a:pt x="92" y="97"/>
                    <a:pt x="92" y="134"/>
                  </a:cubicBezTo>
                  <a:cubicBezTo>
                    <a:pt x="92" y="138"/>
                    <a:pt x="92" y="142"/>
                    <a:pt x="91" y="146"/>
                  </a:cubicBezTo>
                  <a:cubicBezTo>
                    <a:pt x="96" y="147"/>
                    <a:pt x="102" y="148"/>
                    <a:pt x="108" y="148"/>
                  </a:cubicBezTo>
                  <a:cubicBezTo>
                    <a:pt x="114" y="148"/>
                    <a:pt x="120" y="147"/>
                    <a:pt x="125" y="146"/>
                  </a:cubicBezTo>
                  <a:cubicBezTo>
                    <a:pt x="124" y="142"/>
                    <a:pt x="124" y="138"/>
                    <a:pt x="124" y="134"/>
                  </a:cubicBezTo>
                  <a:cubicBezTo>
                    <a:pt x="124" y="97"/>
                    <a:pt x="156" y="68"/>
                    <a:pt x="196" y="68"/>
                  </a:cubicBezTo>
                  <a:cubicBezTo>
                    <a:pt x="201" y="68"/>
                    <a:pt x="207" y="68"/>
                    <a:pt x="212" y="70"/>
                  </a:cubicBezTo>
                  <a:cubicBezTo>
                    <a:pt x="215" y="60"/>
                    <a:pt x="216" y="50"/>
                    <a:pt x="216" y="40"/>
                  </a:cubicBezTo>
                  <a:cubicBezTo>
                    <a:pt x="216" y="37"/>
                    <a:pt x="216" y="34"/>
                    <a:pt x="216" y="30"/>
                  </a:cubicBezTo>
                  <a:cubicBezTo>
                    <a:pt x="188" y="12"/>
                    <a:pt x="150" y="0"/>
                    <a:pt x="108" y="0"/>
                  </a:cubicBezTo>
                  <a:cubicBezTo>
                    <a:pt x="66" y="0"/>
                    <a:pt x="28" y="12"/>
                    <a:pt x="0" y="30"/>
                  </a:cubicBezTo>
                  <a:close/>
                </a:path>
              </a:pathLst>
            </a:custGeom>
            <a:noFill/>
            <a:ln w="11113" cap="flat">
              <a:solidFill>
                <a:schemeClr val="bg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8" name="Oval 18"/>
            <p:cNvSpPr>
              <a:spLocks noChangeArrowheads="1"/>
            </p:cNvSpPr>
            <p:nvPr/>
          </p:nvSpPr>
          <p:spPr bwMode="auto">
            <a:xfrm>
              <a:off x="2854347" y="2886867"/>
              <a:ext cx="40067" cy="40067"/>
            </a:xfrm>
            <a:prstGeom prst="ellipse">
              <a:avLst/>
            </a:prstGeom>
            <a:noFill/>
            <a:ln w="11113" cap="flat">
              <a:solidFill>
                <a:schemeClr val="bg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79" name="Group 12"/>
          <p:cNvGrpSpPr/>
          <p:nvPr/>
        </p:nvGrpSpPr>
        <p:grpSpPr>
          <a:xfrm>
            <a:off x="6367184" y="1858108"/>
            <a:ext cx="1857375" cy="1892299"/>
            <a:chOff x="6242050" y="2482851"/>
            <a:chExt cx="1857375" cy="1892299"/>
          </a:xfrm>
          <a:solidFill>
            <a:srgbClr val="0085A6"/>
          </a:solidFill>
        </p:grpSpPr>
        <p:sp>
          <p:nvSpPr>
            <p:cNvPr id="80" name="Freeform 6"/>
            <p:cNvSpPr/>
            <p:nvPr/>
          </p:nvSpPr>
          <p:spPr bwMode="auto">
            <a:xfrm>
              <a:off x="6369050" y="3811588"/>
              <a:ext cx="439738" cy="433387"/>
            </a:xfrm>
            <a:custGeom>
              <a:avLst/>
              <a:gdLst>
                <a:gd name="T0" fmla="*/ 31 w 31"/>
                <a:gd name="T1" fmla="*/ 16 h 30"/>
                <a:gd name="T2" fmla="*/ 14 w 31"/>
                <a:gd name="T3" fmla="*/ 0 h 30"/>
                <a:gd name="T4" fmla="*/ 0 w 31"/>
                <a:gd name="T5" fmla="*/ 8 h 30"/>
                <a:gd name="T6" fmla="*/ 23 w 31"/>
                <a:gd name="T7" fmla="*/ 30 h 30"/>
                <a:gd name="T8" fmla="*/ 31 w 31"/>
                <a:gd name="T9" fmla="*/ 16 h 30"/>
              </a:gdLst>
              <a:ahLst/>
              <a:cxnLst>
                <a:cxn ang="0">
                  <a:pos x="T0" y="T1"/>
                </a:cxn>
                <a:cxn ang="0">
                  <a:pos x="T2" y="T3"/>
                </a:cxn>
                <a:cxn ang="0">
                  <a:pos x="T4" y="T5"/>
                </a:cxn>
                <a:cxn ang="0">
                  <a:pos x="T6" y="T7"/>
                </a:cxn>
                <a:cxn ang="0">
                  <a:pos x="T8" y="T9"/>
                </a:cxn>
              </a:cxnLst>
              <a:rect l="0" t="0" r="r" b="b"/>
              <a:pathLst>
                <a:path w="31" h="30">
                  <a:moveTo>
                    <a:pt x="31" y="16"/>
                  </a:moveTo>
                  <a:cubicBezTo>
                    <a:pt x="24" y="12"/>
                    <a:pt x="18" y="6"/>
                    <a:pt x="14" y="0"/>
                  </a:cubicBezTo>
                  <a:cubicBezTo>
                    <a:pt x="0" y="8"/>
                    <a:pt x="0" y="8"/>
                    <a:pt x="0" y="8"/>
                  </a:cubicBezTo>
                  <a:cubicBezTo>
                    <a:pt x="6" y="17"/>
                    <a:pt x="13" y="24"/>
                    <a:pt x="23" y="30"/>
                  </a:cubicBezTo>
                  <a:cubicBezTo>
                    <a:pt x="31" y="16"/>
                    <a:pt x="31" y="16"/>
                    <a:pt x="31" y="16"/>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1" name="Freeform 7"/>
            <p:cNvSpPr/>
            <p:nvPr/>
          </p:nvSpPr>
          <p:spPr bwMode="auto">
            <a:xfrm>
              <a:off x="6724650" y="4056063"/>
              <a:ext cx="425450" cy="319087"/>
            </a:xfrm>
            <a:custGeom>
              <a:avLst/>
              <a:gdLst>
                <a:gd name="T0" fmla="*/ 30 w 30"/>
                <a:gd name="T1" fmla="*/ 6 h 22"/>
                <a:gd name="T2" fmla="*/ 8 w 30"/>
                <a:gd name="T3" fmla="*/ 0 h 22"/>
                <a:gd name="T4" fmla="*/ 0 w 30"/>
                <a:gd name="T5" fmla="*/ 14 h 22"/>
                <a:gd name="T6" fmla="*/ 30 w 30"/>
                <a:gd name="T7" fmla="*/ 22 h 22"/>
                <a:gd name="T8" fmla="*/ 30 w 30"/>
                <a:gd name="T9" fmla="*/ 6 h 22"/>
              </a:gdLst>
              <a:ahLst/>
              <a:cxnLst>
                <a:cxn ang="0">
                  <a:pos x="T0" y="T1"/>
                </a:cxn>
                <a:cxn ang="0">
                  <a:pos x="T2" y="T3"/>
                </a:cxn>
                <a:cxn ang="0">
                  <a:pos x="T4" y="T5"/>
                </a:cxn>
                <a:cxn ang="0">
                  <a:pos x="T6" y="T7"/>
                </a:cxn>
                <a:cxn ang="0">
                  <a:pos x="T8" y="T9"/>
                </a:cxn>
              </a:cxnLst>
              <a:rect l="0" t="0" r="r" b="b"/>
              <a:pathLst>
                <a:path w="30" h="22">
                  <a:moveTo>
                    <a:pt x="30" y="6"/>
                  </a:moveTo>
                  <a:cubicBezTo>
                    <a:pt x="22" y="6"/>
                    <a:pt x="15" y="4"/>
                    <a:pt x="8" y="0"/>
                  </a:cubicBezTo>
                  <a:cubicBezTo>
                    <a:pt x="0" y="14"/>
                    <a:pt x="0" y="14"/>
                    <a:pt x="0" y="14"/>
                  </a:cubicBezTo>
                  <a:cubicBezTo>
                    <a:pt x="9" y="19"/>
                    <a:pt x="19" y="22"/>
                    <a:pt x="30" y="22"/>
                  </a:cubicBezTo>
                  <a:cubicBezTo>
                    <a:pt x="30" y="6"/>
                    <a:pt x="30" y="6"/>
                    <a:pt x="30" y="6"/>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2" name="Freeform 8"/>
            <p:cNvSpPr/>
            <p:nvPr/>
          </p:nvSpPr>
          <p:spPr bwMode="auto">
            <a:xfrm>
              <a:off x="7191375" y="4056063"/>
              <a:ext cx="425450" cy="319087"/>
            </a:xfrm>
            <a:custGeom>
              <a:avLst/>
              <a:gdLst>
                <a:gd name="T0" fmla="*/ 22 w 30"/>
                <a:gd name="T1" fmla="*/ 0 h 22"/>
                <a:gd name="T2" fmla="*/ 0 w 30"/>
                <a:gd name="T3" fmla="*/ 6 h 22"/>
                <a:gd name="T4" fmla="*/ 0 w 30"/>
                <a:gd name="T5" fmla="*/ 22 h 22"/>
                <a:gd name="T6" fmla="*/ 30 w 30"/>
                <a:gd name="T7" fmla="*/ 14 h 22"/>
                <a:gd name="T8" fmla="*/ 22 w 30"/>
                <a:gd name="T9" fmla="*/ 0 h 22"/>
              </a:gdLst>
              <a:ahLst/>
              <a:cxnLst>
                <a:cxn ang="0">
                  <a:pos x="T0" y="T1"/>
                </a:cxn>
                <a:cxn ang="0">
                  <a:pos x="T2" y="T3"/>
                </a:cxn>
                <a:cxn ang="0">
                  <a:pos x="T4" y="T5"/>
                </a:cxn>
                <a:cxn ang="0">
                  <a:pos x="T6" y="T7"/>
                </a:cxn>
                <a:cxn ang="0">
                  <a:pos x="T8" y="T9"/>
                </a:cxn>
              </a:cxnLst>
              <a:rect l="0" t="0" r="r" b="b"/>
              <a:pathLst>
                <a:path w="30" h="22">
                  <a:moveTo>
                    <a:pt x="22" y="0"/>
                  </a:moveTo>
                  <a:cubicBezTo>
                    <a:pt x="16" y="4"/>
                    <a:pt x="8" y="6"/>
                    <a:pt x="0" y="6"/>
                  </a:cubicBezTo>
                  <a:cubicBezTo>
                    <a:pt x="0" y="22"/>
                    <a:pt x="0" y="22"/>
                    <a:pt x="0" y="22"/>
                  </a:cubicBezTo>
                  <a:cubicBezTo>
                    <a:pt x="11" y="22"/>
                    <a:pt x="21" y="19"/>
                    <a:pt x="30" y="14"/>
                  </a:cubicBezTo>
                  <a:cubicBezTo>
                    <a:pt x="22" y="0"/>
                    <a:pt x="22" y="0"/>
                    <a:pt x="22"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3" name="Freeform 9"/>
            <p:cNvSpPr/>
            <p:nvPr/>
          </p:nvSpPr>
          <p:spPr bwMode="auto">
            <a:xfrm>
              <a:off x="7546975" y="3811588"/>
              <a:ext cx="425450" cy="433387"/>
            </a:xfrm>
            <a:custGeom>
              <a:avLst/>
              <a:gdLst>
                <a:gd name="T0" fmla="*/ 16 w 30"/>
                <a:gd name="T1" fmla="*/ 0 h 30"/>
                <a:gd name="T2" fmla="*/ 0 w 30"/>
                <a:gd name="T3" fmla="*/ 16 h 30"/>
                <a:gd name="T4" fmla="*/ 8 w 30"/>
                <a:gd name="T5" fmla="*/ 30 h 30"/>
                <a:gd name="T6" fmla="*/ 30 w 30"/>
                <a:gd name="T7" fmla="*/ 8 h 30"/>
                <a:gd name="T8" fmla="*/ 16 w 30"/>
                <a:gd name="T9" fmla="*/ 0 h 30"/>
              </a:gdLst>
              <a:ahLst/>
              <a:cxnLst>
                <a:cxn ang="0">
                  <a:pos x="T0" y="T1"/>
                </a:cxn>
                <a:cxn ang="0">
                  <a:pos x="T2" y="T3"/>
                </a:cxn>
                <a:cxn ang="0">
                  <a:pos x="T4" y="T5"/>
                </a:cxn>
                <a:cxn ang="0">
                  <a:pos x="T6" y="T7"/>
                </a:cxn>
                <a:cxn ang="0">
                  <a:pos x="T8" y="T9"/>
                </a:cxn>
              </a:cxnLst>
              <a:rect l="0" t="0" r="r" b="b"/>
              <a:pathLst>
                <a:path w="30" h="30">
                  <a:moveTo>
                    <a:pt x="16" y="0"/>
                  </a:moveTo>
                  <a:cubicBezTo>
                    <a:pt x="12" y="6"/>
                    <a:pt x="6" y="12"/>
                    <a:pt x="0" y="16"/>
                  </a:cubicBezTo>
                  <a:cubicBezTo>
                    <a:pt x="8" y="30"/>
                    <a:pt x="8" y="30"/>
                    <a:pt x="8" y="30"/>
                  </a:cubicBezTo>
                  <a:cubicBezTo>
                    <a:pt x="17" y="24"/>
                    <a:pt x="24" y="17"/>
                    <a:pt x="30" y="8"/>
                  </a:cubicBezTo>
                  <a:cubicBezTo>
                    <a:pt x="16" y="0"/>
                    <a:pt x="16" y="0"/>
                    <a:pt x="16"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4" name="Freeform 10"/>
            <p:cNvSpPr/>
            <p:nvPr/>
          </p:nvSpPr>
          <p:spPr bwMode="auto">
            <a:xfrm>
              <a:off x="7788275" y="3449638"/>
              <a:ext cx="311150" cy="433387"/>
            </a:xfrm>
            <a:custGeom>
              <a:avLst/>
              <a:gdLst>
                <a:gd name="T0" fmla="*/ 6 w 22"/>
                <a:gd name="T1" fmla="*/ 0 h 30"/>
                <a:gd name="T2" fmla="*/ 0 w 22"/>
                <a:gd name="T3" fmla="*/ 22 h 30"/>
                <a:gd name="T4" fmla="*/ 14 w 22"/>
                <a:gd name="T5" fmla="*/ 30 h 30"/>
                <a:gd name="T6" fmla="*/ 22 w 22"/>
                <a:gd name="T7" fmla="*/ 0 h 30"/>
                <a:gd name="T8" fmla="*/ 6 w 22"/>
                <a:gd name="T9" fmla="*/ 0 h 30"/>
              </a:gdLst>
              <a:ahLst/>
              <a:cxnLst>
                <a:cxn ang="0">
                  <a:pos x="T0" y="T1"/>
                </a:cxn>
                <a:cxn ang="0">
                  <a:pos x="T2" y="T3"/>
                </a:cxn>
                <a:cxn ang="0">
                  <a:pos x="T4" y="T5"/>
                </a:cxn>
                <a:cxn ang="0">
                  <a:pos x="T6" y="T7"/>
                </a:cxn>
                <a:cxn ang="0">
                  <a:pos x="T8" y="T9"/>
                </a:cxn>
              </a:cxnLst>
              <a:rect l="0" t="0" r="r" b="b"/>
              <a:pathLst>
                <a:path w="22" h="30">
                  <a:moveTo>
                    <a:pt x="6" y="0"/>
                  </a:moveTo>
                  <a:cubicBezTo>
                    <a:pt x="6" y="8"/>
                    <a:pt x="4" y="16"/>
                    <a:pt x="0" y="22"/>
                  </a:cubicBezTo>
                  <a:cubicBezTo>
                    <a:pt x="14" y="30"/>
                    <a:pt x="14" y="30"/>
                    <a:pt x="14" y="30"/>
                  </a:cubicBezTo>
                  <a:cubicBezTo>
                    <a:pt x="19" y="21"/>
                    <a:pt x="22" y="11"/>
                    <a:pt x="22" y="0"/>
                  </a:cubicBezTo>
                  <a:cubicBezTo>
                    <a:pt x="6" y="0"/>
                    <a:pt x="6" y="0"/>
                    <a:pt x="6"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5" name="Freeform 11"/>
            <p:cNvSpPr/>
            <p:nvPr/>
          </p:nvSpPr>
          <p:spPr bwMode="auto">
            <a:xfrm>
              <a:off x="7788275" y="2973388"/>
              <a:ext cx="311150" cy="433387"/>
            </a:xfrm>
            <a:custGeom>
              <a:avLst/>
              <a:gdLst>
                <a:gd name="T0" fmla="*/ 0 w 22"/>
                <a:gd name="T1" fmla="*/ 8 h 30"/>
                <a:gd name="T2" fmla="*/ 6 w 22"/>
                <a:gd name="T3" fmla="*/ 30 h 30"/>
                <a:gd name="T4" fmla="*/ 22 w 22"/>
                <a:gd name="T5" fmla="*/ 30 h 30"/>
                <a:gd name="T6" fmla="*/ 14 w 22"/>
                <a:gd name="T7" fmla="*/ 0 h 30"/>
                <a:gd name="T8" fmla="*/ 0 w 22"/>
                <a:gd name="T9" fmla="*/ 8 h 30"/>
              </a:gdLst>
              <a:ahLst/>
              <a:cxnLst>
                <a:cxn ang="0">
                  <a:pos x="T0" y="T1"/>
                </a:cxn>
                <a:cxn ang="0">
                  <a:pos x="T2" y="T3"/>
                </a:cxn>
                <a:cxn ang="0">
                  <a:pos x="T4" y="T5"/>
                </a:cxn>
                <a:cxn ang="0">
                  <a:pos x="T6" y="T7"/>
                </a:cxn>
                <a:cxn ang="0">
                  <a:pos x="T8" y="T9"/>
                </a:cxn>
              </a:cxnLst>
              <a:rect l="0" t="0" r="r" b="b"/>
              <a:pathLst>
                <a:path w="22" h="30">
                  <a:moveTo>
                    <a:pt x="0" y="8"/>
                  </a:moveTo>
                  <a:cubicBezTo>
                    <a:pt x="4" y="15"/>
                    <a:pt x="6" y="22"/>
                    <a:pt x="6" y="30"/>
                  </a:cubicBezTo>
                  <a:cubicBezTo>
                    <a:pt x="22" y="30"/>
                    <a:pt x="22" y="30"/>
                    <a:pt x="22" y="30"/>
                  </a:cubicBezTo>
                  <a:cubicBezTo>
                    <a:pt x="22" y="19"/>
                    <a:pt x="19" y="9"/>
                    <a:pt x="14" y="0"/>
                  </a:cubicBezTo>
                  <a:cubicBezTo>
                    <a:pt x="0" y="8"/>
                    <a:pt x="0" y="8"/>
                    <a:pt x="0" y="8"/>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6" name="Freeform 12"/>
            <p:cNvSpPr/>
            <p:nvPr/>
          </p:nvSpPr>
          <p:spPr bwMode="auto">
            <a:xfrm>
              <a:off x="6242050" y="3449638"/>
              <a:ext cx="312738" cy="433387"/>
            </a:xfrm>
            <a:custGeom>
              <a:avLst/>
              <a:gdLst>
                <a:gd name="T0" fmla="*/ 0 w 22"/>
                <a:gd name="T1" fmla="*/ 0 h 30"/>
                <a:gd name="T2" fmla="*/ 8 w 22"/>
                <a:gd name="T3" fmla="*/ 30 h 30"/>
                <a:gd name="T4" fmla="*/ 22 w 22"/>
                <a:gd name="T5" fmla="*/ 22 h 30"/>
                <a:gd name="T6" fmla="*/ 16 w 22"/>
                <a:gd name="T7" fmla="*/ 0 h 30"/>
                <a:gd name="T8" fmla="*/ 0 w 22"/>
                <a:gd name="T9" fmla="*/ 0 h 30"/>
              </a:gdLst>
              <a:ahLst/>
              <a:cxnLst>
                <a:cxn ang="0">
                  <a:pos x="T0" y="T1"/>
                </a:cxn>
                <a:cxn ang="0">
                  <a:pos x="T2" y="T3"/>
                </a:cxn>
                <a:cxn ang="0">
                  <a:pos x="T4" y="T5"/>
                </a:cxn>
                <a:cxn ang="0">
                  <a:pos x="T6" y="T7"/>
                </a:cxn>
                <a:cxn ang="0">
                  <a:pos x="T8" y="T9"/>
                </a:cxn>
              </a:cxnLst>
              <a:rect l="0" t="0" r="r" b="b"/>
              <a:pathLst>
                <a:path w="22" h="30">
                  <a:moveTo>
                    <a:pt x="0" y="0"/>
                  </a:moveTo>
                  <a:cubicBezTo>
                    <a:pt x="0" y="11"/>
                    <a:pt x="3" y="21"/>
                    <a:pt x="8" y="30"/>
                  </a:cubicBezTo>
                  <a:cubicBezTo>
                    <a:pt x="22" y="22"/>
                    <a:pt x="22" y="22"/>
                    <a:pt x="22" y="22"/>
                  </a:cubicBezTo>
                  <a:cubicBezTo>
                    <a:pt x="18" y="16"/>
                    <a:pt x="16" y="8"/>
                    <a:pt x="16" y="0"/>
                  </a:cubicBezTo>
                  <a:cubicBezTo>
                    <a:pt x="0" y="0"/>
                    <a:pt x="0" y="0"/>
                    <a:pt x="0"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7" name="Freeform 13"/>
            <p:cNvSpPr/>
            <p:nvPr/>
          </p:nvSpPr>
          <p:spPr bwMode="auto">
            <a:xfrm>
              <a:off x="6242050" y="2973388"/>
              <a:ext cx="312738" cy="433387"/>
            </a:xfrm>
            <a:custGeom>
              <a:avLst/>
              <a:gdLst>
                <a:gd name="T0" fmla="*/ 8 w 22"/>
                <a:gd name="T1" fmla="*/ 0 h 30"/>
                <a:gd name="T2" fmla="*/ 0 w 22"/>
                <a:gd name="T3" fmla="*/ 30 h 30"/>
                <a:gd name="T4" fmla="*/ 16 w 22"/>
                <a:gd name="T5" fmla="*/ 30 h 30"/>
                <a:gd name="T6" fmla="*/ 22 w 22"/>
                <a:gd name="T7" fmla="*/ 8 h 30"/>
                <a:gd name="T8" fmla="*/ 8 w 22"/>
                <a:gd name="T9" fmla="*/ 0 h 30"/>
              </a:gdLst>
              <a:ahLst/>
              <a:cxnLst>
                <a:cxn ang="0">
                  <a:pos x="T0" y="T1"/>
                </a:cxn>
                <a:cxn ang="0">
                  <a:pos x="T2" y="T3"/>
                </a:cxn>
                <a:cxn ang="0">
                  <a:pos x="T4" y="T5"/>
                </a:cxn>
                <a:cxn ang="0">
                  <a:pos x="T6" y="T7"/>
                </a:cxn>
                <a:cxn ang="0">
                  <a:pos x="T8" y="T9"/>
                </a:cxn>
              </a:cxnLst>
              <a:rect l="0" t="0" r="r" b="b"/>
              <a:pathLst>
                <a:path w="22" h="30">
                  <a:moveTo>
                    <a:pt x="8" y="0"/>
                  </a:moveTo>
                  <a:cubicBezTo>
                    <a:pt x="3" y="9"/>
                    <a:pt x="0" y="19"/>
                    <a:pt x="0" y="30"/>
                  </a:cubicBezTo>
                  <a:cubicBezTo>
                    <a:pt x="16" y="30"/>
                    <a:pt x="16" y="30"/>
                    <a:pt x="16" y="30"/>
                  </a:cubicBezTo>
                  <a:cubicBezTo>
                    <a:pt x="16" y="22"/>
                    <a:pt x="18" y="15"/>
                    <a:pt x="22" y="8"/>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8" name="Freeform 14"/>
            <p:cNvSpPr/>
            <p:nvPr/>
          </p:nvSpPr>
          <p:spPr bwMode="auto">
            <a:xfrm>
              <a:off x="6369050" y="2613025"/>
              <a:ext cx="439738" cy="447675"/>
            </a:xfrm>
            <a:custGeom>
              <a:avLst/>
              <a:gdLst>
                <a:gd name="T0" fmla="*/ 23 w 31"/>
                <a:gd name="T1" fmla="*/ 0 h 31"/>
                <a:gd name="T2" fmla="*/ 0 w 31"/>
                <a:gd name="T3" fmla="*/ 23 h 31"/>
                <a:gd name="T4" fmla="*/ 14 w 31"/>
                <a:gd name="T5" fmla="*/ 31 h 31"/>
                <a:gd name="T6" fmla="*/ 31 w 31"/>
                <a:gd name="T7" fmla="*/ 14 h 31"/>
                <a:gd name="T8" fmla="*/ 23 w 31"/>
                <a:gd name="T9" fmla="*/ 0 h 31"/>
              </a:gdLst>
              <a:ahLst/>
              <a:cxnLst>
                <a:cxn ang="0">
                  <a:pos x="T0" y="T1"/>
                </a:cxn>
                <a:cxn ang="0">
                  <a:pos x="T2" y="T3"/>
                </a:cxn>
                <a:cxn ang="0">
                  <a:pos x="T4" y="T5"/>
                </a:cxn>
                <a:cxn ang="0">
                  <a:pos x="T6" y="T7"/>
                </a:cxn>
                <a:cxn ang="0">
                  <a:pos x="T8" y="T9"/>
                </a:cxn>
              </a:cxnLst>
              <a:rect l="0" t="0" r="r" b="b"/>
              <a:pathLst>
                <a:path w="31" h="31">
                  <a:moveTo>
                    <a:pt x="23" y="0"/>
                  </a:moveTo>
                  <a:cubicBezTo>
                    <a:pt x="13" y="6"/>
                    <a:pt x="6" y="14"/>
                    <a:pt x="0" y="23"/>
                  </a:cubicBezTo>
                  <a:cubicBezTo>
                    <a:pt x="14" y="31"/>
                    <a:pt x="14" y="31"/>
                    <a:pt x="14" y="31"/>
                  </a:cubicBezTo>
                  <a:cubicBezTo>
                    <a:pt x="18" y="24"/>
                    <a:pt x="24" y="18"/>
                    <a:pt x="31" y="14"/>
                  </a:cubicBezTo>
                  <a:cubicBezTo>
                    <a:pt x="23" y="0"/>
                    <a:pt x="23" y="0"/>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9" name="Freeform 15"/>
            <p:cNvSpPr/>
            <p:nvPr/>
          </p:nvSpPr>
          <p:spPr bwMode="auto">
            <a:xfrm>
              <a:off x="7546975" y="2613025"/>
              <a:ext cx="425450" cy="447675"/>
            </a:xfrm>
            <a:custGeom>
              <a:avLst/>
              <a:gdLst>
                <a:gd name="T0" fmla="*/ 0 w 30"/>
                <a:gd name="T1" fmla="*/ 14 h 31"/>
                <a:gd name="T2" fmla="*/ 16 w 30"/>
                <a:gd name="T3" fmla="*/ 31 h 31"/>
                <a:gd name="T4" fmla="*/ 30 w 30"/>
                <a:gd name="T5" fmla="*/ 23 h 31"/>
                <a:gd name="T6" fmla="*/ 8 w 30"/>
                <a:gd name="T7" fmla="*/ 0 h 31"/>
                <a:gd name="T8" fmla="*/ 0 w 30"/>
                <a:gd name="T9" fmla="*/ 14 h 31"/>
              </a:gdLst>
              <a:ahLst/>
              <a:cxnLst>
                <a:cxn ang="0">
                  <a:pos x="T0" y="T1"/>
                </a:cxn>
                <a:cxn ang="0">
                  <a:pos x="T2" y="T3"/>
                </a:cxn>
                <a:cxn ang="0">
                  <a:pos x="T4" y="T5"/>
                </a:cxn>
                <a:cxn ang="0">
                  <a:pos x="T6" y="T7"/>
                </a:cxn>
                <a:cxn ang="0">
                  <a:pos x="T8" y="T9"/>
                </a:cxn>
              </a:cxnLst>
              <a:rect l="0" t="0" r="r" b="b"/>
              <a:pathLst>
                <a:path w="30" h="31">
                  <a:moveTo>
                    <a:pt x="0" y="14"/>
                  </a:moveTo>
                  <a:cubicBezTo>
                    <a:pt x="6" y="18"/>
                    <a:pt x="12" y="24"/>
                    <a:pt x="16" y="31"/>
                  </a:cubicBezTo>
                  <a:cubicBezTo>
                    <a:pt x="30" y="23"/>
                    <a:pt x="30" y="23"/>
                    <a:pt x="30" y="23"/>
                  </a:cubicBezTo>
                  <a:cubicBezTo>
                    <a:pt x="24" y="14"/>
                    <a:pt x="17" y="6"/>
                    <a:pt x="8" y="0"/>
                  </a:cubicBezTo>
                  <a:cubicBezTo>
                    <a:pt x="0" y="14"/>
                    <a:pt x="0" y="14"/>
                    <a:pt x="0" y="14"/>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0" name="Freeform 16"/>
            <p:cNvSpPr/>
            <p:nvPr/>
          </p:nvSpPr>
          <p:spPr bwMode="auto">
            <a:xfrm>
              <a:off x="6724650" y="2482851"/>
              <a:ext cx="425450" cy="317500"/>
            </a:xfrm>
            <a:custGeom>
              <a:avLst/>
              <a:gdLst>
                <a:gd name="T0" fmla="*/ 30 w 30"/>
                <a:gd name="T1" fmla="*/ 0 h 22"/>
                <a:gd name="T2" fmla="*/ 0 w 30"/>
                <a:gd name="T3" fmla="*/ 8 h 22"/>
                <a:gd name="T4" fmla="*/ 8 w 30"/>
                <a:gd name="T5" fmla="*/ 22 h 22"/>
                <a:gd name="T6" fmla="*/ 30 w 30"/>
                <a:gd name="T7" fmla="*/ 16 h 22"/>
                <a:gd name="T8" fmla="*/ 30 w 30"/>
                <a:gd name="T9" fmla="*/ 0 h 22"/>
              </a:gdLst>
              <a:ahLst/>
              <a:cxnLst>
                <a:cxn ang="0">
                  <a:pos x="T0" y="T1"/>
                </a:cxn>
                <a:cxn ang="0">
                  <a:pos x="T2" y="T3"/>
                </a:cxn>
                <a:cxn ang="0">
                  <a:pos x="T4" y="T5"/>
                </a:cxn>
                <a:cxn ang="0">
                  <a:pos x="T6" y="T7"/>
                </a:cxn>
                <a:cxn ang="0">
                  <a:pos x="T8" y="T9"/>
                </a:cxn>
              </a:cxnLst>
              <a:rect l="0" t="0" r="r" b="b"/>
              <a:pathLst>
                <a:path w="30" h="22">
                  <a:moveTo>
                    <a:pt x="30" y="0"/>
                  </a:moveTo>
                  <a:cubicBezTo>
                    <a:pt x="19" y="0"/>
                    <a:pt x="9" y="3"/>
                    <a:pt x="0" y="8"/>
                  </a:cubicBezTo>
                  <a:cubicBezTo>
                    <a:pt x="8" y="22"/>
                    <a:pt x="8" y="22"/>
                    <a:pt x="8" y="22"/>
                  </a:cubicBezTo>
                  <a:cubicBezTo>
                    <a:pt x="15" y="18"/>
                    <a:pt x="22" y="16"/>
                    <a:pt x="30" y="16"/>
                  </a:cubicBezTo>
                  <a:cubicBezTo>
                    <a:pt x="30" y="0"/>
                    <a:pt x="30" y="0"/>
                    <a:pt x="3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1" name="Freeform 17"/>
            <p:cNvSpPr/>
            <p:nvPr/>
          </p:nvSpPr>
          <p:spPr bwMode="auto">
            <a:xfrm>
              <a:off x="7191375" y="2482851"/>
              <a:ext cx="425450" cy="317500"/>
            </a:xfrm>
            <a:custGeom>
              <a:avLst/>
              <a:gdLst>
                <a:gd name="T0" fmla="*/ 0 w 30"/>
                <a:gd name="T1" fmla="*/ 16 h 22"/>
                <a:gd name="T2" fmla="*/ 22 w 30"/>
                <a:gd name="T3" fmla="*/ 22 h 22"/>
                <a:gd name="T4" fmla="*/ 30 w 30"/>
                <a:gd name="T5" fmla="*/ 8 h 22"/>
                <a:gd name="T6" fmla="*/ 0 w 30"/>
                <a:gd name="T7" fmla="*/ 0 h 22"/>
                <a:gd name="T8" fmla="*/ 0 w 30"/>
                <a:gd name="T9" fmla="*/ 16 h 22"/>
              </a:gdLst>
              <a:ahLst/>
              <a:cxnLst>
                <a:cxn ang="0">
                  <a:pos x="T0" y="T1"/>
                </a:cxn>
                <a:cxn ang="0">
                  <a:pos x="T2" y="T3"/>
                </a:cxn>
                <a:cxn ang="0">
                  <a:pos x="T4" y="T5"/>
                </a:cxn>
                <a:cxn ang="0">
                  <a:pos x="T6" y="T7"/>
                </a:cxn>
                <a:cxn ang="0">
                  <a:pos x="T8" y="T9"/>
                </a:cxn>
              </a:cxnLst>
              <a:rect l="0" t="0" r="r" b="b"/>
              <a:pathLst>
                <a:path w="30" h="22">
                  <a:moveTo>
                    <a:pt x="0" y="16"/>
                  </a:moveTo>
                  <a:cubicBezTo>
                    <a:pt x="8" y="16"/>
                    <a:pt x="16" y="18"/>
                    <a:pt x="22" y="22"/>
                  </a:cubicBezTo>
                  <a:cubicBezTo>
                    <a:pt x="30" y="8"/>
                    <a:pt x="30" y="8"/>
                    <a:pt x="30" y="8"/>
                  </a:cubicBezTo>
                  <a:cubicBezTo>
                    <a:pt x="21" y="3"/>
                    <a:pt x="11" y="0"/>
                    <a:pt x="0" y="0"/>
                  </a:cubicBezTo>
                  <a:cubicBezTo>
                    <a:pt x="0" y="16"/>
                    <a:pt x="0" y="16"/>
                    <a:pt x="0" y="16"/>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92" name="Oval 5"/>
          <p:cNvSpPr>
            <a:spLocks noChangeArrowheads="1"/>
          </p:cNvSpPr>
          <p:nvPr/>
        </p:nvSpPr>
        <p:spPr bwMode="auto">
          <a:xfrm>
            <a:off x="6778346" y="2270064"/>
            <a:ext cx="1035050" cy="1068387"/>
          </a:xfrm>
          <a:prstGeom prst="ellipse">
            <a:avLst/>
          </a:prstGeom>
          <a:solidFill>
            <a:srgbClr val="0085A6"/>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93" name="Group 92"/>
          <p:cNvGrpSpPr/>
          <p:nvPr/>
        </p:nvGrpSpPr>
        <p:grpSpPr>
          <a:xfrm>
            <a:off x="7095539" y="2642486"/>
            <a:ext cx="400664" cy="282575"/>
            <a:chOff x="7493913" y="2265075"/>
            <a:chExt cx="400664" cy="282575"/>
          </a:xfrm>
        </p:grpSpPr>
        <p:sp>
          <p:nvSpPr>
            <p:cNvPr id="94" name="Freeform 23"/>
            <p:cNvSpPr/>
            <p:nvPr/>
          </p:nvSpPr>
          <p:spPr bwMode="auto">
            <a:xfrm>
              <a:off x="7493913" y="2265075"/>
              <a:ext cx="400664" cy="73807"/>
            </a:xfrm>
            <a:custGeom>
              <a:avLst/>
              <a:gdLst>
                <a:gd name="T0" fmla="*/ 240 w 240"/>
                <a:gd name="T1" fmla="*/ 36 h 44"/>
                <a:gd name="T2" fmla="*/ 232 w 240"/>
                <a:gd name="T3" fmla="*/ 44 h 44"/>
                <a:gd name="T4" fmla="*/ 8 w 240"/>
                <a:gd name="T5" fmla="*/ 44 h 44"/>
                <a:gd name="T6" fmla="*/ 0 w 240"/>
                <a:gd name="T7" fmla="*/ 36 h 44"/>
                <a:gd name="T8" fmla="*/ 0 w 240"/>
                <a:gd name="T9" fmla="*/ 8 h 44"/>
                <a:gd name="T10" fmla="*/ 8 w 240"/>
                <a:gd name="T11" fmla="*/ 0 h 44"/>
                <a:gd name="T12" fmla="*/ 232 w 240"/>
                <a:gd name="T13" fmla="*/ 0 h 44"/>
                <a:gd name="T14" fmla="*/ 240 w 240"/>
                <a:gd name="T15" fmla="*/ 8 h 44"/>
                <a:gd name="T16" fmla="*/ 240 w 240"/>
                <a:gd name="T17" fmla="*/ 3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44">
                  <a:moveTo>
                    <a:pt x="240" y="36"/>
                  </a:moveTo>
                  <a:cubicBezTo>
                    <a:pt x="240" y="40"/>
                    <a:pt x="236" y="44"/>
                    <a:pt x="232" y="44"/>
                  </a:cubicBezTo>
                  <a:cubicBezTo>
                    <a:pt x="8" y="44"/>
                    <a:pt x="8" y="44"/>
                    <a:pt x="8" y="44"/>
                  </a:cubicBezTo>
                  <a:cubicBezTo>
                    <a:pt x="4" y="44"/>
                    <a:pt x="0" y="40"/>
                    <a:pt x="0" y="36"/>
                  </a:cubicBezTo>
                  <a:cubicBezTo>
                    <a:pt x="0" y="8"/>
                    <a:pt x="0" y="8"/>
                    <a:pt x="0" y="8"/>
                  </a:cubicBezTo>
                  <a:cubicBezTo>
                    <a:pt x="0" y="3"/>
                    <a:pt x="4" y="0"/>
                    <a:pt x="8" y="0"/>
                  </a:cubicBezTo>
                  <a:cubicBezTo>
                    <a:pt x="232" y="0"/>
                    <a:pt x="232" y="0"/>
                    <a:pt x="232" y="0"/>
                  </a:cubicBezTo>
                  <a:cubicBezTo>
                    <a:pt x="236" y="0"/>
                    <a:pt x="240" y="3"/>
                    <a:pt x="240" y="8"/>
                  </a:cubicBezTo>
                  <a:lnTo>
                    <a:pt x="240" y="36"/>
                  </a:lnTo>
                  <a:close/>
                </a:path>
              </a:pathLst>
            </a:custGeom>
            <a:noFill/>
            <a:ln w="11113" cap="flat">
              <a:solidFill>
                <a:schemeClr val="bg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5" name="Freeform 24"/>
            <p:cNvSpPr/>
            <p:nvPr/>
          </p:nvSpPr>
          <p:spPr bwMode="auto">
            <a:xfrm>
              <a:off x="7521328" y="2338882"/>
              <a:ext cx="40067" cy="208768"/>
            </a:xfrm>
            <a:custGeom>
              <a:avLst/>
              <a:gdLst>
                <a:gd name="T0" fmla="*/ 19 w 19"/>
                <a:gd name="T1" fmla="*/ 54 h 99"/>
                <a:gd name="T2" fmla="*/ 19 w 19"/>
                <a:gd name="T3" fmla="*/ 99 h 99"/>
                <a:gd name="T4" fmla="*/ 0 w 19"/>
                <a:gd name="T5" fmla="*/ 99 h 99"/>
                <a:gd name="T6" fmla="*/ 0 w 19"/>
                <a:gd name="T7" fmla="*/ 0 h 99"/>
                <a:gd name="T8" fmla="*/ 19 w 19"/>
                <a:gd name="T9" fmla="*/ 0 h 99"/>
                <a:gd name="T10" fmla="*/ 19 w 19"/>
                <a:gd name="T11" fmla="*/ 29 h 99"/>
              </a:gdLst>
              <a:ahLst/>
              <a:cxnLst>
                <a:cxn ang="0">
                  <a:pos x="T0" y="T1"/>
                </a:cxn>
                <a:cxn ang="0">
                  <a:pos x="T2" y="T3"/>
                </a:cxn>
                <a:cxn ang="0">
                  <a:pos x="T4" y="T5"/>
                </a:cxn>
                <a:cxn ang="0">
                  <a:pos x="T6" y="T7"/>
                </a:cxn>
                <a:cxn ang="0">
                  <a:pos x="T8" y="T9"/>
                </a:cxn>
                <a:cxn ang="0">
                  <a:pos x="T10" y="T11"/>
                </a:cxn>
              </a:cxnLst>
              <a:rect l="0" t="0" r="r" b="b"/>
              <a:pathLst>
                <a:path w="19" h="99">
                  <a:moveTo>
                    <a:pt x="19" y="54"/>
                  </a:moveTo>
                  <a:lnTo>
                    <a:pt x="19" y="99"/>
                  </a:lnTo>
                  <a:lnTo>
                    <a:pt x="0" y="99"/>
                  </a:lnTo>
                  <a:lnTo>
                    <a:pt x="0" y="0"/>
                  </a:lnTo>
                  <a:lnTo>
                    <a:pt x="19" y="0"/>
                  </a:lnTo>
                  <a:lnTo>
                    <a:pt x="19" y="29"/>
                  </a:lnTo>
                </a:path>
              </a:pathLst>
            </a:custGeom>
            <a:noFill/>
            <a:ln w="11113" cap="flat">
              <a:solidFill>
                <a:schemeClr val="bg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6" name="Freeform 25"/>
            <p:cNvSpPr/>
            <p:nvPr/>
          </p:nvSpPr>
          <p:spPr bwMode="auto">
            <a:xfrm>
              <a:off x="7827097" y="2338882"/>
              <a:ext cx="40067" cy="208768"/>
            </a:xfrm>
            <a:custGeom>
              <a:avLst/>
              <a:gdLst>
                <a:gd name="T0" fmla="*/ 0 w 19"/>
                <a:gd name="T1" fmla="*/ 29 h 99"/>
                <a:gd name="T2" fmla="*/ 0 w 19"/>
                <a:gd name="T3" fmla="*/ 0 h 99"/>
                <a:gd name="T4" fmla="*/ 19 w 19"/>
                <a:gd name="T5" fmla="*/ 0 h 99"/>
                <a:gd name="T6" fmla="*/ 19 w 19"/>
                <a:gd name="T7" fmla="*/ 99 h 99"/>
                <a:gd name="T8" fmla="*/ 0 w 19"/>
                <a:gd name="T9" fmla="*/ 99 h 99"/>
                <a:gd name="T10" fmla="*/ 0 w 19"/>
                <a:gd name="T11" fmla="*/ 54 h 99"/>
              </a:gdLst>
              <a:ahLst/>
              <a:cxnLst>
                <a:cxn ang="0">
                  <a:pos x="T0" y="T1"/>
                </a:cxn>
                <a:cxn ang="0">
                  <a:pos x="T2" y="T3"/>
                </a:cxn>
                <a:cxn ang="0">
                  <a:pos x="T4" y="T5"/>
                </a:cxn>
                <a:cxn ang="0">
                  <a:pos x="T6" y="T7"/>
                </a:cxn>
                <a:cxn ang="0">
                  <a:pos x="T8" y="T9"/>
                </a:cxn>
                <a:cxn ang="0">
                  <a:pos x="T10" y="T11"/>
                </a:cxn>
              </a:cxnLst>
              <a:rect l="0" t="0" r="r" b="b"/>
              <a:pathLst>
                <a:path w="19" h="99">
                  <a:moveTo>
                    <a:pt x="0" y="29"/>
                  </a:moveTo>
                  <a:lnTo>
                    <a:pt x="0" y="0"/>
                  </a:lnTo>
                  <a:lnTo>
                    <a:pt x="19" y="0"/>
                  </a:lnTo>
                  <a:lnTo>
                    <a:pt x="19" y="99"/>
                  </a:lnTo>
                  <a:lnTo>
                    <a:pt x="0" y="99"/>
                  </a:lnTo>
                  <a:lnTo>
                    <a:pt x="0" y="54"/>
                  </a:lnTo>
                </a:path>
              </a:pathLst>
            </a:custGeom>
            <a:noFill/>
            <a:ln w="11113" cap="flat">
              <a:solidFill>
                <a:schemeClr val="bg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7" name="Line 26"/>
            <p:cNvSpPr>
              <a:spLocks noChangeShapeType="1"/>
            </p:cNvSpPr>
            <p:nvPr/>
          </p:nvSpPr>
          <p:spPr bwMode="auto">
            <a:xfrm flipH="1">
              <a:off x="7548741" y="2452755"/>
              <a:ext cx="291009" cy="0"/>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98" name="Line 27"/>
            <p:cNvSpPr>
              <a:spLocks noChangeShapeType="1"/>
            </p:cNvSpPr>
            <p:nvPr/>
          </p:nvSpPr>
          <p:spPr bwMode="auto">
            <a:xfrm>
              <a:off x="7548741" y="2400036"/>
              <a:ext cx="291009" cy="0"/>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99" name="Line 28"/>
            <p:cNvSpPr>
              <a:spLocks noChangeShapeType="1"/>
            </p:cNvSpPr>
            <p:nvPr/>
          </p:nvSpPr>
          <p:spPr bwMode="auto">
            <a:xfrm flipH="1">
              <a:off x="7548741" y="2265075"/>
              <a:ext cx="25305" cy="73807"/>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100" name="Line 29"/>
            <p:cNvSpPr>
              <a:spLocks noChangeShapeType="1"/>
            </p:cNvSpPr>
            <p:nvPr/>
          </p:nvSpPr>
          <p:spPr bwMode="auto">
            <a:xfrm flipH="1">
              <a:off x="7580373" y="2265075"/>
              <a:ext cx="27415" cy="73807"/>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101" name="Line 30"/>
            <p:cNvSpPr>
              <a:spLocks noChangeShapeType="1"/>
            </p:cNvSpPr>
            <p:nvPr/>
          </p:nvSpPr>
          <p:spPr bwMode="auto">
            <a:xfrm flipH="1">
              <a:off x="7675266" y="2265075"/>
              <a:ext cx="25305" cy="73807"/>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102" name="Line 31"/>
            <p:cNvSpPr>
              <a:spLocks noChangeShapeType="1"/>
            </p:cNvSpPr>
            <p:nvPr/>
          </p:nvSpPr>
          <p:spPr bwMode="auto">
            <a:xfrm flipH="1">
              <a:off x="7706898" y="2265075"/>
              <a:ext cx="27415" cy="73807"/>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103" name="Line 32"/>
            <p:cNvSpPr>
              <a:spLocks noChangeShapeType="1"/>
            </p:cNvSpPr>
            <p:nvPr/>
          </p:nvSpPr>
          <p:spPr bwMode="auto">
            <a:xfrm flipH="1">
              <a:off x="7793357" y="2265075"/>
              <a:ext cx="27415" cy="73807"/>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104" name="Line 33"/>
            <p:cNvSpPr>
              <a:spLocks noChangeShapeType="1"/>
            </p:cNvSpPr>
            <p:nvPr/>
          </p:nvSpPr>
          <p:spPr bwMode="auto">
            <a:xfrm flipH="1">
              <a:off x="7827097" y="2265075"/>
              <a:ext cx="27415" cy="73807"/>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105" name="Line 34"/>
            <p:cNvSpPr>
              <a:spLocks noChangeShapeType="1"/>
            </p:cNvSpPr>
            <p:nvPr/>
          </p:nvSpPr>
          <p:spPr bwMode="auto">
            <a:xfrm flipH="1">
              <a:off x="7580373" y="2406363"/>
              <a:ext cx="14762" cy="40067"/>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106" name="Line 35"/>
            <p:cNvSpPr>
              <a:spLocks noChangeShapeType="1"/>
            </p:cNvSpPr>
            <p:nvPr/>
          </p:nvSpPr>
          <p:spPr bwMode="auto">
            <a:xfrm flipH="1">
              <a:off x="7614113" y="2406363"/>
              <a:ext cx="12653" cy="40067"/>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107" name="Line 36"/>
            <p:cNvSpPr>
              <a:spLocks noChangeShapeType="1"/>
            </p:cNvSpPr>
            <p:nvPr/>
          </p:nvSpPr>
          <p:spPr bwMode="auto">
            <a:xfrm flipH="1">
              <a:off x="7675266" y="2406363"/>
              <a:ext cx="12653" cy="40067"/>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108" name="Line 37"/>
            <p:cNvSpPr>
              <a:spLocks noChangeShapeType="1"/>
            </p:cNvSpPr>
            <p:nvPr/>
          </p:nvSpPr>
          <p:spPr bwMode="auto">
            <a:xfrm flipH="1">
              <a:off x="7706898" y="2406363"/>
              <a:ext cx="14762" cy="40067"/>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109" name="Line 38"/>
            <p:cNvSpPr>
              <a:spLocks noChangeShapeType="1"/>
            </p:cNvSpPr>
            <p:nvPr/>
          </p:nvSpPr>
          <p:spPr bwMode="auto">
            <a:xfrm flipH="1">
              <a:off x="7768052" y="2406363"/>
              <a:ext cx="12653" cy="40067"/>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sp>
          <p:nvSpPr>
            <p:cNvPr id="110" name="Line 39"/>
            <p:cNvSpPr>
              <a:spLocks noChangeShapeType="1"/>
            </p:cNvSpPr>
            <p:nvPr/>
          </p:nvSpPr>
          <p:spPr bwMode="auto">
            <a:xfrm flipH="1">
              <a:off x="7799684" y="2406363"/>
              <a:ext cx="14762" cy="40067"/>
            </a:xfrm>
            <a:prstGeom prst="line">
              <a:avLst/>
            </a:prstGeom>
            <a:noFill/>
            <a:ln w="11113" cap="flat">
              <a:solidFill>
                <a:schemeClr val="bg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a:cs typeface="+mn-ea"/>
                <a:sym typeface="+mn-lt"/>
              </a:endParaRPr>
            </a:p>
          </p:txBody>
        </p:sp>
      </p:grpSp>
      <p:grpSp>
        <p:nvGrpSpPr>
          <p:cNvPr id="111" name="Group 38"/>
          <p:cNvGrpSpPr/>
          <p:nvPr/>
        </p:nvGrpSpPr>
        <p:grpSpPr>
          <a:xfrm>
            <a:off x="8974715" y="1858108"/>
            <a:ext cx="1870076" cy="1892299"/>
            <a:chOff x="8369300" y="2482851"/>
            <a:chExt cx="1870076" cy="1892299"/>
          </a:xfrm>
          <a:solidFill>
            <a:srgbClr val="0085A6"/>
          </a:solidFill>
        </p:grpSpPr>
        <p:sp>
          <p:nvSpPr>
            <p:cNvPr id="112" name="Freeform 32"/>
            <p:cNvSpPr/>
            <p:nvPr/>
          </p:nvSpPr>
          <p:spPr bwMode="auto">
            <a:xfrm>
              <a:off x="8510588" y="3811588"/>
              <a:ext cx="425450" cy="433387"/>
            </a:xfrm>
            <a:custGeom>
              <a:avLst/>
              <a:gdLst>
                <a:gd name="T0" fmla="*/ 30 w 30"/>
                <a:gd name="T1" fmla="*/ 16 h 30"/>
                <a:gd name="T2" fmla="*/ 14 w 30"/>
                <a:gd name="T3" fmla="*/ 0 h 30"/>
                <a:gd name="T4" fmla="*/ 0 w 30"/>
                <a:gd name="T5" fmla="*/ 8 h 30"/>
                <a:gd name="T6" fmla="*/ 22 w 30"/>
                <a:gd name="T7" fmla="*/ 30 h 30"/>
                <a:gd name="T8" fmla="*/ 30 w 30"/>
                <a:gd name="T9" fmla="*/ 16 h 30"/>
              </a:gdLst>
              <a:ahLst/>
              <a:cxnLst>
                <a:cxn ang="0">
                  <a:pos x="T0" y="T1"/>
                </a:cxn>
                <a:cxn ang="0">
                  <a:pos x="T2" y="T3"/>
                </a:cxn>
                <a:cxn ang="0">
                  <a:pos x="T4" y="T5"/>
                </a:cxn>
                <a:cxn ang="0">
                  <a:pos x="T6" y="T7"/>
                </a:cxn>
                <a:cxn ang="0">
                  <a:pos x="T8" y="T9"/>
                </a:cxn>
              </a:cxnLst>
              <a:rect l="0" t="0" r="r" b="b"/>
              <a:pathLst>
                <a:path w="30" h="30">
                  <a:moveTo>
                    <a:pt x="30" y="16"/>
                  </a:moveTo>
                  <a:cubicBezTo>
                    <a:pt x="23" y="12"/>
                    <a:pt x="18" y="6"/>
                    <a:pt x="14" y="0"/>
                  </a:cubicBezTo>
                  <a:cubicBezTo>
                    <a:pt x="0" y="8"/>
                    <a:pt x="0" y="8"/>
                    <a:pt x="0" y="8"/>
                  </a:cubicBezTo>
                  <a:cubicBezTo>
                    <a:pt x="5" y="17"/>
                    <a:pt x="13" y="24"/>
                    <a:pt x="22" y="30"/>
                  </a:cubicBezTo>
                  <a:cubicBezTo>
                    <a:pt x="30" y="16"/>
                    <a:pt x="30" y="16"/>
                    <a:pt x="3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13" name="Freeform 33"/>
            <p:cNvSpPr/>
            <p:nvPr/>
          </p:nvSpPr>
          <p:spPr bwMode="auto">
            <a:xfrm>
              <a:off x="8850313" y="4056063"/>
              <a:ext cx="439738" cy="319087"/>
            </a:xfrm>
            <a:custGeom>
              <a:avLst/>
              <a:gdLst>
                <a:gd name="T0" fmla="*/ 31 w 31"/>
                <a:gd name="T1" fmla="*/ 6 h 22"/>
                <a:gd name="T2" fmla="*/ 8 w 31"/>
                <a:gd name="T3" fmla="*/ 0 h 22"/>
                <a:gd name="T4" fmla="*/ 0 w 31"/>
                <a:gd name="T5" fmla="*/ 14 h 22"/>
                <a:gd name="T6" fmla="*/ 31 w 31"/>
                <a:gd name="T7" fmla="*/ 22 h 22"/>
                <a:gd name="T8" fmla="*/ 31 w 31"/>
                <a:gd name="T9" fmla="*/ 6 h 22"/>
              </a:gdLst>
              <a:ahLst/>
              <a:cxnLst>
                <a:cxn ang="0">
                  <a:pos x="T0" y="T1"/>
                </a:cxn>
                <a:cxn ang="0">
                  <a:pos x="T2" y="T3"/>
                </a:cxn>
                <a:cxn ang="0">
                  <a:pos x="T4" y="T5"/>
                </a:cxn>
                <a:cxn ang="0">
                  <a:pos x="T6" y="T7"/>
                </a:cxn>
                <a:cxn ang="0">
                  <a:pos x="T8" y="T9"/>
                </a:cxn>
              </a:cxnLst>
              <a:rect l="0" t="0" r="r" b="b"/>
              <a:pathLst>
                <a:path w="31" h="22">
                  <a:moveTo>
                    <a:pt x="31" y="6"/>
                  </a:moveTo>
                  <a:cubicBezTo>
                    <a:pt x="22" y="6"/>
                    <a:pt x="15" y="4"/>
                    <a:pt x="8" y="0"/>
                  </a:cubicBezTo>
                  <a:cubicBezTo>
                    <a:pt x="0" y="14"/>
                    <a:pt x="0" y="14"/>
                    <a:pt x="0" y="14"/>
                  </a:cubicBezTo>
                  <a:cubicBezTo>
                    <a:pt x="9" y="19"/>
                    <a:pt x="20" y="22"/>
                    <a:pt x="31" y="22"/>
                  </a:cubicBezTo>
                  <a:cubicBezTo>
                    <a:pt x="31" y="6"/>
                    <a:pt x="31" y="6"/>
                    <a:pt x="31" y="6"/>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14" name="Freeform 34"/>
            <p:cNvSpPr/>
            <p:nvPr/>
          </p:nvSpPr>
          <p:spPr bwMode="auto">
            <a:xfrm>
              <a:off x="9318625" y="4056063"/>
              <a:ext cx="439738" cy="319087"/>
            </a:xfrm>
            <a:custGeom>
              <a:avLst/>
              <a:gdLst>
                <a:gd name="T0" fmla="*/ 23 w 31"/>
                <a:gd name="T1" fmla="*/ 0 h 22"/>
                <a:gd name="T2" fmla="*/ 0 w 31"/>
                <a:gd name="T3" fmla="*/ 6 h 22"/>
                <a:gd name="T4" fmla="*/ 0 w 31"/>
                <a:gd name="T5" fmla="*/ 22 h 22"/>
                <a:gd name="T6" fmla="*/ 31 w 31"/>
                <a:gd name="T7" fmla="*/ 14 h 22"/>
                <a:gd name="T8" fmla="*/ 23 w 31"/>
                <a:gd name="T9" fmla="*/ 0 h 22"/>
              </a:gdLst>
              <a:ahLst/>
              <a:cxnLst>
                <a:cxn ang="0">
                  <a:pos x="T0" y="T1"/>
                </a:cxn>
                <a:cxn ang="0">
                  <a:pos x="T2" y="T3"/>
                </a:cxn>
                <a:cxn ang="0">
                  <a:pos x="T4" y="T5"/>
                </a:cxn>
                <a:cxn ang="0">
                  <a:pos x="T6" y="T7"/>
                </a:cxn>
                <a:cxn ang="0">
                  <a:pos x="T8" y="T9"/>
                </a:cxn>
              </a:cxnLst>
              <a:rect l="0" t="0" r="r" b="b"/>
              <a:pathLst>
                <a:path w="31" h="22">
                  <a:moveTo>
                    <a:pt x="23" y="0"/>
                  </a:moveTo>
                  <a:cubicBezTo>
                    <a:pt x="16" y="4"/>
                    <a:pt x="8" y="6"/>
                    <a:pt x="0" y="6"/>
                  </a:cubicBezTo>
                  <a:cubicBezTo>
                    <a:pt x="0" y="22"/>
                    <a:pt x="0" y="22"/>
                    <a:pt x="0" y="22"/>
                  </a:cubicBezTo>
                  <a:cubicBezTo>
                    <a:pt x="11" y="22"/>
                    <a:pt x="22" y="19"/>
                    <a:pt x="31" y="14"/>
                  </a:cubicBezTo>
                  <a:cubicBezTo>
                    <a:pt x="23" y="0"/>
                    <a:pt x="23" y="0"/>
                    <a:pt x="23"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15" name="Freeform 35"/>
            <p:cNvSpPr/>
            <p:nvPr/>
          </p:nvSpPr>
          <p:spPr bwMode="auto">
            <a:xfrm>
              <a:off x="9672638" y="3811588"/>
              <a:ext cx="425450" cy="433387"/>
            </a:xfrm>
            <a:custGeom>
              <a:avLst/>
              <a:gdLst>
                <a:gd name="T0" fmla="*/ 16 w 30"/>
                <a:gd name="T1" fmla="*/ 0 h 30"/>
                <a:gd name="T2" fmla="*/ 0 w 30"/>
                <a:gd name="T3" fmla="*/ 16 h 30"/>
                <a:gd name="T4" fmla="*/ 8 w 30"/>
                <a:gd name="T5" fmla="*/ 30 h 30"/>
                <a:gd name="T6" fmla="*/ 30 w 30"/>
                <a:gd name="T7" fmla="*/ 8 h 30"/>
                <a:gd name="T8" fmla="*/ 16 w 30"/>
                <a:gd name="T9" fmla="*/ 0 h 30"/>
              </a:gdLst>
              <a:ahLst/>
              <a:cxnLst>
                <a:cxn ang="0">
                  <a:pos x="T0" y="T1"/>
                </a:cxn>
                <a:cxn ang="0">
                  <a:pos x="T2" y="T3"/>
                </a:cxn>
                <a:cxn ang="0">
                  <a:pos x="T4" y="T5"/>
                </a:cxn>
                <a:cxn ang="0">
                  <a:pos x="T6" y="T7"/>
                </a:cxn>
                <a:cxn ang="0">
                  <a:pos x="T8" y="T9"/>
                </a:cxn>
              </a:cxnLst>
              <a:rect l="0" t="0" r="r" b="b"/>
              <a:pathLst>
                <a:path w="30" h="30">
                  <a:moveTo>
                    <a:pt x="16" y="0"/>
                  </a:moveTo>
                  <a:cubicBezTo>
                    <a:pt x="12" y="6"/>
                    <a:pt x="6" y="12"/>
                    <a:pt x="0" y="16"/>
                  </a:cubicBezTo>
                  <a:cubicBezTo>
                    <a:pt x="8" y="30"/>
                    <a:pt x="8" y="30"/>
                    <a:pt x="8" y="30"/>
                  </a:cubicBezTo>
                  <a:cubicBezTo>
                    <a:pt x="17" y="24"/>
                    <a:pt x="25" y="17"/>
                    <a:pt x="30" y="8"/>
                  </a:cubicBezTo>
                  <a:cubicBezTo>
                    <a:pt x="16" y="0"/>
                    <a:pt x="16" y="0"/>
                    <a:pt x="16"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16" name="Freeform 36"/>
            <p:cNvSpPr/>
            <p:nvPr/>
          </p:nvSpPr>
          <p:spPr bwMode="auto">
            <a:xfrm>
              <a:off x="9913938" y="3449638"/>
              <a:ext cx="325438" cy="433387"/>
            </a:xfrm>
            <a:custGeom>
              <a:avLst/>
              <a:gdLst>
                <a:gd name="T0" fmla="*/ 6 w 23"/>
                <a:gd name="T1" fmla="*/ 0 h 30"/>
                <a:gd name="T2" fmla="*/ 0 w 23"/>
                <a:gd name="T3" fmla="*/ 22 h 30"/>
                <a:gd name="T4" fmla="*/ 14 w 23"/>
                <a:gd name="T5" fmla="*/ 30 h 30"/>
                <a:gd name="T6" fmla="*/ 23 w 23"/>
                <a:gd name="T7" fmla="*/ 0 h 30"/>
                <a:gd name="T8" fmla="*/ 6 w 23"/>
                <a:gd name="T9" fmla="*/ 0 h 30"/>
              </a:gdLst>
              <a:ahLst/>
              <a:cxnLst>
                <a:cxn ang="0">
                  <a:pos x="T0" y="T1"/>
                </a:cxn>
                <a:cxn ang="0">
                  <a:pos x="T2" y="T3"/>
                </a:cxn>
                <a:cxn ang="0">
                  <a:pos x="T4" y="T5"/>
                </a:cxn>
                <a:cxn ang="0">
                  <a:pos x="T6" y="T7"/>
                </a:cxn>
                <a:cxn ang="0">
                  <a:pos x="T8" y="T9"/>
                </a:cxn>
              </a:cxnLst>
              <a:rect l="0" t="0" r="r" b="b"/>
              <a:pathLst>
                <a:path w="23" h="30">
                  <a:moveTo>
                    <a:pt x="6" y="0"/>
                  </a:moveTo>
                  <a:cubicBezTo>
                    <a:pt x="6" y="8"/>
                    <a:pt x="4" y="16"/>
                    <a:pt x="0" y="22"/>
                  </a:cubicBezTo>
                  <a:cubicBezTo>
                    <a:pt x="14" y="30"/>
                    <a:pt x="14" y="30"/>
                    <a:pt x="14" y="30"/>
                  </a:cubicBezTo>
                  <a:cubicBezTo>
                    <a:pt x="19" y="21"/>
                    <a:pt x="22" y="11"/>
                    <a:pt x="23" y="0"/>
                  </a:cubicBezTo>
                  <a:cubicBezTo>
                    <a:pt x="6" y="0"/>
                    <a:pt x="6" y="0"/>
                    <a:pt x="6" y="0"/>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17" name="Freeform 37"/>
            <p:cNvSpPr/>
            <p:nvPr/>
          </p:nvSpPr>
          <p:spPr bwMode="auto">
            <a:xfrm>
              <a:off x="9913938" y="2973388"/>
              <a:ext cx="325438" cy="433387"/>
            </a:xfrm>
            <a:custGeom>
              <a:avLst/>
              <a:gdLst>
                <a:gd name="T0" fmla="*/ 0 w 23"/>
                <a:gd name="T1" fmla="*/ 8 h 30"/>
                <a:gd name="T2" fmla="*/ 6 w 23"/>
                <a:gd name="T3" fmla="*/ 30 h 30"/>
                <a:gd name="T4" fmla="*/ 23 w 23"/>
                <a:gd name="T5" fmla="*/ 30 h 30"/>
                <a:gd name="T6" fmla="*/ 14 w 23"/>
                <a:gd name="T7" fmla="*/ 0 h 30"/>
                <a:gd name="T8" fmla="*/ 0 w 23"/>
                <a:gd name="T9" fmla="*/ 8 h 30"/>
              </a:gdLst>
              <a:ahLst/>
              <a:cxnLst>
                <a:cxn ang="0">
                  <a:pos x="T0" y="T1"/>
                </a:cxn>
                <a:cxn ang="0">
                  <a:pos x="T2" y="T3"/>
                </a:cxn>
                <a:cxn ang="0">
                  <a:pos x="T4" y="T5"/>
                </a:cxn>
                <a:cxn ang="0">
                  <a:pos x="T6" y="T7"/>
                </a:cxn>
                <a:cxn ang="0">
                  <a:pos x="T8" y="T9"/>
                </a:cxn>
              </a:cxnLst>
              <a:rect l="0" t="0" r="r" b="b"/>
              <a:pathLst>
                <a:path w="23" h="30">
                  <a:moveTo>
                    <a:pt x="0" y="8"/>
                  </a:moveTo>
                  <a:cubicBezTo>
                    <a:pt x="4" y="15"/>
                    <a:pt x="6" y="22"/>
                    <a:pt x="6" y="30"/>
                  </a:cubicBezTo>
                  <a:cubicBezTo>
                    <a:pt x="23" y="30"/>
                    <a:pt x="23" y="30"/>
                    <a:pt x="23" y="30"/>
                  </a:cubicBezTo>
                  <a:cubicBezTo>
                    <a:pt x="22" y="19"/>
                    <a:pt x="19" y="9"/>
                    <a:pt x="14" y="0"/>
                  </a:cubicBezTo>
                  <a:cubicBezTo>
                    <a:pt x="0" y="8"/>
                    <a:pt x="0" y="8"/>
                    <a:pt x="0" y="8"/>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18" name="Freeform 38"/>
            <p:cNvSpPr/>
            <p:nvPr/>
          </p:nvSpPr>
          <p:spPr bwMode="auto">
            <a:xfrm>
              <a:off x="8369300" y="3449638"/>
              <a:ext cx="311150" cy="433387"/>
            </a:xfrm>
            <a:custGeom>
              <a:avLst/>
              <a:gdLst>
                <a:gd name="T0" fmla="*/ 0 w 22"/>
                <a:gd name="T1" fmla="*/ 0 h 30"/>
                <a:gd name="T2" fmla="*/ 8 w 22"/>
                <a:gd name="T3" fmla="*/ 30 h 30"/>
                <a:gd name="T4" fmla="*/ 22 w 22"/>
                <a:gd name="T5" fmla="*/ 22 h 30"/>
                <a:gd name="T6" fmla="*/ 16 w 22"/>
                <a:gd name="T7" fmla="*/ 0 h 30"/>
                <a:gd name="T8" fmla="*/ 0 w 22"/>
                <a:gd name="T9" fmla="*/ 0 h 30"/>
              </a:gdLst>
              <a:ahLst/>
              <a:cxnLst>
                <a:cxn ang="0">
                  <a:pos x="T0" y="T1"/>
                </a:cxn>
                <a:cxn ang="0">
                  <a:pos x="T2" y="T3"/>
                </a:cxn>
                <a:cxn ang="0">
                  <a:pos x="T4" y="T5"/>
                </a:cxn>
                <a:cxn ang="0">
                  <a:pos x="T6" y="T7"/>
                </a:cxn>
                <a:cxn ang="0">
                  <a:pos x="T8" y="T9"/>
                </a:cxn>
              </a:cxnLst>
              <a:rect l="0" t="0" r="r" b="b"/>
              <a:pathLst>
                <a:path w="22" h="30">
                  <a:moveTo>
                    <a:pt x="0" y="0"/>
                  </a:moveTo>
                  <a:cubicBezTo>
                    <a:pt x="0" y="11"/>
                    <a:pt x="3" y="21"/>
                    <a:pt x="8" y="30"/>
                  </a:cubicBezTo>
                  <a:cubicBezTo>
                    <a:pt x="22" y="22"/>
                    <a:pt x="22" y="22"/>
                    <a:pt x="22" y="22"/>
                  </a:cubicBezTo>
                  <a:cubicBezTo>
                    <a:pt x="19" y="16"/>
                    <a:pt x="16" y="8"/>
                    <a:pt x="16"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19" name="Freeform 39"/>
            <p:cNvSpPr/>
            <p:nvPr/>
          </p:nvSpPr>
          <p:spPr bwMode="auto">
            <a:xfrm>
              <a:off x="8369300" y="2973388"/>
              <a:ext cx="311150" cy="433387"/>
            </a:xfrm>
            <a:custGeom>
              <a:avLst/>
              <a:gdLst>
                <a:gd name="T0" fmla="*/ 8 w 22"/>
                <a:gd name="T1" fmla="*/ 0 h 30"/>
                <a:gd name="T2" fmla="*/ 0 w 22"/>
                <a:gd name="T3" fmla="*/ 30 h 30"/>
                <a:gd name="T4" fmla="*/ 16 w 22"/>
                <a:gd name="T5" fmla="*/ 30 h 30"/>
                <a:gd name="T6" fmla="*/ 22 w 22"/>
                <a:gd name="T7" fmla="*/ 8 h 30"/>
                <a:gd name="T8" fmla="*/ 8 w 22"/>
                <a:gd name="T9" fmla="*/ 0 h 30"/>
              </a:gdLst>
              <a:ahLst/>
              <a:cxnLst>
                <a:cxn ang="0">
                  <a:pos x="T0" y="T1"/>
                </a:cxn>
                <a:cxn ang="0">
                  <a:pos x="T2" y="T3"/>
                </a:cxn>
                <a:cxn ang="0">
                  <a:pos x="T4" y="T5"/>
                </a:cxn>
                <a:cxn ang="0">
                  <a:pos x="T6" y="T7"/>
                </a:cxn>
                <a:cxn ang="0">
                  <a:pos x="T8" y="T9"/>
                </a:cxn>
              </a:cxnLst>
              <a:rect l="0" t="0" r="r" b="b"/>
              <a:pathLst>
                <a:path w="22" h="30">
                  <a:moveTo>
                    <a:pt x="8" y="0"/>
                  </a:moveTo>
                  <a:cubicBezTo>
                    <a:pt x="3" y="9"/>
                    <a:pt x="0" y="19"/>
                    <a:pt x="0" y="30"/>
                  </a:cubicBezTo>
                  <a:cubicBezTo>
                    <a:pt x="16" y="30"/>
                    <a:pt x="16" y="30"/>
                    <a:pt x="16" y="30"/>
                  </a:cubicBezTo>
                  <a:cubicBezTo>
                    <a:pt x="16" y="22"/>
                    <a:pt x="19" y="15"/>
                    <a:pt x="22" y="8"/>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20" name="Freeform 40"/>
            <p:cNvSpPr/>
            <p:nvPr/>
          </p:nvSpPr>
          <p:spPr bwMode="auto">
            <a:xfrm>
              <a:off x="8510588" y="2613025"/>
              <a:ext cx="425450" cy="447675"/>
            </a:xfrm>
            <a:custGeom>
              <a:avLst/>
              <a:gdLst>
                <a:gd name="T0" fmla="*/ 22 w 30"/>
                <a:gd name="T1" fmla="*/ 0 h 31"/>
                <a:gd name="T2" fmla="*/ 0 w 30"/>
                <a:gd name="T3" fmla="*/ 23 h 31"/>
                <a:gd name="T4" fmla="*/ 14 w 30"/>
                <a:gd name="T5" fmla="*/ 31 h 31"/>
                <a:gd name="T6" fmla="*/ 30 w 30"/>
                <a:gd name="T7" fmla="*/ 14 h 31"/>
                <a:gd name="T8" fmla="*/ 22 w 30"/>
                <a:gd name="T9" fmla="*/ 0 h 31"/>
              </a:gdLst>
              <a:ahLst/>
              <a:cxnLst>
                <a:cxn ang="0">
                  <a:pos x="T0" y="T1"/>
                </a:cxn>
                <a:cxn ang="0">
                  <a:pos x="T2" y="T3"/>
                </a:cxn>
                <a:cxn ang="0">
                  <a:pos x="T4" y="T5"/>
                </a:cxn>
                <a:cxn ang="0">
                  <a:pos x="T6" y="T7"/>
                </a:cxn>
                <a:cxn ang="0">
                  <a:pos x="T8" y="T9"/>
                </a:cxn>
              </a:cxnLst>
              <a:rect l="0" t="0" r="r" b="b"/>
              <a:pathLst>
                <a:path w="30" h="31">
                  <a:moveTo>
                    <a:pt x="22" y="0"/>
                  </a:moveTo>
                  <a:cubicBezTo>
                    <a:pt x="13" y="6"/>
                    <a:pt x="5" y="14"/>
                    <a:pt x="0" y="23"/>
                  </a:cubicBezTo>
                  <a:cubicBezTo>
                    <a:pt x="14" y="31"/>
                    <a:pt x="14" y="31"/>
                    <a:pt x="14" y="31"/>
                  </a:cubicBezTo>
                  <a:cubicBezTo>
                    <a:pt x="18" y="24"/>
                    <a:pt x="23" y="18"/>
                    <a:pt x="30" y="14"/>
                  </a:cubicBezTo>
                  <a:cubicBezTo>
                    <a:pt x="22" y="0"/>
                    <a:pt x="22"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21" name="Freeform 41"/>
            <p:cNvSpPr/>
            <p:nvPr/>
          </p:nvSpPr>
          <p:spPr bwMode="auto">
            <a:xfrm>
              <a:off x="9672638" y="2613025"/>
              <a:ext cx="425450" cy="447675"/>
            </a:xfrm>
            <a:custGeom>
              <a:avLst/>
              <a:gdLst>
                <a:gd name="T0" fmla="*/ 0 w 30"/>
                <a:gd name="T1" fmla="*/ 14 h 31"/>
                <a:gd name="T2" fmla="*/ 16 w 30"/>
                <a:gd name="T3" fmla="*/ 31 h 31"/>
                <a:gd name="T4" fmla="*/ 30 w 30"/>
                <a:gd name="T5" fmla="*/ 23 h 31"/>
                <a:gd name="T6" fmla="*/ 8 w 30"/>
                <a:gd name="T7" fmla="*/ 0 h 31"/>
                <a:gd name="T8" fmla="*/ 0 w 30"/>
                <a:gd name="T9" fmla="*/ 14 h 31"/>
              </a:gdLst>
              <a:ahLst/>
              <a:cxnLst>
                <a:cxn ang="0">
                  <a:pos x="T0" y="T1"/>
                </a:cxn>
                <a:cxn ang="0">
                  <a:pos x="T2" y="T3"/>
                </a:cxn>
                <a:cxn ang="0">
                  <a:pos x="T4" y="T5"/>
                </a:cxn>
                <a:cxn ang="0">
                  <a:pos x="T6" y="T7"/>
                </a:cxn>
                <a:cxn ang="0">
                  <a:pos x="T8" y="T9"/>
                </a:cxn>
              </a:cxnLst>
              <a:rect l="0" t="0" r="r" b="b"/>
              <a:pathLst>
                <a:path w="30" h="31">
                  <a:moveTo>
                    <a:pt x="0" y="14"/>
                  </a:moveTo>
                  <a:cubicBezTo>
                    <a:pt x="6" y="18"/>
                    <a:pt x="12" y="24"/>
                    <a:pt x="16" y="31"/>
                  </a:cubicBezTo>
                  <a:cubicBezTo>
                    <a:pt x="30" y="23"/>
                    <a:pt x="30" y="23"/>
                    <a:pt x="30" y="23"/>
                  </a:cubicBezTo>
                  <a:cubicBezTo>
                    <a:pt x="25" y="14"/>
                    <a:pt x="17" y="6"/>
                    <a:pt x="8" y="0"/>
                  </a:cubicBezTo>
                  <a:cubicBezTo>
                    <a:pt x="0" y="14"/>
                    <a:pt x="0" y="14"/>
                    <a:pt x="0" y="14"/>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22" name="Freeform 42"/>
            <p:cNvSpPr/>
            <p:nvPr/>
          </p:nvSpPr>
          <p:spPr bwMode="auto">
            <a:xfrm>
              <a:off x="8850313" y="2482851"/>
              <a:ext cx="439738" cy="317500"/>
            </a:xfrm>
            <a:custGeom>
              <a:avLst/>
              <a:gdLst>
                <a:gd name="T0" fmla="*/ 31 w 31"/>
                <a:gd name="T1" fmla="*/ 0 h 22"/>
                <a:gd name="T2" fmla="*/ 0 w 31"/>
                <a:gd name="T3" fmla="*/ 8 h 22"/>
                <a:gd name="T4" fmla="*/ 8 w 31"/>
                <a:gd name="T5" fmla="*/ 22 h 22"/>
                <a:gd name="T6" fmla="*/ 31 w 31"/>
                <a:gd name="T7" fmla="*/ 16 h 22"/>
                <a:gd name="T8" fmla="*/ 31 w 31"/>
                <a:gd name="T9" fmla="*/ 0 h 22"/>
              </a:gdLst>
              <a:ahLst/>
              <a:cxnLst>
                <a:cxn ang="0">
                  <a:pos x="T0" y="T1"/>
                </a:cxn>
                <a:cxn ang="0">
                  <a:pos x="T2" y="T3"/>
                </a:cxn>
                <a:cxn ang="0">
                  <a:pos x="T4" y="T5"/>
                </a:cxn>
                <a:cxn ang="0">
                  <a:pos x="T6" y="T7"/>
                </a:cxn>
                <a:cxn ang="0">
                  <a:pos x="T8" y="T9"/>
                </a:cxn>
              </a:cxnLst>
              <a:rect l="0" t="0" r="r" b="b"/>
              <a:pathLst>
                <a:path w="31" h="22">
                  <a:moveTo>
                    <a:pt x="31" y="0"/>
                  </a:moveTo>
                  <a:cubicBezTo>
                    <a:pt x="20" y="0"/>
                    <a:pt x="9" y="3"/>
                    <a:pt x="0" y="8"/>
                  </a:cubicBezTo>
                  <a:cubicBezTo>
                    <a:pt x="8" y="22"/>
                    <a:pt x="8" y="22"/>
                    <a:pt x="8" y="22"/>
                  </a:cubicBezTo>
                  <a:cubicBezTo>
                    <a:pt x="15" y="18"/>
                    <a:pt x="22" y="16"/>
                    <a:pt x="31" y="16"/>
                  </a:cubicBezTo>
                  <a:cubicBezTo>
                    <a:pt x="31" y="0"/>
                    <a:pt x="31"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23" name="Freeform 43"/>
            <p:cNvSpPr/>
            <p:nvPr/>
          </p:nvSpPr>
          <p:spPr bwMode="auto">
            <a:xfrm>
              <a:off x="9318625" y="2482851"/>
              <a:ext cx="439738" cy="317500"/>
            </a:xfrm>
            <a:custGeom>
              <a:avLst/>
              <a:gdLst>
                <a:gd name="T0" fmla="*/ 0 w 31"/>
                <a:gd name="T1" fmla="*/ 16 h 22"/>
                <a:gd name="T2" fmla="*/ 23 w 31"/>
                <a:gd name="T3" fmla="*/ 22 h 22"/>
                <a:gd name="T4" fmla="*/ 31 w 31"/>
                <a:gd name="T5" fmla="*/ 8 h 22"/>
                <a:gd name="T6" fmla="*/ 0 w 31"/>
                <a:gd name="T7" fmla="*/ 0 h 22"/>
                <a:gd name="T8" fmla="*/ 0 w 31"/>
                <a:gd name="T9" fmla="*/ 16 h 22"/>
              </a:gdLst>
              <a:ahLst/>
              <a:cxnLst>
                <a:cxn ang="0">
                  <a:pos x="T0" y="T1"/>
                </a:cxn>
                <a:cxn ang="0">
                  <a:pos x="T2" y="T3"/>
                </a:cxn>
                <a:cxn ang="0">
                  <a:pos x="T4" y="T5"/>
                </a:cxn>
                <a:cxn ang="0">
                  <a:pos x="T6" y="T7"/>
                </a:cxn>
                <a:cxn ang="0">
                  <a:pos x="T8" y="T9"/>
                </a:cxn>
              </a:cxnLst>
              <a:rect l="0" t="0" r="r" b="b"/>
              <a:pathLst>
                <a:path w="31" h="22">
                  <a:moveTo>
                    <a:pt x="0" y="16"/>
                  </a:moveTo>
                  <a:cubicBezTo>
                    <a:pt x="8" y="16"/>
                    <a:pt x="16" y="18"/>
                    <a:pt x="23" y="22"/>
                  </a:cubicBezTo>
                  <a:cubicBezTo>
                    <a:pt x="31" y="8"/>
                    <a:pt x="31" y="8"/>
                    <a:pt x="31" y="8"/>
                  </a:cubicBezTo>
                  <a:cubicBezTo>
                    <a:pt x="22" y="3"/>
                    <a:pt x="11" y="0"/>
                    <a:pt x="0" y="0"/>
                  </a:cubicBezTo>
                  <a:cubicBezTo>
                    <a:pt x="0" y="16"/>
                    <a:pt x="0" y="16"/>
                    <a:pt x="0" y="16"/>
                  </a:cubicBezTo>
                  <a:close/>
                </a:path>
              </a:pathLst>
            </a:custGeom>
            <a:grp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124" name="Oval 31"/>
          <p:cNvSpPr>
            <a:spLocks noChangeArrowheads="1"/>
          </p:cNvSpPr>
          <p:nvPr/>
        </p:nvSpPr>
        <p:spPr bwMode="auto">
          <a:xfrm>
            <a:off x="9385084" y="2270064"/>
            <a:ext cx="1049338" cy="1068387"/>
          </a:xfrm>
          <a:prstGeom prst="ellipse">
            <a:avLst/>
          </a:prstGeom>
          <a:solidFill>
            <a:srgbClr val="0085A6"/>
          </a:solidFill>
          <a:ln>
            <a:noFill/>
          </a:ln>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125" name="Group 110"/>
          <p:cNvGrpSpPr/>
          <p:nvPr/>
        </p:nvGrpSpPr>
        <p:grpSpPr>
          <a:xfrm>
            <a:off x="9702584" y="2573265"/>
            <a:ext cx="413316" cy="417534"/>
            <a:chOff x="13473113" y="344488"/>
            <a:chExt cx="311150" cy="314325"/>
          </a:xfrm>
        </p:grpSpPr>
        <p:sp>
          <p:nvSpPr>
            <p:cNvPr id="126" name="Oval 40"/>
            <p:cNvSpPr>
              <a:spLocks noChangeArrowheads="1"/>
            </p:cNvSpPr>
            <p:nvPr/>
          </p:nvSpPr>
          <p:spPr bwMode="auto">
            <a:xfrm>
              <a:off x="13473113" y="344488"/>
              <a:ext cx="311150" cy="314325"/>
            </a:xfrm>
            <a:prstGeom prst="ellipse">
              <a:avLst/>
            </a:prstGeom>
            <a:noFill/>
            <a:ln w="11113" cap="flat">
              <a:solidFill>
                <a:schemeClr val="bg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27" name="Freeform 41"/>
            <p:cNvSpPr/>
            <p:nvPr/>
          </p:nvSpPr>
          <p:spPr bwMode="auto">
            <a:xfrm>
              <a:off x="13628688" y="369888"/>
              <a:ext cx="130175" cy="131763"/>
            </a:xfrm>
            <a:custGeom>
              <a:avLst/>
              <a:gdLst>
                <a:gd name="T0" fmla="*/ 0 w 104"/>
                <a:gd name="T1" fmla="*/ 0 h 104"/>
                <a:gd name="T2" fmla="*/ 104 w 104"/>
                <a:gd name="T3" fmla="*/ 104 h 104"/>
              </a:gdLst>
              <a:ahLst/>
              <a:cxnLst>
                <a:cxn ang="0">
                  <a:pos x="T0" y="T1"/>
                </a:cxn>
                <a:cxn ang="0">
                  <a:pos x="T2" y="T3"/>
                </a:cxn>
              </a:cxnLst>
              <a:rect l="0" t="0" r="r" b="b"/>
              <a:pathLst>
                <a:path w="104" h="104">
                  <a:moveTo>
                    <a:pt x="0" y="0"/>
                  </a:moveTo>
                  <a:cubicBezTo>
                    <a:pt x="57" y="0"/>
                    <a:pt x="104" y="46"/>
                    <a:pt x="104" y="104"/>
                  </a:cubicBezTo>
                </a:path>
              </a:pathLst>
            </a:custGeom>
            <a:noFill/>
            <a:ln w="11113" cap="flat">
              <a:solidFill>
                <a:schemeClr val="bg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28" name="Freeform 42"/>
            <p:cNvSpPr/>
            <p:nvPr/>
          </p:nvSpPr>
          <p:spPr bwMode="auto">
            <a:xfrm>
              <a:off x="13498513" y="501650"/>
              <a:ext cx="130175" cy="131763"/>
            </a:xfrm>
            <a:custGeom>
              <a:avLst/>
              <a:gdLst>
                <a:gd name="T0" fmla="*/ 104 w 104"/>
                <a:gd name="T1" fmla="*/ 104 h 104"/>
                <a:gd name="T2" fmla="*/ 0 w 104"/>
                <a:gd name="T3" fmla="*/ 0 h 104"/>
              </a:gdLst>
              <a:ahLst/>
              <a:cxnLst>
                <a:cxn ang="0">
                  <a:pos x="T0" y="T1"/>
                </a:cxn>
                <a:cxn ang="0">
                  <a:pos x="T2" y="T3"/>
                </a:cxn>
              </a:cxnLst>
              <a:rect l="0" t="0" r="r" b="b"/>
              <a:pathLst>
                <a:path w="104" h="104">
                  <a:moveTo>
                    <a:pt x="104" y="104"/>
                  </a:moveTo>
                  <a:cubicBezTo>
                    <a:pt x="47" y="104"/>
                    <a:pt x="0" y="57"/>
                    <a:pt x="0" y="0"/>
                  </a:cubicBezTo>
                </a:path>
              </a:pathLst>
            </a:custGeom>
            <a:noFill/>
            <a:ln w="11113" cap="flat">
              <a:solidFill>
                <a:schemeClr val="bg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29" name="Freeform 43"/>
            <p:cNvSpPr/>
            <p:nvPr/>
          </p:nvSpPr>
          <p:spPr bwMode="auto">
            <a:xfrm>
              <a:off x="13573126" y="457200"/>
              <a:ext cx="128588" cy="101600"/>
            </a:xfrm>
            <a:custGeom>
              <a:avLst/>
              <a:gdLst>
                <a:gd name="T0" fmla="*/ 100 w 102"/>
                <a:gd name="T1" fmla="*/ 16 h 81"/>
                <a:gd name="T2" fmla="*/ 86 w 102"/>
                <a:gd name="T3" fmla="*/ 2 h 81"/>
                <a:gd name="T4" fmla="*/ 79 w 102"/>
                <a:gd name="T5" fmla="*/ 2 h 81"/>
                <a:gd name="T6" fmla="*/ 41 w 102"/>
                <a:gd name="T7" fmla="*/ 40 h 81"/>
                <a:gd name="T8" fmla="*/ 23 w 102"/>
                <a:gd name="T9" fmla="*/ 23 h 81"/>
                <a:gd name="T10" fmla="*/ 16 w 102"/>
                <a:gd name="T11" fmla="*/ 23 h 81"/>
                <a:gd name="T12" fmla="*/ 2 w 102"/>
                <a:gd name="T13" fmla="*/ 37 h 81"/>
                <a:gd name="T14" fmla="*/ 2 w 102"/>
                <a:gd name="T15" fmla="*/ 44 h 81"/>
                <a:gd name="T16" fmla="*/ 37 w 102"/>
                <a:gd name="T17" fmla="*/ 79 h 81"/>
                <a:gd name="T18" fmla="*/ 44 w 102"/>
                <a:gd name="T19" fmla="*/ 79 h 81"/>
                <a:gd name="T20" fmla="*/ 100 w 102"/>
                <a:gd name="T21" fmla="*/ 23 h 81"/>
                <a:gd name="T22" fmla="*/ 100 w 102"/>
                <a:gd name="T23" fmla="*/ 1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81">
                  <a:moveTo>
                    <a:pt x="100" y="16"/>
                  </a:moveTo>
                  <a:cubicBezTo>
                    <a:pt x="86" y="2"/>
                    <a:pt x="86" y="2"/>
                    <a:pt x="86" y="2"/>
                  </a:cubicBezTo>
                  <a:cubicBezTo>
                    <a:pt x="84" y="0"/>
                    <a:pt x="81" y="0"/>
                    <a:pt x="79" y="2"/>
                  </a:cubicBezTo>
                  <a:cubicBezTo>
                    <a:pt x="41" y="40"/>
                    <a:pt x="41" y="40"/>
                    <a:pt x="41" y="40"/>
                  </a:cubicBezTo>
                  <a:cubicBezTo>
                    <a:pt x="23" y="23"/>
                    <a:pt x="23" y="23"/>
                    <a:pt x="23" y="23"/>
                  </a:cubicBezTo>
                  <a:cubicBezTo>
                    <a:pt x="21" y="21"/>
                    <a:pt x="18" y="21"/>
                    <a:pt x="16" y="23"/>
                  </a:cubicBezTo>
                  <a:cubicBezTo>
                    <a:pt x="2" y="37"/>
                    <a:pt x="2" y="37"/>
                    <a:pt x="2" y="37"/>
                  </a:cubicBezTo>
                  <a:cubicBezTo>
                    <a:pt x="0" y="39"/>
                    <a:pt x="0" y="42"/>
                    <a:pt x="2" y="44"/>
                  </a:cubicBezTo>
                  <a:cubicBezTo>
                    <a:pt x="37" y="79"/>
                    <a:pt x="37" y="79"/>
                    <a:pt x="37" y="79"/>
                  </a:cubicBezTo>
                  <a:cubicBezTo>
                    <a:pt x="39" y="81"/>
                    <a:pt x="42" y="81"/>
                    <a:pt x="44" y="79"/>
                  </a:cubicBezTo>
                  <a:cubicBezTo>
                    <a:pt x="100" y="23"/>
                    <a:pt x="100" y="23"/>
                    <a:pt x="100" y="23"/>
                  </a:cubicBezTo>
                  <a:cubicBezTo>
                    <a:pt x="102" y="21"/>
                    <a:pt x="102" y="18"/>
                    <a:pt x="100" y="16"/>
                  </a:cubicBezTo>
                  <a:close/>
                </a:path>
              </a:pathLst>
            </a:custGeom>
            <a:noFill/>
            <a:ln w="11113" cap="flat">
              <a:solidFill>
                <a:schemeClr val="bg2"/>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130" name="Text Placeholder 2"/>
          <p:cNvSpPr txBox="1"/>
          <p:nvPr/>
        </p:nvSpPr>
        <p:spPr>
          <a:xfrm>
            <a:off x="1322289" y="4177793"/>
            <a:ext cx="1672028" cy="3600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dirty="0">
                <a:solidFill>
                  <a:schemeClr val="tx1">
                    <a:lumMod val="75000"/>
                    <a:lumOff val="25000"/>
                  </a:schemeClr>
                </a:solidFill>
                <a:latin typeface="微软雅黑" panose="020B0503020204020204" charset="-122"/>
                <a:ea typeface="微软雅黑" panose="020B0503020204020204" charset="-122"/>
                <a:cs typeface="+mn-ea"/>
                <a:sym typeface="+mn-lt"/>
              </a:rPr>
              <a:t>60%</a:t>
            </a:r>
          </a:p>
        </p:txBody>
      </p:sp>
      <p:sp>
        <p:nvSpPr>
          <p:cNvPr id="131" name="Text Placeholder 2"/>
          <p:cNvSpPr txBox="1"/>
          <p:nvPr/>
        </p:nvSpPr>
        <p:spPr>
          <a:xfrm>
            <a:off x="3877722" y="4219664"/>
            <a:ext cx="1672028" cy="3600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dirty="0">
                <a:solidFill>
                  <a:schemeClr val="tx1">
                    <a:lumMod val="75000"/>
                    <a:lumOff val="25000"/>
                  </a:schemeClr>
                </a:solidFill>
                <a:latin typeface="微软雅黑" panose="020B0503020204020204" charset="-122"/>
                <a:ea typeface="微软雅黑" panose="020B0503020204020204" charset="-122"/>
                <a:cs typeface="+mn-ea"/>
                <a:sym typeface="+mn-lt"/>
              </a:rPr>
              <a:t>90%</a:t>
            </a:r>
          </a:p>
        </p:txBody>
      </p:sp>
      <p:sp>
        <p:nvSpPr>
          <p:cNvPr id="132" name="Text Placeholder 2"/>
          <p:cNvSpPr txBox="1"/>
          <p:nvPr/>
        </p:nvSpPr>
        <p:spPr>
          <a:xfrm>
            <a:off x="6459857" y="4177793"/>
            <a:ext cx="1672028" cy="3600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dirty="0">
                <a:solidFill>
                  <a:schemeClr val="tx1">
                    <a:lumMod val="75000"/>
                    <a:lumOff val="25000"/>
                  </a:schemeClr>
                </a:solidFill>
                <a:latin typeface="微软雅黑" panose="020B0503020204020204" charset="-122"/>
                <a:ea typeface="微软雅黑" panose="020B0503020204020204" charset="-122"/>
                <a:cs typeface="+mn-ea"/>
                <a:sym typeface="+mn-lt"/>
              </a:rPr>
              <a:t>75%</a:t>
            </a:r>
          </a:p>
        </p:txBody>
      </p:sp>
      <p:sp>
        <p:nvSpPr>
          <p:cNvPr id="133" name="Text Placeholder 2"/>
          <p:cNvSpPr txBox="1"/>
          <p:nvPr/>
        </p:nvSpPr>
        <p:spPr>
          <a:xfrm>
            <a:off x="9084827" y="4177793"/>
            <a:ext cx="1672028" cy="3600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dirty="0">
                <a:solidFill>
                  <a:schemeClr val="tx1">
                    <a:lumMod val="75000"/>
                    <a:lumOff val="25000"/>
                  </a:schemeClr>
                </a:solidFill>
                <a:latin typeface="微软雅黑" panose="020B0503020204020204" charset="-122"/>
                <a:ea typeface="微软雅黑" panose="020B0503020204020204" charset="-122"/>
                <a:cs typeface="+mn-ea"/>
                <a:sym typeface="+mn-lt"/>
              </a:rPr>
              <a:t>70%</a:t>
            </a:r>
          </a:p>
        </p:txBody>
      </p:sp>
      <p:sp>
        <p:nvSpPr>
          <p:cNvPr id="134" name="Rectangle 29"/>
          <p:cNvSpPr/>
          <p:nvPr/>
        </p:nvSpPr>
        <p:spPr>
          <a:xfrm>
            <a:off x="1161046" y="4980359"/>
            <a:ext cx="2009488" cy="1116965"/>
          </a:xfrm>
          <a:prstGeom prst="rect">
            <a:avLst/>
          </a:prstGeom>
        </p:spPr>
        <p:txBody>
          <a:bodyPr wrap="square">
            <a:spAutoFit/>
          </a:bodyPr>
          <a:lstStyle/>
          <a:p>
            <a:pPr lvl="0" algn="ctr">
              <a:lnSpc>
                <a:spcPts val="2000"/>
              </a:lnSpc>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请在此处添加具体内容，文字尽量言简意赅，简单说明即可，不必过于繁琐，注意板面美观度。</a:t>
            </a:r>
          </a:p>
        </p:txBody>
      </p:sp>
      <p:sp>
        <p:nvSpPr>
          <p:cNvPr id="135" name="Rectangle 30"/>
          <p:cNvSpPr/>
          <p:nvPr/>
        </p:nvSpPr>
        <p:spPr>
          <a:xfrm>
            <a:off x="1619516" y="4643174"/>
            <a:ext cx="1092141" cy="33718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36" name="Rectangle 29"/>
          <p:cNvSpPr/>
          <p:nvPr/>
        </p:nvSpPr>
        <p:spPr>
          <a:xfrm>
            <a:off x="3691126" y="4980359"/>
            <a:ext cx="2009488" cy="1116965"/>
          </a:xfrm>
          <a:prstGeom prst="rect">
            <a:avLst/>
          </a:prstGeom>
        </p:spPr>
        <p:txBody>
          <a:bodyPr wrap="square">
            <a:spAutoFit/>
          </a:bodyPr>
          <a:lstStyle/>
          <a:p>
            <a:pPr lvl="0" algn="ctr">
              <a:lnSpc>
                <a:spcPts val="2000"/>
              </a:lnSpc>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请在此处添加具体内容，文字尽量言简意赅，简单说明即可，不必过于繁琐，注意板面美观度。</a:t>
            </a:r>
          </a:p>
        </p:txBody>
      </p:sp>
      <p:sp>
        <p:nvSpPr>
          <p:cNvPr id="137" name="Rectangle 30"/>
          <p:cNvSpPr/>
          <p:nvPr/>
        </p:nvSpPr>
        <p:spPr>
          <a:xfrm>
            <a:off x="4149596" y="4643174"/>
            <a:ext cx="1092141" cy="33718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38" name="Rectangle 29"/>
          <p:cNvSpPr/>
          <p:nvPr/>
        </p:nvSpPr>
        <p:spPr>
          <a:xfrm>
            <a:off x="6284801" y="4980359"/>
            <a:ext cx="2009488" cy="1116965"/>
          </a:xfrm>
          <a:prstGeom prst="rect">
            <a:avLst/>
          </a:prstGeom>
        </p:spPr>
        <p:txBody>
          <a:bodyPr wrap="square">
            <a:spAutoFit/>
          </a:bodyPr>
          <a:lstStyle/>
          <a:p>
            <a:pPr lvl="0" algn="ctr">
              <a:lnSpc>
                <a:spcPts val="2000"/>
              </a:lnSpc>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请在此处添加具体内容，文字尽量言简意赅，简单说明即可，不必过于繁琐，注意板面美观度。</a:t>
            </a:r>
          </a:p>
        </p:txBody>
      </p:sp>
      <p:sp>
        <p:nvSpPr>
          <p:cNvPr id="139" name="Rectangle 30"/>
          <p:cNvSpPr/>
          <p:nvPr/>
        </p:nvSpPr>
        <p:spPr>
          <a:xfrm>
            <a:off x="6743271" y="4643174"/>
            <a:ext cx="1092141" cy="33718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40" name="Rectangle 29"/>
          <p:cNvSpPr/>
          <p:nvPr/>
        </p:nvSpPr>
        <p:spPr>
          <a:xfrm>
            <a:off x="8919296" y="4980359"/>
            <a:ext cx="2009488" cy="1116965"/>
          </a:xfrm>
          <a:prstGeom prst="rect">
            <a:avLst/>
          </a:prstGeom>
        </p:spPr>
        <p:txBody>
          <a:bodyPr wrap="square">
            <a:spAutoFit/>
          </a:bodyPr>
          <a:lstStyle/>
          <a:p>
            <a:pPr lvl="0" algn="ctr">
              <a:lnSpc>
                <a:spcPts val="2000"/>
              </a:lnSpc>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请在此处添加具体内容，文字尽量言简意赅，简单说明即可，不必过于繁琐，注意板面美观度。</a:t>
            </a:r>
          </a:p>
        </p:txBody>
      </p:sp>
      <p:sp>
        <p:nvSpPr>
          <p:cNvPr id="141" name="Rectangle 30"/>
          <p:cNvSpPr/>
          <p:nvPr/>
        </p:nvSpPr>
        <p:spPr>
          <a:xfrm>
            <a:off x="9377766" y="4643174"/>
            <a:ext cx="1092141" cy="33718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添加标题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reveal/>
      </p:transition>
    </mc:Choice>
    <mc:Fallback xmlns="">
      <p:transition spd="slow" advClick="0" advTm="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419666" y="2309158"/>
            <a:ext cx="1096010" cy="367030"/>
          </a:xfrm>
          <a:prstGeom prst="rect">
            <a:avLst/>
          </a:prstGeom>
        </p:spPr>
        <p:txBody>
          <a:bodyPr wrap="none" lIns="91408" tIns="45704" rIns="91408" bIns="45704">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海报宣传</a:t>
            </a:r>
          </a:p>
        </p:txBody>
      </p:sp>
      <p:sp>
        <p:nvSpPr>
          <p:cNvPr id="23" name="矩形 22"/>
          <p:cNvSpPr/>
          <p:nvPr/>
        </p:nvSpPr>
        <p:spPr>
          <a:xfrm>
            <a:off x="1419665" y="2846697"/>
            <a:ext cx="2646104" cy="648970"/>
          </a:xfrm>
          <a:prstGeom prst="rect">
            <a:avLst/>
          </a:prstGeom>
        </p:spPr>
        <p:txBody>
          <a:bodyPr wrap="square" lIns="91408" tIns="45704" rIns="91408" bIns="45704">
            <a:spAutoFit/>
          </a:bodyPr>
          <a:lstStyle/>
          <a:p>
            <a:pPr>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此处添加详细文本描述建议与标题相关并符合整体语言风格。</a:t>
            </a:r>
          </a:p>
        </p:txBody>
      </p:sp>
      <p:sp>
        <p:nvSpPr>
          <p:cNvPr id="34" name="矩形 33"/>
          <p:cNvSpPr/>
          <p:nvPr/>
        </p:nvSpPr>
        <p:spPr>
          <a:xfrm>
            <a:off x="1419666" y="4341511"/>
            <a:ext cx="1096010" cy="367030"/>
          </a:xfrm>
          <a:prstGeom prst="rect">
            <a:avLst/>
          </a:prstGeom>
        </p:spPr>
        <p:txBody>
          <a:bodyPr wrap="none" lIns="91408" tIns="45704" rIns="91408" bIns="45704">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传单派发</a:t>
            </a:r>
          </a:p>
        </p:txBody>
      </p:sp>
      <p:sp>
        <p:nvSpPr>
          <p:cNvPr id="36" name="矩形 35"/>
          <p:cNvSpPr/>
          <p:nvPr/>
        </p:nvSpPr>
        <p:spPr>
          <a:xfrm>
            <a:off x="8256712" y="2308996"/>
            <a:ext cx="1096010" cy="367030"/>
          </a:xfrm>
          <a:prstGeom prst="rect">
            <a:avLst/>
          </a:prstGeom>
        </p:spPr>
        <p:txBody>
          <a:bodyPr wrap="none" lIns="91408" tIns="45704" rIns="91408" bIns="45704">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微信推广</a:t>
            </a:r>
          </a:p>
        </p:txBody>
      </p:sp>
      <p:sp>
        <p:nvSpPr>
          <p:cNvPr id="38" name="矩形 37"/>
          <p:cNvSpPr/>
          <p:nvPr/>
        </p:nvSpPr>
        <p:spPr>
          <a:xfrm>
            <a:off x="8256712" y="4330716"/>
            <a:ext cx="1096010" cy="367030"/>
          </a:xfrm>
          <a:prstGeom prst="rect">
            <a:avLst/>
          </a:prstGeom>
        </p:spPr>
        <p:txBody>
          <a:bodyPr wrap="none" lIns="91408" tIns="45704" rIns="91408" bIns="45704">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短信群发</a:t>
            </a:r>
          </a:p>
        </p:txBody>
      </p:sp>
      <p:sp>
        <p:nvSpPr>
          <p:cNvPr id="67" name="矩形 66"/>
          <p:cNvSpPr/>
          <p:nvPr/>
        </p:nvSpPr>
        <p:spPr>
          <a:xfrm>
            <a:off x="1419665" y="4879049"/>
            <a:ext cx="2646104" cy="648970"/>
          </a:xfrm>
          <a:prstGeom prst="rect">
            <a:avLst/>
          </a:prstGeom>
        </p:spPr>
        <p:txBody>
          <a:bodyPr wrap="square" lIns="91408" tIns="45704" rIns="91408" bIns="45704">
            <a:spAutoFit/>
          </a:bodyPr>
          <a:lstStyle/>
          <a:p>
            <a:pPr>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此处添加详细文本描述建议与标题相关并符合整体语言风格。</a:t>
            </a:r>
          </a:p>
        </p:txBody>
      </p:sp>
      <p:sp>
        <p:nvSpPr>
          <p:cNvPr id="68" name="矩形 67"/>
          <p:cNvSpPr/>
          <p:nvPr/>
        </p:nvSpPr>
        <p:spPr>
          <a:xfrm>
            <a:off x="8256712" y="2835902"/>
            <a:ext cx="2646104" cy="648970"/>
          </a:xfrm>
          <a:prstGeom prst="rect">
            <a:avLst/>
          </a:prstGeom>
        </p:spPr>
        <p:txBody>
          <a:bodyPr wrap="square" lIns="91408" tIns="45704" rIns="91408" bIns="45704">
            <a:spAutoFit/>
          </a:bodyPr>
          <a:lstStyle/>
          <a:p>
            <a:pPr>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此处添加详细文本描述建议与标题相关并符合整体语言风格。</a:t>
            </a:r>
          </a:p>
        </p:txBody>
      </p:sp>
      <p:sp>
        <p:nvSpPr>
          <p:cNvPr id="70" name="矩形 69"/>
          <p:cNvSpPr/>
          <p:nvPr/>
        </p:nvSpPr>
        <p:spPr>
          <a:xfrm>
            <a:off x="8256712" y="4868254"/>
            <a:ext cx="2646104" cy="648970"/>
          </a:xfrm>
          <a:prstGeom prst="rect">
            <a:avLst/>
          </a:prstGeom>
        </p:spPr>
        <p:txBody>
          <a:bodyPr wrap="square" lIns="91408" tIns="45704" rIns="91408" bIns="45704">
            <a:spAutoFit/>
          </a:bodyPr>
          <a:lstStyle/>
          <a:p>
            <a:pPr>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Source Han Serif SC" panose="02020400000000000000" pitchFamily="18" charset="-122"/>
              </a:rPr>
              <a:t>此处添加详细文本描述建议与标题相关并符合整体语言风格。</a:t>
            </a:r>
          </a:p>
        </p:txBody>
      </p:sp>
      <p:grpSp>
        <p:nvGrpSpPr>
          <p:cNvPr id="3" name="组合 2"/>
          <p:cNvGrpSpPr/>
          <p:nvPr/>
        </p:nvGrpSpPr>
        <p:grpSpPr>
          <a:xfrm>
            <a:off x="203200" y="400050"/>
            <a:ext cx="11785600" cy="417195"/>
            <a:chOff x="-215920" y="133034"/>
            <a:chExt cx="12711618" cy="417195"/>
          </a:xfrm>
        </p:grpSpPr>
        <p:cxnSp>
          <p:nvCxnSpPr>
            <p:cNvPr id="4" name="直接连接符 3"/>
            <p:cNvCxnSpPr/>
            <p:nvPr/>
          </p:nvCxnSpPr>
          <p:spPr>
            <a:xfrm>
              <a:off x="7392757" y="339099"/>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215920" y="341632"/>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571216" y="133034"/>
              <a:ext cx="3107460" cy="417195"/>
            </a:xfrm>
            <a:prstGeom prst="rect">
              <a:avLst/>
            </a:prstGeom>
            <a:noFill/>
          </p:spPr>
          <p:txBody>
            <a:bodyPr vert="horz" wrap="none" lIns="0" tIns="0" rIns="0" bIns="0" anchor="ctr">
              <a:noAutofit/>
            </a:bodyPr>
            <a:lstStyle/>
            <a:p>
              <a:pPr marL="0" marR="0" lvl="0" indent="0" algn="ctr" defTabSz="508000" rtl="0" eaLnBrk="0" fontAlgn="auto" latinLnBrk="0" hangingPunct="1">
                <a:lnSpc>
                  <a:spcPct val="100000"/>
                </a:lnSpc>
                <a:spcBef>
                  <a:spcPts val="0"/>
                </a:spcBef>
                <a:spcAft>
                  <a:spcPts val="0"/>
                </a:spcAft>
                <a:buClrTx/>
                <a:buSzTx/>
                <a:buFontTx/>
                <a:buNone/>
                <a:defRPr/>
              </a:pPr>
              <a:r>
                <a:rPr lang="zh-CN" altLang="en-US" sz="3200" dirty="0">
                  <a:solidFill>
                    <a:srgbClr val="0085A6"/>
                  </a:solidFill>
                  <a:latin typeface="微软雅黑" panose="020B0503020204020204" charset="-122"/>
                  <a:ea typeface="微软雅黑" panose="020B0503020204020204" charset="-122"/>
                  <a:sym typeface="Source Han Serif SC" panose="02020400000000000000" pitchFamily="18" charset="-122"/>
                </a:rPr>
                <a:t>添加标题</a:t>
              </a:r>
              <a:endParaRPr kumimoji="0" lang="zh-CN" altLang="en-US" sz="3200" b="0" i="0" u="none" strike="noStrike" kern="1200" cap="none" spc="0" normalizeH="0" baseline="0" noProof="0" dirty="0">
                <a:ln>
                  <a:noFill/>
                </a:ln>
                <a:solidFill>
                  <a:srgbClr val="0085A6"/>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pic>
        <p:nvPicPr>
          <p:cNvPr id="9" name="图片 8" descr="d6e53d5d39a2fd98fa5074af1916fe731880558e305cf-KTdbEJ_fw658"/>
          <p:cNvPicPr>
            <a:picLocks noChangeAspect="1"/>
          </p:cNvPicPr>
          <p:nvPr/>
        </p:nvPicPr>
        <p:blipFill>
          <a:blip r:embed="rId3"/>
          <a:srcRect l="48480"/>
          <a:stretch>
            <a:fillRect/>
          </a:stretch>
        </p:blipFill>
        <p:spPr>
          <a:xfrm>
            <a:off x="4523105" y="1762760"/>
            <a:ext cx="3117850" cy="42862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reveal/>
      </p:transition>
    </mc:Choice>
    <mc:Fallback xmlns="">
      <p:transition spd="slow" advClick="0" advTm="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
          <p:cNvGrpSpPr/>
          <p:nvPr/>
        </p:nvGrpSpPr>
        <p:grpSpPr>
          <a:xfrm>
            <a:off x="4933553" y="2018690"/>
            <a:ext cx="6382909" cy="3984551"/>
            <a:chOff x="4280204" y="1234493"/>
            <a:chExt cx="7161658" cy="4470689"/>
          </a:xfrm>
        </p:grpSpPr>
        <p:sp>
          <p:nvSpPr>
            <p:cNvPr id="4" name="等腰三角形 33"/>
            <p:cNvSpPr/>
            <p:nvPr/>
          </p:nvSpPr>
          <p:spPr>
            <a:xfrm rot="16200000">
              <a:off x="3992172" y="3328916"/>
              <a:ext cx="2304256" cy="1728192"/>
            </a:xfrm>
            <a:prstGeom prst="triangle">
              <a:avLst/>
            </a:prstGeom>
            <a:solidFill>
              <a:srgbClr val="0085A6"/>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椭圆 34"/>
            <p:cNvSpPr/>
            <p:nvPr/>
          </p:nvSpPr>
          <p:spPr>
            <a:xfrm>
              <a:off x="5300220" y="3652598"/>
              <a:ext cx="432049" cy="432049"/>
            </a:xfrm>
            <a:prstGeom prst="ellipse">
              <a:avLst/>
            </a:prstGeom>
            <a:solidFill>
              <a:sysClr val="window" lastClr="FFFFFF"/>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6" name="椭圆 35"/>
            <p:cNvSpPr/>
            <p:nvPr/>
          </p:nvSpPr>
          <p:spPr>
            <a:xfrm>
              <a:off x="5387858" y="3748382"/>
              <a:ext cx="243873" cy="243873"/>
            </a:xfrm>
            <a:prstGeom prst="ellipse">
              <a:avLst/>
            </a:prstGeom>
            <a:solidFill>
              <a:sysClr val="windowText" lastClr="000000">
                <a:lumMod val="95000"/>
                <a:lumOff val="5000"/>
              </a:sysClr>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7" name="椭圆 36"/>
            <p:cNvSpPr/>
            <p:nvPr/>
          </p:nvSpPr>
          <p:spPr>
            <a:xfrm>
              <a:off x="5551855" y="4051744"/>
              <a:ext cx="65831" cy="65831"/>
            </a:xfrm>
            <a:prstGeom prst="ellipse">
              <a:avLst/>
            </a:prstGeom>
            <a:solidFill>
              <a:sysClr val="window" lastClr="FFFFFF"/>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8" name="矩形 37"/>
            <p:cNvSpPr/>
            <p:nvPr/>
          </p:nvSpPr>
          <p:spPr>
            <a:xfrm>
              <a:off x="5936389" y="4193012"/>
              <a:ext cx="4824536" cy="107659"/>
            </a:xfrm>
            <a:prstGeom prst="rect">
              <a:avLst/>
            </a:prstGeom>
            <a:solidFill>
              <a:srgbClr val="0085A6"/>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9" name="等腰三角形 7"/>
            <p:cNvSpPr/>
            <p:nvPr/>
          </p:nvSpPr>
          <p:spPr>
            <a:xfrm rot="16200000">
              <a:off x="10168273" y="3744134"/>
              <a:ext cx="1541765" cy="1005412"/>
            </a:xfrm>
            <a:custGeom>
              <a:avLst/>
              <a:gdLst/>
              <a:ahLst/>
              <a:cxnLst/>
              <a:rect l="l" t="t" r="r" b="b"/>
              <a:pathLst>
                <a:path w="1541765" h="1005412">
                  <a:moveTo>
                    <a:pt x="1541765" y="1005412"/>
                  </a:moveTo>
                  <a:lnTo>
                    <a:pt x="0" y="1005412"/>
                  </a:lnTo>
                  <a:lnTo>
                    <a:pt x="670275" y="0"/>
                  </a:lnTo>
                  <a:lnTo>
                    <a:pt x="871491" y="0"/>
                  </a:lnTo>
                  <a:close/>
                </a:path>
              </a:pathLst>
            </a:custGeom>
            <a:solidFill>
              <a:srgbClr val="0085A6"/>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10" name="矩形 39"/>
            <p:cNvSpPr/>
            <p:nvPr/>
          </p:nvSpPr>
          <p:spPr>
            <a:xfrm>
              <a:off x="6584459" y="3073812"/>
              <a:ext cx="504056" cy="1043763"/>
            </a:xfrm>
            <a:prstGeom prst="rect">
              <a:avLst/>
            </a:prstGeom>
            <a:solidFill>
              <a:schemeClr val="bg1">
                <a:lumMod val="75000"/>
              </a:schemeClr>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11" name="矩形 40"/>
            <p:cNvSpPr/>
            <p:nvPr/>
          </p:nvSpPr>
          <p:spPr>
            <a:xfrm>
              <a:off x="6584459" y="3895362"/>
              <a:ext cx="504056" cy="222213"/>
            </a:xfrm>
            <a:prstGeom prst="rect">
              <a:avLst/>
            </a:prstGeom>
            <a:solidFill>
              <a:srgbClr val="0085A6"/>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12" name="矩形 41"/>
            <p:cNvSpPr/>
            <p:nvPr/>
          </p:nvSpPr>
          <p:spPr>
            <a:xfrm>
              <a:off x="7520563" y="2569756"/>
              <a:ext cx="504056" cy="1547819"/>
            </a:xfrm>
            <a:prstGeom prst="rect">
              <a:avLst/>
            </a:prstGeom>
            <a:solidFill>
              <a:schemeClr val="bg1">
                <a:lumMod val="75000"/>
              </a:schemeClr>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13" name="矩形 42"/>
            <p:cNvSpPr/>
            <p:nvPr/>
          </p:nvSpPr>
          <p:spPr>
            <a:xfrm>
              <a:off x="7520563" y="3500661"/>
              <a:ext cx="504056" cy="616914"/>
            </a:xfrm>
            <a:prstGeom prst="rect">
              <a:avLst/>
            </a:prstGeom>
            <a:solidFill>
              <a:srgbClr val="0085A6"/>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14" name="矩形 43"/>
            <p:cNvSpPr/>
            <p:nvPr/>
          </p:nvSpPr>
          <p:spPr>
            <a:xfrm>
              <a:off x="8462389" y="2040999"/>
              <a:ext cx="504056" cy="2076576"/>
            </a:xfrm>
            <a:prstGeom prst="rect">
              <a:avLst/>
            </a:prstGeom>
            <a:solidFill>
              <a:schemeClr val="bg1">
                <a:lumMod val="75000"/>
              </a:schemeClr>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15" name="矩形 44"/>
            <p:cNvSpPr/>
            <p:nvPr/>
          </p:nvSpPr>
          <p:spPr>
            <a:xfrm>
              <a:off x="8462390" y="3071063"/>
              <a:ext cx="504056" cy="1046512"/>
            </a:xfrm>
            <a:prstGeom prst="rect">
              <a:avLst/>
            </a:prstGeom>
            <a:solidFill>
              <a:srgbClr val="0085A6"/>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16" name="矩形 45"/>
            <p:cNvSpPr/>
            <p:nvPr/>
          </p:nvSpPr>
          <p:spPr>
            <a:xfrm>
              <a:off x="9464779" y="1608950"/>
              <a:ext cx="504056" cy="2508625"/>
            </a:xfrm>
            <a:prstGeom prst="rect">
              <a:avLst/>
            </a:prstGeom>
            <a:solidFill>
              <a:schemeClr val="bg1">
                <a:lumMod val="75000"/>
              </a:schemeClr>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17" name="矩形 46"/>
            <p:cNvSpPr/>
            <p:nvPr/>
          </p:nvSpPr>
          <p:spPr>
            <a:xfrm>
              <a:off x="9464779" y="2536828"/>
              <a:ext cx="504056" cy="1580747"/>
            </a:xfrm>
            <a:prstGeom prst="rect">
              <a:avLst/>
            </a:prstGeom>
            <a:solidFill>
              <a:srgbClr val="0085A6"/>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18" name="任意多边形 47"/>
            <p:cNvSpPr/>
            <p:nvPr/>
          </p:nvSpPr>
          <p:spPr>
            <a:xfrm>
              <a:off x="6809773" y="4323154"/>
              <a:ext cx="248195" cy="640080"/>
            </a:xfrm>
            <a:custGeom>
              <a:avLst/>
              <a:gdLst>
                <a:gd name="connsiteX0" fmla="*/ 0 w 248195"/>
                <a:gd name="connsiteY0" fmla="*/ 0 h 640080"/>
                <a:gd name="connsiteX1" fmla="*/ 0 w 248195"/>
                <a:gd name="connsiteY1" fmla="*/ 391885 h 640080"/>
                <a:gd name="connsiteX2" fmla="*/ 248195 w 248195"/>
                <a:gd name="connsiteY2" fmla="*/ 640080 h 640080"/>
              </a:gdLst>
              <a:ahLst/>
              <a:cxnLst>
                <a:cxn ang="0">
                  <a:pos x="connsiteX0" y="connsiteY0"/>
                </a:cxn>
                <a:cxn ang="0">
                  <a:pos x="connsiteX1" y="connsiteY1"/>
                </a:cxn>
                <a:cxn ang="0">
                  <a:pos x="connsiteX2" y="connsiteY2"/>
                </a:cxn>
              </a:cxnLst>
              <a:rect l="l" t="t" r="r" b="b"/>
              <a:pathLst>
                <a:path w="248195" h="640080">
                  <a:moveTo>
                    <a:pt x="0" y="0"/>
                  </a:moveTo>
                  <a:lnTo>
                    <a:pt x="0" y="391885"/>
                  </a:lnTo>
                  <a:lnTo>
                    <a:pt x="248195" y="640080"/>
                  </a:lnTo>
                </a:path>
              </a:pathLst>
            </a:custGeom>
            <a:noFill/>
            <a:ln w="9525" cap="flat" cmpd="sng" algn="ctr">
              <a:solidFill>
                <a:schemeClr val="bg1">
                  <a:lumMod val="65000"/>
                </a:schemeClr>
              </a:solidFill>
              <a:prstDash val="solid"/>
            </a:ln>
            <a:effectLst/>
          </p:spPr>
          <p:txBody>
            <a:bodyPr rtlCol="0" anchor="ct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19" name="TextBox 18"/>
            <p:cNvSpPr txBox="1"/>
            <p:nvPr/>
          </p:nvSpPr>
          <p:spPr>
            <a:xfrm flipH="1">
              <a:off x="6474454" y="2608837"/>
              <a:ext cx="758076" cy="35539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defTabSz="814705">
                <a:lnSpc>
                  <a:spcPct val="120000"/>
                </a:lnSpc>
                <a:defRPr/>
              </a:pPr>
              <a:r>
                <a:rPr lang="en-US" altLang="zh-CN" sz="1330" dirty="0">
                  <a:solidFill>
                    <a:srgbClr val="7F7F7F"/>
                  </a:solidFill>
                  <a:latin typeface="微软雅黑" panose="020B0503020204020204" charset="-122"/>
                  <a:cs typeface="+mn-ea"/>
                  <a:sym typeface="Source Han Serif SC" panose="02020400000000000000" pitchFamily="18" charset="-122"/>
                </a:rPr>
                <a:t>10%</a:t>
              </a:r>
            </a:p>
          </p:txBody>
        </p:sp>
        <p:sp>
          <p:nvSpPr>
            <p:cNvPr id="20" name="TextBox 19"/>
            <p:cNvSpPr txBox="1"/>
            <p:nvPr/>
          </p:nvSpPr>
          <p:spPr>
            <a:xfrm flipH="1">
              <a:off x="7393553" y="2104780"/>
              <a:ext cx="758076" cy="35539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defTabSz="814705">
                <a:lnSpc>
                  <a:spcPct val="120000"/>
                </a:lnSpc>
                <a:defRPr/>
              </a:pPr>
              <a:r>
                <a:rPr lang="en-US" altLang="zh-CN" sz="1330" dirty="0">
                  <a:solidFill>
                    <a:srgbClr val="262626"/>
                  </a:solidFill>
                  <a:latin typeface="微软雅黑" panose="020B0503020204020204" charset="-122"/>
                  <a:cs typeface="+mn-ea"/>
                  <a:sym typeface="Source Han Serif SC" panose="02020400000000000000" pitchFamily="18" charset="-122"/>
                </a:rPr>
                <a:t>20%</a:t>
              </a:r>
            </a:p>
          </p:txBody>
        </p:sp>
        <p:sp>
          <p:nvSpPr>
            <p:cNvPr id="21" name="TextBox 20"/>
            <p:cNvSpPr txBox="1"/>
            <p:nvPr/>
          </p:nvSpPr>
          <p:spPr>
            <a:xfrm flipH="1">
              <a:off x="8374783" y="1678631"/>
              <a:ext cx="758076" cy="35539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defTabSz="814705">
                <a:lnSpc>
                  <a:spcPct val="120000"/>
                </a:lnSpc>
                <a:defRPr/>
              </a:pPr>
              <a:r>
                <a:rPr lang="en-US" altLang="zh-CN" sz="1330" dirty="0">
                  <a:solidFill>
                    <a:srgbClr val="7F7F7F"/>
                  </a:solidFill>
                  <a:latin typeface="微软雅黑" panose="020B0503020204020204" charset="-122"/>
                  <a:cs typeface="+mn-ea"/>
                  <a:sym typeface="Source Han Serif SC" panose="02020400000000000000" pitchFamily="18" charset="-122"/>
                </a:rPr>
                <a:t>50%</a:t>
              </a:r>
            </a:p>
          </p:txBody>
        </p:sp>
        <p:sp>
          <p:nvSpPr>
            <p:cNvPr id="22" name="TextBox 21"/>
            <p:cNvSpPr txBox="1"/>
            <p:nvPr/>
          </p:nvSpPr>
          <p:spPr>
            <a:xfrm flipH="1">
              <a:off x="9367560" y="1234493"/>
              <a:ext cx="758076" cy="35539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defTabSz="814705">
                <a:lnSpc>
                  <a:spcPct val="120000"/>
                </a:lnSpc>
                <a:defRPr/>
              </a:pPr>
              <a:r>
                <a:rPr lang="en-US" altLang="zh-CN" sz="1330" dirty="0">
                  <a:solidFill>
                    <a:srgbClr val="262626"/>
                  </a:solidFill>
                  <a:latin typeface="微软雅黑" panose="020B0503020204020204" charset="-122"/>
                  <a:cs typeface="+mn-ea"/>
                  <a:sym typeface="Source Han Serif SC" panose="02020400000000000000" pitchFamily="18" charset="-122"/>
                </a:rPr>
                <a:t>70%</a:t>
              </a:r>
            </a:p>
          </p:txBody>
        </p:sp>
        <p:sp>
          <p:nvSpPr>
            <p:cNvPr id="23" name="TextBox 22"/>
            <p:cNvSpPr txBox="1"/>
            <p:nvPr/>
          </p:nvSpPr>
          <p:spPr>
            <a:xfrm rot="2514057" flipH="1">
              <a:off x="6847638" y="5349783"/>
              <a:ext cx="1657782" cy="35539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defTabSz="814705">
                <a:lnSpc>
                  <a:spcPct val="120000"/>
                </a:lnSpc>
                <a:defRPr/>
              </a:pPr>
              <a:r>
                <a:rPr lang="zh-CN" altLang="en-US" sz="1330" dirty="0">
                  <a:solidFill>
                    <a:srgbClr val="7F7F7F"/>
                  </a:solidFill>
                  <a:latin typeface="微软雅黑" panose="020B0503020204020204" charset="-122"/>
                  <a:cs typeface="+mn-ea"/>
                  <a:sym typeface="Source Han Serif SC" panose="02020400000000000000" pitchFamily="18" charset="-122"/>
                </a:rPr>
                <a:t>请替换文字内容</a:t>
              </a:r>
            </a:p>
          </p:txBody>
        </p:sp>
        <p:sp>
          <p:nvSpPr>
            <p:cNvPr id="25" name="任意多边形 54"/>
            <p:cNvSpPr/>
            <p:nvPr/>
          </p:nvSpPr>
          <p:spPr>
            <a:xfrm>
              <a:off x="7738904" y="4323154"/>
              <a:ext cx="248195" cy="640080"/>
            </a:xfrm>
            <a:custGeom>
              <a:avLst/>
              <a:gdLst>
                <a:gd name="connsiteX0" fmla="*/ 0 w 248195"/>
                <a:gd name="connsiteY0" fmla="*/ 0 h 640080"/>
                <a:gd name="connsiteX1" fmla="*/ 0 w 248195"/>
                <a:gd name="connsiteY1" fmla="*/ 391885 h 640080"/>
                <a:gd name="connsiteX2" fmla="*/ 248195 w 248195"/>
                <a:gd name="connsiteY2" fmla="*/ 640080 h 640080"/>
              </a:gdLst>
              <a:ahLst/>
              <a:cxnLst>
                <a:cxn ang="0">
                  <a:pos x="connsiteX0" y="connsiteY0"/>
                </a:cxn>
                <a:cxn ang="0">
                  <a:pos x="connsiteX1" y="connsiteY1"/>
                </a:cxn>
                <a:cxn ang="0">
                  <a:pos x="connsiteX2" y="connsiteY2"/>
                </a:cxn>
              </a:cxnLst>
              <a:rect l="l" t="t" r="r" b="b"/>
              <a:pathLst>
                <a:path w="248195" h="640080">
                  <a:moveTo>
                    <a:pt x="0" y="0"/>
                  </a:moveTo>
                  <a:lnTo>
                    <a:pt x="0" y="391885"/>
                  </a:lnTo>
                  <a:lnTo>
                    <a:pt x="248195" y="640080"/>
                  </a:lnTo>
                </a:path>
              </a:pathLst>
            </a:custGeom>
            <a:noFill/>
            <a:ln w="9525" cap="flat" cmpd="sng" algn="ctr">
              <a:solidFill>
                <a:schemeClr val="bg1">
                  <a:lumMod val="65000"/>
                </a:schemeClr>
              </a:solidFill>
              <a:prstDash val="solid"/>
            </a:ln>
            <a:effectLst/>
          </p:spPr>
          <p:txBody>
            <a:bodyPr rtlCol="0" anchor="ct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26" name="TextBox 25"/>
            <p:cNvSpPr txBox="1"/>
            <p:nvPr/>
          </p:nvSpPr>
          <p:spPr>
            <a:xfrm rot="2514057" flipH="1">
              <a:off x="7776769" y="5349783"/>
              <a:ext cx="1657782" cy="35539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defTabSz="814705">
                <a:lnSpc>
                  <a:spcPct val="120000"/>
                </a:lnSpc>
                <a:defRPr/>
              </a:pPr>
              <a:r>
                <a:rPr lang="zh-CN" altLang="en-US" sz="1330">
                  <a:solidFill>
                    <a:srgbClr val="262626"/>
                  </a:solidFill>
                  <a:latin typeface="微软雅黑" panose="020B0503020204020204" charset="-122"/>
                  <a:cs typeface="+mn-ea"/>
                  <a:sym typeface="Source Han Serif SC" panose="02020400000000000000" pitchFamily="18" charset="-122"/>
                </a:rPr>
                <a:t>请替换文字内容</a:t>
              </a:r>
              <a:endParaRPr lang="zh-CN" altLang="en-US" sz="1330" dirty="0">
                <a:solidFill>
                  <a:srgbClr val="262626"/>
                </a:solidFill>
                <a:latin typeface="微软雅黑" panose="020B0503020204020204" charset="-122"/>
                <a:cs typeface="+mn-ea"/>
                <a:sym typeface="Source Han Serif SC" panose="02020400000000000000" pitchFamily="18" charset="-122"/>
              </a:endParaRPr>
            </a:p>
          </p:txBody>
        </p:sp>
        <p:sp>
          <p:nvSpPr>
            <p:cNvPr id="28" name="任意多边形 57"/>
            <p:cNvSpPr/>
            <p:nvPr/>
          </p:nvSpPr>
          <p:spPr>
            <a:xfrm>
              <a:off x="8668035" y="4323154"/>
              <a:ext cx="248195" cy="640080"/>
            </a:xfrm>
            <a:custGeom>
              <a:avLst/>
              <a:gdLst>
                <a:gd name="connsiteX0" fmla="*/ 0 w 248195"/>
                <a:gd name="connsiteY0" fmla="*/ 0 h 640080"/>
                <a:gd name="connsiteX1" fmla="*/ 0 w 248195"/>
                <a:gd name="connsiteY1" fmla="*/ 391885 h 640080"/>
                <a:gd name="connsiteX2" fmla="*/ 248195 w 248195"/>
                <a:gd name="connsiteY2" fmla="*/ 640080 h 640080"/>
              </a:gdLst>
              <a:ahLst/>
              <a:cxnLst>
                <a:cxn ang="0">
                  <a:pos x="connsiteX0" y="connsiteY0"/>
                </a:cxn>
                <a:cxn ang="0">
                  <a:pos x="connsiteX1" y="connsiteY1"/>
                </a:cxn>
                <a:cxn ang="0">
                  <a:pos x="connsiteX2" y="connsiteY2"/>
                </a:cxn>
              </a:cxnLst>
              <a:rect l="l" t="t" r="r" b="b"/>
              <a:pathLst>
                <a:path w="248195" h="640080">
                  <a:moveTo>
                    <a:pt x="0" y="0"/>
                  </a:moveTo>
                  <a:lnTo>
                    <a:pt x="0" y="391885"/>
                  </a:lnTo>
                  <a:lnTo>
                    <a:pt x="248195" y="640080"/>
                  </a:lnTo>
                </a:path>
              </a:pathLst>
            </a:custGeom>
            <a:noFill/>
            <a:ln w="9525" cap="flat" cmpd="sng" algn="ctr">
              <a:solidFill>
                <a:schemeClr val="bg1">
                  <a:lumMod val="65000"/>
                </a:schemeClr>
              </a:solidFill>
              <a:prstDash val="solid"/>
            </a:ln>
            <a:effectLst/>
          </p:spPr>
          <p:txBody>
            <a:bodyPr rtlCol="0" anchor="ct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29" name="TextBox 28"/>
            <p:cNvSpPr txBox="1"/>
            <p:nvPr/>
          </p:nvSpPr>
          <p:spPr>
            <a:xfrm rot="2514057" flipH="1">
              <a:off x="8705900" y="5349783"/>
              <a:ext cx="1657782" cy="35539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defTabSz="814705">
                <a:lnSpc>
                  <a:spcPct val="120000"/>
                </a:lnSpc>
                <a:defRPr/>
              </a:pPr>
              <a:r>
                <a:rPr lang="zh-CN" altLang="en-US" sz="1330" dirty="0">
                  <a:solidFill>
                    <a:srgbClr val="7F7F7F"/>
                  </a:solidFill>
                  <a:latin typeface="微软雅黑" panose="020B0503020204020204" charset="-122"/>
                  <a:cs typeface="+mn-ea"/>
                  <a:sym typeface="Source Han Serif SC" panose="02020400000000000000" pitchFamily="18" charset="-122"/>
                </a:rPr>
                <a:t>请替换文字内容</a:t>
              </a:r>
            </a:p>
          </p:txBody>
        </p:sp>
        <p:sp>
          <p:nvSpPr>
            <p:cNvPr id="31" name="任意多边形 60"/>
            <p:cNvSpPr/>
            <p:nvPr/>
          </p:nvSpPr>
          <p:spPr>
            <a:xfrm>
              <a:off x="9597166" y="4323154"/>
              <a:ext cx="248195" cy="640080"/>
            </a:xfrm>
            <a:custGeom>
              <a:avLst/>
              <a:gdLst>
                <a:gd name="connsiteX0" fmla="*/ 0 w 248195"/>
                <a:gd name="connsiteY0" fmla="*/ 0 h 640080"/>
                <a:gd name="connsiteX1" fmla="*/ 0 w 248195"/>
                <a:gd name="connsiteY1" fmla="*/ 391885 h 640080"/>
                <a:gd name="connsiteX2" fmla="*/ 248195 w 248195"/>
                <a:gd name="connsiteY2" fmla="*/ 640080 h 640080"/>
              </a:gdLst>
              <a:ahLst/>
              <a:cxnLst>
                <a:cxn ang="0">
                  <a:pos x="connsiteX0" y="connsiteY0"/>
                </a:cxn>
                <a:cxn ang="0">
                  <a:pos x="connsiteX1" y="connsiteY1"/>
                </a:cxn>
                <a:cxn ang="0">
                  <a:pos x="connsiteX2" y="connsiteY2"/>
                </a:cxn>
              </a:cxnLst>
              <a:rect l="l" t="t" r="r" b="b"/>
              <a:pathLst>
                <a:path w="248195" h="640080">
                  <a:moveTo>
                    <a:pt x="0" y="0"/>
                  </a:moveTo>
                  <a:lnTo>
                    <a:pt x="0" y="391885"/>
                  </a:lnTo>
                  <a:lnTo>
                    <a:pt x="248195" y="640080"/>
                  </a:lnTo>
                </a:path>
              </a:pathLst>
            </a:custGeom>
            <a:noFill/>
            <a:ln w="9525" cap="flat" cmpd="sng" algn="ctr">
              <a:solidFill>
                <a:schemeClr val="bg1">
                  <a:lumMod val="65000"/>
                </a:schemeClr>
              </a:solidFill>
              <a:prstDash val="solid"/>
            </a:ln>
            <a:effectLst/>
          </p:spPr>
          <p:txBody>
            <a:bodyPr rtlCol="0" anchor="ct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sp>
          <p:nvSpPr>
            <p:cNvPr id="32" name="TextBox 31"/>
            <p:cNvSpPr txBox="1"/>
            <p:nvPr/>
          </p:nvSpPr>
          <p:spPr>
            <a:xfrm rot="2514057" flipH="1">
              <a:off x="9635031" y="5349783"/>
              <a:ext cx="1657782" cy="35539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defTabSz="814705">
                <a:lnSpc>
                  <a:spcPct val="120000"/>
                </a:lnSpc>
                <a:defRPr/>
              </a:pPr>
              <a:r>
                <a:rPr lang="zh-CN" altLang="en-US" sz="1330">
                  <a:solidFill>
                    <a:srgbClr val="262626"/>
                  </a:solidFill>
                  <a:latin typeface="微软雅黑" panose="020B0503020204020204" charset="-122"/>
                  <a:cs typeface="+mn-ea"/>
                  <a:sym typeface="Source Han Serif SC" panose="02020400000000000000" pitchFamily="18" charset="-122"/>
                </a:rPr>
                <a:t>请替换文字内容</a:t>
              </a:r>
              <a:endParaRPr lang="zh-CN" altLang="en-US" sz="1330" dirty="0">
                <a:solidFill>
                  <a:srgbClr val="262626"/>
                </a:solidFill>
                <a:latin typeface="微软雅黑" panose="020B0503020204020204" charset="-122"/>
                <a:cs typeface="+mn-ea"/>
                <a:sym typeface="Source Han Serif SC" panose="02020400000000000000" pitchFamily="18" charset="-122"/>
              </a:endParaRPr>
            </a:p>
          </p:txBody>
        </p:sp>
        <p:sp>
          <p:nvSpPr>
            <p:cNvPr id="33" name="椭圆 62"/>
            <p:cNvSpPr/>
            <p:nvPr/>
          </p:nvSpPr>
          <p:spPr>
            <a:xfrm>
              <a:off x="5504339" y="3832972"/>
              <a:ext cx="65831" cy="65831"/>
            </a:xfrm>
            <a:prstGeom prst="ellipse">
              <a:avLst/>
            </a:prstGeom>
            <a:solidFill>
              <a:sysClr val="window" lastClr="FFFFFF"/>
            </a:solidFill>
            <a:ln w="25400" cap="flat" cmpd="sng" algn="ctr">
              <a:noFill/>
              <a:prstDash val="solid"/>
            </a:ln>
            <a:effectLst/>
          </p:spPr>
          <p:txBody>
            <a:bodyPr rot="0" spcFirstLastPara="0" vertOverflow="overflow" horzOverflow="overflow" vert="horz" wrap="square" lIns="81497" tIns="40748" rIns="81497" bIns="40748" numCol="1" spcCol="0" rtlCol="0" fromWordArt="0" anchor="ctr" anchorCtr="0" forceAA="0" compatLnSpc="1">
              <a:noAutofit/>
            </a:bodyPr>
            <a:lstStyle/>
            <a:p>
              <a:pPr algn="ctr" defTabSz="814705">
                <a:lnSpc>
                  <a:spcPct val="120000"/>
                </a:lnSpc>
                <a:defRPr/>
              </a:pPr>
              <a:endParaRPr lang="en-US" sz="1330" kern="0">
                <a:solidFill>
                  <a:sysClr val="window" lastClr="FFFFFF"/>
                </a:solidFill>
                <a:latin typeface="微软雅黑" panose="020B0503020204020204" charset="-122"/>
                <a:ea typeface="微软雅黑" panose="020B0503020204020204" charset="-122"/>
                <a:sym typeface="Source Han Serif SC" panose="02020400000000000000" pitchFamily="18" charset="-122"/>
              </a:endParaRPr>
            </a:p>
          </p:txBody>
        </p:sp>
      </p:grpSp>
      <p:sp>
        <p:nvSpPr>
          <p:cNvPr id="36" name="Freeform 5"/>
          <p:cNvSpPr>
            <a:spLocks noEditPoints="1"/>
          </p:cNvSpPr>
          <p:nvPr/>
        </p:nvSpPr>
        <p:spPr>
          <a:xfrm rot="10800000">
            <a:off x="4806197" y="3969373"/>
            <a:ext cx="247651" cy="188912"/>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0"/>
              </a:cxn>
            </a:cxnLst>
            <a:rect l="0" t="0" r="0" b="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A6A6A6">
              <a:alpha val="100000"/>
            </a:srgbClr>
          </a:solidFill>
          <a:ln w="9525">
            <a:noFill/>
          </a:ln>
        </p:spPr>
        <p:txBody>
          <a:bodyPr/>
          <a:lstStyle/>
          <a:p>
            <a:pPr defTabSz="914400"/>
            <a:endParaRPr lang="zh-CN" altLang="en-US">
              <a:solidFill>
                <a:prstClr val="black"/>
              </a:solidFill>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3" name="组合 2"/>
          <p:cNvGrpSpPr/>
          <p:nvPr/>
        </p:nvGrpSpPr>
        <p:grpSpPr>
          <a:xfrm>
            <a:off x="959346" y="1382162"/>
            <a:ext cx="6636788" cy="2681668"/>
            <a:chOff x="805234" y="817546"/>
            <a:chExt cx="4977591" cy="2011251"/>
          </a:xfrm>
        </p:grpSpPr>
        <p:sp>
          <p:nvSpPr>
            <p:cNvPr id="35" name="Freeform 5"/>
            <p:cNvSpPr>
              <a:spLocks noEditPoints="1"/>
            </p:cNvSpPr>
            <p:nvPr/>
          </p:nvSpPr>
          <p:spPr>
            <a:xfrm>
              <a:off x="805234" y="817546"/>
              <a:ext cx="185738" cy="141685"/>
            </a:xfrm>
            <a:custGeom>
              <a:avLst/>
              <a:gdLst/>
              <a:ahLst/>
              <a:cxnLst>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2147483647" y="0"/>
                </a:cxn>
              </a:cxnLst>
              <a:rect l="0" t="0" r="0" b="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A6A6A6">
                <a:alpha val="100000"/>
              </a:srgbClr>
            </a:solidFill>
            <a:ln w="9525">
              <a:noFill/>
            </a:ln>
          </p:spPr>
          <p:txBody>
            <a:bodyPr/>
            <a:lstStyle/>
            <a:p>
              <a:pPr defTabSz="914400"/>
              <a:endParaRPr lang="zh-CN" altLang="en-US">
                <a:solidFill>
                  <a:prstClr val="black"/>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2" name="išľíďè"/>
            <p:cNvSpPr/>
            <p:nvPr/>
          </p:nvSpPr>
          <p:spPr bwMode="auto">
            <a:xfrm>
              <a:off x="990971" y="1584418"/>
              <a:ext cx="4316729"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prstClr val="black">
                      <a:lumMod val="85000"/>
                      <a:lumOff val="15000"/>
                    </a:prstClr>
                  </a:solidFill>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输入替换内容输入替换内容输入替换内容输入替换内容输入替换内容输入替换内容</a:t>
              </a:r>
            </a:p>
          </p:txBody>
        </p:sp>
        <p:sp>
          <p:nvSpPr>
            <p:cNvPr id="43" name="iSlíďè"/>
            <p:cNvSpPr txBox="1"/>
            <p:nvPr/>
          </p:nvSpPr>
          <p:spPr bwMode="auto">
            <a:xfrm>
              <a:off x="1012092" y="1321021"/>
              <a:ext cx="1079032" cy="26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defTabSz="913765">
                <a:spcBef>
                  <a:spcPct val="0"/>
                </a:spcBef>
                <a:defRPr/>
              </a:pPr>
              <a:r>
                <a:rPr lang="zh-CN" altLang="en-US" b="1" dirty="0">
                  <a:solidFill>
                    <a:srgbClr val="E7E6E6">
                      <a:lumMod val="10000"/>
                    </a:srgbClr>
                  </a:solidFill>
                  <a:latin typeface="微软雅黑" panose="020B0503020204020204" charset="-122"/>
                  <a:ea typeface="微软雅黑" panose="020B0503020204020204" charset="-122"/>
                  <a:cs typeface="+mn-ea"/>
                  <a:sym typeface="Source Han Serif SC" panose="02020400000000000000" pitchFamily="18" charset="-122"/>
                </a:rPr>
                <a:t>标题文本预设</a:t>
              </a:r>
            </a:p>
          </p:txBody>
        </p:sp>
        <p:sp>
          <p:nvSpPr>
            <p:cNvPr id="44" name="išľíďè"/>
            <p:cNvSpPr/>
            <p:nvPr/>
          </p:nvSpPr>
          <p:spPr bwMode="auto">
            <a:xfrm>
              <a:off x="990972" y="1891902"/>
              <a:ext cx="4394380"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prstClr val="black">
                      <a:lumMod val="85000"/>
                      <a:lumOff val="15000"/>
                    </a:prstClr>
                  </a:solidFill>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输入替换内容输入替换内容输入替换内容输入替换内容输入替换内容输入替换内容</a:t>
              </a:r>
            </a:p>
          </p:txBody>
        </p:sp>
        <p:sp>
          <p:nvSpPr>
            <p:cNvPr id="45" name="išľíďè"/>
            <p:cNvSpPr/>
            <p:nvPr/>
          </p:nvSpPr>
          <p:spPr bwMode="auto">
            <a:xfrm>
              <a:off x="990971" y="2168705"/>
              <a:ext cx="4791854"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prstClr val="black">
                      <a:lumMod val="85000"/>
                      <a:lumOff val="15000"/>
                    </a:prstClr>
                  </a:solidFill>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输入替换内容输入替换内容输入替换内容输入替换内容输入替换内容输入替换内容</a:t>
              </a:r>
            </a:p>
          </p:txBody>
        </p:sp>
        <p:sp>
          <p:nvSpPr>
            <p:cNvPr id="46" name="išľíďè"/>
            <p:cNvSpPr/>
            <p:nvPr/>
          </p:nvSpPr>
          <p:spPr bwMode="auto">
            <a:xfrm>
              <a:off x="1012092" y="2410680"/>
              <a:ext cx="3742407"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defTabSz="913765">
                <a:lnSpc>
                  <a:spcPct val="120000"/>
                </a:lnSpc>
                <a:spcBef>
                  <a:spcPct val="0"/>
                </a:spcBef>
                <a:defRPr/>
              </a:pPr>
              <a:r>
                <a:rPr lang="zh-CN" altLang="en-US" sz="1200" dirty="0">
                  <a:solidFill>
                    <a:prstClr val="black">
                      <a:lumMod val="85000"/>
                      <a:lumOff val="15000"/>
                    </a:prstClr>
                  </a:solidFill>
                  <a:latin typeface="微软雅黑" panose="020B0503020204020204" charset="-122"/>
                  <a:ea typeface="微软雅黑" panose="020B0503020204020204" charset="-122"/>
                  <a:cs typeface="+mn-ea"/>
                  <a:sym typeface="Source Han Serif SC" panose="02020400000000000000" pitchFamily="18" charset="-122"/>
                </a:rPr>
                <a:t>输入替换内容输入替换内容</a:t>
              </a:r>
            </a:p>
          </p:txBody>
        </p:sp>
      </p:grpSp>
      <p:grpSp>
        <p:nvGrpSpPr>
          <p:cNvPr id="24" name="组合 23"/>
          <p:cNvGrpSpPr/>
          <p:nvPr/>
        </p:nvGrpSpPr>
        <p:grpSpPr>
          <a:xfrm>
            <a:off x="203200" y="400050"/>
            <a:ext cx="11785600" cy="417195"/>
            <a:chOff x="-215920" y="133034"/>
            <a:chExt cx="12711618" cy="417195"/>
          </a:xfrm>
        </p:grpSpPr>
        <p:cxnSp>
          <p:nvCxnSpPr>
            <p:cNvPr id="27" name="直接连接符 26"/>
            <p:cNvCxnSpPr/>
            <p:nvPr/>
          </p:nvCxnSpPr>
          <p:spPr>
            <a:xfrm>
              <a:off x="7392757" y="339099"/>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215920" y="341632"/>
              <a:ext cx="5102941" cy="0"/>
            </a:xfrm>
            <a:prstGeom prst="line">
              <a:avLst/>
            </a:prstGeom>
            <a:ln w="19050">
              <a:solidFill>
                <a:srgbClr val="0085A6"/>
              </a:solidFill>
              <a:headEnd type="ova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4571216" y="133034"/>
              <a:ext cx="3107460" cy="417195"/>
            </a:xfrm>
            <a:prstGeom prst="rect">
              <a:avLst/>
            </a:prstGeom>
            <a:noFill/>
          </p:spPr>
          <p:txBody>
            <a:bodyPr vert="horz" wrap="none" lIns="0" tIns="0" rIns="0" bIns="0" anchor="ctr">
              <a:noAutofit/>
            </a:bodyPr>
            <a:lstStyle/>
            <a:p>
              <a:pPr marL="0" marR="0" lvl="0" indent="0" algn="ctr" defTabSz="508000" rtl="0" eaLnBrk="0" fontAlgn="auto" latinLnBrk="0" hangingPunct="1">
                <a:lnSpc>
                  <a:spcPct val="100000"/>
                </a:lnSpc>
                <a:spcBef>
                  <a:spcPts val="0"/>
                </a:spcBef>
                <a:spcAft>
                  <a:spcPts val="0"/>
                </a:spcAft>
                <a:buClrTx/>
                <a:buSzTx/>
                <a:buFontTx/>
                <a:buNone/>
                <a:defRPr/>
              </a:pPr>
              <a:r>
                <a:rPr lang="zh-CN" altLang="en-US" sz="3200" dirty="0">
                  <a:solidFill>
                    <a:srgbClr val="0085A6"/>
                  </a:solidFill>
                  <a:latin typeface="微软雅黑" panose="020B0503020204020204" charset="-122"/>
                  <a:ea typeface="微软雅黑" panose="020B0503020204020204" charset="-122"/>
                  <a:sym typeface="Source Han Serif SC" panose="02020400000000000000" pitchFamily="18" charset="-122"/>
                </a:rPr>
                <a:t>添加标题</a:t>
              </a:r>
              <a:endParaRPr kumimoji="0" lang="zh-CN" altLang="en-US" sz="3200" b="0" i="0" u="none" strike="noStrike" kern="1200" cap="none" spc="0" normalizeH="0" baseline="0" noProof="0" dirty="0">
                <a:ln>
                  <a:noFill/>
                </a:ln>
                <a:solidFill>
                  <a:srgbClr val="0085A6"/>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reveal/>
      </p:transition>
    </mc:Choice>
    <mc:Fallback xmlns="">
      <p:transition spd="slow" advClick="0"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0"/>
          <p:cNvPicPr>
            <a:picLocks noChangeAspect="1"/>
          </p:cNvPicPr>
          <p:nvPr/>
        </p:nvPicPr>
        <p:blipFill>
          <a:blip r:embed="rId5"/>
          <a:srcRect l="9317"/>
          <a:stretch>
            <a:fillRect/>
          </a:stretch>
        </p:blipFill>
        <p:spPr>
          <a:xfrm rot="16200000">
            <a:off x="1466215" y="-1466215"/>
            <a:ext cx="6860540" cy="9792970"/>
          </a:xfrm>
          <a:prstGeom prst="rect">
            <a:avLst/>
          </a:prstGeom>
        </p:spPr>
      </p:pic>
      <p:sp>
        <p:nvSpPr>
          <p:cNvPr id="7" name="文本框 6"/>
          <p:cNvSpPr txBox="1"/>
          <p:nvPr/>
        </p:nvSpPr>
        <p:spPr>
          <a:xfrm>
            <a:off x="8953500" y="428625"/>
            <a:ext cx="3238500" cy="1015365"/>
          </a:xfrm>
          <a:prstGeom prst="rect">
            <a:avLst/>
          </a:prstGeom>
          <a:solidFill>
            <a:srgbClr val="0085A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30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LOGO</a:t>
            </a:r>
          </a:p>
        </p:txBody>
      </p:sp>
      <p:sp>
        <p:nvSpPr>
          <p:cNvPr id="8" name="文本框 19"/>
          <p:cNvSpPr txBox="1"/>
          <p:nvPr/>
        </p:nvSpPr>
        <p:spPr>
          <a:xfrm>
            <a:off x="5791200" y="2340610"/>
            <a:ext cx="6143625" cy="1014730"/>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defRPr/>
            </a:pPr>
            <a:r>
              <a:rPr lang="zh-CN" altLang="en-US" sz="6000" b="1" dirty="0">
                <a:solidFill>
                  <a:schemeClr val="tx1">
                    <a:lumMod val="75000"/>
                    <a:lumOff val="25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rPr>
              <a:t>感谢您的聆听</a:t>
            </a:r>
          </a:p>
        </p:txBody>
      </p:sp>
      <p:sp>
        <p:nvSpPr>
          <p:cNvPr id="9" name="文本框 21"/>
          <p:cNvSpPr txBox="1"/>
          <p:nvPr/>
        </p:nvSpPr>
        <p:spPr>
          <a:xfrm>
            <a:off x="7275830" y="4059555"/>
            <a:ext cx="4658995" cy="10877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8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Source Han Serif SC" panose="02020400000000000000" pitchFamily="18" charset="-122"/>
              </a:rPr>
              <a:t>I love you more than I've ever loved any woman. And I've waited longer for you than I've waited for any woman.I love you more than I've ever loved any woman. </a:t>
            </a:r>
          </a:p>
        </p:txBody>
      </p:sp>
      <p:sp>
        <p:nvSpPr>
          <p:cNvPr id="11" name="圆角矩形 6"/>
          <p:cNvSpPr/>
          <p:nvPr/>
        </p:nvSpPr>
        <p:spPr>
          <a:xfrm>
            <a:off x="8782050" y="5457190"/>
            <a:ext cx="3238500" cy="333375"/>
          </a:xfrm>
          <a:prstGeom prst="roundRect">
            <a:avLst>
              <a:gd name="adj" fmla="val 0"/>
            </a:avLst>
          </a:prstGeom>
          <a:solidFill>
            <a:srgbClr val="008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300" dirty="0">
                <a:solidFill>
                  <a:prstClr val="white"/>
                </a:solidFill>
                <a:latin typeface="微软雅黑" panose="020B0503020204020204" charset="-122"/>
                <a:ea typeface="微软雅黑" panose="020B0503020204020204" charset="-122"/>
                <a:sym typeface="Source Han Serif SC" panose="02020400000000000000" pitchFamily="18" charset="-122"/>
              </a:rPr>
              <a:t>轻</a:t>
            </a:r>
            <a:r>
              <a:rPr lang="zh-CN" altLang="en-US" sz="1600" b="1" spc="300" dirty="0" smtClean="0">
                <a:solidFill>
                  <a:prstClr val="white"/>
                </a:solidFill>
                <a:latin typeface="微软雅黑" panose="020B0503020204020204" charset="-122"/>
                <a:ea typeface="微软雅黑" panose="020B0503020204020204" charset="-122"/>
                <a:sym typeface="Source Han Serif SC" panose="02020400000000000000" pitchFamily="18" charset="-122"/>
              </a:rPr>
              <a:t>松办公  为您呈现</a:t>
            </a:r>
            <a:endParaRPr kumimoji="0" lang="zh-CN" altLang="en-US" sz="1600" b="1" i="0" u="none" strike="noStrike" kern="1200" cap="none" spc="300" normalizeH="0" baseline="0" noProof="0" dirty="0">
              <a:ln>
                <a:noFill/>
              </a:ln>
              <a:solidFill>
                <a:prstClr val="white"/>
              </a:solidFill>
              <a:effectLst/>
              <a:uLnTx/>
              <a:uFillTx/>
              <a:latin typeface="微软雅黑" panose="020B0503020204020204" charset="-122"/>
              <a:ea typeface="微软雅黑" panose="020B0503020204020204" charset="-122"/>
              <a:sym typeface="Source Han Serif SC" panose="02020400000000000000" pitchFamily="18" charset="-122"/>
            </a:endParaRPr>
          </a:p>
        </p:txBody>
      </p:sp>
      <p:pic>
        <p:nvPicPr>
          <p:cNvPr id="14" name="背景音乐1 (3)">
            <a:hlinkClick r:id="" action="ppaction://media"/>
          </p:cNvPr>
          <p:cNvPicPr>
            <a:picLocks noChangeAspect="1"/>
          </p:cNvPicPr>
          <p:nvPr>
            <a:audioFile r:link="rId2"/>
            <p:extLst>
              <p:ext uri="{DAA4B4D4-6D71-4841-9C94-3DE7FCFB9230}">
                <p14:media xmlns:p14="http://schemas.microsoft.com/office/powerpoint/2010/main" r:embed="rId1">
                  <p14:fade in="500" out="500"/>
                </p14:media>
              </p:ext>
            </p:extLst>
          </p:nvPr>
        </p:nvPicPr>
        <p:blipFill>
          <a:blip r:embed="rId6"/>
          <a:stretch>
            <a:fillRect/>
          </a:stretch>
        </p:blipFill>
        <p:spPr>
          <a:xfrm>
            <a:off x="5791197" y="-1205303"/>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1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0402-18蓝绿渐变背景小清新风创业融资项目计划书PPT模板"/>
</p:tagLst>
</file>

<file path=ppt/theme/theme1.xml><?xml version="1.0" encoding="utf-8"?>
<a:theme xmlns:a="http://schemas.openxmlformats.org/drawingml/2006/main" name="p">
  <a:themeElements>
    <a:clrScheme name="自定义 1225">
      <a:dk1>
        <a:sysClr val="windowText" lastClr="000000"/>
      </a:dk1>
      <a:lt1>
        <a:sysClr val="window" lastClr="FFFFFF"/>
      </a:lt1>
      <a:dk2>
        <a:srgbClr val="44546A"/>
      </a:dk2>
      <a:lt2>
        <a:srgbClr val="E7E6E6"/>
      </a:lt2>
      <a:accent1>
        <a:srgbClr val="006271"/>
      </a:accent1>
      <a:accent2>
        <a:srgbClr val="00878B"/>
      </a:accent2>
      <a:accent3>
        <a:srgbClr val="006271"/>
      </a:accent3>
      <a:accent4>
        <a:srgbClr val="00878B"/>
      </a:accent4>
      <a:accent5>
        <a:srgbClr val="006271"/>
      </a:accent5>
      <a:accent6>
        <a:srgbClr val="00878B"/>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
  <a:themeElements>
    <a:clrScheme name="自定义 1225">
      <a:dk1>
        <a:sysClr val="windowText" lastClr="000000"/>
      </a:dk1>
      <a:lt1>
        <a:sysClr val="window" lastClr="FFFFFF"/>
      </a:lt1>
      <a:dk2>
        <a:srgbClr val="44546A"/>
      </a:dk2>
      <a:lt2>
        <a:srgbClr val="E7E6E6"/>
      </a:lt2>
      <a:accent1>
        <a:srgbClr val="006271"/>
      </a:accent1>
      <a:accent2>
        <a:srgbClr val="00878B"/>
      </a:accent2>
      <a:accent3>
        <a:srgbClr val="006271"/>
      </a:accent3>
      <a:accent4>
        <a:srgbClr val="00878B"/>
      </a:accent4>
      <a:accent5>
        <a:srgbClr val="006271"/>
      </a:accent5>
      <a:accent6>
        <a:srgbClr val="00878B"/>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2997</Words>
  <Application>Microsoft Office PowerPoint</Application>
  <PresentationFormat>宽屏</PresentationFormat>
  <Paragraphs>189</Paragraphs>
  <Slides>19</Slides>
  <Notes>19</Notes>
  <HiddenSlides>0</HiddenSlides>
  <MMClips>2</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19</vt:i4>
      </vt:variant>
    </vt:vector>
  </HeadingPairs>
  <TitlesOfParts>
    <vt:vector size="34" baseType="lpstr">
      <vt:lpstr>FZHei-B01S</vt:lpstr>
      <vt:lpstr>Gill Sans</vt:lpstr>
      <vt:lpstr>Lato Hairline</vt:lpstr>
      <vt:lpstr>Lato Light</vt:lpstr>
      <vt:lpstr>Lato Regular</vt:lpstr>
      <vt:lpstr>Open Sans</vt:lpstr>
      <vt:lpstr>Source Han Serif SC</vt:lpstr>
      <vt:lpstr>等线</vt:lpstr>
      <vt:lpstr>等线 Light</vt:lpstr>
      <vt:lpstr>宋体</vt:lpstr>
      <vt:lpstr>微软雅黑</vt:lpstr>
      <vt:lpstr>Arial</vt:lpstr>
      <vt:lpstr>Calibri</vt:lpstr>
      <vt:lpstr>p</vt:lpstr>
      <vt:lpstr>1_p</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5-0402-18蓝绿渐变背景小清新风创业融资项目计划书PPT模板</dc:title>
  <dc:creator>Administrator</dc:creator>
  <cp:lastModifiedBy>vian</cp:lastModifiedBy>
  <cp:revision>18</cp:revision>
  <dcterms:created xsi:type="dcterms:W3CDTF">2019-04-02T07:18:00Z</dcterms:created>
  <dcterms:modified xsi:type="dcterms:W3CDTF">2023-02-13T09:08:56Z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