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2"/>
  </p:notesMasterIdLst>
  <p:sldIdLst>
    <p:sldId id="6284" r:id="rId3"/>
    <p:sldId id="6295" r:id="rId4"/>
    <p:sldId id="6296" r:id="rId5"/>
    <p:sldId id="6289" r:id="rId6"/>
    <p:sldId id="6285" r:id="rId7"/>
    <p:sldId id="6310" r:id="rId8"/>
    <p:sldId id="6311" r:id="rId9"/>
    <p:sldId id="6286" r:id="rId10"/>
    <p:sldId id="6291" r:id="rId11"/>
    <p:sldId id="6287" r:id="rId12"/>
    <p:sldId id="6312" r:id="rId13"/>
    <p:sldId id="6288" r:id="rId14"/>
    <p:sldId id="6313" r:id="rId15"/>
    <p:sldId id="6292" r:id="rId16"/>
    <p:sldId id="6314" r:id="rId17"/>
    <p:sldId id="6301" r:id="rId18"/>
    <p:sldId id="6293" r:id="rId19"/>
    <p:sldId id="6315" r:id="rId20"/>
    <p:sldId id="6316" r:id="rId21"/>
  </p:sldIdLst>
  <p:sldSz cx="12192000" cy="6858000"/>
  <p:notesSz cx="6858000" cy="9144000"/>
  <p:embeddedFontLst>
    <p:embeddedFont>
      <p:font typeface="汉仪黑荔枝体简" panose="02010600030101010101" charset="-12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等线 Light" panose="02010600030101010101" pitchFamily="2" charset="-122"/>
      <p:regular r:id="rId28"/>
    </p:embeddedFont>
    <p:embeddedFont>
      <p:font typeface="站酷小薇LOGO体" panose="02010600030101010101" charset="-128"/>
      <p:regular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仿宋" panose="02010609060101010101" pitchFamily="49" charset="-122"/>
      <p:regular r:id="rId32"/>
    </p:embeddedFont>
    <p:embeddedFont>
      <p:font typeface="等线" panose="02010600030101010101" pitchFamily="2" charset="-122"/>
      <p:regular r:id="rId33"/>
      <p:bold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3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8AEA3"/>
    <a:srgbClr val="9DD0C6"/>
    <a:srgbClr val="B6D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82" y="293"/>
      </p:cViewPr>
      <p:guideLst>
        <p:guide orient="horz" pos="2162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01E-2"/>
          <c:y val="3.8933690657474901E-2"/>
          <c:w val="0.94260439239300298"/>
          <c:h val="0.859460803221268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ln w="28575" cap="rnd">
              <a:solidFill>
                <a:srgbClr val="68AEA3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9B-487E-9C9C-1728AFDE98A3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9B-487E-9C9C-1728AFDE98A3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89B-487E-9C9C-1728AFDE98A3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A89B-487E-9C9C-1728AFDE98A3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A89B-487E-9C9C-1728AFDE98A3}"/>
              </c:ext>
            </c:extLst>
          </c:dPt>
          <c:cat>
            <c:strRef>
              <c:f>Sheet1!$A$2:$A$6</c:f>
              <c:strCache>
                <c:ptCount val="5"/>
                <c:pt idx="0">
                  <c:v>一月</c:v>
                </c:pt>
                <c:pt idx="1">
                  <c:v>三月</c:v>
                </c:pt>
                <c:pt idx="2">
                  <c:v>五月</c:v>
                </c:pt>
                <c:pt idx="3">
                  <c:v>八月</c:v>
                </c:pt>
                <c:pt idx="4">
                  <c:v>九月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89B-487E-9C9C-1728AFDE9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4714512"/>
        <c:axId val="-4722128"/>
      </c:lineChart>
      <c:catAx>
        <c:axId val="-471451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22128"/>
        <c:crosses val="autoZero"/>
        <c:auto val="1"/>
        <c:lblAlgn val="ctr"/>
        <c:lblOffset val="100"/>
        <c:noMultiLvlLbl val="0"/>
      </c:catAx>
      <c:valAx>
        <c:axId val="-4722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1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>
          <a:solidFill>
            <a:schemeClr val="bg1">
              <a:lumMod val="65000"/>
            </a:schemeClr>
          </a:solidFill>
          <a:latin typeface="Segoe UI Light" panose="020B0502040204020203" pitchFamily="34" charset="0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01E-2"/>
          <c:y val="3.8933690657474901E-2"/>
          <c:w val="0.94260439239300298"/>
          <c:h val="0.859460803221268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3B-4969-9E8E-303ED018BE72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33B-4969-9E8E-303ED018BE72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33B-4969-9E8E-303ED018BE72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33B-4969-9E8E-303ED018BE72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E33B-4969-9E8E-303ED018BE72}"/>
              </c:ext>
            </c:extLst>
          </c:dPt>
          <c:cat>
            <c:strRef>
              <c:f>Sheet1!$A$2:$A$6</c:f>
              <c:strCache>
                <c:ptCount val="5"/>
                <c:pt idx="0">
                  <c:v>一月</c:v>
                </c:pt>
                <c:pt idx="1">
                  <c:v>三月</c:v>
                </c:pt>
                <c:pt idx="2">
                  <c:v>五月</c:v>
                </c:pt>
                <c:pt idx="3">
                  <c:v>八月</c:v>
                </c:pt>
                <c:pt idx="4">
                  <c:v>九月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2.5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33B-4969-9E8E-303ED018B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4714512"/>
        <c:axId val="-4722128"/>
      </c:lineChart>
      <c:catAx>
        <c:axId val="-471451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22128"/>
        <c:crosses val="autoZero"/>
        <c:auto val="1"/>
        <c:lblAlgn val="ctr"/>
        <c:lblOffset val="100"/>
        <c:noMultiLvlLbl val="0"/>
      </c:catAx>
      <c:valAx>
        <c:axId val="-4722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1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>
          <a:solidFill>
            <a:schemeClr val="bg1">
              <a:lumMod val="65000"/>
            </a:schemeClr>
          </a:solidFill>
          <a:latin typeface="Segoe UI Light" panose="020B0502040204020203" pitchFamily="34" charset="0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01E-2"/>
          <c:y val="3.8933690657474901E-2"/>
          <c:w val="0.94260439239300298"/>
          <c:h val="0.8594608032212680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系列1</c:v>
                </c:pt>
              </c:strCache>
            </c:strRef>
          </c:tx>
          <c:spPr>
            <a:ln w="28575" cap="rnd">
              <a:solidFill>
                <a:srgbClr val="68AEA3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7A-4B2B-8D95-5DF053F9757B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7A-4B2B-8D95-5DF053F9757B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97A-4B2B-8D95-5DF053F9757B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97A-4B2B-8D95-5DF053F9757B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rgbClr val="68AEA3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97A-4B2B-8D95-5DF053F9757B}"/>
              </c:ext>
            </c:extLst>
          </c:dPt>
          <c:cat>
            <c:strRef>
              <c:f>Sheet1!$A$2:$A$6</c:f>
              <c:strCache>
                <c:ptCount val="5"/>
                <c:pt idx="0">
                  <c:v>一月</c:v>
                </c:pt>
                <c:pt idx="1">
                  <c:v>三月</c:v>
                </c:pt>
                <c:pt idx="2">
                  <c:v>五月</c:v>
                </c:pt>
                <c:pt idx="3">
                  <c:v>八月</c:v>
                </c:pt>
                <c:pt idx="4">
                  <c:v>九月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97A-4B2B-8D95-5DF053F97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4714512"/>
        <c:axId val="-4722128"/>
      </c:lineChart>
      <c:catAx>
        <c:axId val="-4714512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22128"/>
        <c:crosses val="autoZero"/>
        <c:auto val="1"/>
        <c:lblAlgn val="ctr"/>
        <c:lblOffset val="100"/>
        <c:noMultiLvlLbl val="0"/>
      </c:catAx>
      <c:valAx>
        <c:axId val="-4722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zh-CN"/>
          </a:p>
        </c:txPr>
        <c:crossAx val="-471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>
          <a:solidFill>
            <a:schemeClr val="bg1">
              <a:lumMod val="65000"/>
            </a:schemeClr>
          </a:solidFill>
          <a:latin typeface="Segoe UI Light" panose="020B0502040204020203" pitchFamily="34" charset="0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AD053-F46E-47B1-A443-B9AB089755FA}" type="datetimeFigureOut">
              <a:rPr lang="zh-CN" altLang="en-US" smtClean="0"/>
              <a:t>2023/2/13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AEEBC-6302-4342-90AC-71AD949F363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工作手册3"/>
          <p:cNvPicPr>
            <a:picLocks noChangeAspect="1"/>
          </p:cNvPicPr>
          <p:nvPr/>
        </p:nvPicPr>
        <p:blipFill>
          <a:blip r:embed="rId2"/>
          <a:srcRect l="26991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023110" y="2190750"/>
            <a:ext cx="8145780" cy="2616658"/>
            <a:chOff x="3331053" y="2566255"/>
            <a:chExt cx="5494723" cy="1764929"/>
          </a:xfrm>
        </p:grpSpPr>
        <p:sp>
          <p:nvSpPr>
            <p:cNvPr id="17" name="文本框 16"/>
            <p:cNvSpPr txBox="1"/>
            <p:nvPr/>
          </p:nvSpPr>
          <p:spPr>
            <a:xfrm>
              <a:off x="3331053" y="2566255"/>
              <a:ext cx="5359788" cy="97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dist">
                <a:defRPr/>
              </a:pPr>
              <a:r>
                <a:rPr lang="zh-CN" altLang="en-US" sz="8800" b="1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教</a:t>
              </a:r>
              <a:r>
                <a:rPr lang="zh-CN" altLang="en-US" sz="8800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汉仪黑荔枝体简" panose="00020600040101010101" charset="-122"/>
                  <a:ea typeface="汉仪黑荔枝体简" panose="00020600040101010101" charset="-122"/>
                </a:rPr>
                <a:t>丨</a:t>
              </a:r>
              <a:r>
                <a:rPr lang="zh-CN" altLang="en-US" sz="8800" b="1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学</a:t>
              </a:r>
              <a:r>
                <a:rPr lang="zh-CN" altLang="en-US" sz="8800" spc="-20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汉仪黑荔枝体简" panose="00020600040101010101" charset="-122"/>
                  <a:ea typeface="汉仪黑荔枝体简" panose="00020600040101010101" charset="-122"/>
                </a:rPr>
                <a:t>丨</a:t>
              </a:r>
              <a:r>
                <a:rPr lang="zh-CN" altLang="en-US" sz="8800" b="1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课</a:t>
              </a:r>
              <a:r>
                <a:rPr kumimoji="0" lang="zh-CN" altLang="en-US" sz="8800" b="0" i="0" u="none" strike="noStrike" kern="1200" cap="none" spc="-20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汉仪黑荔枝体简" panose="00020600040101010101" charset="-122"/>
                  <a:ea typeface="汉仪黑荔枝体简" panose="00020600040101010101" charset="-122"/>
                  <a:cs typeface="+mn-cs"/>
                </a:rPr>
                <a:t>丨</a:t>
              </a:r>
              <a:r>
                <a:rPr lang="zh-CN" altLang="en-US" sz="8800" b="1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件</a:t>
              </a:r>
              <a:endParaRPr kumimoji="0" lang="zh-CN" altLang="en-US" sz="8800" b="1" i="0" u="none" strike="noStrike" kern="1200" cap="none" spc="-20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35781" y="3944669"/>
              <a:ext cx="5389995" cy="38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汇报部门</a:t>
              </a:r>
              <a:r>
                <a:rPr kumimoji="0" lang="zh-CN" altLang="en-US" sz="2800" b="1" i="0" u="none" strike="noStrike" kern="800" cap="none" spc="1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：</a:t>
              </a:r>
              <a:r>
                <a:rPr lang="zh-CN" altLang="en-US" sz="2800" b="1" kern="800" spc="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轻</a:t>
              </a:r>
              <a:r>
                <a:rPr lang="zh-CN" altLang="en-US" sz="2800" b="1" kern="800" spc="1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松办公</a:t>
              </a:r>
              <a:r>
                <a:rPr kumimoji="0" lang="zh-CN" altLang="en-US" sz="2800" b="1" i="0" u="none" strike="noStrike" kern="800" cap="none" spc="1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     </a:t>
              </a:r>
              <a:r>
                <a:rPr kumimoji="0" lang="zh-CN" altLang="en-US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汇报人：</a:t>
              </a:r>
              <a:r>
                <a:rPr kumimoji="0" lang="en-US" altLang="zh-CN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PPT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435782" y="3766584"/>
              <a:ext cx="5320435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工作手册3"/>
          <p:cNvPicPr>
            <a:picLocks noChangeAspect="1"/>
          </p:cNvPicPr>
          <p:nvPr/>
        </p:nvPicPr>
        <p:blipFill>
          <a:blip r:embed="rId2"/>
          <a:srcRect l="26991"/>
          <a:stretch>
            <a:fillRect/>
          </a:stretch>
        </p:blipFill>
        <p:spPr>
          <a:xfrm rot="54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4608019" y="1695962"/>
            <a:ext cx="3138405" cy="647686"/>
            <a:chOff x="5168348" y="1366644"/>
            <a:chExt cx="3138405" cy="6476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168348" y="1366644"/>
              <a:ext cx="647686" cy="647686"/>
              <a:chOff x="1121058" y="2135039"/>
              <a:chExt cx="647686" cy="64768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>
                <a:avLst/>
              </a:prstGeom>
              <a:solidFill>
                <a:srgbClr val="9DD0C6"/>
              </a:solidFill>
              <a:ln>
                <a:noFill/>
              </a:ln>
              <a:effectLst>
                <a:outerShdw blurRad="50800" dist="38100" dir="5400000" sx="102000" sy="102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161905" y="2166494"/>
                <a:ext cx="5659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01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139744" y="1398099"/>
              <a:ext cx="2167009" cy="513003"/>
              <a:chOff x="8155024" y="1625551"/>
              <a:chExt cx="2167009" cy="513003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8155024" y="1625551"/>
                <a:ext cx="21670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整体</a:t>
                </a:r>
                <a:r>
                  <a:rPr lang="zh-CN" altLang="en-US" sz="2400" dirty="0">
                    <a:solidFill>
                      <a:prstClr val="black"/>
                    </a:solidFill>
                    <a:latin typeface="站酷小薇LOGO体" panose="02010600010101010101" pitchFamily="2" charset="-122"/>
                    <a:ea typeface="站酷小薇LOGO体" panose="02010600010101010101" pitchFamily="2" charset="-122"/>
                  </a:rPr>
                  <a:t>教学工作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8262906" y="2138554"/>
                <a:ext cx="1951243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/>
          <p:cNvGrpSpPr/>
          <p:nvPr/>
        </p:nvGrpSpPr>
        <p:grpSpPr>
          <a:xfrm>
            <a:off x="4608019" y="2709036"/>
            <a:ext cx="3138405" cy="647686"/>
            <a:chOff x="7238047" y="1490868"/>
            <a:chExt cx="3138405" cy="647686"/>
          </a:xfrm>
        </p:grpSpPr>
        <p:grpSp>
          <p:nvGrpSpPr>
            <p:cNvPr id="49" name="组合 48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>
                <a:avLst/>
              </a:prstGeom>
              <a:solidFill>
                <a:srgbClr val="68AEA3"/>
              </a:solidFill>
              <a:ln>
                <a:noFill/>
              </a:ln>
              <a:effectLst>
                <a:outerShdw blurRad="50800" dist="38100" dir="5400000" sx="102000" sy="102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161905" y="2166494"/>
                <a:ext cx="5659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02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209443" y="1522323"/>
              <a:ext cx="2167009" cy="513003"/>
              <a:chOff x="8155024" y="1625551"/>
              <a:chExt cx="2167009" cy="513003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8155024" y="1625551"/>
                <a:ext cx="21670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阶段教学成绩</a:t>
                </a:r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8262906" y="2138554"/>
                <a:ext cx="1951243" cy="0"/>
              </a:xfrm>
              <a:prstGeom prst="line">
                <a:avLst/>
              </a:prstGeom>
              <a:ln>
                <a:solidFill>
                  <a:srgbClr val="B6DCE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/>
          <p:cNvGrpSpPr/>
          <p:nvPr/>
        </p:nvGrpSpPr>
        <p:grpSpPr>
          <a:xfrm>
            <a:off x="4608019" y="3722110"/>
            <a:ext cx="3138405" cy="647686"/>
            <a:chOff x="7238047" y="1490868"/>
            <a:chExt cx="3138405" cy="647686"/>
          </a:xfrm>
        </p:grpSpPr>
        <p:grpSp>
          <p:nvGrpSpPr>
            <p:cNvPr id="56" name="组合 55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>
                <a:avLst/>
              </a:prstGeom>
              <a:solidFill>
                <a:srgbClr val="9DD0C6"/>
              </a:solidFill>
              <a:ln>
                <a:noFill/>
              </a:ln>
              <a:effectLst>
                <a:outerShdw blurRad="50800" dist="38100" dir="5400000" sx="102000" sy="102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161905" y="2166494"/>
                <a:ext cx="5659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03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209443" y="1522323"/>
              <a:ext cx="2167009" cy="513003"/>
              <a:chOff x="8155024" y="1625551"/>
              <a:chExt cx="2167009" cy="513003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8155024" y="1625551"/>
                <a:ext cx="21670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教学经验总结</a:t>
                </a: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8262906" y="2138554"/>
                <a:ext cx="1951243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组合 61"/>
          <p:cNvGrpSpPr/>
          <p:nvPr/>
        </p:nvGrpSpPr>
        <p:grpSpPr>
          <a:xfrm>
            <a:off x="4608019" y="4735183"/>
            <a:ext cx="3138405" cy="647686"/>
            <a:chOff x="7238047" y="1490868"/>
            <a:chExt cx="3138405" cy="647686"/>
          </a:xfrm>
        </p:grpSpPr>
        <p:grpSp>
          <p:nvGrpSpPr>
            <p:cNvPr id="63" name="组合 62"/>
            <p:cNvGrpSpPr/>
            <p:nvPr/>
          </p:nvGrpSpPr>
          <p:grpSpPr>
            <a:xfrm>
              <a:off x="7238047" y="1490868"/>
              <a:ext cx="647686" cy="647686"/>
              <a:chOff x="1121058" y="2135039"/>
              <a:chExt cx="647686" cy="647686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1121058" y="2135039"/>
                <a:ext cx="647686" cy="647686"/>
              </a:xfrm>
              <a:prstGeom prst="ellipse">
                <a:avLst/>
              </a:prstGeom>
              <a:solidFill>
                <a:srgbClr val="68AEA3"/>
              </a:solidFill>
              <a:ln>
                <a:noFill/>
              </a:ln>
              <a:effectLst>
                <a:outerShdw blurRad="50800" dist="38100" dir="5400000" sx="102000" sy="102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1161905" y="2166494"/>
                <a:ext cx="5659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04</a:t>
                </a: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站酷小薇LOGO体" panose="02010600010101010101" pitchFamily="2" charset="-122"/>
                  <a:ea typeface="站酷小薇LOGO体" panose="02010600010101010101" pitchFamily="2" charset="-122"/>
                  <a:cs typeface="+mn-cs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8209443" y="1522323"/>
              <a:ext cx="2167009" cy="513003"/>
              <a:chOff x="8155024" y="1625551"/>
              <a:chExt cx="2167009" cy="513003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8155024" y="1625551"/>
                <a:ext cx="21670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站酷小薇LOGO体" panose="02010600010101010101" pitchFamily="2" charset="-122"/>
                    <a:ea typeface="站酷小薇LOGO体" panose="02010600010101010101" pitchFamily="2" charset="-122"/>
                    <a:cs typeface="+mn-cs"/>
                  </a:rPr>
                  <a:t>未来教学计划</a:t>
                </a: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8262906" y="2138554"/>
                <a:ext cx="1951243" cy="0"/>
              </a:xfrm>
              <a:prstGeom prst="line">
                <a:avLst/>
              </a:prstGeom>
              <a:ln>
                <a:solidFill>
                  <a:srgbClr val="B6DCE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文本框 5"/>
          <p:cNvSpPr txBox="1"/>
          <p:nvPr/>
        </p:nvSpPr>
        <p:spPr>
          <a:xfrm>
            <a:off x="2413747" y="2637192"/>
            <a:ext cx="800219" cy="13033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 dirty="0">
                <a:latin typeface="站酷小薇LOGO体" panose="02010600010101010101" pitchFamily="2" charset="-122"/>
                <a:ea typeface="站酷小薇LOGO体" panose="02010600010101010101" pitchFamily="2" charset="-122"/>
              </a:rPr>
              <a:t>目录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工作手册3"/>
          <p:cNvPicPr>
            <a:picLocks noChangeAspect="1"/>
          </p:cNvPicPr>
          <p:nvPr/>
        </p:nvPicPr>
        <p:blipFill>
          <a:blip r:embed="rId2"/>
          <a:srcRect l="176" t="-5" r="26815" b="5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0" y="2677160"/>
            <a:ext cx="8438515" cy="1988820"/>
            <a:chOff x="3469710" y="2675781"/>
            <a:chExt cx="4766447" cy="1123178"/>
          </a:xfrm>
        </p:grpSpPr>
        <p:sp>
          <p:nvSpPr>
            <p:cNvPr id="39" name="形状2"/>
            <p:cNvSpPr/>
            <p:nvPr/>
          </p:nvSpPr>
          <p:spPr bwMode="auto">
            <a:xfrm>
              <a:off x="7667354" y="2840710"/>
              <a:ext cx="568803" cy="958249"/>
            </a:xfrm>
            <a:custGeom>
              <a:avLst/>
              <a:gdLst>
                <a:gd name="T0" fmla="*/ 0 w 643"/>
                <a:gd name="T1" fmla="*/ 1660 h 1660"/>
                <a:gd name="T2" fmla="*/ 0 w 643"/>
                <a:gd name="T3" fmla="*/ 0 h 1660"/>
                <a:gd name="T4" fmla="*/ 643 w 643"/>
                <a:gd name="T5" fmla="*/ 301 h 1660"/>
                <a:gd name="T6" fmla="*/ 643 w 643"/>
                <a:gd name="T7" fmla="*/ 1359 h 1660"/>
                <a:gd name="T8" fmla="*/ 0 w 643"/>
                <a:gd name="T9" fmla="*/ 1660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1660">
                  <a:moveTo>
                    <a:pt x="0" y="1660"/>
                  </a:moveTo>
                  <a:lnTo>
                    <a:pt x="0" y="0"/>
                  </a:lnTo>
                  <a:lnTo>
                    <a:pt x="643" y="301"/>
                  </a:lnTo>
                  <a:lnTo>
                    <a:pt x="643" y="1359"/>
                  </a:lnTo>
                  <a:lnTo>
                    <a:pt x="0" y="1660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形状2"/>
            <p:cNvSpPr/>
            <p:nvPr/>
          </p:nvSpPr>
          <p:spPr bwMode="auto">
            <a:xfrm>
              <a:off x="3469710" y="2810728"/>
              <a:ext cx="4766447" cy="799423"/>
            </a:xfrm>
            <a:custGeom>
              <a:avLst/>
              <a:gdLst>
                <a:gd name="T0" fmla="*/ 4614 w 4614"/>
                <a:gd name="T1" fmla="*/ 1066 h 1066"/>
                <a:gd name="T2" fmla="*/ 0 w 4614"/>
                <a:gd name="T3" fmla="*/ 1066 h 1066"/>
                <a:gd name="T4" fmla="*/ 291 w 4614"/>
                <a:gd name="T5" fmla="*/ 535 h 1066"/>
                <a:gd name="T6" fmla="*/ 0 w 4614"/>
                <a:gd name="T7" fmla="*/ 0 h 1066"/>
                <a:gd name="T8" fmla="*/ 4614 w 4614"/>
                <a:gd name="T9" fmla="*/ 0 h 1066"/>
                <a:gd name="T10" fmla="*/ 4614 w 4614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14" h="1066">
                  <a:moveTo>
                    <a:pt x="4614" y="1066"/>
                  </a:moveTo>
                  <a:lnTo>
                    <a:pt x="0" y="1066"/>
                  </a:lnTo>
                  <a:lnTo>
                    <a:pt x="291" y="535"/>
                  </a:lnTo>
                  <a:lnTo>
                    <a:pt x="0" y="0"/>
                  </a:lnTo>
                  <a:lnTo>
                    <a:pt x="4614" y="0"/>
                  </a:lnTo>
                  <a:lnTo>
                    <a:pt x="4614" y="1066"/>
                  </a:lnTo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圆形1"/>
            <p:cNvSpPr>
              <a:spLocks noChangeArrowheads="1"/>
            </p:cNvSpPr>
            <p:nvPr/>
          </p:nvSpPr>
          <p:spPr bwMode="auto">
            <a:xfrm>
              <a:off x="4005335" y="2675781"/>
              <a:ext cx="1086038" cy="1086967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031742" y="2880875"/>
              <a:ext cx="1033223" cy="67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  <p:sp>
          <p:nvSpPr>
            <p:cNvPr id="71" name="佳佳PPT"/>
            <p:cNvSpPr txBox="1"/>
            <p:nvPr/>
          </p:nvSpPr>
          <p:spPr>
            <a:xfrm>
              <a:off x="5526664" y="2957654"/>
              <a:ext cx="2388713" cy="46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9" name="图片 28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2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902970" y="2165350"/>
            <a:ext cx="1147445" cy="1415415"/>
          </a:xfrm>
          <a:prstGeom prst="rect">
            <a:avLst/>
          </a:pr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57095" y="2165350"/>
            <a:ext cx="3674110" cy="1415415"/>
          </a:xfrm>
          <a:prstGeom prst="rect">
            <a:avLst/>
          </a:prstGeom>
          <a:noFill/>
          <a:ln>
            <a:solidFill>
              <a:srgbClr val="68AE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189980" y="2165350"/>
            <a:ext cx="1147445" cy="1415415"/>
          </a:xfrm>
          <a:prstGeom prst="rect">
            <a:avLst/>
          </a:pr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420610" y="2165350"/>
            <a:ext cx="3674110" cy="1415415"/>
          </a:xfrm>
          <a:prstGeom prst="rect">
            <a:avLst/>
          </a:prstGeom>
          <a:noFill/>
          <a:ln>
            <a:solidFill>
              <a:srgbClr val="9DD0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8840" y="4293235"/>
            <a:ext cx="1147445" cy="1415415"/>
          </a:xfrm>
          <a:prstGeom prst="rect">
            <a:avLst/>
          </a:pr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133600" y="4293235"/>
            <a:ext cx="3674110" cy="1415415"/>
          </a:xfrm>
          <a:prstGeom prst="rect">
            <a:avLst/>
          </a:prstGeom>
          <a:noFill/>
          <a:ln>
            <a:solidFill>
              <a:srgbClr val="9DD0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66485" y="4293235"/>
            <a:ext cx="1147445" cy="1415415"/>
          </a:xfrm>
          <a:prstGeom prst="rect">
            <a:avLst/>
          </a:pr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20610" y="4293235"/>
            <a:ext cx="3674110" cy="1415415"/>
          </a:xfrm>
          <a:prstGeom prst="rect">
            <a:avLst/>
          </a:prstGeom>
          <a:noFill/>
          <a:ln>
            <a:solidFill>
              <a:srgbClr val="68AE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2244725" y="2216150"/>
            <a:ext cx="1847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srgbClr val="636D6E"/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</a:p>
        </p:txBody>
      </p:sp>
      <p:sp>
        <p:nvSpPr>
          <p:cNvPr id="40" name="矩形 39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2244725" y="2594610"/>
            <a:ext cx="358711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</a:t>
            </a:r>
          </a:p>
        </p:txBody>
      </p:sp>
      <p:sp>
        <p:nvSpPr>
          <p:cNvPr id="41" name="文本框 40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2220595" y="4375150"/>
            <a:ext cx="1847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srgbClr val="636D6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2000">
              <a:solidFill>
                <a:srgbClr val="636D6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2220595" y="4753610"/>
            <a:ext cx="358711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</a:t>
            </a:r>
          </a:p>
        </p:txBody>
      </p:sp>
      <p:sp>
        <p:nvSpPr>
          <p:cNvPr id="43" name="文本框 42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7550150" y="2216150"/>
            <a:ext cx="1847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srgbClr val="636D6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2000">
              <a:solidFill>
                <a:srgbClr val="636D6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7550150" y="2594610"/>
            <a:ext cx="358711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</a:t>
            </a:r>
          </a:p>
        </p:txBody>
      </p:sp>
      <p:sp>
        <p:nvSpPr>
          <p:cNvPr id="45" name="文本框 44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 txBox="1"/>
          <p:nvPr/>
        </p:nvSpPr>
        <p:spPr>
          <a:xfrm>
            <a:off x="7550150" y="4375150"/>
            <a:ext cx="18478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000">
                <a:solidFill>
                  <a:srgbClr val="636D6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输入标题内容</a:t>
            </a:r>
            <a:endParaRPr lang="zh-CN" altLang="en-US" sz="2000">
              <a:solidFill>
                <a:srgbClr val="636D6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 descr="e7d195523061f1c09e9d68d7cf438b91ef959ecb14fc25d26BBA7F7DBC18E55DFF4014AF651F0BF2569D4B6C1DA7F1A4683A481403BD872FC687266AD13265C1DE7C373772FD8728ABDD69ADD03BFF5BE2862BC891DBB79E0B47DAFC0B20EFAF77608A7FC7FF92CC026D93F7E06FB9001E334F7BA7038BEE38ADC10C0B12CB951E4686096DFFE0E7FF8AE1243663E330F405F91E3FFEC22E"/>
          <p:cNvSpPr/>
          <p:nvPr/>
        </p:nvSpPr>
        <p:spPr>
          <a:xfrm>
            <a:off x="7550150" y="4753610"/>
            <a:ext cx="3587115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amet, consectetuer adipiscing elit. Aenean commodo ligula eget dolor. </a:t>
            </a:r>
            <a:r>
              <a:rPr lang="en-US" altLang="zh-CN" sz="12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 ipsum dolor sit amet</a:t>
            </a:r>
          </a:p>
        </p:txBody>
      </p:sp>
      <p:sp>
        <p:nvSpPr>
          <p:cNvPr id="47" name="Rectangle 120"/>
          <p:cNvSpPr/>
          <p:nvPr/>
        </p:nvSpPr>
        <p:spPr>
          <a:xfrm>
            <a:off x="1021080" y="2440940"/>
            <a:ext cx="10293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48" name="Rectangle 120"/>
          <p:cNvSpPr/>
          <p:nvPr/>
        </p:nvSpPr>
        <p:spPr>
          <a:xfrm>
            <a:off x="6267450" y="2419985"/>
            <a:ext cx="10293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49" name="Rectangle 120"/>
          <p:cNvSpPr/>
          <p:nvPr/>
        </p:nvSpPr>
        <p:spPr>
          <a:xfrm>
            <a:off x="937895" y="4558665"/>
            <a:ext cx="10293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50" name="Rectangle 120"/>
          <p:cNvSpPr/>
          <p:nvPr/>
        </p:nvSpPr>
        <p:spPr>
          <a:xfrm>
            <a:off x="6238240" y="4558665"/>
            <a:ext cx="102933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sz="4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04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9" name="图片 28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52145" y="2118360"/>
            <a:ext cx="10766608" cy="3746536"/>
            <a:chOff x="732" y="2063"/>
            <a:chExt cx="13167" cy="4582"/>
          </a:xfrm>
        </p:grpSpPr>
        <p:sp>
          <p:nvSpPr>
            <p:cNvPr id="54" name="菱形 53"/>
            <p:cNvSpPr/>
            <p:nvPr/>
          </p:nvSpPr>
          <p:spPr>
            <a:xfrm>
              <a:off x="4957" y="2159"/>
              <a:ext cx="4485" cy="4485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5" name="任意多边形: 形状 6"/>
            <p:cNvSpPr/>
            <p:nvPr/>
          </p:nvSpPr>
          <p:spPr>
            <a:xfrm>
              <a:off x="5383" y="2585"/>
              <a:ext cx="1749" cy="1749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2151" tIns="222151" rIns="222151" bIns="222151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任意多边形: 形状 7"/>
            <p:cNvSpPr/>
            <p:nvPr/>
          </p:nvSpPr>
          <p:spPr>
            <a:xfrm>
              <a:off x="7267" y="2585"/>
              <a:ext cx="1749" cy="1749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solidFill>
              <a:srgbClr val="9DD0C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2151" tIns="222151" rIns="222151" bIns="222151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任意多边形: 形状 8"/>
            <p:cNvSpPr/>
            <p:nvPr/>
          </p:nvSpPr>
          <p:spPr>
            <a:xfrm>
              <a:off x="5383" y="4469"/>
              <a:ext cx="1749" cy="1749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solidFill>
              <a:srgbClr val="9DD0C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2151" tIns="222151" rIns="222151" bIns="222151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任意多边形: 形状 9"/>
            <p:cNvSpPr/>
            <p:nvPr/>
          </p:nvSpPr>
          <p:spPr>
            <a:xfrm>
              <a:off x="7267" y="4469"/>
              <a:ext cx="1749" cy="1749"/>
            </a:xfrm>
            <a:custGeom>
              <a:avLst/>
              <a:gdLst>
                <a:gd name="connsiteX0" fmla="*/ 0 w 1584960"/>
                <a:gd name="connsiteY0" fmla="*/ 264165 h 1584960"/>
                <a:gd name="connsiteX1" fmla="*/ 264165 w 1584960"/>
                <a:gd name="connsiteY1" fmla="*/ 0 h 1584960"/>
                <a:gd name="connsiteX2" fmla="*/ 1320795 w 1584960"/>
                <a:gd name="connsiteY2" fmla="*/ 0 h 1584960"/>
                <a:gd name="connsiteX3" fmla="*/ 1584960 w 1584960"/>
                <a:gd name="connsiteY3" fmla="*/ 264165 h 1584960"/>
                <a:gd name="connsiteX4" fmla="*/ 1584960 w 1584960"/>
                <a:gd name="connsiteY4" fmla="*/ 1320795 h 1584960"/>
                <a:gd name="connsiteX5" fmla="*/ 1320795 w 1584960"/>
                <a:gd name="connsiteY5" fmla="*/ 1584960 h 1584960"/>
                <a:gd name="connsiteX6" fmla="*/ 264165 w 1584960"/>
                <a:gd name="connsiteY6" fmla="*/ 1584960 h 1584960"/>
                <a:gd name="connsiteX7" fmla="*/ 0 w 1584960"/>
                <a:gd name="connsiteY7" fmla="*/ 1320795 h 1584960"/>
                <a:gd name="connsiteX8" fmla="*/ 0 w 1584960"/>
                <a:gd name="connsiteY8" fmla="*/ 264165 h 1584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84960" h="1584960">
                  <a:moveTo>
                    <a:pt x="0" y="264165"/>
                  </a:moveTo>
                  <a:cubicBezTo>
                    <a:pt x="0" y="118271"/>
                    <a:pt x="118271" y="0"/>
                    <a:pt x="264165" y="0"/>
                  </a:cubicBezTo>
                  <a:lnTo>
                    <a:pt x="1320795" y="0"/>
                  </a:lnTo>
                  <a:cubicBezTo>
                    <a:pt x="1466689" y="0"/>
                    <a:pt x="1584960" y="118271"/>
                    <a:pt x="1584960" y="264165"/>
                  </a:cubicBezTo>
                  <a:lnTo>
                    <a:pt x="1584960" y="1320795"/>
                  </a:lnTo>
                  <a:cubicBezTo>
                    <a:pt x="1584960" y="1466689"/>
                    <a:pt x="1466689" y="1584960"/>
                    <a:pt x="1320795" y="1584960"/>
                  </a:cubicBezTo>
                  <a:lnTo>
                    <a:pt x="264165" y="1584960"/>
                  </a:lnTo>
                  <a:cubicBezTo>
                    <a:pt x="118271" y="1584960"/>
                    <a:pt x="0" y="1466689"/>
                    <a:pt x="0" y="1320795"/>
                  </a:cubicBezTo>
                  <a:lnTo>
                    <a:pt x="0" y="264165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2151" tIns="222151" rIns="222151" bIns="222151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732" y="2063"/>
              <a:ext cx="1745" cy="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解决方式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732" y="2644"/>
              <a:ext cx="4270" cy="1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ipsum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 sit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amet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,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consectetuer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adipiscing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elit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.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Aenean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commodo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ligula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eget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dolor. Lorem ipsum dolor sit amet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732" y="4378"/>
              <a:ext cx="1745" cy="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解决方式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732" y="4959"/>
              <a:ext cx="4270" cy="1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ipsum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 sit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amet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,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consectetuer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adipiscing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elit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.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Aenean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commodo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ligula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eget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dolor. Lorem ipsum dolor sit amet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12154" y="2087"/>
              <a:ext cx="1745" cy="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解决方式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9628" y="2669"/>
              <a:ext cx="4270" cy="1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ipsum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 sit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amet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,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consectetuer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adipiscing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elit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.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Aenean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commodo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ligula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eget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dolor. Lorem ipsum dolor sit amet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2154" y="4402"/>
              <a:ext cx="1745" cy="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zh-CN" altLang="en-US" sz="1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解决方式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9628" y="4984"/>
              <a:ext cx="4270" cy="10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ipsum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 sit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amet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,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consectetuer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adipiscing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elit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.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Aenean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commodo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ligula </a:t>
              </a:r>
              <a:r>
                <a:rPr lang="en-US" altLang="zh-CN" sz="105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eget</a:t>
              </a:r>
              <a:r>
                <a:rPr lang="en-US" altLang="zh-CN" sz="10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dolor. Lorem ipsum dolor sit amet</a:t>
              </a:r>
            </a:p>
          </p:txBody>
        </p:sp>
        <p:sp>
          <p:nvSpPr>
            <p:cNvPr id="64" name="AutoShape 112"/>
            <p:cNvSpPr/>
            <p:nvPr/>
          </p:nvSpPr>
          <p:spPr bwMode="auto">
            <a:xfrm>
              <a:off x="7744" y="4916"/>
              <a:ext cx="796" cy="79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ker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986" y="4914"/>
              <a:ext cx="545" cy="794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66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67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7745" y="3063"/>
              <a:ext cx="793" cy="793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69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70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71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 flipH="1">
              <a:off x="5862" y="3063"/>
              <a:ext cx="793" cy="793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76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77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9" name="图片 28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32493" y="4450019"/>
            <a:ext cx="2292728" cy="1152204"/>
            <a:chOff x="1194144" y="4983419"/>
            <a:chExt cx="2478696" cy="1152204"/>
          </a:xfrm>
        </p:grpSpPr>
        <p:sp>
          <p:nvSpPr>
            <p:cNvPr id="34" name="文本框 22"/>
            <p:cNvSpPr txBox="1"/>
            <p:nvPr/>
          </p:nvSpPr>
          <p:spPr>
            <a:xfrm>
              <a:off x="1194144" y="4983419"/>
              <a:ext cx="2478696" cy="2768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输入模板标题</a:t>
              </a:r>
            </a:p>
          </p:txBody>
        </p:sp>
        <p:sp>
          <p:nvSpPr>
            <p:cNvPr id="35" name="文本框 23"/>
            <p:cNvSpPr txBox="1"/>
            <p:nvPr/>
          </p:nvSpPr>
          <p:spPr>
            <a:xfrm>
              <a:off x="1252929" y="5321233"/>
              <a:ext cx="2361128" cy="8143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This is the original ppt template of Tongtong. Please do not copy, and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68247" y="4450019"/>
            <a:ext cx="2292728" cy="1152204"/>
            <a:chOff x="1194144" y="4983419"/>
            <a:chExt cx="2478696" cy="1152204"/>
          </a:xfrm>
        </p:grpSpPr>
        <p:sp>
          <p:nvSpPr>
            <p:cNvPr id="37" name="文本框 22"/>
            <p:cNvSpPr txBox="1"/>
            <p:nvPr/>
          </p:nvSpPr>
          <p:spPr>
            <a:xfrm>
              <a:off x="1194144" y="4983419"/>
              <a:ext cx="24786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输入模板标题</a:t>
              </a:r>
            </a:p>
          </p:txBody>
        </p:sp>
        <p:sp>
          <p:nvSpPr>
            <p:cNvPr id="38" name="文本框 23"/>
            <p:cNvSpPr txBox="1"/>
            <p:nvPr/>
          </p:nvSpPr>
          <p:spPr>
            <a:xfrm>
              <a:off x="1252929" y="5321233"/>
              <a:ext cx="2361128" cy="8143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This is the original ppt template of Tongtong. Please do not copy, and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04001" y="4450019"/>
            <a:ext cx="2292728" cy="1152204"/>
            <a:chOff x="1194144" y="4983419"/>
            <a:chExt cx="2478696" cy="1152204"/>
          </a:xfrm>
        </p:grpSpPr>
        <p:sp>
          <p:nvSpPr>
            <p:cNvPr id="40" name="文本框 22"/>
            <p:cNvSpPr txBox="1"/>
            <p:nvPr/>
          </p:nvSpPr>
          <p:spPr>
            <a:xfrm>
              <a:off x="1194144" y="4983419"/>
              <a:ext cx="24786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输入模板标题</a:t>
              </a:r>
            </a:p>
          </p:txBody>
        </p:sp>
        <p:sp>
          <p:nvSpPr>
            <p:cNvPr id="41" name="文本框 23"/>
            <p:cNvSpPr txBox="1"/>
            <p:nvPr/>
          </p:nvSpPr>
          <p:spPr>
            <a:xfrm>
              <a:off x="1252929" y="5321233"/>
              <a:ext cx="2361128" cy="8143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This is the original ppt template of Tongtong. Please do not copy, and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439756" y="4450019"/>
            <a:ext cx="2292728" cy="1152204"/>
            <a:chOff x="1194144" y="4983419"/>
            <a:chExt cx="2478696" cy="1152204"/>
          </a:xfrm>
        </p:grpSpPr>
        <p:sp>
          <p:nvSpPr>
            <p:cNvPr id="43" name="文本框 22"/>
            <p:cNvSpPr txBox="1"/>
            <p:nvPr/>
          </p:nvSpPr>
          <p:spPr>
            <a:xfrm>
              <a:off x="1194144" y="4983419"/>
              <a:ext cx="24786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zh-CN" altLang="en-US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输入模板标题</a:t>
              </a:r>
            </a:p>
          </p:txBody>
        </p:sp>
        <p:sp>
          <p:nvSpPr>
            <p:cNvPr id="44" name="文本框 23"/>
            <p:cNvSpPr txBox="1"/>
            <p:nvPr/>
          </p:nvSpPr>
          <p:spPr>
            <a:xfrm>
              <a:off x="1252929" y="5321233"/>
              <a:ext cx="2361128" cy="8143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lnSpc>
                  <a:spcPct val="13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This is the original ppt template of Tongtong. Please do not copy, and</a:t>
              </a:r>
            </a:p>
          </p:txBody>
        </p:sp>
      </p:grpSp>
      <p:sp>
        <p:nvSpPr>
          <p:cNvPr id="45" name="水滴形3"/>
          <p:cNvSpPr/>
          <p:nvPr/>
        </p:nvSpPr>
        <p:spPr bwMode="auto">
          <a:xfrm rot="2776159">
            <a:off x="5934696" y="1919416"/>
            <a:ext cx="2142087" cy="2142085"/>
          </a:xfrm>
          <a:prstGeom prst="teardrop">
            <a:avLst>
              <a:gd name="adj" fmla="val 107722"/>
            </a:avLst>
          </a:prstGeom>
          <a:solidFill>
            <a:srgbClr val="68AEA3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水滴形4"/>
          <p:cNvSpPr/>
          <p:nvPr/>
        </p:nvSpPr>
        <p:spPr bwMode="auto">
          <a:xfrm rot="2776159">
            <a:off x="8255287" y="1919416"/>
            <a:ext cx="2142087" cy="2142085"/>
          </a:xfrm>
          <a:prstGeom prst="teardrop">
            <a:avLst>
              <a:gd name="adj" fmla="val 107722"/>
            </a:avLst>
          </a:prstGeom>
          <a:solidFill>
            <a:srgbClr val="9DD0C6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16701" y="2601420"/>
            <a:ext cx="778078" cy="77807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48" name="椭圆 47"/>
          <p:cNvSpPr/>
          <p:nvPr/>
        </p:nvSpPr>
        <p:spPr>
          <a:xfrm>
            <a:off x="8937291" y="2601420"/>
            <a:ext cx="778078" cy="77807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49" name="水滴形2"/>
          <p:cNvSpPr/>
          <p:nvPr/>
        </p:nvSpPr>
        <p:spPr bwMode="auto">
          <a:xfrm rot="18823841" flipH="1">
            <a:off x="3785021" y="1919416"/>
            <a:ext cx="2142087" cy="2142085"/>
          </a:xfrm>
          <a:prstGeom prst="teardrop">
            <a:avLst>
              <a:gd name="adj" fmla="val 107722"/>
            </a:avLst>
          </a:prstGeom>
          <a:solidFill>
            <a:srgbClr val="9DD0C6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467026" y="2601420"/>
            <a:ext cx="778078" cy="77807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51" name="水滴形1"/>
          <p:cNvSpPr/>
          <p:nvPr/>
        </p:nvSpPr>
        <p:spPr bwMode="auto">
          <a:xfrm rot="18823841" flipH="1">
            <a:off x="1464428" y="1919416"/>
            <a:ext cx="2142087" cy="2142085"/>
          </a:xfrm>
          <a:prstGeom prst="teardrop">
            <a:avLst>
              <a:gd name="adj" fmla="val 107722"/>
            </a:avLst>
          </a:prstGeom>
          <a:solidFill>
            <a:srgbClr val="68AEA3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2146433" y="2601420"/>
            <a:ext cx="778078" cy="77807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工作手册3"/>
          <p:cNvPicPr>
            <a:picLocks noChangeAspect="1"/>
          </p:cNvPicPr>
          <p:nvPr/>
        </p:nvPicPr>
        <p:blipFill>
          <a:blip r:embed="rId2"/>
          <a:srcRect l="176" t="-5" r="26815" b="5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0" y="2677160"/>
            <a:ext cx="8438515" cy="1988820"/>
            <a:chOff x="3469710" y="2675781"/>
            <a:chExt cx="4766447" cy="1123178"/>
          </a:xfrm>
        </p:grpSpPr>
        <p:sp>
          <p:nvSpPr>
            <p:cNvPr id="39" name="形状2"/>
            <p:cNvSpPr/>
            <p:nvPr/>
          </p:nvSpPr>
          <p:spPr bwMode="auto">
            <a:xfrm>
              <a:off x="7667354" y="2840710"/>
              <a:ext cx="568803" cy="958249"/>
            </a:xfrm>
            <a:custGeom>
              <a:avLst/>
              <a:gdLst>
                <a:gd name="T0" fmla="*/ 0 w 643"/>
                <a:gd name="T1" fmla="*/ 1660 h 1660"/>
                <a:gd name="T2" fmla="*/ 0 w 643"/>
                <a:gd name="T3" fmla="*/ 0 h 1660"/>
                <a:gd name="T4" fmla="*/ 643 w 643"/>
                <a:gd name="T5" fmla="*/ 301 h 1660"/>
                <a:gd name="T6" fmla="*/ 643 w 643"/>
                <a:gd name="T7" fmla="*/ 1359 h 1660"/>
                <a:gd name="T8" fmla="*/ 0 w 643"/>
                <a:gd name="T9" fmla="*/ 1660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1660">
                  <a:moveTo>
                    <a:pt x="0" y="1660"/>
                  </a:moveTo>
                  <a:lnTo>
                    <a:pt x="0" y="0"/>
                  </a:lnTo>
                  <a:lnTo>
                    <a:pt x="643" y="301"/>
                  </a:lnTo>
                  <a:lnTo>
                    <a:pt x="643" y="1359"/>
                  </a:lnTo>
                  <a:lnTo>
                    <a:pt x="0" y="1660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形状2"/>
            <p:cNvSpPr/>
            <p:nvPr/>
          </p:nvSpPr>
          <p:spPr bwMode="auto">
            <a:xfrm>
              <a:off x="3469710" y="2810728"/>
              <a:ext cx="4766447" cy="799423"/>
            </a:xfrm>
            <a:custGeom>
              <a:avLst/>
              <a:gdLst>
                <a:gd name="T0" fmla="*/ 4614 w 4614"/>
                <a:gd name="T1" fmla="*/ 1066 h 1066"/>
                <a:gd name="T2" fmla="*/ 0 w 4614"/>
                <a:gd name="T3" fmla="*/ 1066 h 1066"/>
                <a:gd name="T4" fmla="*/ 291 w 4614"/>
                <a:gd name="T5" fmla="*/ 535 h 1066"/>
                <a:gd name="T6" fmla="*/ 0 w 4614"/>
                <a:gd name="T7" fmla="*/ 0 h 1066"/>
                <a:gd name="T8" fmla="*/ 4614 w 4614"/>
                <a:gd name="T9" fmla="*/ 0 h 1066"/>
                <a:gd name="T10" fmla="*/ 4614 w 4614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14" h="1066">
                  <a:moveTo>
                    <a:pt x="4614" y="1066"/>
                  </a:moveTo>
                  <a:lnTo>
                    <a:pt x="0" y="1066"/>
                  </a:lnTo>
                  <a:lnTo>
                    <a:pt x="291" y="535"/>
                  </a:lnTo>
                  <a:lnTo>
                    <a:pt x="0" y="0"/>
                  </a:lnTo>
                  <a:lnTo>
                    <a:pt x="4614" y="0"/>
                  </a:lnTo>
                  <a:lnTo>
                    <a:pt x="4614" y="1066"/>
                  </a:lnTo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圆形1"/>
            <p:cNvSpPr>
              <a:spLocks noChangeArrowheads="1"/>
            </p:cNvSpPr>
            <p:nvPr/>
          </p:nvSpPr>
          <p:spPr bwMode="auto">
            <a:xfrm>
              <a:off x="4005335" y="2675781"/>
              <a:ext cx="1086038" cy="1086967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031742" y="2880875"/>
              <a:ext cx="1033223" cy="67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  <p:sp>
          <p:nvSpPr>
            <p:cNvPr id="71" name="佳佳PPT"/>
            <p:cNvSpPr txBox="1"/>
            <p:nvPr/>
          </p:nvSpPr>
          <p:spPr>
            <a:xfrm>
              <a:off x="5526664" y="2957654"/>
              <a:ext cx="2388713" cy="46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1"/>
          <p:cNvSpPr>
            <a:spLocks noEditPoints="1"/>
          </p:cNvSpPr>
          <p:nvPr/>
        </p:nvSpPr>
        <p:spPr bwMode="auto">
          <a:xfrm rot="19492190">
            <a:off x="1413160" y="2786008"/>
            <a:ext cx="1237252" cy="2971989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rgbClr val="68AEA3"/>
          </a:solidFill>
          <a:ln w="9525">
            <a:noFill/>
            <a:round/>
          </a:ln>
        </p:spPr>
        <p:txBody>
          <a:bodyPr lIns="91412" tIns="45705" rIns="91412" bIns="45705"/>
          <a:lstStyle/>
          <a:p>
            <a:pPr defTabSz="913765">
              <a:defRPr/>
            </a:pPr>
            <a:endParaRPr lang="en-US"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形状1"/>
          <p:cNvSpPr/>
          <p:nvPr/>
        </p:nvSpPr>
        <p:spPr bwMode="auto">
          <a:xfrm rot="1568449">
            <a:off x="2014226" y="3825269"/>
            <a:ext cx="2117213" cy="789768"/>
          </a:xfrm>
          <a:prstGeom prst="roundRect">
            <a:avLst/>
          </a:prstGeom>
          <a:solidFill>
            <a:srgbClr val="9DD0C6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r" defTabSz="913765">
              <a:defRPr/>
            </a:pPr>
            <a:r>
              <a:rPr lang="zh-CN" altLang="en-US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输入标题文字</a:t>
            </a:r>
          </a:p>
        </p:txBody>
      </p:sp>
      <p:sp>
        <p:nvSpPr>
          <p:cNvPr id="4" name="形状1"/>
          <p:cNvSpPr/>
          <p:nvPr/>
        </p:nvSpPr>
        <p:spPr bwMode="auto">
          <a:xfrm rot="17768449">
            <a:off x="2197970" y="3750893"/>
            <a:ext cx="204662" cy="197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形状1"/>
          <p:cNvSpPr/>
          <p:nvPr/>
        </p:nvSpPr>
        <p:spPr bwMode="auto">
          <a:xfrm rot="17768449">
            <a:off x="1951376" y="3292681"/>
            <a:ext cx="66547" cy="793049"/>
          </a:xfrm>
          <a:prstGeom prst="roundRect">
            <a:avLst>
              <a:gd name="adj" fmla="val 38542"/>
            </a:avLst>
          </a:prstGeom>
          <a:solidFill>
            <a:srgbClr val="B6D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形状1"/>
          <p:cNvSpPr/>
          <p:nvPr/>
        </p:nvSpPr>
        <p:spPr bwMode="auto">
          <a:xfrm rot="140878">
            <a:off x="2311163" y="3097058"/>
            <a:ext cx="2118419" cy="791023"/>
          </a:xfrm>
          <a:prstGeom prst="roundRect">
            <a:avLst/>
          </a:prstGeom>
          <a:solidFill>
            <a:srgbClr val="9DD0C6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r" defTabSz="913765">
              <a:defRPr/>
            </a:pPr>
            <a:r>
              <a:rPr lang="zh-CN" altLang="en-US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输入标题文字</a:t>
            </a:r>
          </a:p>
        </p:txBody>
      </p:sp>
      <p:sp>
        <p:nvSpPr>
          <p:cNvPr id="7" name="形状1"/>
          <p:cNvSpPr/>
          <p:nvPr/>
        </p:nvSpPr>
        <p:spPr bwMode="auto">
          <a:xfrm rot="16340878">
            <a:off x="2415820" y="3379788"/>
            <a:ext cx="205918" cy="197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1"/>
          <p:cNvSpPr/>
          <p:nvPr/>
        </p:nvSpPr>
        <p:spPr bwMode="auto">
          <a:xfrm rot="16340878">
            <a:off x="2135479" y="3067182"/>
            <a:ext cx="65290" cy="793049"/>
          </a:xfrm>
          <a:prstGeom prst="roundRect">
            <a:avLst>
              <a:gd name="adj" fmla="val 38542"/>
            </a:avLst>
          </a:prstGeom>
          <a:solidFill>
            <a:srgbClr val="B6D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形状1"/>
          <p:cNvSpPr/>
          <p:nvPr/>
        </p:nvSpPr>
        <p:spPr bwMode="auto">
          <a:xfrm rot="20546288">
            <a:off x="2166313" y="2409022"/>
            <a:ext cx="2118419" cy="789768"/>
          </a:xfrm>
          <a:prstGeom prst="roundRect">
            <a:avLst/>
          </a:prstGeom>
          <a:solidFill>
            <a:srgbClr val="68AEA3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r" defTabSz="913765">
              <a:defRPr/>
            </a:pPr>
            <a:r>
              <a:rPr lang="zh-CN" altLang="en-US" sz="2000" dirty="0">
                <a:solidFill>
                  <a:schemeClr val="bg1">
                    <a:lumMod val="20000"/>
                    <a:lumOff val="8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lear Sans" panose="020B0503030202020304" pitchFamily="34" charset="0"/>
              </a:rPr>
              <a:t>输入标题文字</a:t>
            </a:r>
          </a:p>
        </p:txBody>
      </p:sp>
      <p:sp>
        <p:nvSpPr>
          <p:cNvPr id="10" name="形状1"/>
          <p:cNvSpPr/>
          <p:nvPr/>
        </p:nvSpPr>
        <p:spPr bwMode="auto">
          <a:xfrm rot="15146288">
            <a:off x="2318050" y="2993001"/>
            <a:ext cx="205917" cy="1979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形状1"/>
          <p:cNvSpPr/>
          <p:nvPr/>
        </p:nvSpPr>
        <p:spPr bwMode="auto">
          <a:xfrm rot="15146288">
            <a:off x="2053401" y="2805915"/>
            <a:ext cx="65290" cy="793049"/>
          </a:xfrm>
          <a:prstGeom prst="roundRect">
            <a:avLst>
              <a:gd name="adj" fmla="val 38542"/>
            </a:avLst>
          </a:prstGeom>
          <a:solidFill>
            <a:srgbClr val="B6DC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792216" y="2332101"/>
            <a:ext cx="6371212" cy="959485"/>
            <a:chOff x="4765101" y="2026249"/>
            <a:chExt cx="6371212" cy="959485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3"/>
            <p:cNvSpPr txBox="1"/>
            <p:nvPr/>
          </p:nvSpPr>
          <p:spPr>
            <a:xfrm>
              <a:off x="8022058" y="2026249"/>
              <a:ext cx="3114255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the original ppt template of Tongtong. Please do not copy, and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92216" y="3414843"/>
            <a:ext cx="6371212" cy="959485"/>
            <a:chOff x="4765101" y="2026249"/>
            <a:chExt cx="6371212" cy="959485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3"/>
            <p:cNvSpPr txBox="1"/>
            <p:nvPr/>
          </p:nvSpPr>
          <p:spPr>
            <a:xfrm>
              <a:off x="8022058" y="2026249"/>
              <a:ext cx="3114255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the original ppt template of Tongtong. Please do not copy, and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92216" y="4497585"/>
            <a:ext cx="6371212" cy="959485"/>
            <a:chOff x="4765101" y="2026249"/>
            <a:chExt cx="6371212" cy="959485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765101" y="2347806"/>
              <a:ext cx="2915404" cy="252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3"/>
            <p:cNvSpPr txBox="1"/>
            <p:nvPr/>
          </p:nvSpPr>
          <p:spPr>
            <a:xfrm>
              <a:off x="8022058" y="2026249"/>
              <a:ext cx="3114255" cy="95948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fontAlgn="auto">
                <a:lnSpc>
                  <a:spcPct val="130000"/>
                </a:lnSpc>
              </a:pPr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the original ppt template of Tongtong. Please do not copy, and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9" name="图片 28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8058" y="1562028"/>
            <a:ext cx="10022243" cy="2096146"/>
            <a:chOff x="1084878" y="1100383"/>
            <a:chExt cx="10022243" cy="2096146"/>
          </a:xfrm>
        </p:grpSpPr>
        <p:grpSp>
          <p:nvGrpSpPr>
            <p:cNvPr id="3" name="组合 2"/>
            <p:cNvGrpSpPr/>
            <p:nvPr/>
          </p:nvGrpSpPr>
          <p:grpSpPr>
            <a:xfrm>
              <a:off x="1084878" y="1100383"/>
              <a:ext cx="2712205" cy="2096146"/>
              <a:chOff x="1131375" y="1332854"/>
              <a:chExt cx="2712205" cy="2096146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68AEA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and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739897" y="1100383"/>
              <a:ext cx="2712205" cy="2096146"/>
              <a:chOff x="1131375" y="1332854"/>
              <a:chExt cx="2712205" cy="209614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68AEA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and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394916" y="1100383"/>
              <a:ext cx="2712205" cy="2096146"/>
              <a:chOff x="1131375" y="1332854"/>
              <a:chExt cx="2712205" cy="2096146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68AEA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and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128056" y="4123117"/>
            <a:ext cx="10022243" cy="2096146"/>
            <a:chOff x="1084878" y="1100383"/>
            <a:chExt cx="10022243" cy="2096146"/>
          </a:xfrm>
        </p:grpSpPr>
        <p:grpSp>
          <p:nvGrpSpPr>
            <p:cNvPr id="19" name="组合 18"/>
            <p:cNvGrpSpPr/>
            <p:nvPr/>
          </p:nvGrpSpPr>
          <p:grpSpPr>
            <a:xfrm>
              <a:off x="1084878" y="1100383"/>
              <a:ext cx="2712205" cy="2096146"/>
              <a:chOff x="1131375" y="1332854"/>
              <a:chExt cx="2712205" cy="2096146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9DD0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and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739897" y="1100383"/>
              <a:ext cx="2712205" cy="2096146"/>
              <a:chOff x="1131375" y="1332854"/>
              <a:chExt cx="2712205" cy="209614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9DD0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394916" y="1100383"/>
              <a:ext cx="2712205" cy="2096146"/>
              <a:chOff x="1131375" y="1332854"/>
              <a:chExt cx="2712205" cy="2096146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131376" y="1332854"/>
                <a:ext cx="2712204" cy="2096146"/>
              </a:xfrm>
              <a:prstGeom prst="rect">
                <a:avLst/>
              </a:prstGeom>
              <a:noFill/>
              <a:ln>
                <a:solidFill>
                  <a:srgbClr val="9DD0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 bwMode="auto">
              <a:xfrm>
                <a:off x="1296419" y="2171645"/>
                <a:ext cx="2392178" cy="92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and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131375" y="1332854"/>
                <a:ext cx="2712204" cy="697424"/>
              </a:xfrm>
              <a:prstGeom prst="rect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佳佳PPT"/>
              <p:cNvSpPr txBox="1"/>
              <p:nvPr/>
            </p:nvSpPr>
            <p:spPr>
              <a:xfrm>
                <a:off x="1565327" y="1458483"/>
                <a:ext cx="18442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输入标题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34" name="图片 33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5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91053" y="1748848"/>
            <a:ext cx="10413758" cy="4075315"/>
            <a:chOff x="1811" y="2470"/>
            <a:chExt cx="15675" cy="6134"/>
          </a:xfrm>
        </p:grpSpPr>
        <p:grpSp>
          <p:nvGrpSpPr>
            <p:cNvPr id="14" name="组合 13"/>
            <p:cNvGrpSpPr/>
            <p:nvPr/>
          </p:nvGrpSpPr>
          <p:grpSpPr>
            <a:xfrm>
              <a:off x="6579" y="2470"/>
              <a:ext cx="5818" cy="6134"/>
              <a:chOff x="3707238" y="487890"/>
              <a:chExt cx="5717080" cy="6027381"/>
            </a:xfrm>
            <a:solidFill>
              <a:srgbClr val="68AEA3"/>
            </a:solidFill>
          </p:grpSpPr>
          <p:sp>
            <p:nvSpPr>
              <p:cNvPr id="15" name="任意多边形: 形状 14"/>
              <p:cNvSpPr/>
              <p:nvPr/>
            </p:nvSpPr>
            <p:spPr>
              <a:xfrm>
                <a:off x="5825066" y="3158066"/>
                <a:ext cx="2980266" cy="2980266"/>
              </a:xfrm>
              <a:custGeom>
                <a:avLst/>
                <a:gdLst>
                  <a:gd name="connsiteX0" fmla="*/ 2115406 w 2980266"/>
                  <a:gd name="connsiteY0" fmla="*/ 475169 h 2980266"/>
                  <a:gd name="connsiteX1" fmla="*/ 2347223 w 2980266"/>
                  <a:gd name="connsiteY1" fmla="*/ 280641 h 2980266"/>
                  <a:gd name="connsiteX2" fmla="*/ 2532418 w 2980266"/>
                  <a:gd name="connsiteY2" fmla="*/ 436038 h 2980266"/>
                  <a:gd name="connsiteX3" fmla="*/ 2381100 w 2980266"/>
                  <a:gd name="connsiteY3" fmla="*/ 698113 h 2980266"/>
                  <a:gd name="connsiteX4" fmla="*/ 2621526 w 2980266"/>
                  <a:gd name="connsiteY4" fmla="*/ 1114543 h 2980266"/>
                  <a:gd name="connsiteX5" fmla="*/ 2924149 w 2980266"/>
                  <a:gd name="connsiteY5" fmla="*/ 1114535 h 2980266"/>
                  <a:gd name="connsiteX6" fmla="*/ 2966129 w 2980266"/>
                  <a:gd name="connsiteY6" fmla="*/ 1352617 h 2980266"/>
                  <a:gd name="connsiteX7" fmla="*/ 2681754 w 2980266"/>
                  <a:gd name="connsiteY7" fmla="*/ 1456113 h 2980266"/>
                  <a:gd name="connsiteX8" fmla="*/ 2598255 w 2980266"/>
                  <a:gd name="connsiteY8" fmla="*/ 1929659 h 2980266"/>
                  <a:gd name="connsiteX9" fmla="*/ 2830082 w 2980266"/>
                  <a:gd name="connsiteY9" fmla="*/ 2124176 h 2980266"/>
                  <a:gd name="connsiteX10" fmla="*/ 2709205 w 2980266"/>
                  <a:gd name="connsiteY10" fmla="*/ 2333542 h 2980266"/>
                  <a:gd name="connsiteX11" fmla="*/ 2424835 w 2980266"/>
                  <a:gd name="connsiteY11" fmla="*/ 2230031 h 2980266"/>
                  <a:gd name="connsiteX12" fmla="*/ 2056481 w 2980266"/>
                  <a:gd name="connsiteY12" fmla="*/ 2539116 h 2980266"/>
                  <a:gd name="connsiteX13" fmla="*/ 2109039 w 2980266"/>
                  <a:gd name="connsiteY13" fmla="*/ 2837141 h 2980266"/>
                  <a:gd name="connsiteX14" fmla="*/ 1881863 w 2980266"/>
                  <a:gd name="connsiteY14" fmla="*/ 2919826 h 2980266"/>
                  <a:gd name="connsiteX15" fmla="*/ 1730559 w 2980266"/>
                  <a:gd name="connsiteY15" fmla="*/ 2657743 h 2980266"/>
                  <a:gd name="connsiteX16" fmla="*/ 1249707 w 2980266"/>
                  <a:gd name="connsiteY16" fmla="*/ 2657743 h 2980266"/>
                  <a:gd name="connsiteX17" fmla="*/ 1098403 w 2980266"/>
                  <a:gd name="connsiteY17" fmla="*/ 2919826 h 2980266"/>
                  <a:gd name="connsiteX18" fmla="*/ 871227 w 2980266"/>
                  <a:gd name="connsiteY18" fmla="*/ 2837141 h 2980266"/>
                  <a:gd name="connsiteX19" fmla="*/ 923785 w 2980266"/>
                  <a:gd name="connsiteY19" fmla="*/ 2539117 h 2980266"/>
                  <a:gd name="connsiteX20" fmla="*/ 555431 w 2980266"/>
                  <a:gd name="connsiteY20" fmla="*/ 2230032 h 2980266"/>
                  <a:gd name="connsiteX21" fmla="*/ 271061 w 2980266"/>
                  <a:gd name="connsiteY21" fmla="*/ 2333542 h 2980266"/>
                  <a:gd name="connsiteX22" fmla="*/ 150184 w 2980266"/>
                  <a:gd name="connsiteY22" fmla="*/ 2124176 h 2980266"/>
                  <a:gd name="connsiteX23" fmla="*/ 382011 w 2980266"/>
                  <a:gd name="connsiteY23" fmla="*/ 1929660 h 2980266"/>
                  <a:gd name="connsiteX24" fmla="*/ 298512 w 2980266"/>
                  <a:gd name="connsiteY24" fmla="*/ 1456114 h 2980266"/>
                  <a:gd name="connsiteX25" fmla="*/ 14137 w 2980266"/>
                  <a:gd name="connsiteY25" fmla="*/ 1352617 h 2980266"/>
                  <a:gd name="connsiteX26" fmla="*/ 56117 w 2980266"/>
                  <a:gd name="connsiteY26" fmla="*/ 1114535 h 2980266"/>
                  <a:gd name="connsiteX27" fmla="*/ 358740 w 2980266"/>
                  <a:gd name="connsiteY27" fmla="*/ 1114543 h 2980266"/>
                  <a:gd name="connsiteX28" fmla="*/ 599166 w 2980266"/>
                  <a:gd name="connsiteY28" fmla="*/ 698113 h 2980266"/>
                  <a:gd name="connsiteX29" fmla="*/ 447848 w 2980266"/>
                  <a:gd name="connsiteY29" fmla="*/ 436038 h 2980266"/>
                  <a:gd name="connsiteX30" fmla="*/ 633043 w 2980266"/>
                  <a:gd name="connsiteY30" fmla="*/ 280641 h 2980266"/>
                  <a:gd name="connsiteX31" fmla="*/ 864860 w 2980266"/>
                  <a:gd name="connsiteY31" fmla="*/ 475169 h 2980266"/>
                  <a:gd name="connsiteX32" fmla="*/ 1316713 w 2980266"/>
                  <a:gd name="connsiteY32" fmla="*/ 310708 h 2980266"/>
                  <a:gd name="connsiteX33" fmla="*/ 1369255 w 2980266"/>
                  <a:gd name="connsiteY33" fmla="*/ 12681 h 2980266"/>
                  <a:gd name="connsiteX34" fmla="*/ 1611011 w 2980266"/>
                  <a:gd name="connsiteY34" fmla="*/ 12681 h 2980266"/>
                  <a:gd name="connsiteX35" fmla="*/ 1663553 w 2980266"/>
                  <a:gd name="connsiteY35" fmla="*/ 310708 h 2980266"/>
                  <a:gd name="connsiteX36" fmla="*/ 2115406 w 2980266"/>
                  <a:gd name="connsiteY36" fmla="*/ 475169 h 2980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80266" h="2980266">
                    <a:moveTo>
                      <a:pt x="2115406" y="475169"/>
                    </a:moveTo>
                    <a:lnTo>
                      <a:pt x="2347223" y="280641"/>
                    </a:lnTo>
                    <a:lnTo>
                      <a:pt x="2532418" y="436038"/>
                    </a:lnTo>
                    <a:lnTo>
                      <a:pt x="2381100" y="698113"/>
                    </a:lnTo>
                    <a:cubicBezTo>
                      <a:pt x="2488696" y="819151"/>
                      <a:pt x="2570502" y="960843"/>
                      <a:pt x="2621526" y="1114543"/>
                    </a:cubicBezTo>
                    <a:lnTo>
                      <a:pt x="2924149" y="1114535"/>
                    </a:lnTo>
                    <a:lnTo>
                      <a:pt x="2966129" y="1352617"/>
                    </a:lnTo>
                    <a:lnTo>
                      <a:pt x="2681754" y="1456113"/>
                    </a:lnTo>
                    <a:cubicBezTo>
                      <a:pt x="2686376" y="1617995"/>
                      <a:pt x="2657965" y="1779121"/>
                      <a:pt x="2598255" y="1929659"/>
                    </a:cubicBezTo>
                    <a:lnTo>
                      <a:pt x="2830082" y="2124176"/>
                    </a:lnTo>
                    <a:lnTo>
                      <a:pt x="2709205" y="2333542"/>
                    </a:lnTo>
                    <a:lnTo>
                      <a:pt x="2424835" y="2230031"/>
                    </a:lnTo>
                    <a:cubicBezTo>
                      <a:pt x="2324320" y="2357010"/>
                      <a:pt x="2198986" y="2462178"/>
                      <a:pt x="2056481" y="2539116"/>
                    </a:cubicBezTo>
                    <a:lnTo>
                      <a:pt x="2109039" y="2837141"/>
                    </a:lnTo>
                    <a:lnTo>
                      <a:pt x="1881863" y="2919826"/>
                    </a:lnTo>
                    <a:lnTo>
                      <a:pt x="1730559" y="2657743"/>
                    </a:lnTo>
                    <a:cubicBezTo>
                      <a:pt x="1571939" y="2690405"/>
                      <a:pt x="1408327" y="2690405"/>
                      <a:pt x="1249707" y="2657743"/>
                    </a:cubicBezTo>
                    <a:lnTo>
                      <a:pt x="1098403" y="2919826"/>
                    </a:lnTo>
                    <a:lnTo>
                      <a:pt x="871227" y="2837141"/>
                    </a:lnTo>
                    <a:lnTo>
                      <a:pt x="923785" y="2539117"/>
                    </a:lnTo>
                    <a:cubicBezTo>
                      <a:pt x="781280" y="2462179"/>
                      <a:pt x="655947" y="2357011"/>
                      <a:pt x="555431" y="2230032"/>
                    </a:cubicBezTo>
                    <a:lnTo>
                      <a:pt x="271061" y="2333542"/>
                    </a:lnTo>
                    <a:lnTo>
                      <a:pt x="150184" y="2124176"/>
                    </a:lnTo>
                    <a:lnTo>
                      <a:pt x="382011" y="1929660"/>
                    </a:lnTo>
                    <a:cubicBezTo>
                      <a:pt x="322301" y="1779122"/>
                      <a:pt x="293890" y="1617995"/>
                      <a:pt x="298512" y="1456114"/>
                    </a:cubicBezTo>
                    <a:lnTo>
                      <a:pt x="14137" y="1352617"/>
                    </a:lnTo>
                    <a:lnTo>
                      <a:pt x="56117" y="1114535"/>
                    </a:lnTo>
                    <a:lnTo>
                      <a:pt x="358740" y="1114543"/>
                    </a:lnTo>
                    <a:cubicBezTo>
                      <a:pt x="409764" y="960843"/>
                      <a:pt x="491570" y="819151"/>
                      <a:pt x="599166" y="698113"/>
                    </a:cubicBezTo>
                    <a:lnTo>
                      <a:pt x="447848" y="436038"/>
                    </a:lnTo>
                    <a:lnTo>
                      <a:pt x="633043" y="280641"/>
                    </a:lnTo>
                    <a:lnTo>
                      <a:pt x="864860" y="475169"/>
                    </a:lnTo>
                    <a:cubicBezTo>
                      <a:pt x="1002743" y="390226"/>
                      <a:pt x="1156488" y="334267"/>
                      <a:pt x="1316713" y="310708"/>
                    </a:cubicBezTo>
                    <a:lnTo>
                      <a:pt x="1369255" y="12681"/>
                    </a:lnTo>
                    <a:lnTo>
                      <a:pt x="1611011" y="12681"/>
                    </a:lnTo>
                    <a:lnTo>
                      <a:pt x="1663553" y="310708"/>
                    </a:lnTo>
                    <a:cubicBezTo>
                      <a:pt x="1823778" y="334267"/>
                      <a:pt x="1977523" y="390226"/>
                      <a:pt x="2115406" y="475169"/>
                    </a:cubicBezTo>
                    <a:close/>
                  </a:path>
                </a:pathLst>
              </a:custGeom>
              <a:solidFill>
                <a:srgbClr val="9DD0C6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70286" tIns="769233" rIns="670286" bIns="821355" numCol="1" spcCol="1270" anchor="ctr" anchorCtr="0">
                <a:noAutofit/>
              </a:bodyPr>
              <a:lstStyle/>
              <a:p>
                <a:pPr marL="0" lvl="0" indent="0" algn="ctr" defTabSz="2489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600" kern="1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4091093" y="2453639"/>
                <a:ext cx="2167466" cy="2167466"/>
              </a:xfrm>
              <a:custGeom>
                <a:avLst/>
                <a:gdLst>
                  <a:gd name="connsiteX0" fmla="*/ 1621800 w 2167466"/>
                  <a:gd name="connsiteY0" fmla="*/ 548964 h 2167466"/>
                  <a:gd name="connsiteX1" fmla="*/ 1941574 w 2167466"/>
                  <a:gd name="connsiteY1" fmla="*/ 452590 h 2167466"/>
                  <a:gd name="connsiteX2" fmla="*/ 2059240 w 2167466"/>
                  <a:gd name="connsiteY2" fmla="*/ 656392 h 2167466"/>
                  <a:gd name="connsiteX3" fmla="*/ 1815890 w 2167466"/>
                  <a:gd name="connsiteY3" fmla="*/ 885138 h 2167466"/>
                  <a:gd name="connsiteX4" fmla="*/ 1815890 w 2167466"/>
                  <a:gd name="connsiteY4" fmla="*/ 1282328 h 2167466"/>
                  <a:gd name="connsiteX5" fmla="*/ 2059240 w 2167466"/>
                  <a:gd name="connsiteY5" fmla="*/ 1511074 h 2167466"/>
                  <a:gd name="connsiteX6" fmla="*/ 1941574 w 2167466"/>
                  <a:gd name="connsiteY6" fmla="*/ 1714876 h 2167466"/>
                  <a:gd name="connsiteX7" fmla="*/ 1621800 w 2167466"/>
                  <a:gd name="connsiteY7" fmla="*/ 1618502 h 2167466"/>
                  <a:gd name="connsiteX8" fmla="*/ 1277823 w 2167466"/>
                  <a:gd name="connsiteY8" fmla="*/ 1817097 h 2167466"/>
                  <a:gd name="connsiteX9" fmla="*/ 1201398 w 2167466"/>
                  <a:gd name="connsiteY9" fmla="*/ 2142217 h 2167466"/>
                  <a:gd name="connsiteX10" fmla="*/ 966068 w 2167466"/>
                  <a:gd name="connsiteY10" fmla="*/ 2142217 h 2167466"/>
                  <a:gd name="connsiteX11" fmla="*/ 889643 w 2167466"/>
                  <a:gd name="connsiteY11" fmla="*/ 1817097 h 2167466"/>
                  <a:gd name="connsiteX12" fmla="*/ 545666 w 2167466"/>
                  <a:gd name="connsiteY12" fmla="*/ 1618502 h 2167466"/>
                  <a:gd name="connsiteX13" fmla="*/ 225892 w 2167466"/>
                  <a:gd name="connsiteY13" fmla="*/ 1714876 h 2167466"/>
                  <a:gd name="connsiteX14" fmla="*/ 108226 w 2167466"/>
                  <a:gd name="connsiteY14" fmla="*/ 1511074 h 2167466"/>
                  <a:gd name="connsiteX15" fmla="*/ 351576 w 2167466"/>
                  <a:gd name="connsiteY15" fmla="*/ 1282328 h 2167466"/>
                  <a:gd name="connsiteX16" fmla="*/ 351576 w 2167466"/>
                  <a:gd name="connsiteY16" fmla="*/ 885138 h 2167466"/>
                  <a:gd name="connsiteX17" fmla="*/ 108226 w 2167466"/>
                  <a:gd name="connsiteY17" fmla="*/ 656392 h 2167466"/>
                  <a:gd name="connsiteX18" fmla="*/ 225892 w 2167466"/>
                  <a:gd name="connsiteY18" fmla="*/ 452590 h 2167466"/>
                  <a:gd name="connsiteX19" fmla="*/ 545666 w 2167466"/>
                  <a:gd name="connsiteY19" fmla="*/ 548964 h 2167466"/>
                  <a:gd name="connsiteX20" fmla="*/ 889643 w 2167466"/>
                  <a:gd name="connsiteY20" fmla="*/ 350369 h 2167466"/>
                  <a:gd name="connsiteX21" fmla="*/ 966068 w 2167466"/>
                  <a:gd name="connsiteY21" fmla="*/ 25249 h 2167466"/>
                  <a:gd name="connsiteX22" fmla="*/ 1201398 w 2167466"/>
                  <a:gd name="connsiteY22" fmla="*/ 25249 h 2167466"/>
                  <a:gd name="connsiteX23" fmla="*/ 1277823 w 2167466"/>
                  <a:gd name="connsiteY23" fmla="*/ 350369 h 2167466"/>
                  <a:gd name="connsiteX24" fmla="*/ 1621800 w 2167466"/>
                  <a:gd name="connsiteY24" fmla="*/ 548964 h 216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67466" h="2167466">
                    <a:moveTo>
                      <a:pt x="1621800" y="548964"/>
                    </a:moveTo>
                    <a:lnTo>
                      <a:pt x="1941574" y="452590"/>
                    </a:lnTo>
                    <a:lnTo>
                      <a:pt x="2059240" y="656392"/>
                    </a:lnTo>
                    <a:lnTo>
                      <a:pt x="1815890" y="885138"/>
                    </a:lnTo>
                    <a:cubicBezTo>
                      <a:pt x="1851165" y="1015185"/>
                      <a:pt x="1851165" y="1152281"/>
                      <a:pt x="1815890" y="1282328"/>
                    </a:cubicBezTo>
                    <a:lnTo>
                      <a:pt x="2059240" y="1511074"/>
                    </a:lnTo>
                    <a:lnTo>
                      <a:pt x="1941574" y="1714876"/>
                    </a:lnTo>
                    <a:lnTo>
                      <a:pt x="1621800" y="1618502"/>
                    </a:lnTo>
                    <a:cubicBezTo>
                      <a:pt x="1526813" y="1714075"/>
                      <a:pt x="1408085" y="1782623"/>
                      <a:pt x="1277823" y="1817097"/>
                    </a:cubicBezTo>
                    <a:lnTo>
                      <a:pt x="1201398" y="2142217"/>
                    </a:lnTo>
                    <a:lnTo>
                      <a:pt x="966068" y="2142217"/>
                    </a:lnTo>
                    <a:lnTo>
                      <a:pt x="889643" y="1817097"/>
                    </a:lnTo>
                    <a:cubicBezTo>
                      <a:pt x="759381" y="1782622"/>
                      <a:pt x="640653" y="1714074"/>
                      <a:pt x="545666" y="1618502"/>
                    </a:cubicBezTo>
                    <a:lnTo>
                      <a:pt x="225892" y="1714876"/>
                    </a:lnTo>
                    <a:lnTo>
                      <a:pt x="108226" y="1511074"/>
                    </a:lnTo>
                    <a:lnTo>
                      <a:pt x="351576" y="1282328"/>
                    </a:lnTo>
                    <a:cubicBezTo>
                      <a:pt x="316301" y="1152281"/>
                      <a:pt x="316301" y="1015185"/>
                      <a:pt x="351576" y="885138"/>
                    </a:cubicBezTo>
                    <a:lnTo>
                      <a:pt x="108226" y="656392"/>
                    </a:lnTo>
                    <a:lnTo>
                      <a:pt x="225892" y="452590"/>
                    </a:lnTo>
                    <a:lnTo>
                      <a:pt x="545666" y="548964"/>
                    </a:lnTo>
                    <a:cubicBezTo>
                      <a:pt x="640653" y="453391"/>
                      <a:pt x="759381" y="384843"/>
                      <a:pt x="889643" y="350369"/>
                    </a:cubicBezTo>
                    <a:lnTo>
                      <a:pt x="966068" y="25249"/>
                    </a:lnTo>
                    <a:lnTo>
                      <a:pt x="1201398" y="25249"/>
                    </a:lnTo>
                    <a:lnTo>
                      <a:pt x="1277823" y="350369"/>
                    </a:lnTo>
                    <a:cubicBezTo>
                      <a:pt x="1408085" y="384844"/>
                      <a:pt x="1526813" y="453392"/>
                      <a:pt x="1621800" y="548964"/>
                    </a:cubicBezTo>
                    <a:close/>
                  </a:path>
                </a:pathLst>
              </a:custGeom>
              <a:solidFill>
                <a:srgbClr val="9DD0C6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88846" tIns="592144" rIns="588846" bIns="592144" numCol="1" spcCol="1270" anchor="ctr" anchorCtr="0">
                <a:noAutofit/>
              </a:bodyPr>
              <a:lstStyle/>
              <a:p>
                <a:pPr marL="0" lvl="0" indent="0" algn="ctr" defTabSz="1511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3400" kern="12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5066452" y="719665"/>
                <a:ext cx="2600961" cy="2600961"/>
              </a:xfrm>
              <a:custGeom>
                <a:avLst/>
                <a:gdLst>
                  <a:gd name="connsiteX0" fmla="*/ 1589033 w 2123675"/>
                  <a:gd name="connsiteY0" fmla="*/ 537873 h 2123675"/>
                  <a:gd name="connsiteX1" fmla="*/ 1902347 w 2123675"/>
                  <a:gd name="connsiteY1" fmla="*/ 443446 h 2123675"/>
                  <a:gd name="connsiteX2" fmla="*/ 2017635 w 2123675"/>
                  <a:gd name="connsiteY2" fmla="*/ 643130 h 2123675"/>
                  <a:gd name="connsiteX3" fmla="*/ 1779202 w 2123675"/>
                  <a:gd name="connsiteY3" fmla="*/ 867255 h 2123675"/>
                  <a:gd name="connsiteX4" fmla="*/ 1779202 w 2123675"/>
                  <a:gd name="connsiteY4" fmla="*/ 1256420 h 2123675"/>
                  <a:gd name="connsiteX5" fmla="*/ 2017635 w 2123675"/>
                  <a:gd name="connsiteY5" fmla="*/ 1480545 h 2123675"/>
                  <a:gd name="connsiteX6" fmla="*/ 1902347 w 2123675"/>
                  <a:gd name="connsiteY6" fmla="*/ 1680229 h 2123675"/>
                  <a:gd name="connsiteX7" fmla="*/ 1589033 w 2123675"/>
                  <a:gd name="connsiteY7" fmla="*/ 1585802 h 2123675"/>
                  <a:gd name="connsiteX8" fmla="*/ 1252006 w 2123675"/>
                  <a:gd name="connsiteY8" fmla="*/ 1780385 h 2123675"/>
                  <a:gd name="connsiteX9" fmla="*/ 1177125 w 2123675"/>
                  <a:gd name="connsiteY9" fmla="*/ 2098936 h 2123675"/>
                  <a:gd name="connsiteX10" fmla="*/ 946550 w 2123675"/>
                  <a:gd name="connsiteY10" fmla="*/ 2098936 h 2123675"/>
                  <a:gd name="connsiteX11" fmla="*/ 871669 w 2123675"/>
                  <a:gd name="connsiteY11" fmla="*/ 1780385 h 2123675"/>
                  <a:gd name="connsiteX12" fmla="*/ 534642 w 2123675"/>
                  <a:gd name="connsiteY12" fmla="*/ 1585802 h 2123675"/>
                  <a:gd name="connsiteX13" fmla="*/ 221328 w 2123675"/>
                  <a:gd name="connsiteY13" fmla="*/ 1680229 h 2123675"/>
                  <a:gd name="connsiteX14" fmla="*/ 106040 w 2123675"/>
                  <a:gd name="connsiteY14" fmla="*/ 1480545 h 2123675"/>
                  <a:gd name="connsiteX15" fmla="*/ 344473 w 2123675"/>
                  <a:gd name="connsiteY15" fmla="*/ 1256420 h 2123675"/>
                  <a:gd name="connsiteX16" fmla="*/ 344473 w 2123675"/>
                  <a:gd name="connsiteY16" fmla="*/ 867255 h 2123675"/>
                  <a:gd name="connsiteX17" fmla="*/ 106040 w 2123675"/>
                  <a:gd name="connsiteY17" fmla="*/ 643130 h 2123675"/>
                  <a:gd name="connsiteX18" fmla="*/ 221328 w 2123675"/>
                  <a:gd name="connsiteY18" fmla="*/ 443446 h 2123675"/>
                  <a:gd name="connsiteX19" fmla="*/ 534642 w 2123675"/>
                  <a:gd name="connsiteY19" fmla="*/ 537873 h 2123675"/>
                  <a:gd name="connsiteX20" fmla="*/ 871669 w 2123675"/>
                  <a:gd name="connsiteY20" fmla="*/ 343290 h 2123675"/>
                  <a:gd name="connsiteX21" fmla="*/ 946550 w 2123675"/>
                  <a:gd name="connsiteY21" fmla="*/ 24739 h 2123675"/>
                  <a:gd name="connsiteX22" fmla="*/ 1177125 w 2123675"/>
                  <a:gd name="connsiteY22" fmla="*/ 24739 h 2123675"/>
                  <a:gd name="connsiteX23" fmla="*/ 1252006 w 2123675"/>
                  <a:gd name="connsiteY23" fmla="*/ 343290 h 2123675"/>
                  <a:gd name="connsiteX24" fmla="*/ 1589033 w 2123675"/>
                  <a:gd name="connsiteY24" fmla="*/ 537873 h 21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23675" h="2123675">
                    <a:moveTo>
                      <a:pt x="1366897" y="537190"/>
                    </a:moveTo>
                    <a:lnTo>
                      <a:pt x="1594045" y="396507"/>
                    </a:lnTo>
                    <a:lnTo>
                      <a:pt x="1727168" y="529630"/>
                    </a:lnTo>
                    <a:lnTo>
                      <a:pt x="1586485" y="756778"/>
                    </a:lnTo>
                    <a:cubicBezTo>
                      <a:pt x="1640670" y="849967"/>
                      <a:pt x="1669056" y="955907"/>
                      <a:pt x="1668725" y="1063703"/>
                    </a:cubicBezTo>
                    <a:lnTo>
                      <a:pt x="1904134" y="1190078"/>
                    </a:lnTo>
                    <a:lnTo>
                      <a:pt x="1855408" y="1371927"/>
                    </a:lnTo>
                    <a:lnTo>
                      <a:pt x="1588350" y="1363666"/>
                    </a:lnTo>
                    <a:cubicBezTo>
                      <a:pt x="1534739" y="1457186"/>
                      <a:pt x="1457186" y="1534739"/>
                      <a:pt x="1363666" y="1588351"/>
                    </a:cubicBezTo>
                    <a:lnTo>
                      <a:pt x="1371926" y="1855408"/>
                    </a:lnTo>
                    <a:lnTo>
                      <a:pt x="1190078" y="1904134"/>
                    </a:lnTo>
                    <a:lnTo>
                      <a:pt x="1063703" y="1668725"/>
                    </a:lnTo>
                    <a:cubicBezTo>
                      <a:pt x="955907" y="1669057"/>
                      <a:pt x="849967" y="1640670"/>
                      <a:pt x="756778" y="1586485"/>
                    </a:cubicBezTo>
                    <a:lnTo>
                      <a:pt x="529630" y="1727168"/>
                    </a:lnTo>
                    <a:lnTo>
                      <a:pt x="396507" y="1594045"/>
                    </a:lnTo>
                    <a:lnTo>
                      <a:pt x="537190" y="1366897"/>
                    </a:lnTo>
                    <a:cubicBezTo>
                      <a:pt x="483005" y="1273708"/>
                      <a:pt x="454619" y="1167768"/>
                      <a:pt x="454950" y="1059972"/>
                    </a:cubicBezTo>
                    <a:lnTo>
                      <a:pt x="219541" y="933597"/>
                    </a:lnTo>
                    <a:lnTo>
                      <a:pt x="268267" y="751748"/>
                    </a:lnTo>
                    <a:lnTo>
                      <a:pt x="535325" y="760009"/>
                    </a:lnTo>
                    <a:cubicBezTo>
                      <a:pt x="588936" y="666489"/>
                      <a:pt x="666489" y="588936"/>
                      <a:pt x="760009" y="535324"/>
                    </a:cubicBezTo>
                    <a:lnTo>
                      <a:pt x="751749" y="268267"/>
                    </a:lnTo>
                    <a:lnTo>
                      <a:pt x="933597" y="219541"/>
                    </a:lnTo>
                    <a:lnTo>
                      <a:pt x="1059972" y="454950"/>
                    </a:lnTo>
                    <a:cubicBezTo>
                      <a:pt x="1167768" y="454618"/>
                      <a:pt x="1273708" y="483005"/>
                      <a:pt x="1366897" y="53719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751417" tIns="751417" rIns="751418" bIns="751418" numCol="1" spcCol="1270" anchor="ctr" anchorCtr="0">
                <a:noAutofit/>
              </a:bodyPr>
              <a:lstStyle/>
              <a:p>
                <a:pPr marL="0" lvl="0" indent="0" algn="ctr" defTabSz="16446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3700" kern="120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箭头: 环形 17"/>
              <p:cNvSpPr/>
              <p:nvPr/>
            </p:nvSpPr>
            <p:spPr>
              <a:xfrm>
                <a:off x="5609577" y="2700530"/>
                <a:ext cx="3814741" cy="3814741"/>
              </a:xfrm>
              <a:prstGeom prst="circularArrow">
                <a:avLst>
                  <a:gd name="adj1" fmla="val 4688"/>
                  <a:gd name="adj2" fmla="val 299029"/>
                  <a:gd name="adj3" fmla="val 2539295"/>
                  <a:gd name="adj4" fmla="val 15812321"/>
                  <a:gd name="adj5" fmla="val 5469"/>
                </a:avLst>
              </a:prstGeom>
              <a:solidFill>
                <a:srgbClr val="9DD0C6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形状 18"/>
              <p:cNvSpPr/>
              <p:nvPr/>
            </p:nvSpPr>
            <p:spPr>
              <a:xfrm>
                <a:off x="3707238" y="1968806"/>
                <a:ext cx="2771648" cy="2771648"/>
              </a:xfrm>
              <a:prstGeom prst="leftCircularArrow">
                <a:avLst>
                  <a:gd name="adj1" fmla="val 6452"/>
                  <a:gd name="adj2" fmla="val 429999"/>
                  <a:gd name="adj3" fmla="val 10489124"/>
                  <a:gd name="adj4" fmla="val 14837806"/>
                  <a:gd name="adj5" fmla="val 7527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" name="箭头: 环形 19"/>
              <p:cNvSpPr/>
              <p:nvPr/>
            </p:nvSpPr>
            <p:spPr>
              <a:xfrm>
                <a:off x="4813867" y="487890"/>
                <a:ext cx="2988394" cy="2988394"/>
              </a:xfrm>
              <a:prstGeom prst="circularArrow">
                <a:avLst>
                  <a:gd name="adj1" fmla="val 5984"/>
                  <a:gd name="adj2" fmla="val 394124"/>
                  <a:gd name="adj3" fmla="val 13313824"/>
                  <a:gd name="adj4" fmla="val 10508221"/>
                  <a:gd name="adj5" fmla="val 6981"/>
                </a:avLst>
              </a:prstGeom>
              <a:grpFill/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grpSp>
          <p:nvGrpSpPr>
            <p:cNvPr id="21" name="组合 20"/>
            <p:cNvGrpSpPr/>
            <p:nvPr/>
          </p:nvGrpSpPr>
          <p:grpSpPr>
            <a:xfrm>
              <a:off x="1811" y="5533"/>
              <a:ext cx="4343" cy="2195"/>
              <a:chOff x="1047538" y="1907112"/>
              <a:chExt cx="2757957" cy="1393772"/>
            </a:xfrm>
          </p:grpSpPr>
          <p:sp>
            <p:nvSpPr>
              <p:cNvPr id="22" name="文本框3"/>
              <p:cNvSpPr txBox="1"/>
              <p:nvPr/>
            </p:nvSpPr>
            <p:spPr>
              <a:xfrm>
                <a:off x="1047538" y="2383857"/>
                <a:ext cx="2703662" cy="91702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fontAlgn="auto">
                  <a:lnSpc>
                    <a:spcPct val="130000"/>
                  </a:lnSpc>
                </a:pPr>
                <a:r>
                  <a: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386595" y="1907112"/>
                <a:ext cx="1418900" cy="4400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输入标题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1767" y="2569"/>
              <a:ext cx="4443" cy="2111"/>
              <a:chOff x="929934" y="1960274"/>
              <a:chExt cx="2821266" cy="1340610"/>
            </a:xfrm>
          </p:grpSpPr>
          <p:sp>
            <p:nvSpPr>
              <p:cNvPr id="25" name="文本框3"/>
              <p:cNvSpPr txBox="1"/>
              <p:nvPr/>
            </p:nvSpPr>
            <p:spPr>
              <a:xfrm>
                <a:off x="1047538" y="2383857"/>
                <a:ext cx="2703662" cy="91702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fontAlgn="auto">
                  <a:lnSpc>
                    <a:spcPct val="130000"/>
                  </a:lnSpc>
                </a:pPr>
                <a:r>
                  <a: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929934" y="1960274"/>
                <a:ext cx="1418900" cy="426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输入标题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3042" y="5856"/>
              <a:ext cx="4443" cy="2111"/>
              <a:chOff x="929934" y="1960274"/>
              <a:chExt cx="2821266" cy="1340610"/>
            </a:xfrm>
          </p:grpSpPr>
          <p:sp>
            <p:nvSpPr>
              <p:cNvPr id="28" name="文本框3"/>
              <p:cNvSpPr txBox="1"/>
              <p:nvPr/>
            </p:nvSpPr>
            <p:spPr>
              <a:xfrm>
                <a:off x="1047538" y="2383857"/>
                <a:ext cx="2703662" cy="91702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fontAlgn="auto">
                  <a:lnSpc>
                    <a:spcPct val="130000"/>
                  </a:lnSpc>
                </a:pPr>
                <a:r>
                  <a: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This is the original ppt template of Tongtong. Please do not copy, </a:t>
                </a: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929934" y="1960274"/>
                <a:ext cx="1418900" cy="426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输入标题</a:t>
                </a: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" name="图片 1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工作手册3"/>
          <p:cNvPicPr>
            <a:picLocks noChangeAspect="1"/>
          </p:cNvPicPr>
          <p:nvPr/>
        </p:nvPicPr>
        <p:blipFill>
          <a:blip r:embed="rId2"/>
          <a:srcRect l="176" t="-5" r="26815" b="5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0" y="2677160"/>
            <a:ext cx="8438515" cy="1988820"/>
            <a:chOff x="3469710" y="2675781"/>
            <a:chExt cx="4766447" cy="1123178"/>
          </a:xfrm>
        </p:grpSpPr>
        <p:sp>
          <p:nvSpPr>
            <p:cNvPr id="39" name="形状2"/>
            <p:cNvSpPr/>
            <p:nvPr/>
          </p:nvSpPr>
          <p:spPr bwMode="auto">
            <a:xfrm>
              <a:off x="7667354" y="2840710"/>
              <a:ext cx="568803" cy="958249"/>
            </a:xfrm>
            <a:custGeom>
              <a:avLst/>
              <a:gdLst>
                <a:gd name="T0" fmla="*/ 0 w 643"/>
                <a:gd name="T1" fmla="*/ 1660 h 1660"/>
                <a:gd name="T2" fmla="*/ 0 w 643"/>
                <a:gd name="T3" fmla="*/ 0 h 1660"/>
                <a:gd name="T4" fmla="*/ 643 w 643"/>
                <a:gd name="T5" fmla="*/ 301 h 1660"/>
                <a:gd name="T6" fmla="*/ 643 w 643"/>
                <a:gd name="T7" fmla="*/ 1359 h 1660"/>
                <a:gd name="T8" fmla="*/ 0 w 643"/>
                <a:gd name="T9" fmla="*/ 1660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1660">
                  <a:moveTo>
                    <a:pt x="0" y="1660"/>
                  </a:moveTo>
                  <a:lnTo>
                    <a:pt x="0" y="0"/>
                  </a:lnTo>
                  <a:lnTo>
                    <a:pt x="643" y="301"/>
                  </a:lnTo>
                  <a:lnTo>
                    <a:pt x="643" y="1359"/>
                  </a:lnTo>
                  <a:lnTo>
                    <a:pt x="0" y="1660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形状2"/>
            <p:cNvSpPr/>
            <p:nvPr/>
          </p:nvSpPr>
          <p:spPr bwMode="auto">
            <a:xfrm>
              <a:off x="3469710" y="2810728"/>
              <a:ext cx="4766447" cy="799423"/>
            </a:xfrm>
            <a:custGeom>
              <a:avLst/>
              <a:gdLst>
                <a:gd name="T0" fmla="*/ 4614 w 4614"/>
                <a:gd name="T1" fmla="*/ 1066 h 1066"/>
                <a:gd name="T2" fmla="*/ 0 w 4614"/>
                <a:gd name="T3" fmla="*/ 1066 h 1066"/>
                <a:gd name="T4" fmla="*/ 291 w 4614"/>
                <a:gd name="T5" fmla="*/ 535 h 1066"/>
                <a:gd name="T6" fmla="*/ 0 w 4614"/>
                <a:gd name="T7" fmla="*/ 0 h 1066"/>
                <a:gd name="T8" fmla="*/ 4614 w 4614"/>
                <a:gd name="T9" fmla="*/ 0 h 1066"/>
                <a:gd name="T10" fmla="*/ 4614 w 4614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14" h="1066">
                  <a:moveTo>
                    <a:pt x="4614" y="1066"/>
                  </a:moveTo>
                  <a:lnTo>
                    <a:pt x="0" y="1066"/>
                  </a:lnTo>
                  <a:lnTo>
                    <a:pt x="291" y="535"/>
                  </a:lnTo>
                  <a:lnTo>
                    <a:pt x="0" y="0"/>
                  </a:lnTo>
                  <a:lnTo>
                    <a:pt x="4614" y="0"/>
                  </a:lnTo>
                  <a:lnTo>
                    <a:pt x="4614" y="1066"/>
                  </a:lnTo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圆形1"/>
            <p:cNvSpPr>
              <a:spLocks noChangeArrowheads="1"/>
            </p:cNvSpPr>
            <p:nvPr/>
          </p:nvSpPr>
          <p:spPr bwMode="auto">
            <a:xfrm>
              <a:off x="4005335" y="2675781"/>
              <a:ext cx="1086038" cy="1086967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031742" y="2880875"/>
              <a:ext cx="1033223" cy="67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  <p:sp>
          <p:nvSpPr>
            <p:cNvPr id="71" name="佳佳PPT"/>
            <p:cNvSpPr txBox="1"/>
            <p:nvPr/>
          </p:nvSpPr>
          <p:spPr>
            <a:xfrm>
              <a:off x="5526664" y="2957654"/>
              <a:ext cx="2388713" cy="46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3" t="3215" r="28846" b="516"/>
          <a:stretch>
            <a:fillRect/>
          </a:stretch>
        </p:blipFill>
        <p:spPr>
          <a:xfrm>
            <a:off x="4419600" y="2243689"/>
            <a:ext cx="3352800" cy="3605268"/>
          </a:xfrm>
          <a:custGeom>
            <a:avLst/>
            <a:gdLst>
              <a:gd name="connsiteX0" fmla="*/ 0 w 3352800"/>
              <a:gd name="connsiteY0" fmla="*/ 0 h 3605268"/>
              <a:gd name="connsiteX1" fmla="*/ 3352800 w 3352800"/>
              <a:gd name="connsiteY1" fmla="*/ 0 h 3605268"/>
              <a:gd name="connsiteX2" fmla="*/ 3352800 w 3352800"/>
              <a:gd name="connsiteY2" fmla="*/ 3605268 h 3605268"/>
              <a:gd name="connsiteX3" fmla="*/ 0 w 3352800"/>
              <a:gd name="connsiteY3" fmla="*/ 3605268 h 360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2800" h="3605268">
                <a:moveTo>
                  <a:pt x="0" y="0"/>
                </a:moveTo>
                <a:lnTo>
                  <a:pt x="3352800" y="0"/>
                </a:lnTo>
                <a:lnTo>
                  <a:pt x="3352800" y="3605268"/>
                </a:lnTo>
                <a:lnTo>
                  <a:pt x="0" y="3605268"/>
                </a:ln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>
            <a:off x="1095243" y="2243689"/>
            <a:ext cx="3187998" cy="3605268"/>
            <a:chOff x="1095243" y="1746384"/>
            <a:chExt cx="3187998" cy="3605268"/>
          </a:xfrm>
        </p:grpSpPr>
        <p:grpSp>
          <p:nvGrpSpPr>
            <p:cNvPr id="4" name="组合 3"/>
            <p:cNvGrpSpPr/>
            <p:nvPr/>
          </p:nvGrpSpPr>
          <p:grpSpPr>
            <a:xfrm>
              <a:off x="1095243" y="1746384"/>
              <a:ext cx="3187998" cy="1719129"/>
              <a:chOff x="1095244" y="1746384"/>
              <a:chExt cx="3187998" cy="1719129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095244" y="1746384"/>
                <a:ext cx="3187998" cy="1719129"/>
              </a:xfrm>
              <a:prstGeom prst="rect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1463755" y="2009602"/>
                <a:ext cx="2450975" cy="1302929"/>
                <a:chOff x="1456882" y="2043892"/>
                <a:chExt cx="2228974" cy="1302929"/>
              </a:xfrm>
            </p:grpSpPr>
            <p:sp>
              <p:nvSpPr>
                <p:cNvPr id="12" name="矩形 11"/>
                <p:cNvSpPr/>
                <p:nvPr/>
              </p:nvSpPr>
              <p:spPr>
                <a:xfrm>
                  <a:off x="1456882" y="2413081"/>
                  <a:ext cx="2228974" cy="93374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l" fontAlgn="auto">
                    <a:lnSpc>
                      <a:spcPct val="130000"/>
                    </a:lnSpc>
                  </a:pPr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This is the original ppt template of Tongtong. Please do not copy, 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1469598" y="2043892"/>
                  <a:ext cx="2216258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+mn-cs"/>
                    </a:rPr>
                    <a:t>输入相关标题</a:t>
                  </a: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1095243" y="3632523"/>
              <a:ext cx="3187998" cy="1719129"/>
              <a:chOff x="1095244" y="1746384"/>
              <a:chExt cx="3187998" cy="1719129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095244" y="1746384"/>
                <a:ext cx="3187998" cy="1719129"/>
              </a:xfrm>
              <a:prstGeom prst="rect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1463755" y="2009602"/>
                <a:ext cx="2450975" cy="1302929"/>
                <a:chOff x="1456882" y="2043892"/>
                <a:chExt cx="2228974" cy="1302929"/>
              </a:xfrm>
            </p:grpSpPr>
            <p:sp>
              <p:nvSpPr>
                <p:cNvPr id="8" name="矩形 7"/>
                <p:cNvSpPr/>
                <p:nvPr/>
              </p:nvSpPr>
              <p:spPr>
                <a:xfrm>
                  <a:off x="1456882" y="2413081"/>
                  <a:ext cx="2228974" cy="93374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l" fontAlgn="auto">
                    <a:lnSpc>
                      <a:spcPct val="130000"/>
                    </a:lnSpc>
                  </a:pPr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This is the original ppt template of Tongtong. Please do not copy, 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1469598" y="2043892"/>
                  <a:ext cx="2216258" cy="3987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00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输入相关标题</a:t>
                  </a:r>
                  <a:endPara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+mn-ea"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7908759" y="2243689"/>
            <a:ext cx="3187998" cy="3605268"/>
            <a:chOff x="1095243" y="1746384"/>
            <a:chExt cx="3187998" cy="3605268"/>
          </a:xfrm>
        </p:grpSpPr>
        <p:grpSp>
          <p:nvGrpSpPr>
            <p:cNvPr id="15" name="组合 14"/>
            <p:cNvGrpSpPr/>
            <p:nvPr/>
          </p:nvGrpSpPr>
          <p:grpSpPr>
            <a:xfrm>
              <a:off x="1095243" y="1746384"/>
              <a:ext cx="3187998" cy="1719129"/>
              <a:chOff x="1095244" y="1746384"/>
              <a:chExt cx="3187998" cy="171912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095244" y="1746384"/>
                <a:ext cx="3187998" cy="1719129"/>
              </a:xfrm>
              <a:prstGeom prst="rect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22" name="组合 21"/>
              <p:cNvGrpSpPr/>
              <p:nvPr/>
            </p:nvGrpSpPr>
            <p:grpSpPr>
              <a:xfrm>
                <a:off x="1463755" y="2009602"/>
                <a:ext cx="2450975" cy="1302929"/>
                <a:chOff x="1456882" y="2043892"/>
                <a:chExt cx="2228974" cy="1302929"/>
              </a:xfrm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1456882" y="2413081"/>
                  <a:ext cx="2228974" cy="93374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l" fontAlgn="auto">
                    <a:lnSpc>
                      <a:spcPct val="130000"/>
                    </a:lnSpc>
                  </a:pPr>
                  <a:r>
                    <a:rPr lang="zh-CN" altLang="en-US" sz="16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This is the original ppt template of Tongtong. Please do not copy, 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1469598" y="2043892"/>
                  <a:ext cx="2216258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+mn-cs"/>
                    </a:rPr>
                    <a:t>输入相关标题</a:t>
                  </a: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1095243" y="3632523"/>
              <a:ext cx="3187998" cy="1719129"/>
              <a:chOff x="1095244" y="1746384"/>
              <a:chExt cx="3187998" cy="1719129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095244" y="1746384"/>
                <a:ext cx="3187998" cy="1719129"/>
              </a:xfrm>
              <a:prstGeom prst="rect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463755" y="2009602"/>
                <a:ext cx="2450975" cy="1098349"/>
                <a:chOff x="1456882" y="2043892"/>
                <a:chExt cx="2228974" cy="1098349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1456882" y="2413081"/>
                  <a:ext cx="2228974" cy="729160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l" fontAlgn="auto">
                    <a:lnSpc>
                      <a:spcPct val="130000"/>
                    </a:lnSpc>
                  </a:pPr>
                  <a:r>
                    <a:rPr lang="zh-CN" altLang="en-US" sz="160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This is the original ppt template of Tongtong. Please do not copy, </a:t>
                  </a: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+mn-ea"/>
                  </a:endParaRPr>
                </a:p>
              </p:txBody>
            </p:sp>
            <p:sp>
              <p:nvSpPr>
                <p:cNvPr id="20" name="佳佳PPT"/>
                <p:cNvSpPr txBox="1"/>
                <p:nvPr/>
              </p:nvSpPr>
              <p:spPr>
                <a:xfrm>
                  <a:off x="1469598" y="2043892"/>
                  <a:ext cx="2216258" cy="3987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微软雅黑" panose="020B0503020204020204" charset="-122"/>
                      <a:ea typeface="微软雅黑" panose="020B0503020204020204" charset="-122"/>
                      <a:cs typeface="+mn-cs"/>
                    </a:rPr>
                    <a:t>输入相关标题</a:t>
                  </a:r>
                </a:p>
              </p:txBody>
            </p:sp>
          </p:grpSp>
        </p:grpSp>
      </p:grp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" name="图片 1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" name="图片 1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graphicFrame>
        <p:nvGraphicFramePr>
          <p:cNvPr id="3" name="图表"/>
          <p:cNvGraphicFramePr/>
          <p:nvPr/>
        </p:nvGraphicFramePr>
        <p:xfrm>
          <a:off x="1257915" y="1453958"/>
          <a:ext cx="2494935" cy="2748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"/>
          <p:cNvGraphicFramePr/>
          <p:nvPr/>
        </p:nvGraphicFramePr>
        <p:xfrm>
          <a:off x="4892040" y="1453958"/>
          <a:ext cx="2494935" cy="2748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"/>
          <p:cNvGraphicFramePr/>
          <p:nvPr/>
        </p:nvGraphicFramePr>
        <p:xfrm>
          <a:off x="8526165" y="1453958"/>
          <a:ext cx="2494935" cy="2748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1020095" y="4767456"/>
            <a:ext cx="10238824" cy="1163450"/>
            <a:chOff x="1020095" y="4898517"/>
            <a:chExt cx="10238824" cy="1163450"/>
          </a:xfrm>
        </p:grpSpPr>
        <p:grpSp>
          <p:nvGrpSpPr>
            <p:cNvPr id="7" name="组合 6"/>
            <p:cNvGrpSpPr/>
            <p:nvPr/>
          </p:nvGrpSpPr>
          <p:grpSpPr>
            <a:xfrm>
              <a:off x="1020095" y="4898517"/>
              <a:ext cx="2970574" cy="1163450"/>
              <a:chOff x="7430727" y="2009232"/>
              <a:chExt cx="2970574" cy="1163450"/>
            </a:xfrm>
          </p:grpSpPr>
          <p:sp>
            <p:nvSpPr>
              <p:cNvPr id="8" name="文本框 22"/>
              <p:cNvSpPr txBox="1"/>
              <p:nvPr/>
            </p:nvSpPr>
            <p:spPr>
              <a:xfrm>
                <a:off x="7932563" y="2009232"/>
                <a:ext cx="1966900" cy="2768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输入模板标题</a:t>
                </a:r>
              </a:p>
            </p:txBody>
          </p:sp>
          <p:sp>
            <p:nvSpPr>
              <p:cNvPr id="9" name="文本框 23"/>
              <p:cNvSpPr txBox="1"/>
              <p:nvPr/>
            </p:nvSpPr>
            <p:spPr>
              <a:xfrm>
                <a:off x="7430727" y="2358292"/>
                <a:ext cx="2970574" cy="8143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is the original ppt template of Tongtong. Please do not copy, and legal responsibility will be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654220" y="4898517"/>
              <a:ext cx="2970574" cy="1163450"/>
              <a:chOff x="7430727" y="2009232"/>
              <a:chExt cx="2970574" cy="1163450"/>
            </a:xfrm>
          </p:grpSpPr>
          <p:sp>
            <p:nvSpPr>
              <p:cNvPr id="11" name="文本框 22"/>
              <p:cNvSpPr txBox="1"/>
              <p:nvPr/>
            </p:nvSpPr>
            <p:spPr>
              <a:xfrm>
                <a:off x="7932563" y="2009232"/>
                <a:ext cx="19669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输入模板标题</a:t>
                </a:r>
              </a:p>
            </p:txBody>
          </p:sp>
          <p:sp>
            <p:nvSpPr>
              <p:cNvPr id="12" name="文本框 23"/>
              <p:cNvSpPr txBox="1"/>
              <p:nvPr/>
            </p:nvSpPr>
            <p:spPr>
              <a:xfrm>
                <a:off x="7430727" y="2358292"/>
                <a:ext cx="2970574" cy="8143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is the original ppt template of Tongtong. Please do not copy, and legal responsibility will be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288345" y="4898517"/>
              <a:ext cx="2970574" cy="1163450"/>
              <a:chOff x="7430727" y="2009232"/>
              <a:chExt cx="2970574" cy="1163450"/>
            </a:xfrm>
          </p:grpSpPr>
          <p:sp>
            <p:nvSpPr>
              <p:cNvPr id="26" name="文本框 22"/>
              <p:cNvSpPr txBox="1"/>
              <p:nvPr/>
            </p:nvSpPr>
            <p:spPr>
              <a:xfrm>
                <a:off x="7932563" y="2009232"/>
                <a:ext cx="196690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zh-CN" altLang="en-US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输入模板标题</a:t>
                </a:r>
              </a:p>
            </p:txBody>
          </p:sp>
          <p:sp>
            <p:nvSpPr>
              <p:cNvPr id="27" name="文本框 23"/>
              <p:cNvSpPr txBox="1"/>
              <p:nvPr/>
            </p:nvSpPr>
            <p:spPr>
              <a:xfrm>
                <a:off x="7430727" y="2358292"/>
                <a:ext cx="2970574" cy="8143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lnSpc>
                    <a:spcPct val="13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This is the original ppt template of Tongtong. Please do not copy, and legal responsibility will be</a:t>
                </a:r>
              </a:p>
            </p:txBody>
          </p:sp>
        </p:grpSp>
      </p:grp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906645" y="1842135"/>
            <a:ext cx="2858135" cy="3831590"/>
            <a:chOff x="1187683" y="1252130"/>
            <a:chExt cx="3127558" cy="4191465"/>
          </a:xfrm>
        </p:grpSpPr>
        <p:sp>
          <p:nvSpPr>
            <p:cNvPr id="15" name="形状2"/>
            <p:cNvSpPr/>
            <p:nvPr/>
          </p:nvSpPr>
          <p:spPr bwMode="auto">
            <a:xfrm>
              <a:off x="1241145" y="3069857"/>
              <a:ext cx="3020633" cy="395623"/>
            </a:xfrm>
            <a:custGeom>
              <a:avLst/>
              <a:gdLst>
                <a:gd name="T0" fmla="*/ 565 w 565"/>
                <a:gd name="T1" fmla="*/ 74 h 74"/>
                <a:gd name="T2" fmla="*/ 533 w 565"/>
                <a:gd name="T3" fmla="*/ 0 h 74"/>
                <a:gd name="T4" fmla="*/ 31 w 565"/>
                <a:gd name="T5" fmla="*/ 0 h 74"/>
                <a:gd name="T6" fmla="*/ 0 w 565"/>
                <a:gd name="T7" fmla="*/ 74 h 74"/>
                <a:gd name="T8" fmla="*/ 565 w 565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5" h="74">
                  <a:moveTo>
                    <a:pt x="565" y="74"/>
                  </a:moveTo>
                  <a:cubicBezTo>
                    <a:pt x="558" y="48"/>
                    <a:pt x="547" y="23"/>
                    <a:pt x="5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23"/>
                    <a:pt x="7" y="48"/>
                    <a:pt x="0" y="74"/>
                  </a:cubicBezTo>
                  <a:lnTo>
                    <a:pt x="565" y="74"/>
                  </a:lnTo>
                  <a:close/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形状2"/>
            <p:cNvSpPr/>
            <p:nvPr/>
          </p:nvSpPr>
          <p:spPr bwMode="auto">
            <a:xfrm>
              <a:off x="2171393" y="1252130"/>
              <a:ext cx="1160138" cy="780553"/>
            </a:xfrm>
            <a:custGeom>
              <a:avLst/>
              <a:gdLst>
                <a:gd name="T0" fmla="*/ 434 w 434"/>
                <a:gd name="T1" fmla="*/ 292 h 292"/>
                <a:gd name="T2" fmla="*/ 216 w 434"/>
                <a:gd name="T3" fmla="*/ 0 h 292"/>
                <a:gd name="T4" fmla="*/ 0 w 434"/>
                <a:gd name="T5" fmla="*/ 292 h 292"/>
                <a:gd name="T6" fmla="*/ 434 w 434"/>
                <a:gd name="T7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4" h="292">
                  <a:moveTo>
                    <a:pt x="434" y="292"/>
                  </a:moveTo>
                  <a:lnTo>
                    <a:pt x="216" y="0"/>
                  </a:lnTo>
                  <a:lnTo>
                    <a:pt x="0" y="292"/>
                  </a:lnTo>
                  <a:lnTo>
                    <a:pt x="434" y="292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形状2"/>
            <p:cNvSpPr/>
            <p:nvPr/>
          </p:nvSpPr>
          <p:spPr bwMode="auto">
            <a:xfrm>
              <a:off x="1636769" y="2353459"/>
              <a:ext cx="2224041" cy="395623"/>
            </a:xfrm>
            <a:custGeom>
              <a:avLst/>
              <a:gdLst>
                <a:gd name="T0" fmla="*/ 110 w 832"/>
                <a:gd name="T1" fmla="*/ 0 h 148"/>
                <a:gd name="T2" fmla="*/ 0 w 832"/>
                <a:gd name="T3" fmla="*/ 148 h 148"/>
                <a:gd name="T4" fmla="*/ 832 w 832"/>
                <a:gd name="T5" fmla="*/ 148 h 148"/>
                <a:gd name="T6" fmla="*/ 722 w 832"/>
                <a:gd name="T7" fmla="*/ 0 h 148"/>
                <a:gd name="T8" fmla="*/ 110 w 832"/>
                <a:gd name="T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48">
                  <a:moveTo>
                    <a:pt x="110" y="0"/>
                  </a:moveTo>
                  <a:lnTo>
                    <a:pt x="0" y="148"/>
                  </a:lnTo>
                  <a:lnTo>
                    <a:pt x="832" y="148"/>
                  </a:lnTo>
                  <a:lnTo>
                    <a:pt x="722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2"/>
            <p:cNvSpPr/>
            <p:nvPr/>
          </p:nvSpPr>
          <p:spPr bwMode="auto">
            <a:xfrm>
              <a:off x="1187683" y="3786255"/>
              <a:ext cx="3127558" cy="1657340"/>
            </a:xfrm>
            <a:custGeom>
              <a:avLst/>
              <a:gdLst>
                <a:gd name="T0" fmla="*/ 0 w 585"/>
                <a:gd name="T1" fmla="*/ 0 h 310"/>
                <a:gd name="T2" fmla="*/ 0 w 585"/>
                <a:gd name="T3" fmla="*/ 17 h 310"/>
                <a:gd name="T4" fmla="*/ 292 w 585"/>
                <a:gd name="T5" fmla="*/ 310 h 310"/>
                <a:gd name="T6" fmla="*/ 585 w 585"/>
                <a:gd name="T7" fmla="*/ 17 h 310"/>
                <a:gd name="T8" fmla="*/ 584 w 585"/>
                <a:gd name="T9" fmla="*/ 0 h 310"/>
                <a:gd name="T10" fmla="*/ 0 w 585"/>
                <a:gd name="T1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5" h="310">
                  <a:moveTo>
                    <a:pt x="0" y="0"/>
                  </a:moveTo>
                  <a:cubicBezTo>
                    <a:pt x="0" y="6"/>
                    <a:pt x="0" y="11"/>
                    <a:pt x="0" y="17"/>
                  </a:cubicBezTo>
                  <a:cubicBezTo>
                    <a:pt x="0" y="179"/>
                    <a:pt x="131" y="310"/>
                    <a:pt x="292" y="310"/>
                  </a:cubicBezTo>
                  <a:cubicBezTo>
                    <a:pt x="454" y="310"/>
                    <a:pt x="585" y="179"/>
                    <a:pt x="585" y="17"/>
                  </a:cubicBezTo>
                  <a:cubicBezTo>
                    <a:pt x="585" y="11"/>
                    <a:pt x="585" y="6"/>
                    <a:pt x="5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形状2"/>
            <p:cNvSpPr>
              <a:spLocks noChangeArrowheads="1"/>
            </p:cNvSpPr>
            <p:nvPr/>
          </p:nvSpPr>
          <p:spPr bwMode="auto">
            <a:xfrm>
              <a:off x="1187683" y="3679330"/>
              <a:ext cx="3122212" cy="219197"/>
            </a:xfrm>
            <a:prstGeom prst="ellipse">
              <a:avLst/>
            </a:prstGeom>
            <a:solidFill>
              <a:srgbClr val="B6DCE7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形状2"/>
            <p:cNvSpPr>
              <a:spLocks noChangeArrowheads="1"/>
            </p:cNvSpPr>
            <p:nvPr/>
          </p:nvSpPr>
          <p:spPr bwMode="auto">
            <a:xfrm>
              <a:off x="1406880" y="2995010"/>
              <a:ext cx="2683819" cy="149696"/>
            </a:xfrm>
            <a:prstGeom prst="ellipse">
              <a:avLst/>
            </a:prstGeom>
            <a:solidFill>
              <a:srgbClr val="B6DCE7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形状2"/>
            <p:cNvSpPr>
              <a:spLocks noChangeArrowheads="1"/>
            </p:cNvSpPr>
            <p:nvPr/>
          </p:nvSpPr>
          <p:spPr bwMode="auto">
            <a:xfrm>
              <a:off x="1930813" y="2310688"/>
              <a:ext cx="1635954" cy="90886"/>
            </a:xfrm>
            <a:prstGeom prst="ellipse">
              <a:avLst/>
            </a:prstGeom>
            <a:solidFill>
              <a:srgbClr val="B6DCE7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7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添加标题"/>
          <p:cNvSpPr txBox="1"/>
          <p:nvPr/>
        </p:nvSpPr>
        <p:spPr>
          <a:xfrm>
            <a:off x="1548130" y="1925320"/>
            <a:ext cx="303911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r" fontAlgn="auto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is the original ppt template of Tongtong. Please do not copy,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3" name="添加标题"/>
          <p:cNvSpPr txBox="1"/>
          <p:nvPr/>
        </p:nvSpPr>
        <p:spPr>
          <a:xfrm>
            <a:off x="661035" y="4261485"/>
            <a:ext cx="303911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r" fontAlgn="auto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is the original ppt template of Tongtong. Please do not copy,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4" name="佳佳PPT"/>
          <p:cNvSpPr txBox="1"/>
          <p:nvPr/>
        </p:nvSpPr>
        <p:spPr>
          <a:xfrm>
            <a:off x="8317230" y="1924685"/>
            <a:ext cx="303911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is the original ppt template of Tongtong. Please do not copy,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5" name="添加标题"/>
          <p:cNvSpPr txBox="1"/>
          <p:nvPr/>
        </p:nvSpPr>
        <p:spPr>
          <a:xfrm>
            <a:off x="8970645" y="4261485"/>
            <a:ext cx="303911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This is the original ppt template of Tongtong. Please do not copy,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2" name="图片 1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工作手册3"/>
          <p:cNvPicPr>
            <a:picLocks noChangeAspect="1"/>
          </p:cNvPicPr>
          <p:nvPr/>
        </p:nvPicPr>
        <p:blipFill>
          <a:blip r:embed="rId2"/>
          <a:srcRect l="176" t="-5" r="26815" b="5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0" y="2677160"/>
            <a:ext cx="8438515" cy="1988820"/>
            <a:chOff x="3469710" y="2675781"/>
            <a:chExt cx="4766447" cy="1123178"/>
          </a:xfrm>
        </p:grpSpPr>
        <p:sp>
          <p:nvSpPr>
            <p:cNvPr id="39" name="形状2"/>
            <p:cNvSpPr/>
            <p:nvPr/>
          </p:nvSpPr>
          <p:spPr bwMode="auto">
            <a:xfrm>
              <a:off x="7667354" y="2840710"/>
              <a:ext cx="568803" cy="958249"/>
            </a:xfrm>
            <a:custGeom>
              <a:avLst/>
              <a:gdLst>
                <a:gd name="T0" fmla="*/ 0 w 643"/>
                <a:gd name="T1" fmla="*/ 1660 h 1660"/>
                <a:gd name="T2" fmla="*/ 0 w 643"/>
                <a:gd name="T3" fmla="*/ 0 h 1660"/>
                <a:gd name="T4" fmla="*/ 643 w 643"/>
                <a:gd name="T5" fmla="*/ 301 h 1660"/>
                <a:gd name="T6" fmla="*/ 643 w 643"/>
                <a:gd name="T7" fmla="*/ 1359 h 1660"/>
                <a:gd name="T8" fmla="*/ 0 w 643"/>
                <a:gd name="T9" fmla="*/ 1660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3" h="1660">
                  <a:moveTo>
                    <a:pt x="0" y="1660"/>
                  </a:moveTo>
                  <a:lnTo>
                    <a:pt x="0" y="0"/>
                  </a:lnTo>
                  <a:lnTo>
                    <a:pt x="643" y="301"/>
                  </a:lnTo>
                  <a:lnTo>
                    <a:pt x="643" y="1359"/>
                  </a:lnTo>
                  <a:lnTo>
                    <a:pt x="0" y="1660"/>
                  </a:lnTo>
                  <a:close/>
                </a:path>
              </a:pathLst>
            </a:custGeom>
            <a:solidFill>
              <a:srgbClr val="68AEA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形状2"/>
            <p:cNvSpPr/>
            <p:nvPr/>
          </p:nvSpPr>
          <p:spPr bwMode="auto">
            <a:xfrm>
              <a:off x="3469710" y="2810728"/>
              <a:ext cx="4766447" cy="799423"/>
            </a:xfrm>
            <a:custGeom>
              <a:avLst/>
              <a:gdLst>
                <a:gd name="T0" fmla="*/ 4614 w 4614"/>
                <a:gd name="T1" fmla="*/ 1066 h 1066"/>
                <a:gd name="T2" fmla="*/ 0 w 4614"/>
                <a:gd name="T3" fmla="*/ 1066 h 1066"/>
                <a:gd name="T4" fmla="*/ 291 w 4614"/>
                <a:gd name="T5" fmla="*/ 535 h 1066"/>
                <a:gd name="T6" fmla="*/ 0 w 4614"/>
                <a:gd name="T7" fmla="*/ 0 h 1066"/>
                <a:gd name="T8" fmla="*/ 4614 w 4614"/>
                <a:gd name="T9" fmla="*/ 0 h 1066"/>
                <a:gd name="T10" fmla="*/ 4614 w 4614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14" h="1066">
                  <a:moveTo>
                    <a:pt x="4614" y="1066"/>
                  </a:moveTo>
                  <a:lnTo>
                    <a:pt x="0" y="1066"/>
                  </a:lnTo>
                  <a:lnTo>
                    <a:pt x="291" y="535"/>
                  </a:lnTo>
                  <a:lnTo>
                    <a:pt x="0" y="0"/>
                  </a:lnTo>
                  <a:lnTo>
                    <a:pt x="4614" y="0"/>
                  </a:lnTo>
                  <a:lnTo>
                    <a:pt x="4614" y="1066"/>
                  </a:lnTo>
                </a:path>
              </a:pathLst>
            </a:custGeom>
            <a:solidFill>
              <a:srgbClr val="9DD0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圆形1"/>
            <p:cNvSpPr>
              <a:spLocks noChangeArrowheads="1"/>
            </p:cNvSpPr>
            <p:nvPr/>
          </p:nvSpPr>
          <p:spPr bwMode="auto">
            <a:xfrm>
              <a:off x="4005335" y="2675781"/>
              <a:ext cx="1086038" cy="1086967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031742" y="2880875"/>
              <a:ext cx="1033223" cy="67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  <p:sp>
          <p:nvSpPr>
            <p:cNvPr id="71" name="佳佳PPT"/>
            <p:cNvSpPr txBox="1"/>
            <p:nvPr/>
          </p:nvSpPr>
          <p:spPr>
            <a:xfrm>
              <a:off x="5526664" y="2957654"/>
              <a:ext cx="2388713" cy="46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00944" y="0"/>
            <a:ext cx="1091055" cy="6858000"/>
          </a:xfrm>
          <a:prstGeom prst="rect">
            <a:avLst/>
          </a:pr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192" y="1454863"/>
            <a:ext cx="12251882" cy="4807877"/>
            <a:chOff x="0" y="1746"/>
            <a:chExt cx="14400" cy="5651"/>
          </a:xfrm>
        </p:grpSpPr>
        <p:pic>
          <p:nvPicPr>
            <p:cNvPr id="16" name="图片占位符 15"/>
            <p:cNvPicPr>
              <a:picLocks noGrp="1"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839" b="32839"/>
            <a:stretch>
              <a:fillRect/>
            </a:stretch>
          </p:blipFill>
          <p:spPr>
            <a:xfrm>
              <a:off x="0" y="1746"/>
              <a:ext cx="14400" cy="329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17" name="椭圆 16"/>
            <p:cNvSpPr/>
            <p:nvPr/>
          </p:nvSpPr>
          <p:spPr>
            <a:xfrm>
              <a:off x="1915" y="4192"/>
              <a:ext cx="1416" cy="1416"/>
            </a:xfrm>
            <a:prstGeom prst="ellipse">
              <a:avLst/>
            </a:prstGeom>
            <a:solidFill>
              <a:srgbClr val="9DD0C6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492" y="4192"/>
              <a:ext cx="1416" cy="1416"/>
            </a:xfrm>
            <a:prstGeom prst="ellipse">
              <a:avLst/>
            </a:prstGeom>
            <a:solidFill>
              <a:srgbClr val="68AEA3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1068" y="4192"/>
              <a:ext cx="1416" cy="1416"/>
            </a:xfrm>
            <a:prstGeom prst="ellipse">
              <a:avLst/>
            </a:prstGeom>
            <a:solidFill>
              <a:srgbClr val="9DD0C6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矩形 17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797" y="5807"/>
              <a:ext cx="3591" cy="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下一步工作计划</a:t>
              </a:r>
            </a:p>
          </p:txBody>
        </p:sp>
        <p:sp>
          <p:nvSpPr>
            <p:cNvPr id="19" name="矩形 18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644" y="6313"/>
              <a:ext cx="3897" cy="1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 ipsum dolor sit amet, consectetuer adipiscing elit. Aenean commodo ligula eget dolor. </a:t>
              </a:r>
            </a:p>
          </p:txBody>
        </p:sp>
        <p:sp>
          <p:nvSpPr>
            <p:cNvPr id="38" name="矩形 37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5405" y="5807"/>
              <a:ext cx="3591" cy="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下一步工作计划</a:t>
              </a:r>
            </a:p>
          </p:txBody>
        </p:sp>
        <p:sp>
          <p:nvSpPr>
            <p:cNvPr id="39" name="矩形 38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5251" y="6313"/>
              <a:ext cx="3897" cy="1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 ipsum dolor sit amet, consectetuer adipiscing elit. Aenean commodo ligula eget dolor. </a:t>
              </a:r>
            </a:p>
          </p:txBody>
        </p:sp>
        <p:sp>
          <p:nvSpPr>
            <p:cNvPr id="40" name="矩形 39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10013" y="5807"/>
              <a:ext cx="3591" cy="4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lt"/>
                </a:rPr>
                <a:t>下一步工作计划</a:t>
              </a:r>
            </a:p>
          </p:txBody>
        </p:sp>
        <p:sp>
          <p:nvSpPr>
            <p:cNvPr id="41" name="矩形 40" descr="e7d195523061f1c09e9d68d7cf438b91ef959ecb14fc25d26BBA7F7DBC18E55DFF4014AF651F0BF2569D4B6C1DA7F1A4683A481403BD872FC687266AD13265C1DE7C373772FD8728ABDD69ADD03BFF5BE2862BC891DBB79E8EBE1A2AEE4804F2E26D554139289CCF0E33E7696957E45E4400637141C8FDFB7B8C75948B09EAA46A89DF30AE62EBE78FFF8B2F384A05D4"/>
            <p:cNvSpPr/>
            <p:nvPr/>
          </p:nvSpPr>
          <p:spPr>
            <a:xfrm>
              <a:off x="9859" y="6313"/>
              <a:ext cx="3897" cy="10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7E6E6">
                    <a:lumMod val="10000"/>
                  </a:srgbClr>
                </a:buClr>
              </a:pP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 ipsum dolor sit amet, consectetuer adipiscing elit. Aenean commodo ligula eget dolor. </a:t>
              </a:r>
            </a:p>
          </p:txBody>
        </p:sp>
        <p:sp>
          <p:nvSpPr>
            <p:cNvPr id="42" name="AutoShape 59"/>
            <p:cNvSpPr/>
            <p:nvPr/>
          </p:nvSpPr>
          <p:spPr bwMode="auto">
            <a:xfrm>
              <a:off x="11440" y="4565"/>
              <a:ext cx="674" cy="671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grpSp>
          <p:nvGrpSpPr>
            <p:cNvPr id="43" name="Group 112"/>
            <p:cNvGrpSpPr/>
            <p:nvPr/>
          </p:nvGrpSpPr>
          <p:grpSpPr>
            <a:xfrm>
              <a:off x="6863" y="4585"/>
              <a:ext cx="673" cy="631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44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45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flipH="1">
              <a:off x="2256" y="4564"/>
              <a:ext cx="672" cy="672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48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  <p:sp>
            <p:nvSpPr>
              <p:cNvPr id="49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Gill Sans" charset="0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4" name="图片 3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31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40" name="图片 39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42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sp>
        <p:nvSpPr>
          <p:cNvPr id="43" name="任意多边形 26"/>
          <p:cNvSpPr/>
          <p:nvPr/>
        </p:nvSpPr>
        <p:spPr>
          <a:xfrm rot="8100000">
            <a:off x="7108453" y="2224667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5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5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4" name="任意多边形 27"/>
          <p:cNvSpPr/>
          <p:nvPr/>
        </p:nvSpPr>
        <p:spPr>
          <a:xfrm rot="8100000">
            <a:off x="5435023" y="2784753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6" name="任意多边形 28"/>
          <p:cNvSpPr/>
          <p:nvPr/>
        </p:nvSpPr>
        <p:spPr>
          <a:xfrm rot="8100000">
            <a:off x="3761593" y="3344839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8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5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8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5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8" name="任意多边形 29"/>
          <p:cNvSpPr/>
          <p:nvPr/>
        </p:nvSpPr>
        <p:spPr>
          <a:xfrm rot="8100000">
            <a:off x="2088163" y="3904925"/>
            <a:ext cx="2489280" cy="1822618"/>
          </a:xfrm>
          <a:custGeom>
            <a:avLst/>
            <a:gdLst>
              <a:gd name="connsiteX0" fmla="*/ 911309 w 2489280"/>
              <a:gd name="connsiteY0" fmla="*/ 1822618 h 1822618"/>
              <a:gd name="connsiteX1" fmla="*/ 0 w 2489280"/>
              <a:gd name="connsiteY1" fmla="*/ 911309 h 1822618"/>
              <a:gd name="connsiteX2" fmla="*/ 911309 w 2489280"/>
              <a:gd name="connsiteY2" fmla="*/ 0 h 1822618"/>
              <a:gd name="connsiteX3" fmla="*/ 1088678 w 2489280"/>
              <a:gd name="connsiteY3" fmla="*/ 177368 h 1822618"/>
              <a:gd name="connsiteX4" fmla="*/ 480157 w 2489280"/>
              <a:gd name="connsiteY4" fmla="*/ 785889 h 1822618"/>
              <a:gd name="connsiteX5" fmla="*/ 2489280 w 2489280"/>
              <a:gd name="connsiteY5" fmla="*/ 785889 h 1822618"/>
              <a:gd name="connsiteX6" fmla="*/ 2489280 w 2489280"/>
              <a:gd name="connsiteY6" fmla="*/ 1036726 h 1822618"/>
              <a:gd name="connsiteX7" fmla="*/ 480154 w 2489280"/>
              <a:gd name="connsiteY7" fmla="*/ 1036726 h 1822618"/>
              <a:gd name="connsiteX8" fmla="*/ 1088678 w 2489280"/>
              <a:gd name="connsiteY8" fmla="*/ 1645250 h 1822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9280" h="1822618">
                <a:moveTo>
                  <a:pt x="911309" y="1822618"/>
                </a:moveTo>
                <a:lnTo>
                  <a:pt x="0" y="911309"/>
                </a:lnTo>
                <a:lnTo>
                  <a:pt x="911309" y="0"/>
                </a:lnTo>
                <a:lnTo>
                  <a:pt x="1088678" y="177368"/>
                </a:lnTo>
                <a:lnTo>
                  <a:pt x="480157" y="785889"/>
                </a:lnTo>
                <a:lnTo>
                  <a:pt x="2489280" y="785889"/>
                </a:lnTo>
                <a:lnTo>
                  <a:pt x="2489280" y="1036726"/>
                </a:lnTo>
                <a:lnTo>
                  <a:pt x="480154" y="1036726"/>
                </a:lnTo>
                <a:lnTo>
                  <a:pt x="1088678" y="1645250"/>
                </a:lnTo>
                <a:close/>
              </a:path>
            </a:pathLst>
          </a:cu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23899" y="1200317"/>
            <a:ext cx="4132295" cy="4435858"/>
            <a:chOff x="1048708" y="1241636"/>
            <a:chExt cx="4132295" cy="4435858"/>
          </a:xfrm>
        </p:grpSpPr>
        <p:grpSp>
          <p:nvGrpSpPr>
            <p:cNvPr id="52" name="组合 51"/>
            <p:cNvGrpSpPr/>
            <p:nvPr/>
          </p:nvGrpSpPr>
          <p:grpSpPr>
            <a:xfrm>
              <a:off x="1048708" y="3246071"/>
              <a:ext cx="1822123" cy="2431423"/>
              <a:chOff x="967498" y="3809340"/>
              <a:chExt cx="1822123" cy="2431423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967498" y="4210668"/>
                <a:ext cx="1822123" cy="2030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en-US" alt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Lorem ipsum dolor sit amet, consectetuer adipiscing elit. Aenean commodo ligula eget dolor. 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967498" y="3809340"/>
                <a:ext cx="1645940" cy="411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单击输入标题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3358880" y="1241636"/>
              <a:ext cx="1822123" cy="1784993"/>
              <a:chOff x="693178" y="3075280"/>
              <a:chExt cx="1822123" cy="1784993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693178" y="3476608"/>
                <a:ext cx="1822123" cy="1383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en-US" alt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Lorem ipsum dolor sit amet, consectetuer adipiscing elit. 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93178" y="3075280"/>
                <a:ext cx="1645940" cy="411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单击输入标题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6596839" y="3474676"/>
            <a:ext cx="4406615" cy="3055368"/>
            <a:chOff x="1048708" y="1975696"/>
            <a:chExt cx="4406615" cy="3055368"/>
          </a:xfrm>
        </p:grpSpPr>
        <p:grpSp>
          <p:nvGrpSpPr>
            <p:cNvPr id="60" name="组合 59"/>
            <p:cNvGrpSpPr/>
            <p:nvPr/>
          </p:nvGrpSpPr>
          <p:grpSpPr>
            <a:xfrm>
              <a:off x="1048708" y="3246071"/>
              <a:ext cx="1822123" cy="1784993"/>
              <a:chOff x="967498" y="3809340"/>
              <a:chExt cx="1822123" cy="1784993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967498" y="4210668"/>
                <a:ext cx="1822123" cy="1383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en-US" alt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Lorem ipsum dolor sit amet, consectetuer adipiscing elit. 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2" name="佳佳PPT"/>
              <p:cNvSpPr txBox="1"/>
              <p:nvPr/>
            </p:nvSpPr>
            <p:spPr>
              <a:xfrm>
                <a:off x="967498" y="3809340"/>
                <a:ext cx="1645940" cy="411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单击输入标题</a:t>
                </a: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3633200" y="1975696"/>
              <a:ext cx="1822123" cy="2412579"/>
              <a:chOff x="967498" y="3809340"/>
              <a:chExt cx="1822123" cy="2412579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967498" y="4210668"/>
                <a:ext cx="1822123" cy="2011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E7E6E6">
                      <a:lumMod val="10000"/>
                    </a:srgbClr>
                  </a:buClr>
                </a:pPr>
                <a:r>
                  <a:rPr lang="en-US" altLang="zh-CN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Lorem ipsum dolor sit amet, consectetuer adipiscing elit. Aenean commodo ligula eget dolor. 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967498" y="3809340"/>
                <a:ext cx="1645940" cy="411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单击输入标题</a:t>
                </a:r>
              </a:p>
            </p:txBody>
          </p:sp>
        </p:grpSp>
      </p:grp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0" y="0"/>
            <a:ext cx="4274820" cy="1356360"/>
            <a:chOff x="0" y="0"/>
            <a:chExt cx="6732" cy="2136"/>
          </a:xfrm>
        </p:grpSpPr>
        <p:pic>
          <p:nvPicPr>
            <p:cNvPr id="40" name="图片 39" descr="工作手册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/>
            <a:srcRect l="33671" t="80604" r="53380" b="5661"/>
            <a:stretch>
              <a:fillRect/>
            </a:stretch>
          </p:blipFill>
          <p:spPr>
            <a:xfrm>
              <a:off x="0" y="0"/>
              <a:ext cx="1555" cy="2137"/>
            </a:xfrm>
            <a:prstGeom prst="rect">
              <a:avLst/>
            </a:prstGeom>
          </p:spPr>
        </p:pic>
        <p:sp>
          <p:nvSpPr>
            <p:cNvPr id="42" name="文本框 17"/>
            <p:cNvSpPr txBox="1"/>
            <p:nvPr/>
          </p:nvSpPr>
          <p:spPr>
            <a:xfrm>
              <a:off x="1928" y="658"/>
              <a:ext cx="4805" cy="8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输入标题内容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49971" y="2334510"/>
            <a:ext cx="387795" cy="1099407"/>
            <a:chOff x="7159500" y="2576506"/>
            <a:chExt cx="387795" cy="1099406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7354129" y="2913430"/>
              <a:ext cx="1" cy="762482"/>
            </a:xfrm>
            <a:prstGeom prst="line">
              <a:avLst/>
            </a:prstGeom>
            <a:ln w="19050">
              <a:solidFill>
                <a:srgbClr val="9DD0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组合 3"/>
            <p:cNvGrpSpPr/>
            <p:nvPr/>
          </p:nvGrpSpPr>
          <p:grpSpPr>
            <a:xfrm>
              <a:off x="7159500" y="2576506"/>
              <a:ext cx="387795" cy="398780"/>
              <a:chOff x="7159500" y="2576506"/>
              <a:chExt cx="387795" cy="39878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7159500" y="2576506"/>
                <a:ext cx="387795" cy="387795"/>
              </a:xfrm>
              <a:prstGeom prst="ellipse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" name="文本框 44"/>
              <p:cNvSpPr txBox="1"/>
              <p:nvPr/>
            </p:nvSpPr>
            <p:spPr>
              <a:xfrm>
                <a:off x="7196519" y="2576506"/>
                <a:ext cx="332105" cy="398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sym typeface="字魂36号-正文宋楷" panose="02000000000000000000" pitchFamily="2" charset="-122"/>
                  </a:rPr>
                  <a:t>3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638224" y="4134121"/>
            <a:ext cx="387797" cy="1104481"/>
            <a:chOff x="4638208" y="3891279"/>
            <a:chExt cx="387795" cy="1104480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4832837" y="3891279"/>
              <a:ext cx="0" cy="762730"/>
            </a:xfrm>
            <a:prstGeom prst="line">
              <a:avLst/>
            </a:prstGeom>
            <a:solidFill>
              <a:srgbClr val="375BA5"/>
            </a:solidFill>
            <a:ln w="19050">
              <a:solidFill>
                <a:srgbClr val="68AEA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4638208" y="4596979"/>
              <a:ext cx="387795" cy="398780"/>
              <a:chOff x="4638208" y="4596979"/>
              <a:chExt cx="387795" cy="398780"/>
            </a:xfrm>
          </p:grpSpPr>
          <p:sp>
            <p:nvSpPr>
              <p:cNvPr id="10" name="椭圆 9"/>
              <p:cNvSpPr/>
              <p:nvPr/>
            </p:nvSpPr>
            <p:spPr>
              <a:xfrm flipV="1">
                <a:off x="4638208" y="4603137"/>
                <a:ext cx="387795" cy="387795"/>
              </a:xfrm>
              <a:prstGeom prst="ellipse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11" name="文本框 43"/>
              <p:cNvSpPr txBox="1"/>
              <p:nvPr/>
            </p:nvSpPr>
            <p:spPr>
              <a:xfrm>
                <a:off x="4671811" y="4596979"/>
                <a:ext cx="332103" cy="398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defTabSz="1219200"/>
                <a:r>
                  <a:rPr lang="en-US" altLang="zh-CN" sz="2000" dirty="0">
                    <a:solidFill>
                      <a:srgbClr val="E2E9F6"/>
                    </a:solidFill>
                    <a:latin typeface="微软雅黑" panose="020B0503020204020204" charset="-122"/>
                    <a:ea typeface="微软雅黑" panose="020B0503020204020204" charset="-122"/>
                    <a:sym typeface="字魂36号-正文宋楷" panose="02000000000000000000" pitchFamily="2" charset="-122"/>
                  </a:rPr>
                  <a:t>2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2125790" y="2300778"/>
            <a:ext cx="387795" cy="1133135"/>
            <a:chOff x="2125795" y="2542776"/>
            <a:chExt cx="387795" cy="1133136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2320424" y="2913430"/>
              <a:ext cx="1" cy="762482"/>
            </a:xfrm>
            <a:prstGeom prst="line">
              <a:avLst/>
            </a:prstGeom>
            <a:ln w="19050">
              <a:solidFill>
                <a:srgbClr val="9DD0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/>
            <p:cNvGrpSpPr/>
            <p:nvPr/>
          </p:nvGrpSpPr>
          <p:grpSpPr>
            <a:xfrm>
              <a:off x="2125795" y="2542776"/>
              <a:ext cx="387795" cy="421525"/>
              <a:chOff x="2125795" y="2542776"/>
              <a:chExt cx="387795" cy="42152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125795" y="2576506"/>
                <a:ext cx="387795" cy="387795"/>
              </a:xfrm>
              <a:prstGeom prst="ellipse">
                <a:avLst/>
              </a:prstGeom>
              <a:solidFill>
                <a:srgbClr val="9DD0C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dirty="0">
                  <a:solidFill>
                    <a:srgbClr val="564B45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16" name="文本框 42"/>
              <p:cNvSpPr txBox="1"/>
              <p:nvPr/>
            </p:nvSpPr>
            <p:spPr>
              <a:xfrm>
                <a:off x="2163639" y="2542776"/>
                <a:ext cx="332105" cy="398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sym typeface="字魂36号-正文宋楷" panose="02000000000000000000" pitchFamily="2" charset="-122"/>
                  </a:rPr>
                  <a:t>1</a:t>
                </a:r>
              </a:p>
            </p:txBody>
          </p:sp>
        </p:grpSp>
      </p:grpSp>
      <p:sp>
        <p:nvSpPr>
          <p:cNvPr id="17" name="矩形 16"/>
          <p:cNvSpPr/>
          <p:nvPr/>
        </p:nvSpPr>
        <p:spPr>
          <a:xfrm>
            <a:off x="1059694" y="5820883"/>
            <a:ext cx="2520001" cy="54000"/>
          </a:xfrm>
          <a:prstGeom prst="rect">
            <a:avLst/>
          </a:pr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V="1">
            <a:off x="3563853" y="1692555"/>
            <a:ext cx="2520001" cy="54000"/>
          </a:xfrm>
          <a:prstGeom prst="rect">
            <a:avLst/>
          </a:pr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83874" y="5820883"/>
            <a:ext cx="2520001" cy="54000"/>
          </a:xfrm>
          <a:prstGeom prst="rect">
            <a:avLst/>
          </a:prstGeom>
          <a:solidFill>
            <a:srgbClr val="9DD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 flipV="1">
            <a:off x="8602786" y="1692555"/>
            <a:ext cx="2520001" cy="54000"/>
          </a:xfrm>
          <a:prstGeom prst="rect">
            <a:avLst/>
          </a:prstGeom>
          <a:solidFill>
            <a:srgbClr val="68AE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9200"/>
            <a:endParaRPr lang="zh-CN" altLang="en-US" sz="2400" dirty="0">
              <a:solidFill>
                <a:srgbClr val="564B45"/>
              </a:solidFill>
              <a:latin typeface="微软雅黑" panose="020B0503020204020204" charset="-122"/>
              <a:ea typeface="微软雅黑" panose="020B0503020204020204" charset="-122"/>
              <a:sym typeface="字魂36号-正文宋楷" panose="02000000000000000000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51438" y="3272995"/>
            <a:ext cx="2520000" cy="687635"/>
            <a:chOff x="1051438" y="3272992"/>
            <a:chExt cx="2520000" cy="687635"/>
          </a:xfrm>
          <a:solidFill>
            <a:schemeClr val="bg1"/>
          </a:solidFill>
        </p:grpSpPr>
        <p:sp>
          <p:nvSpPr>
            <p:cNvPr id="22" name="五边形 94"/>
            <p:cNvSpPr/>
            <p:nvPr/>
          </p:nvSpPr>
          <p:spPr>
            <a:xfrm rot="16200000">
              <a:off x="1967620" y="235680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rgbClr val="9DD0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3" name="文本框 34"/>
            <p:cNvSpPr txBox="1"/>
            <p:nvPr/>
          </p:nvSpPr>
          <p:spPr>
            <a:xfrm>
              <a:off x="1259246" y="3502010"/>
              <a:ext cx="212089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92763" y="3272994"/>
            <a:ext cx="2520000" cy="703349"/>
            <a:chOff x="6093398" y="3272992"/>
            <a:chExt cx="2520000" cy="703349"/>
          </a:xfrm>
          <a:solidFill>
            <a:srgbClr val="F39C11"/>
          </a:solidFill>
        </p:grpSpPr>
        <p:sp>
          <p:nvSpPr>
            <p:cNvPr id="26" name="五边形 98"/>
            <p:cNvSpPr/>
            <p:nvPr/>
          </p:nvSpPr>
          <p:spPr>
            <a:xfrm rot="16200000">
              <a:off x="7009580" y="235680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rgbClr val="9DD0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27" name="文本框 36"/>
            <p:cNvSpPr txBox="1"/>
            <p:nvPr/>
          </p:nvSpPr>
          <p:spPr>
            <a:xfrm>
              <a:off x="6292951" y="3552796"/>
              <a:ext cx="2120892" cy="423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2107" y="3606814"/>
            <a:ext cx="2520000" cy="687635"/>
            <a:chOff x="3572106" y="3606812"/>
            <a:chExt cx="2520000" cy="687635"/>
          </a:xfrm>
        </p:grpSpPr>
        <p:sp>
          <p:nvSpPr>
            <p:cNvPr id="29" name="五边形 101"/>
            <p:cNvSpPr/>
            <p:nvPr/>
          </p:nvSpPr>
          <p:spPr>
            <a:xfrm rot="5400000" flipV="1">
              <a:off x="4488288" y="269062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rgbClr val="68AE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30" name="文本框 37"/>
            <p:cNvSpPr txBox="1"/>
            <p:nvPr/>
          </p:nvSpPr>
          <p:spPr>
            <a:xfrm>
              <a:off x="3778158" y="3671070"/>
              <a:ext cx="212089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0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02784" y="3606814"/>
            <a:ext cx="2520000" cy="687635"/>
            <a:chOff x="8612309" y="3606812"/>
            <a:chExt cx="2520000" cy="687635"/>
          </a:xfrm>
        </p:grpSpPr>
        <p:sp>
          <p:nvSpPr>
            <p:cNvPr id="32" name="五边形 104"/>
            <p:cNvSpPr/>
            <p:nvPr/>
          </p:nvSpPr>
          <p:spPr>
            <a:xfrm rot="5400000" flipV="1">
              <a:off x="9528491" y="2690629"/>
              <a:ext cx="687635" cy="2520000"/>
            </a:xfrm>
            <a:prstGeom prst="homePlate">
              <a:avLst>
                <a:gd name="adj" fmla="val 48709"/>
              </a:avLst>
            </a:prstGeom>
            <a:solidFill>
              <a:srgbClr val="68AE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rgbClr val="564B45"/>
                </a:solidFill>
                <a:latin typeface="微软雅黑" panose="020B0503020204020204" charset="-122"/>
                <a:ea typeface="微软雅黑" panose="020B0503020204020204" charset="-122"/>
                <a:sym typeface="字魂36号-正文宋楷" panose="02000000000000000000" pitchFamily="2" charset="-122"/>
              </a:endParaRPr>
            </a:p>
          </p:txBody>
        </p:sp>
        <p:sp>
          <p:nvSpPr>
            <p:cNvPr id="33" name="文本框 38"/>
            <p:cNvSpPr txBox="1"/>
            <p:nvPr/>
          </p:nvSpPr>
          <p:spPr>
            <a:xfrm>
              <a:off x="8811864" y="3671070"/>
              <a:ext cx="2120892" cy="423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200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685399" y="4129677"/>
            <a:ext cx="387795" cy="1104179"/>
            <a:chOff x="9678411" y="3891279"/>
            <a:chExt cx="387795" cy="1104177"/>
          </a:xfrm>
        </p:grpSpPr>
        <p:cxnSp>
          <p:nvCxnSpPr>
            <p:cNvPr id="38" name="直接连接符 37"/>
            <p:cNvCxnSpPr/>
            <p:nvPr/>
          </p:nvCxnSpPr>
          <p:spPr>
            <a:xfrm flipH="1" flipV="1">
              <a:off x="9873040" y="3891279"/>
              <a:ext cx="1" cy="762730"/>
            </a:xfrm>
            <a:prstGeom prst="line">
              <a:avLst/>
            </a:prstGeom>
            <a:solidFill>
              <a:srgbClr val="375BA5"/>
            </a:solidFill>
            <a:ln w="19050">
              <a:solidFill>
                <a:srgbClr val="68AEA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9678411" y="4596677"/>
              <a:ext cx="387795" cy="398779"/>
              <a:chOff x="9678411" y="4596677"/>
              <a:chExt cx="387795" cy="398779"/>
            </a:xfrm>
          </p:grpSpPr>
          <p:sp>
            <p:nvSpPr>
              <p:cNvPr id="41" name="椭圆 40"/>
              <p:cNvSpPr/>
              <p:nvPr/>
            </p:nvSpPr>
            <p:spPr>
              <a:xfrm flipV="1">
                <a:off x="9678411" y="4603137"/>
                <a:ext cx="387795" cy="387795"/>
              </a:xfrm>
              <a:prstGeom prst="ellipse">
                <a:avLst/>
              </a:prstGeom>
              <a:solidFill>
                <a:srgbClr val="68AE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200"/>
                <a:endParaRPr lang="zh-CN" altLang="en-US" sz="2400" dirty="0">
                  <a:solidFill>
                    <a:srgbClr val="564B45"/>
                  </a:solidFill>
                  <a:latin typeface="微软雅黑" panose="020B0503020204020204" charset="-122"/>
                  <a:ea typeface="微软雅黑" panose="020B0503020204020204" charset="-122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45" name="文本框 45"/>
              <p:cNvSpPr txBox="1"/>
              <p:nvPr/>
            </p:nvSpPr>
            <p:spPr>
              <a:xfrm>
                <a:off x="9689399" y="4596677"/>
                <a:ext cx="332105" cy="3987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200"/>
                <a:r>
                  <a:rPr lang="en-US" altLang="zh-CN" sz="200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sym typeface="字魂36号-正文宋楷" panose="02000000000000000000" pitchFamily="2" charset="-122"/>
                  </a:rPr>
                  <a:t>4</a:t>
                </a:r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3563620" y="1856105"/>
            <a:ext cx="25203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knowledge is our forward accelerator, we insist that it is non-stop pace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602345" y="1928495"/>
            <a:ext cx="25203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knowledge is our forward accelerator, we insist that it is non-stop pace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6082030" y="4373880"/>
            <a:ext cx="25203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knowledge is our forward accelerator, we insist that it is non-stop pace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87425" y="4373880"/>
            <a:ext cx="25203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knowledge is our forward accelerator, we insist that it is non-stop pace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dream is the starting line of our actions, 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工作手册3"/>
          <p:cNvPicPr>
            <a:picLocks noChangeAspect="1"/>
          </p:cNvPicPr>
          <p:nvPr/>
        </p:nvPicPr>
        <p:blipFill>
          <a:blip r:embed="rId2"/>
          <a:srcRect l="26991"/>
          <a:stretch>
            <a:fillRect/>
          </a:stretch>
        </p:blipFill>
        <p:spPr>
          <a:xfrm rot="16200000">
            <a:off x="2660650" y="-2660650"/>
            <a:ext cx="6870700" cy="12192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023110" y="2190750"/>
            <a:ext cx="8145780" cy="2616658"/>
            <a:chOff x="3331053" y="2566255"/>
            <a:chExt cx="5494723" cy="1764929"/>
          </a:xfrm>
        </p:grpSpPr>
        <p:sp>
          <p:nvSpPr>
            <p:cNvPr id="17" name="文本框 16"/>
            <p:cNvSpPr txBox="1"/>
            <p:nvPr/>
          </p:nvSpPr>
          <p:spPr>
            <a:xfrm>
              <a:off x="3331053" y="2566255"/>
              <a:ext cx="5359788" cy="975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8800" b="1" i="0" u="none" strike="noStrike" kern="1200" cap="none" spc="-20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感</a:t>
              </a:r>
              <a:r>
                <a:rPr kumimoji="0" lang="zh-CN" altLang="en-US" sz="8800" b="0" i="0" u="none" strike="noStrike" kern="1200" cap="none" spc="-20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汉仪黑荔枝体简" panose="00020600040101010101" charset="-122"/>
                  <a:ea typeface="汉仪黑荔枝体简" panose="00020600040101010101" charset="-122"/>
                  <a:cs typeface="+mn-cs"/>
                </a:rPr>
                <a:t>丨</a:t>
              </a:r>
              <a:r>
                <a:rPr kumimoji="0" lang="zh-CN" altLang="en-US" sz="8800" b="1" i="0" u="none" strike="noStrike" kern="1200" cap="none" spc="-20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</a:rPr>
                <a:t>谢</a:t>
              </a:r>
              <a:r>
                <a:rPr kumimoji="0" lang="zh-CN" altLang="en-US" sz="8800" b="0" i="0" u="none" strike="noStrike" kern="1200" cap="none" spc="-20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汉仪黑荔枝体简" panose="00020600040101010101" charset="-122"/>
                  <a:ea typeface="汉仪黑荔枝体简" panose="00020600040101010101" charset="-122"/>
                  <a:cs typeface="+mn-cs"/>
                </a:rPr>
                <a:t>丨</a:t>
              </a:r>
              <a:r>
                <a:rPr lang="zh-CN" altLang="en-US" sz="8800" b="1" spc="-20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聆</a:t>
              </a:r>
              <a:r>
                <a:rPr kumimoji="0" lang="zh-CN" altLang="en-US" sz="8800" b="0" i="0" u="none" strike="noStrike" kern="1200" cap="none" spc="-20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汉仪黑荔枝体简" panose="00020600040101010101" charset="-122"/>
                  <a:ea typeface="汉仪黑荔枝体简" panose="00020600040101010101" charset="-122"/>
                  <a:cs typeface="+mn-cs"/>
                </a:rPr>
                <a:t>丨</a:t>
              </a:r>
              <a:r>
                <a:rPr lang="zh-CN" altLang="en-US" sz="8800" b="1" spc="-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听</a:t>
              </a:r>
              <a:endParaRPr kumimoji="0" lang="zh-CN" altLang="en-US" sz="8800" b="1" i="0" u="none" strike="noStrike" kern="1200" cap="none" spc="-200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35781" y="3944669"/>
              <a:ext cx="5389995" cy="386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汇报部门</a:t>
              </a:r>
              <a:r>
                <a:rPr kumimoji="0" lang="zh-CN" altLang="en-US" sz="2800" b="1" i="0" u="none" strike="noStrike" kern="800" cap="none" spc="100" normalizeH="0" baseline="0" noProof="0" dirty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：</a:t>
              </a:r>
              <a:r>
                <a:rPr lang="zh-CN" altLang="en-US" sz="2800" b="1" kern="800" spc="10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轻</a:t>
              </a:r>
              <a:r>
                <a:rPr lang="zh-CN" altLang="en-US" sz="2800" b="1" kern="800" spc="10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松办公</a:t>
              </a:r>
              <a:r>
                <a:rPr kumimoji="0" lang="zh-CN" altLang="en-US" sz="2800" b="1" i="0" u="none" strike="noStrike" kern="800" cap="none" spc="10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     </a:t>
              </a:r>
              <a:r>
                <a:rPr kumimoji="0" lang="zh-CN" altLang="en-US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汇报人：</a:t>
              </a:r>
              <a:r>
                <a:rPr kumimoji="0" lang="en-US" altLang="zh-CN" sz="2800" b="1" i="0" u="none" strike="noStrike" kern="800" cap="none" spc="10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汉仪黑荔枝体简" panose="00020600040101010101" charset="-122"/>
                </a:rPr>
                <a:t>PPT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3435782" y="3766584"/>
              <a:ext cx="5320435" cy="0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200,&quot;width&quot;:10820}"/>
</p:tagLst>
</file>

<file path=ppt/theme/theme1.xml><?xml version="1.0" encoding="utf-8"?>
<a:theme xmlns:a="http://schemas.openxmlformats.org/drawingml/2006/main" name="1_Office 主题​​">
  <a:themeElements>
    <a:clrScheme name="教育教学080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CFD6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教育教学0801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CFD6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2822</Words>
  <Application>Microsoft Office PowerPoint</Application>
  <PresentationFormat>宽屏</PresentationFormat>
  <Paragraphs>137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Clear Sans</vt:lpstr>
      <vt:lpstr>宋体</vt:lpstr>
      <vt:lpstr>汉仪黑荔枝体简</vt:lpstr>
      <vt:lpstr>Calibri</vt:lpstr>
      <vt:lpstr>等线 Light</vt:lpstr>
      <vt:lpstr>站酷小薇LOGO体</vt:lpstr>
      <vt:lpstr>字魂36号-正文宋楷</vt:lpstr>
      <vt:lpstr>微软雅黑</vt:lpstr>
      <vt:lpstr>仿宋</vt:lpstr>
      <vt:lpstr>等线</vt:lpstr>
      <vt:lpstr>Gill Sans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佳佳PPT</dc:creator>
  <cp:lastModifiedBy>vian</cp:lastModifiedBy>
  <cp:revision>20</cp:revision>
  <dcterms:created xsi:type="dcterms:W3CDTF">2020-04-22T07:48:00Z</dcterms:created>
  <dcterms:modified xsi:type="dcterms:W3CDTF">2023-02-13T08:47:33Z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