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76" r:id="rId2"/>
    <p:sldId id="287" r:id="rId3"/>
    <p:sldId id="275" r:id="rId4"/>
    <p:sldId id="264" r:id="rId5"/>
    <p:sldId id="265" r:id="rId6"/>
    <p:sldId id="345" r:id="rId7"/>
    <p:sldId id="3339" r:id="rId8"/>
    <p:sldId id="3119" r:id="rId9"/>
    <p:sldId id="3113" r:id="rId10"/>
    <p:sldId id="3322" r:id="rId11"/>
    <p:sldId id="3340" r:id="rId12"/>
    <p:sldId id="3136" r:id="rId13"/>
    <p:sldId id="3116" r:id="rId14"/>
    <p:sldId id="3114" r:id="rId15"/>
    <p:sldId id="3341" r:id="rId16"/>
    <p:sldId id="3122" r:id="rId17"/>
    <p:sldId id="3115" r:id="rId18"/>
    <p:sldId id="3144" r:id="rId19"/>
    <p:sldId id="3343" r:id="rId20"/>
  </p:sldIdLst>
  <p:sldSz cx="12192000" cy="6858000"/>
  <p:notesSz cx="6858000" cy="9144000"/>
  <p:embeddedFontLst>
    <p:embeddedFont>
      <p:font typeface="字心坊萌喵体" panose="02010600030101010101" charset="-122"/>
      <p:regular r:id="rId22"/>
    </p:embeddedFont>
    <p:embeddedFont>
      <p:font typeface="Open Sans Extrabold" panose="02010600030101010101" charset="0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喵喵奶糖" panose="02010600030101010101" charset="-122"/>
      <p:regular r:id="rId28"/>
    </p:embeddedFont>
    <p:embeddedFont>
      <p:font typeface="微软雅黑" panose="020B0503020204020204" pitchFamily="34" charset="-122"/>
      <p:regular r:id="rId29"/>
      <p:bold r:id="rId30"/>
    </p:embeddedFont>
    <p:embeddedFont>
      <p:font typeface="等线" panose="02010600030101010101" pitchFamily="2" charset="-122"/>
      <p:regular r:id="rId31"/>
      <p:bold r:id="rId32"/>
    </p:embeddedFont>
  </p:embeddedFontLst>
  <p:custDataLst>
    <p:tags r:id="rId3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8500"/>
    <a:srgbClr val="FF9A32"/>
    <a:srgbClr val="AFC4EB"/>
    <a:srgbClr val="5632BE"/>
    <a:srgbClr val="274EC9"/>
    <a:srgbClr val="3232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2" y="4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AFA64-B2BF-4CE4-9AA2-5DBF618D64F8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2CCE4-48B2-430E-BC3C-1A44918D18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2CCE4-48B2-430E-BC3C-1A44918D185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2CCE4-48B2-430E-BC3C-1A44918D185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2CCE4-48B2-430E-BC3C-1A44918D185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FA64E7-AA10-42BF-93A9-4DA047824EC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81CFC21-36AC-4D7F-BAFE-6CAE16C0171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CE8C1-E9FA-4655-B97F-9F4E2A4E9CA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2CCE4-48B2-430E-BC3C-1A44918D1859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印品黑体" panose="00000500000000000000" pitchFamily="2" charset="-122"/>
                <a:ea typeface="印品黑体" panose="00000500000000000000" pitchFamily="2" charset="-122"/>
              </a:rPr>
              <a:t>9</a:t>
            </a:fld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30E88-0C37-49D6-877D-5A91C170E8B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2CCE4-48B2-430E-BC3C-1A44918D1859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2CCE4-48B2-430E-BC3C-1A44918D1859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2CCE4-48B2-430E-BC3C-1A44918D1859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1302.jpg3"/>
          <p:cNvPicPr>
            <a:picLocks noChangeAspect="1"/>
          </p:cNvPicPr>
          <p:nvPr userDrawn="1"/>
        </p:nvPicPr>
        <p:blipFill>
          <a:blip r:embed="rId2"/>
          <a:srcRect r="25204"/>
          <a:stretch>
            <a:fillRect/>
          </a:stretch>
        </p:blipFill>
        <p:spPr>
          <a:xfrm rot="5400000">
            <a:off x="2680970" y="-2681605"/>
            <a:ext cx="6851650" cy="12214225"/>
          </a:xfrm>
          <a:prstGeom prst="rect">
            <a:avLst/>
          </a:prstGeom>
        </p:spPr>
      </p:pic>
      <p:sp>
        <p:nvSpPr>
          <p:cNvPr id="4" name="Oval 12"/>
          <p:cNvSpPr/>
          <p:nvPr userDrawn="1"/>
        </p:nvSpPr>
        <p:spPr>
          <a:xfrm>
            <a:off x="11522719" y="6237138"/>
            <a:ext cx="395890" cy="39589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100000"/>
                </a:schemeClr>
              </a:gs>
              <a:gs pos="100000">
                <a:schemeClr val="accent3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13"/>
          <p:cNvSpPr txBox="1"/>
          <p:nvPr userDrawn="1"/>
        </p:nvSpPr>
        <p:spPr>
          <a:xfrm>
            <a:off x="11433555" y="6268593"/>
            <a:ext cx="5742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60E2A6B-A809-4840-BF14-8648BC0BDF87}" type="slidenum">
              <a:rPr lang="id-ID" sz="1050" b="1" i="0" smtClean="0">
                <a:solidFill>
                  <a:schemeClr val="bg1"/>
                </a:solidFill>
                <a:latin typeface="ADAM.CG PRO" pitchFamily="50" charset="0"/>
                <a:ea typeface="Liberation Sans" panose="020B0604020202020204" pitchFamily="34" charset="0"/>
                <a:cs typeface="Liberation Sans" panose="020B0604020202020204" pitchFamily="34" charset="0"/>
              </a:rPr>
              <a:t>‹#›</a:t>
            </a:fld>
            <a:endParaRPr lang="id-ID" sz="1400" b="1" i="0" dirty="0">
              <a:solidFill>
                <a:schemeClr val="bg1"/>
              </a:solidFill>
              <a:latin typeface="ADAM.CG PRO" pitchFamily="50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6" name="TextBox 8"/>
          <p:cNvSpPr txBox="1"/>
          <p:nvPr userDrawn="1"/>
        </p:nvSpPr>
        <p:spPr>
          <a:xfrm rot="16200000">
            <a:off x="10750295" y="3313584"/>
            <a:ext cx="21680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spc="300" dirty="0">
                <a:solidFill>
                  <a:schemeClr val="bg1">
                    <a:alpha val="60000"/>
                  </a:schemeClr>
                </a:solidFill>
              </a:rPr>
              <a:t>www. </a:t>
            </a:r>
            <a:r>
              <a:rPr lang="zh-CN" altLang="en-US" sz="900" spc="300" dirty="0">
                <a:solidFill>
                  <a:schemeClr val="bg1">
                    <a:alpha val="60000"/>
                  </a:schemeClr>
                </a:solidFill>
              </a:rPr>
              <a:t>在此公司网址</a:t>
            </a:r>
            <a:r>
              <a:rPr lang="en-US" sz="900" spc="300" dirty="0">
                <a:solidFill>
                  <a:schemeClr val="bg1">
                    <a:alpha val="60000"/>
                  </a:schemeClr>
                </a:solidFill>
              </a:rPr>
              <a:t>.com</a:t>
            </a:r>
          </a:p>
        </p:txBody>
      </p:sp>
      <p:sp>
        <p:nvSpPr>
          <p:cNvPr id="7" name="矩形: 圆角 6"/>
          <p:cNvSpPr/>
          <p:nvPr userDrawn="1"/>
        </p:nvSpPr>
        <p:spPr>
          <a:xfrm>
            <a:off x="690563" y="533400"/>
            <a:ext cx="10810875" cy="5791200"/>
          </a:xfrm>
          <a:prstGeom prst="roundRect">
            <a:avLst>
              <a:gd name="adj" fmla="val 102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: 形状 36"/>
          <p:cNvSpPr/>
          <p:nvPr userDrawn="1"/>
        </p:nvSpPr>
        <p:spPr>
          <a:xfrm>
            <a:off x="3694107" y="530023"/>
            <a:ext cx="4803786" cy="515206"/>
          </a:xfrm>
          <a:custGeom>
            <a:avLst/>
            <a:gdLst>
              <a:gd name="connsiteX0" fmla="*/ 0 w 5937940"/>
              <a:gd name="connsiteY0" fmla="*/ 0 h 636844"/>
              <a:gd name="connsiteX1" fmla="*/ 5937940 w 5937940"/>
              <a:gd name="connsiteY1" fmla="*/ 0 h 636844"/>
              <a:gd name="connsiteX2" fmla="*/ 5937940 w 5937940"/>
              <a:gd name="connsiteY2" fmla="*/ 213427 h 636844"/>
              <a:gd name="connsiteX3" fmla="*/ 5514523 w 5937940"/>
              <a:gd name="connsiteY3" fmla="*/ 636844 h 636844"/>
              <a:gd name="connsiteX4" fmla="*/ 423417 w 5937940"/>
              <a:gd name="connsiteY4" fmla="*/ 636844 h 636844"/>
              <a:gd name="connsiteX5" fmla="*/ 0 w 5937940"/>
              <a:gd name="connsiteY5" fmla="*/ 213427 h 636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37940" h="636844">
                <a:moveTo>
                  <a:pt x="0" y="0"/>
                </a:moveTo>
                <a:lnTo>
                  <a:pt x="5937940" y="0"/>
                </a:lnTo>
                <a:lnTo>
                  <a:pt x="5937940" y="213427"/>
                </a:lnTo>
                <a:cubicBezTo>
                  <a:pt x="5937940" y="447274"/>
                  <a:pt x="5748370" y="636844"/>
                  <a:pt x="5514523" y="636844"/>
                </a:cubicBezTo>
                <a:lnTo>
                  <a:pt x="423417" y="636844"/>
                </a:lnTo>
                <a:cubicBezTo>
                  <a:pt x="189570" y="636844"/>
                  <a:pt x="0" y="447274"/>
                  <a:pt x="0" y="213427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1016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41" name="椭圆 40"/>
          <p:cNvSpPr/>
          <p:nvPr userDrawn="1"/>
        </p:nvSpPr>
        <p:spPr>
          <a:xfrm>
            <a:off x="11047339" y="419311"/>
            <a:ext cx="564308" cy="564308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317173" y="2275390"/>
            <a:ext cx="4383315" cy="2634343"/>
          </a:xfrm>
          <a:custGeom>
            <a:avLst/>
            <a:gdLst>
              <a:gd name="connsiteX0" fmla="*/ 0 w 4383315"/>
              <a:gd name="connsiteY0" fmla="*/ 0 h 2634343"/>
              <a:gd name="connsiteX1" fmla="*/ 4383315 w 4383315"/>
              <a:gd name="connsiteY1" fmla="*/ 0 h 2634343"/>
              <a:gd name="connsiteX2" fmla="*/ 4383315 w 4383315"/>
              <a:gd name="connsiteY2" fmla="*/ 2634343 h 2634343"/>
              <a:gd name="connsiteX3" fmla="*/ 0 w 4383315"/>
              <a:gd name="connsiteY3" fmla="*/ 2634343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3315" h="2634343">
                <a:moveTo>
                  <a:pt x="0" y="0"/>
                </a:moveTo>
                <a:lnTo>
                  <a:pt x="4383315" y="0"/>
                </a:lnTo>
                <a:lnTo>
                  <a:pt x="4383315" y="2634343"/>
                </a:lnTo>
                <a:lnTo>
                  <a:pt x="0" y="26343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29A9-5820-46BE-83DA-BE1F926704E3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1302"/>
          <p:cNvPicPr>
            <a:picLocks noChangeAspect="1"/>
          </p:cNvPicPr>
          <p:nvPr/>
        </p:nvPicPr>
        <p:blipFill>
          <a:blip r:embed="rId5"/>
          <a:srcRect r="34832" b="13113"/>
          <a:stretch>
            <a:fillRect/>
          </a:stretch>
        </p:blipFill>
        <p:spPr>
          <a:xfrm rot="5400000">
            <a:off x="2658745" y="-2683510"/>
            <a:ext cx="6868160" cy="12210415"/>
          </a:xfrm>
          <a:prstGeom prst="rect">
            <a:avLst/>
          </a:prstGeom>
        </p:spPr>
      </p:pic>
      <p:pic>
        <p:nvPicPr>
          <p:cNvPr id="5" name="悠扬婉转充满希望的钢琴乐配乐音频_编号3435826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 out="2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42225" y="-2259234"/>
            <a:ext cx="609600" cy="609600"/>
          </a:xfrm>
          <a:prstGeom prst="rect">
            <a:avLst/>
          </a:prstGeom>
        </p:spPr>
      </p:pic>
      <p:grpSp>
        <p:nvGrpSpPr>
          <p:cNvPr id="182" name="Group 115"/>
          <p:cNvGrpSpPr>
            <a:grpSpLocks noChangeAspect="1"/>
          </p:cNvGrpSpPr>
          <p:nvPr/>
        </p:nvGrpSpPr>
        <p:grpSpPr bwMode="auto">
          <a:xfrm>
            <a:off x="8368665" y="3789998"/>
            <a:ext cx="5305424" cy="3519487"/>
            <a:chOff x="4950" y="2633"/>
            <a:chExt cx="3342" cy="2217"/>
          </a:xfrm>
        </p:grpSpPr>
        <p:sp>
          <p:nvSpPr>
            <p:cNvPr id="184" name="Freeform 116"/>
            <p:cNvSpPr/>
            <p:nvPr/>
          </p:nvSpPr>
          <p:spPr bwMode="auto">
            <a:xfrm>
              <a:off x="7311" y="3224"/>
              <a:ext cx="981" cy="1575"/>
            </a:xfrm>
            <a:custGeom>
              <a:avLst/>
              <a:gdLst>
                <a:gd name="T0" fmla="*/ 430 w 675"/>
                <a:gd name="T1" fmla="*/ 1074 h 1083"/>
                <a:gd name="T2" fmla="*/ 39 w 675"/>
                <a:gd name="T3" fmla="*/ 316 h 1083"/>
                <a:gd name="T4" fmla="*/ 14 w 675"/>
                <a:gd name="T5" fmla="*/ 2 h 1083"/>
                <a:gd name="T6" fmla="*/ 479 w 675"/>
                <a:gd name="T7" fmla="*/ 814 h 1083"/>
                <a:gd name="T8" fmla="*/ 430 w 675"/>
                <a:gd name="T9" fmla="*/ 0 h 1083"/>
                <a:gd name="T10" fmla="*/ 675 w 675"/>
                <a:gd name="T11" fmla="*/ 1083 h 1083"/>
                <a:gd name="T12" fmla="*/ 430 w 675"/>
                <a:gd name="T13" fmla="*/ 1074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1083">
                  <a:moveTo>
                    <a:pt x="430" y="1074"/>
                  </a:moveTo>
                  <a:cubicBezTo>
                    <a:pt x="241" y="858"/>
                    <a:pt x="106" y="595"/>
                    <a:pt x="39" y="316"/>
                  </a:cubicBezTo>
                  <a:cubicBezTo>
                    <a:pt x="15" y="213"/>
                    <a:pt x="0" y="107"/>
                    <a:pt x="14" y="2"/>
                  </a:cubicBezTo>
                  <a:cubicBezTo>
                    <a:pt x="179" y="267"/>
                    <a:pt x="343" y="533"/>
                    <a:pt x="479" y="814"/>
                  </a:cubicBezTo>
                  <a:cubicBezTo>
                    <a:pt x="372" y="558"/>
                    <a:pt x="354" y="266"/>
                    <a:pt x="430" y="0"/>
                  </a:cubicBezTo>
                  <a:cubicBezTo>
                    <a:pt x="584" y="339"/>
                    <a:pt x="668" y="710"/>
                    <a:pt x="675" y="1083"/>
                  </a:cubicBezTo>
                  <a:cubicBezTo>
                    <a:pt x="430" y="1074"/>
                    <a:pt x="430" y="1074"/>
                    <a:pt x="430" y="1074"/>
                  </a:cubicBezTo>
                </a:path>
              </a:pathLst>
            </a:custGeom>
            <a:solidFill>
              <a:srgbClr val="35B2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17"/>
            <p:cNvSpPr/>
            <p:nvPr/>
          </p:nvSpPr>
          <p:spPr bwMode="auto">
            <a:xfrm>
              <a:off x="7994" y="3676"/>
              <a:ext cx="267" cy="1139"/>
            </a:xfrm>
            <a:custGeom>
              <a:avLst/>
              <a:gdLst>
                <a:gd name="T0" fmla="*/ 0 w 184"/>
                <a:gd name="T1" fmla="*/ 0 h 783"/>
                <a:gd name="T2" fmla="*/ 184 w 184"/>
                <a:gd name="T3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783">
                  <a:moveTo>
                    <a:pt x="0" y="0"/>
                  </a:moveTo>
                  <a:cubicBezTo>
                    <a:pt x="62" y="261"/>
                    <a:pt x="123" y="522"/>
                    <a:pt x="184" y="783"/>
                  </a:cubicBezTo>
                </a:path>
              </a:pathLst>
            </a:custGeom>
            <a:noFill/>
            <a:ln w="19050" cap="flat">
              <a:solidFill>
                <a:srgbClr val="277B6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18"/>
            <p:cNvSpPr/>
            <p:nvPr/>
          </p:nvSpPr>
          <p:spPr bwMode="auto">
            <a:xfrm>
              <a:off x="7411" y="3539"/>
              <a:ext cx="661" cy="1311"/>
            </a:xfrm>
            <a:custGeom>
              <a:avLst/>
              <a:gdLst>
                <a:gd name="T0" fmla="*/ 0 w 455"/>
                <a:gd name="T1" fmla="*/ 3 h 901"/>
                <a:gd name="T2" fmla="*/ 448 w 455"/>
                <a:gd name="T3" fmla="*/ 901 h 901"/>
                <a:gd name="T4" fmla="*/ 455 w 455"/>
                <a:gd name="T5" fmla="*/ 898 h 901"/>
                <a:gd name="T6" fmla="*/ 7 w 455"/>
                <a:gd name="T7" fmla="*/ 0 h 901"/>
                <a:gd name="T8" fmla="*/ 0 w 455"/>
                <a:gd name="T9" fmla="*/ 3 h 901"/>
                <a:gd name="T10" fmla="*/ 0 w 455"/>
                <a:gd name="T11" fmla="*/ 3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901">
                  <a:moveTo>
                    <a:pt x="0" y="3"/>
                  </a:moveTo>
                  <a:cubicBezTo>
                    <a:pt x="146" y="304"/>
                    <a:pt x="295" y="604"/>
                    <a:pt x="448" y="901"/>
                  </a:cubicBezTo>
                  <a:cubicBezTo>
                    <a:pt x="455" y="898"/>
                    <a:pt x="455" y="898"/>
                    <a:pt x="455" y="898"/>
                  </a:cubicBezTo>
                  <a:cubicBezTo>
                    <a:pt x="302" y="600"/>
                    <a:pt x="153" y="301"/>
                    <a:pt x="7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solidFill>
              <a:srgbClr val="277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Oval 119"/>
            <p:cNvSpPr>
              <a:spLocks noChangeArrowheads="1"/>
            </p:cNvSpPr>
            <p:nvPr/>
          </p:nvSpPr>
          <p:spPr bwMode="auto">
            <a:xfrm>
              <a:off x="4950" y="4246"/>
              <a:ext cx="98" cy="87"/>
            </a:xfrm>
            <a:prstGeom prst="ellipse">
              <a:avLst/>
            </a:prstGeom>
            <a:solidFill>
              <a:srgbClr val="EA8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20"/>
            <p:cNvSpPr/>
            <p:nvPr/>
          </p:nvSpPr>
          <p:spPr bwMode="auto">
            <a:xfrm>
              <a:off x="6299" y="2633"/>
              <a:ext cx="1637" cy="2090"/>
            </a:xfrm>
            <a:custGeom>
              <a:avLst/>
              <a:gdLst>
                <a:gd name="T0" fmla="*/ 74 w 1126"/>
                <a:gd name="T1" fmla="*/ 639 h 1437"/>
                <a:gd name="T2" fmla="*/ 159 w 1126"/>
                <a:gd name="T3" fmla="*/ 444 h 1437"/>
                <a:gd name="T4" fmla="*/ 259 w 1126"/>
                <a:gd name="T5" fmla="*/ 296 h 1437"/>
                <a:gd name="T6" fmla="*/ 571 w 1126"/>
                <a:gd name="T7" fmla="*/ 250 h 1437"/>
                <a:gd name="T8" fmla="*/ 631 w 1126"/>
                <a:gd name="T9" fmla="*/ 245 h 1437"/>
                <a:gd name="T10" fmla="*/ 679 w 1126"/>
                <a:gd name="T11" fmla="*/ 146 h 1437"/>
                <a:gd name="T12" fmla="*/ 834 w 1126"/>
                <a:gd name="T13" fmla="*/ 10 h 1437"/>
                <a:gd name="T14" fmla="*/ 1006 w 1126"/>
                <a:gd name="T15" fmla="*/ 114 h 1437"/>
                <a:gd name="T16" fmla="*/ 850 w 1126"/>
                <a:gd name="T17" fmla="*/ 421 h 1437"/>
                <a:gd name="T18" fmla="*/ 987 w 1126"/>
                <a:gd name="T19" fmla="*/ 628 h 1437"/>
                <a:gd name="T20" fmla="*/ 1107 w 1126"/>
                <a:gd name="T21" fmla="*/ 840 h 1437"/>
                <a:gd name="T22" fmla="*/ 939 w 1126"/>
                <a:gd name="T23" fmla="*/ 1109 h 1437"/>
                <a:gd name="T24" fmla="*/ 1001 w 1126"/>
                <a:gd name="T25" fmla="*/ 1231 h 1437"/>
                <a:gd name="T26" fmla="*/ 910 w 1126"/>
                <a:gd name="T27" fmla="*/ 1375 h 1437"/>
                <a:gd name="T28" fmla="*/ 715 w 1126"/>
                <a:gd name="T29" fmla="*/ 1412 h 1437"/>
                <a:gd name="T30" fmla="*/ 399 w 1126"/>
                <a:gd name="T31" fmla="*/ 1430 h 1437"/>
                <a:gd name="T32" fmla="*/ 169 w 1126"/>
                <a:gd name="T33" fmla="*/ 1396 h 1437"/>
                <a:gd name="T34" fmla="*/ 62 w 1126"/>
                <a:gd name="T35" fmla="*/ 1173 h 1437"/>
                <a:gd name="T36" fmla="*/ 8 w 1126"/>
                <a:gd name="T37" fmla="*/ 797 h 1437"/>
                <a:gd name="T38" fmla="*/ 45 w 1126"/>
                <a:gd name="T39" fmla="*/ 669 h 1437"/>
                <a:gd name="T40" fmla="*/ 101 w 1126"/>
                <a:gd name="T41" fmla="*/ 641 h 1437"/>
                <a:gd name="T42" fmla="*/ 84 w 1126"/>
                <a:gd name="T43" fmla="*/ 602 h 1437"/>
                <a:gd name="T44" fmla="*/ 74 w 1126"/>
                <a:gd name="T45" fmla="*/ 63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6" h="1437">
                  <a:moveTo>
                    <a:pt x="74" y="639"/>
                  </a:moveTo>
                  <a:cubicBezTo>
                    <a:pt x="103" y="574"/>
                    <a:pt x="131" y="509"/>
                    <a:pt x="159" y="444"/>
                  </a:cubicBezTo>
                  <a:cubicBezTo>
                    <a:pt x="183" y="390"/>
                    <a:pt x="209" y="334"/>
                    <a:pt x="259" y="296"/>
                  </a:cubicBezTo>
                  <a:cubicBezTo>
                    <a:pt x="342" y="235"/>
                    <a:pt x="463" y="243"/>
                    <a:pt x="571" y="250"/>
                  </a:cubicBezTo>
                  <a:cubicBezTo>
                    <a:pt x="591" y="252"/>
                    <a:pt x="613" y="253"/>
                    <a:pt x="631" y="245"/>
                  </a:cubicBezTo>
                  <a:cubicBezTo>
                    <a:pt x="668" y="227"/>
                    <a:pt x="671" y="183"/>
                    <a:pt x="679" y="146"/>
                  </a:cubicBezTo>
                  <a:cubicBezTo>
                    <a:pt x="696" y="80"/>
                    <a:pt x="757" y="21"/>
                    <a:pt x="834" y="10"/>
                  </a:cubicBezTo>
                  <a:cubicBezTo>
                    <a:pt x="910" y="0"/>
                    <a:pt x="995" y="46"/>
                    <a:pt x="1006" y="114"/>
                  </a:cubicBezTo>
                  <a:cubicBezTo>
                    <a:pt x="1026" y="227"/>
                    <a:pt x="859" y="306"/>
                    <a:pt x="850" y="421"/>
                  </a:cubicBezTo>
                  <a:cubicBezTo>
                    <a:pt x="843" y="503"/>
                    <a:pt x="919" y="571"/>
                    <a:pt x="987" y="628"/>
                  </a:cubicBezTo>
                  <a:cubicBezTo>
                    <a:pt x="1055" y="685"/>
                    <a:pt x="1126" y="760"/>
                    <a:pt x="1107" y="840"/>
                  </a:cubicBezTo>
                  <a:cubicBezTo>
                    <a:pt x="1082" y="943"/>
                    <a:pt x="919" y="1006"/>
                    <a:pt x="939" y="1109"/>
                  </a:cubicBezTo>
                  <a:cubicBezTo>
                    <a:pt x="948" y="1153"/>
                    <a:pt x="990" y="1188"/>
                    <a:pt x="1001" y="1231"/>
                  </a:cubicBezTo>
                  <a:cubicBezTo>
                    <a:pt x="1016" y="1289"/>
                    <a:pt x="970" y="1347"/>
                    <a:pt x="910" y="1375"/>
                  </a:cubicBezTo>
                  <a:cubicBezTo>
                    <a:pt x="851" y="1403"/>
                    <a:pt x="782" y="1408"/>
                    <a:pt x="715" y="1412"/>
                  </a:cubicBezTo>
                  <a:cubicBezTo>
                    <a:pt x="609" y="1418"/>
                    <a:pt x="504" y="1424"/>
                    <a:pt x="399" y="1430"/>
                  </a:cubicBezTo>
                  <a:cubicBezTo>
                    <a:pt x="319" y="1434"/>
                    <a:pt x="233" y="1437"/>
                    <a:pt x="169" y="1396"/>
                  </a:cubicBezTo>
                  <a:cubicBezTo>
                    <a:pt x="92" y="1348"/>
                    <a:pt x="74" y="1256"/>
                    <a:pt x="62" y="1173"/>
                  </a:cubicBezTo>
                  <a:cubicBezTo>
                    <a:pt x="44" y="1048"/>
                    <a:pt x="26" y="923"/>
                    <a:pt x="8" y="797"/>
                  </a:cubicBezTo>
                  <a:cubicBezTo>
                    <a:pt x="2" y="751"/>
                    <a:pt x="0" y="694"/>
                    <a:pt x="45" y="669"/>
                  </a:cubicBezTo>
                  <a:cubicBezTo>
                    <a:pt x="63" y="658"/>
                    <a:pt x="86" y="655"/>
                    <a:pt x="101" y="641"/>
                  </a:cubicBezTo>
                  <a:cubicBezTo>
                    <a:pt x="115" y="627"/>
                    <a:pt x="105" y="596"/>
                    <a:pt x="84" y="602"/>
                  </a:cubicBezTo>
                  <a:cubicBezTo>
                    <a:pt x="74" y="639"/>
                    <a:pt x="74" y="639"/>
                    <a:pt x="74" y="639"/>
                  </a:cubicBezTo>
                </a:path>
              </a:pathLst>
            </a:custGeom>
            <a:solidFill>
              <a:srgbClr val="E87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21"/>
            <p:cNvSpPr/>
            <p:nvPr/>
          </p:nvSpPr>
          <p:spPr bwMode="auto">
            <a:xfrm>
              <a:off x="6942" y="3789"/>
              <a:ext cx="869" cy="775"/>
            </a:xfrm>
            <a:custGeom>
              <a:avLst/>
              <a:gdLst>
                <a:gd name="T0" fmla="*/ 11 w 598"/>
                <a:gd name="T1" fmla="*/ 500 h 533"/>
                <a:gd name="T2" fmla="*/ 191 w 598"/>
                <a:gd name="T3" fmla="*/ 147 h 533"/>
                <a:gd name="T4" fmla="*/ 598 w 598"/>
                <a:gd name="T5" fmla="*/ 0 h 533"/>
                <a:gd name="T6" fmla="*/ 503 w 598"/>
                <a:gd name="T7" fmla="*/ 257 h 533"/>
                <a:gd name="T8" fmla="*/ 0 w 598"/>
                <a:gd name="T9" fmla="*/ 516 h 533"/>
                <a:gd name="T10" fmla="*/ 11 w 598"/>
                <a:gd name="T11" fmla="*/ 50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8" h="533">
                  <a:moveTo>
                    <a:pt x="11" y="500"/>
                  </a:moveTo>
                  <a:cubicBezTo>
                    <a:pt x="17" y="368"/>
                    <a:pt x="83" y="239"/>
                    <a:pt x="191" y="147"/>
                  </a:cubicBezTo>
                  <a:cubicBezTo>
                    <a:pt x="299" y="55"/>
                    <a:pt x="448" y="1"/>
                    <a:pt x="598" y="0"/>
                  </a:cubicBezTo>
                  <a:cubicBezTo>
                    <a:pt x="587" y="90"/>
                    <a:pt x="555" y="178"/>
                    <a:pt x="503" y="257"/>
                  </a:cubicBezTo>
                  <a:cubicBezTo>
                    <a:pt x="401" y="413"/>
                    <a:pt x="204" y="533"/>
                    <a:pt x="0" y="516"/>
                  </a:cubicBezTo>
                  <a:cubicBezTo>
                    <a:pt x="11" y="500"/>
                    <a:pt x="11" y="500"/>
                    <a:pt x="11" y="500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22"/>
            <p:cNvSpPr/>
            <p:nvPr/>
          </p:nvSpPr>
          <p:spPr bwMode="auto">
            <a:xfrm>
              <a:off x="6977" y="4543"/>
              <a:ext cx="21" cy="13"/>
            </a:xfrm>
            <a:custGeom>
              <a:avLst/>
              <a:gdLst>
                <a:gd name="T0" fmla="*/ 4 w 15"/>
                <a:gd name="T1" fmla="*/ 0 h 9"/>
                <a:gd name="T2" fmla="*/ 0 w 15"/>
                <a:gd name="T3" fmla="*/ 4 h 9"/>
                <a:gd name="T4" fmla="*/ 6 w 15"/>
                <a:gd name="T5" fmla="*/ 9 h 9"/>
                <a:gd name="T6" fmla="*/ 6 w 15"/>
                <a:gd name="T7" fmla="*/ 9 h 9"/>
                <a:gd name="T8" fmla="*/ 15 w 15"/>
                <a:gd name="T9" fmla="*/ 0 h 9"/>
                <a:gd name="T10" fmla="*/ 15 w 15"/>
                <a:gd name="T11" fmla="*/ 0 h 9"/>
                <a:gd name="T12" fmla="*/ 4 w 15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4" y="0"/>
                  </a:moveTo>
                  <a:cubicBezTo>
                    <a:pt x="3" y="1"/>
                    <a:pt x="1" y="2"/>
                    <a:pt x="0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6"/>
                    <a:pt x="12" y="3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0"/>
                    <a:pt x="4" y="0"/>
                  </a:cubicBezTo>
                </a:path>
              </a:pathLst>
            </a:custGeom>
            <a:solidFill>
              <a:srgbClr val="B57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23"/>
            <p:cNvSpPr/>
            <p:nvPr/>
          </p:nvSpPr>
          <p:spPr bwMode="auto">
            <a:xfrm>
              <a:off x="6982" y="3941"/>
              <a:ext cx="627" cy="602"/>
            </a:xfrm>
            <a:custGeom>
              <a:avLst/>
              <a:gdLst>
                <a:gd name="T0" fmla="*/ 425 w 431"/>
                <a:gd name="T1" fmla="*/ 0 h 414"/>
                <a:gd name="T2" fmla="*/ 425 w 431"/>
                <a:gd name="T3" fmla="*/ 0 h 414"/>
                <a:gd name="T4" fmla="*/ 0 w 431"/>
                <a:gd name="T5" fmla="*/ 414 h 414"/>
                <a:gd name="T6" fmla="*/ 11 w 431"/>
                <a:gd name="T7" fmla="*/ 414 h 414"/>
                <a:gd name="T8" fmla="*/ 11 w 431"/>
                <a:gd name="T9" fmla="*/ 414 h 414"/>
                <a:gd name="T10" fmla="*/ 431 w 431"/>
                <a:gd name="T11" fmla="*/ 6 h 414"/>
                <a:gd name="T12" fmla="*/ 431 w 431"/>
                <a:gd name="T13" fmla="*/ 6 h 414"/>
                <a:gd name="T14" fmla="*/ 425 w 431"/>
                <a:gd name="T1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1" h="414">
                  <a:moveTo>
                    <a:pt x="425" y="0"/>
                  </a:moveTo>
                  <a:cubicBezTo>
                    <a:pt x="425" y="0"/>
                    <a:pt x="425" y="0"/>
                    <a:pt x="425" y="0"/>
                  </a:cubicBezTo>
                  <a:cubicBezTo>
                    <a:pt x="279" y="134"/>
                    <a:pt x="137" y="272"/>
                    <a:pt x="0" y="414"/>
                  </a:cubicBezTo>
                  <a:cubicBezTo>
                    <a:pt x="3" y="414"/>
                    <a:pt x="7" y="414"/>
                    <a:pt x="11" y="414"/>
                  </a:cubicBezTo>
                  <a:cubicBezTo>
                    <a:pt x="11" y="414"/>
                    <a:pt x="11" y="414"/>
                    <a:pt x="11" y="414"/>
                  </a:cubicBezTo>
                  <a:cubicBezTo>
                    <a:pt x="146" y="274"/>
                    <a:pt x="286" y="138"/>
                    <a:pt x="431" y="6"/>
                  </a:cubicBezTo>
                  <a:cubicBezTo>
                    <a:pt x="431" y="6"/>
                    <a:pt x="431" y="6"/>
                    <a:pt x="431" y="6"/>
                  </a:cubicBezTo>
                  <a:cubicBezTo>
                    <a:pt x="425" y="0"/>
                    <a:pt x="425" y="0"/>
                    <a:pt x="425" y="0"/>
                  </a:cubicBezTo>
                </a:path>
              </a:pathLst>
            </a:custGeom>
            <a:solidFill>
              <a:srgbClr val="347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24"/>
            <p:cNvSpPr/>
            <p:nvPr/>
          </p:nvSpPr>
          <p:spPr bwMode="auto">
            <a:xfrm>
              <a:off x="6921" y="3253"/>
              <a:ext cx="410" cy="759"/>
            </a:xfrm>
            <a:custGeom>
              <a:avLst/>
              <a:gdLst>
                <a:gd name="T0" fmla="*/ 59 w 282"/>
                <a:gd name="T1" fmla="*/ 507 h 522"/>
                <a:gd name="T2" fmla="*/ 33 w 282"/>
                <a:gd name="T3" fmla="*/ 222 h 522"/>
                <a:gd name="T4" fmla="*/ 238 w 282"/>
                <a:gd name="T5" fmla="*/ 0 h 522"/>
                <a:gd name="T6" fmla="*/ 280 w 282"/>
                <a:gd name="T7" fmla="*/ 196 h 522"/>
                <a:gd name="T8" fmla="*/ 58 w 282"/>
                <a:gd name="T9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522">
                  <a:moveTo>
                    <a:pt x="59" y="507"/>
                  </a:moveTo>
                  <a:cubicBezTo>
                    <a:pt x="10" y="420"/>
                    <a:pt x="0" y="316"/>
                    <a:pt x="33" y="222"/>
                  </a:cubicBezTo>
                  <a:cubicBezTo>
                    <a:pt x="66" y="129"/>
                    <a:pt x="141" y="47"/>
                    <a:pt x="238" y="0"/>
                  </a:cubicBezTo>
                  <a:cubicBezTo>
                    <a:pt x="267" y="62"/>
                    <a:pt x="282" y="129"/>
                    <a:pt x="280" y="196"/>
                  </a:cubicBezTo>
                  <a:cubicBezTo>
                    <a:pt x="277" y="330"/>
                    <a:pt x="198" y="469"/>
                    <a:pt x="58" y="522"/>
                  </a:cubicBezTo>
                </a:path>
              </a:pathLst>
            </a:custGeom>
            <a:solidFill>
              <a:srgbClr val="EA8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25"/>
            <p:cNvSpPr/>
            <p:nvPr/>
          </p:nvSpPr>
          <p:spPr bwMode="auto">
            <a:xfrm>
              <a:off x="7036" y="3419"/>
              <a:ext cx="160" cy="587"/>
            </a:xfrm>
            <a:custGeom>
              <a:avLst/>
              <a:gdLst>
                <a:gd name="T0" fmla="*/ 110 w 110"/>
                <a:gd name="T1" fmla="*/ 0 h 404"/>
                <a:gd name="T2" fmla="*/ 0 w 110"/>
                <a:gd name="T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" h="404">
                  <a:moveTo>
                    <a:pt x="110" y="0"/>
                  </a:moveTo>
                  <a:cubicBezTo>
                    <a:pt x="68" y="133"/>
                    <a:pt x="32" y="268"/>
                    <a:pt x="0" y="404"/>
                  </a:cubicBezTo>
                </a:path>
              </a:pathLst>
            </a:custGeom>
            <a:noFill/>
            <a:ln w="19050" cap="flat">
              <a:solidFill>
                <a:srgbClr val="B25C4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26"/>
            <p:cNvSpPr/>
            <p:nvPr/>
          </p:nvSpPr>
          <p:spPr bwMode="auto">
            <a:xfrm>
              <a:off x="6096" y="3196"/>
              <a:ext cx="953" cy="1467"/>
            </a:xfrm>
            <a:custGeom>
              <a:avLst/>
              <a:gdLst>
                <a:gd name="T0" fmla="*/ 561 w 656"/>
                <a:gd name="T1" fmla="*/ 898 h 1009"/>
                <a:gd name="T2" fmla="*/ 608 w 656"/>
                <a:gd name="T3" fmla="*/ 693 h 1009"/>
                <a:gd name="T4" fmla="*/ 520 w 656"/>
                <a:gd name="T5" fmla="*/ 582 h 1009"/>
                <a:gd name="T6" fmla="*/ 567 w 656"/>
                <a:gd name="T7" fmla="*/ 391 h 1009"/>
                <a:gd name="T8" fmla="*/ 432 w 656"/>
                <a:gd name="T9" fmla="*/ 241 h 1009"/>
                <a:gd name="T10" fmla="*/ 375 w 656"/>
                <a:gd name="T11" fmla="*/ 95 h 1009"/>
                <a:gd name="T12" fmla="*/ 243 w 656"/>
                <a:gd name="T13" fmla="*/ 15 h 1009"/>
                <a:gd name="T14" fmla="*/ 170 w 656"/>
                <a:gd name="T15" fmla="*/ 113 h 1009"/>
                <a:gd name="T16" fmla="*/ 154 w 656"/>
                <a:gd name="T17" fmla="*/ 236 h 1009"/>
                <a:gd name="T18" fmla="*/ 0 w 656"/>
                <a:gd name="T19" fmla="*/ 448 h 1009"/>
                <a:gd name="T20" fmla="*/ 122 w 656"/>
                <a:gd name="T21" fmla="*/ 665 h 1009"/>
                <a:gd name="T22" fmla="*/ 94 w 656"/>
                <a:gd name="T23" fmla="*/ 776 h 1009"/>
                <a:gd name="T24" fmla="*/ 108 w 656"/>
                <a:gd name="T25" fmla="*/ 885 h 1009"/>
                <a:gd name="T26" fmla="*/ 168 w 656"/>
                <a:gd name="T27" fmla="*/ 912 h 1009"/>
                <a:gd name="T28" fmla="*/ 561 w 656"/>
                <a:gd name="T29" fmla="*/ 898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6" h="1009">
                  <a:moveTo>
                    <a:pt x="561" y="898"/>
                  </a:moveTo>
                  <a:cubicBezTo>
                    <a:pt x="632" y="854"/>
                    <a:pt x="656" y="758"/>
                    <a:pt x="608" y="693"/>
                  </a:cubicBezTo>
                  <a:cubicBezTo>
                    <a:pt x="580" y="655"/>
                    <a:pt x="531" y="626"/>
                    <a:pt x="520" y="582"/>
                  </a:cubicBezTo>
                  <a:cubicBezTo>
                    <a:pt x="505" y="517"/>
                    <a:pt x="579" y="456"/>
                    <a:pt x="567" y="391"/>
                  </a:cubicBezTo>
                  <a:cubicBezTo>
                    <a:pt x="556" y="327"/>
                    <a:pt x="473" y="295"/>
                    <a:pt x="432" y="241"/>
                  </a:cubicBezTo>
                  <a:cubicBezTo>
                    <a:pt x="400" y="198"/>
                    <a:pt x="396" y="143"/>
                    <a:pt x="375" y="95"/>
                  </a:cubicBezTo>
                  <a:cubicBezTo>
                    <a:pt x="354" y="47"/>
                    <a:pt x="300" y="0"/>
                    <a:pt x="243" y="15"/>
                  </a:cubicBezTo>
                  <a:cubicBezTo>
                    <a:pt x="198" y="26"/>
                    <a:pt x="176" y="71"/>
                    <a:pt x="170" y="113"/>
                  </a:cubicBezTo>
                  <a:cubicBezTo>
                    <a:pt x="165" y="154"/>
                    <a:pt x="171" y="197"/>
                    <a:pt x="154" y="236"/>
                  </a:cubicBezTo>
                  <a:cubicBezTo>
                    <a:pt x="120" y="316"/>
                    <a:pt x="0" y="363"/>
                    <a:pt x="0" y="448"/>
                  </a:cubicBezTo>
                  <a:cubicBezTo>
                    <a:pt x="0" y="530"/>
                    <a:pt x="113" y="583"/>
                    <a:pt x="122" y="665"/>
                  </a:cubicBezTo>
                  <a:cubicBezTo>
                    <a:pt x="126" y="703"/>
                    <a:pt x="107" y="739"/>
                    <a:pt x="94" y="776"/>
                  </a:cubicBezTo>
                  <a:cubicBezTo>
                    <a:pt x="81" y="813"/>
                    <a:pt x="78" y="857"/>
                    <a:pt x="108" y="885"/>
                  </a:cubicBezTo>
                  <a:cubicBezTo>
                    <a:pt x="124" y="899"/>
                    <a:pt x="146" y="907"/>
                    <a:pt x="168" y="912"/>
                  </a:cubicBezTo>
                  <a:cubicBezTo>
                    <a:pt x="168" y="912"/>
                    <a:pt x="381" y="1009"/>
                    <a:pt x="561" y="898"/>
                  </a:cubicBezTo>
                </a:path>
              </a:pathLst>
            </a:custGeom>
            <a:solidFill>
              <a:srgbClr val="F5C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27"/>
            <p:cNvSpPr/>
            <p:nvPr/>
          </p:nvSpPr>
          <p:spPr bwMode="auto">
            <a:xfrm>
              <a:off x="6693" y="4711"/>
              <a:ext cx="29" cy="107"/>
            </a:xfrm>
            <a:custGeom>
              <a:avLst/>
              <a:gdLst>
                <a:gd name="T0" fmla="*/ 0 w 20"/>
                <a:gd name="T1" fmla="*/ 0 h 73"/>
                <a:gd name="T2" fmla="*/ 12 w 20"/>
                <a:gd name="T3" fmla="*/ 73 h 73"/>
                <a:gd name="T4" fmla="*/ 12 w 20"/>
                <a:gd name="T5" fmla="*/ 73 h 73"/>
                <a:gd name="T6" fmla="*/ 20 w 20"/>
                <a:gd name="T7" fmla="*/ 72 h 73"/>
                <a:gd name="T8" fmla="*/ 9 w 20"/>
                <a:gd name="T9" fmla="*/ 1 h 73"/>
                <a:gd name="T10" fmla="*/ 0 w 20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3">
                  <a:moveTo>
                    <a:pt x="0" y="0"/>
                  </a:moveTo>
                  <a:cubicBezTo>
                    <a:pt x="4" y="24"/>
                    <a:pt x="8" y="49"/>
                    <a:pt x="12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48"/>
                    <a:pt x="12" y="24"/>
                    <a:pt x="9" y="1"/>
                  </a:cubicBezTo>
                  <a:cubicBezTo>
                    <a:pt x="6" y="1"/>
                    <a:pt x="3" y="0"/>
                    <a:pt x="0" y="0"/>
                  </a:cubicBezTo>
                </a:path>
              </a:pathLst>
            </a:custGeom>
            <a:solidFill>
              <a:srgbClr val="BBC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28"/>
            <p:cNvSpPr/>
            <p:nvPr/>
          </p:nvSpPr>
          <p:spPr bwMode="auto">
            <a:xfrm>
              <a:off x="6673" y="4578"/>
              <a:ext cx="33" cy="135"/>
            </a:xfrm>
            <a:custGeom>
              <a:avLst/>
              <a:gdLst>
                <a:gd name="T0" fmla="*/ 8 w 23"/>
                <a:gd name="T1" fmla="*/ 0 h 93"/>
                <a:gd name="T2" fmla="*/ 0 w 23"/>
                <a:gd name="T3" fmla="*/ 0 h 93"/>
                <a:gd name="T4" fmla="*/ 14 w 23"/>
                <a:gd name="T5" fmla="*/ 92 h 93"/>
                <a:gd name="T6" fmla="*/ 23 w 23"/>
                <a:gd name="T7" fmla="*/ 93 h 93"/>
                <a:gd name="T8" fmla="*/ 8 w 23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3">
                  <a:moveTo>
                    <a:pt x="8" y="0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5" y="31"/>
                    <a:pt x="10" y="61"/>
                    <a:pt x="14" y="92"/>
                  </a:cubicBezTo>
                  <a:cubicBezTo>
                    <a:pt x="17" y="92"/>
                    <a:pt x="20" y="93"/>
                    <a:pt x="23" y="93"/>
                  </a:cubicBezTo>
                  <a:cubicBezTo>
                    <a:pt x="18" y="62"/>
                    <a:pt x="13" y="31"/>
                    <a:pt x="8" y="0"/>
                  </a:cubicBezTo>
                </a:path>
              </a:pathLst>
            </a:custGeom>
            <a:solidFill>
              <a:srgbClr val="B57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29"/>
            <p:cNvSpPr/>
            <p:nvPr/>
          </p:nvSpPr>
          <p:spPr bwMode="auto">
            <a:xfrm>
              <a:off x="6464" y="3347"/>
              <a:ext cx="221" cy="1231"/>
            </a:xfrm>
            <a:custGeom>
              <a:avLst/>
              <a:gdLst>
                <a:gd name="T0" fmla="*/ 8 w 152"/>
                <a:gd name="T1" fmla="*/ 0 h 846"/>
                <a:gd name="T2" fmla="*/ 0 w 152"/>
                <a:gd name="T3" fmla="*/ 2 h 846"/>
                <a:gd name="T4" fmla="*/ 0 w 152"/>
                <a:gd name="T5" fmla="*/ 2 h 846"/>
                <a:gd name="T6" fmla="*/ 75 w 152"/>
                <a:gd name="T7" fmla="*/ 430 h 846"/>
                <a:gd name="T8" fmla="*/ 83 w 152"/>
                <a:gd name="T9" fmla="*/ 433 h 846"/>
                <a:gd name="T10" fmla="*/ 83 w 152"/>
                <a:gd name="T11" fmla="*/ 433 h 846"/>
                <a:gd name="T12" fmla="*/ 81 w 152"/>
                <a:gd name="T13" fmla="*/ 440 h 846"/>
                <a:gd name="T14" fmla="*/ 77 w 152"/>
                <a:gd name="T15" fmla="*/ 439 h 846"/>
                <a:gd name="T16" fmla="*/ 123 w 152"/>
                <a:gd name="T17" fmla="*/ 716 h 846"/>
                <a:gd name="T18" fmla="*/ 131 w 152"/>
                <a:gd name="T19" fmla="*/ 722 h 846"/>
                <a:gd name="T20" fmla="*/ 126 w 152"/>
                <a:gd name="T21" fmla="*/ 728 h 846"/>
                <a:gd name="T22" fmla="*/ 125 w 152"/>
                <a:gd name="T23" fmla="*/ 727 h 846"/>
                <a:gd name="T24" fmla="*/ 144 w 152"/>
                <a:gd name="T25" fmla="*/ 846 h 846"/>
                <a:gd name="T26" fmla="*/ 152 w 152"/>
                <a:gd name="T27" fmla="*/ 846 h 846"/>
                <a:gd name="T28" fmla="*/ 8 w 152"/>
                <a:gd name="T2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846">
                  <a:moveTo>
                    <a:pt x="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5"/>
                    <a:pt x="51" y="287"/>
                    <a:pt x="75" y="430"/>
                  </a:cubicBezTo>
                  <a:cubicBezTo>
                    <a:pt x="78" y="431"/>
                    <a:pt x="81" y="432"/>
                    <a:pt x="83" y="433"/>
                  </a:cubicBezTo>
                  <a:cubicBezTo>
                    <a:pt x="83" y="433"/>
                    <a:pt x="83" y="433"/>
                    <a:pt x="83" y="433"/>
                  </a:cubicBezTo>
                  <a:cubicBezTo>
                    <a:pt x="81" y="440"/>
                    <a:pt x="81" y="440"/>
                    <a:pt x="81" y="440"/>
                  </a:cubicBezTo>
                  <a:cubicBezTo>
                    <a:pt x="80" y="440"/>
                    <a:pt x="78" y="440"/>
                    <a:pt x="77" y="439"/>
                  </a:cubicBezTo>
                  <a:cubicBezTo>
                    <a:pt x="93" y="531"/>
                    <a:pt x="108" y="624"/>
                    <a:pt x="123" y="716"/>
                  </a:cubicBezTo>
                  <a:cubicBezTo>
                    <a:pt x="126" y="718"/>
                    <a:pt x="128" y="720"/>
                    <a:pt x="131" y="722"/>
                  </a:cubicBezTo>
                  <a:cubicBezTo>
                    <a:pt x="126" y="728"/>
                    <a:pt x="126" y="728"/>
                    <a:pt x="126" y="728"/>
                  </a:cubicBezTo>
                  <a:cubicBezTo>
                    <a:pt x="126" y="728"/>
                    <a:pt x="125" y="728"/>
                    <a:pt x="125" y="727"/>
                  </a:cubicBezTo>
                  <a:cubicBezTo>
                    <a:pt x="131" y="767"/>
                    <a:pt x="138" y="807"/>
                    <a:pt x="144" y="846"/>
                  </a:cubicBezTo>
                  <a:cubicBezTo>
                    <a:pt x="146" y="846"/>
                    <a:pt x="149" y="846"/>
                    <a:pt x="152" y="846"/>
                  </a:cubicBezTo>
                  <a:cubicBezTo>
                    <a:pt x="107" y="564"/>
                    <a:pt x="59" y="282"/>
                    <a:pt x="8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30"/>
            <p:cNvSpPr/>
            <p:nvPr/>
          </p:nvSpPr>
          <p:spPr bwMode="auto">
            <a:xfrm>
              <a:off x="6583" y="3778"/>
              <a:ext cx="164" cy="160"/>
            </a:xfrm>
            <a:custGeom>
              <a:avLst/>
              <a:gdLst>
                <a:gd name="T0" fmla="*/ 107 w 113"/>
                <a:gd name="T1" fmla="*/ 0 h 110"/>
                <a:gd name="T2" fmla="*/ 0 w 113"/>
                <a:gd name="T3" fmla="*/ 105 h 110"/>
                <a:gd name="T4" fmla="*/ 6 w 113"/>
                <a:gd name="T5" fmla="*/ 110 h 110"/>
                <a:gd name="T6" fmla="*/ 6 w 113"/>
                <a:gd name="T7" fmla="*/ 110 h 110"/>
                <a:gd name="T8" fmla="*/ 113 w 113"/>
                <a:gd name="T9" fmla="*/ 6 h 110"/>
                <a:gd name="T10" fmla="*/ 113 w 113"/>
                <a:gd name="T11" fmla="*/ 6 h 110"/>
                <a:gd name="T12" fmla="*/ 107 w 113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0">
                  <a:moveTo>
                    <a:pt x="107" y="0"/>
                  </a:moveTo>
                  <a:cubicBezTo>
                    <a:pt x="70" y="34"/>
                    <a:pt x="34" y="69"/>
                    <a:pt x="0" y="105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40" y="74"/>
                    <a:pt x="75" y="40"/>
                    <a:pt x="113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31"/>
            <p:cNvSpPr/>
            <p:nvPr/>
          </p:nvSpPr>
          <p:spPr bwMode="auto">
            <a:xfrm>
              <a:off x="6310" y="3867"/>
              <a:ext cx="266" cy="119"/>
            </a:xfrm>
            <a:custGeom>
              <a:avLst/>
              <a:gdLst>
                <a:gd name="T0" fmla="*/ 3 w 183"/>
                <a:gd name="T1" fmla="*/ 0 h 82"/>
                <a:gd name="T2" fmla="*/ 3 w 183"/>
                <a:gd name="T3" fmla="*/ 0 h 82"/>
                <a:gd name="T4" fmla="*/ 0 w 183"/>
                <a:gd name="T5" fmla="*/ 8 h 82"/>
                <a:gd name="T6" fmla="*/ 0 w 183"/>
                <a:gd name="T7" fmla="*/ 8 h 82"/>
                <a:gd name="T8" fmla="*/ 183 w 183"/>
                <a:gd name="T9" fmla="*/ 82 h 82"/>
                <a:gd name="T10" fmla="*/ 181 w 183"/>
                <a:gd name="T11" fmla="*/ 73 h 82"/>
                <a:gd name="T12" fmla="*/ 3 w 18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82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9" y="36"/>
                    <a:pt x="120" y="60"/>
                    <a:pt x="183" y="82"/>
                  </a:cubicBezTo>
                  <a:cubicBezTo>
                    <a:pt x="182" y="79"/>
                    <a:pt x="182" y="76"/>
                    <a:pt x="181" y="73"/>
                  </a:cubicBezTo>
                  <a:cubicBezTo>
                    <a:pt x="120" y="52"/>
                    <a:pt x="61" y="28"/>
                    <a:pt x="3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32"/>
            <p:cNvSpPr/>
            <p:nvPr/>
          </p:nvSpPr>
          <p:spPr bwMode="auto">
            <a:xfrm>
              <a:off x="6573" y="3973"/>
              <a:ext cx="11" cy="14"/>
            </a:xfrm>
            <a:custGeom>
              <a:avLst/>
              <a:gdLst>
                <a:gd name="T0" fmla="*/ 0 w 8"/>
                <a:gd name="T1" fmla="*/ 0 h 10"/>
                <a:gd name="T2" fmla="*/ 2 w 8"/>
                <a:gd name="T3" fmla="*/ 9 h 10"/>
                <a:gd name="T4" fmla="*/ 6 w 8"/>
                <a:gd name="T5" fmla="*/ 10 h 10"/>
                <a:gd name="T6" fmla="*/ 8 w 8"/>
                <a:gd name="T7" fmla="*/ 3 h 10"/>
                <a:gd name="T8" fmla="*/ 0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1" y="3"/>
                    <a:pt x="1" y="6"/>
                    <a:pt x="2" y="9"/>
                  </a:cubicBezTo>
                  <a:cubicBezTo>
                    <a:pt x="3" y="10"/>
                    <a:pt x="5" y="10"/>
                    <a:pt x="6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</a:path>
              </a:pathLst>
            </a:custGeom>
            <a:solidFill>
              <a:srgbClr val="8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33"/>
            <p:cNvSpPr/>
            <p:nvPr/>
          </p:nvSpPr>
          <p:spPr bwMode="auto">
            <a:xfrm>
              <a:off x="6655" y="4253"/>
              <a:ext cx="166" cy="146"/>
            </a:xfrm>
            <a:custGeom>
              <a:avLst/>
              <a:gdLst>
                <a:gd name="T0" fmla="*/ 110 w 114"/>
                <a:gd name="T1" fmla="*/ 0 h 100"/>
                <a:gd name="T2" fmla="*/ 110 w 114"/>
                <a:gd name="T3" fmla="*/ 0 h 100"/>
                <a:gd name="T4" fmla="*/ 0 w 114"/>
                <a:gd name="T5" fmla="*/ 95 h 100"/>
                <a:gd name="T6" fmla="*/ 6 w 114"/>
                <a:gd name="T7" fmla="*/ 100 h 100"/>
                <a:gd name="T8" fmla="*/ 6 w 114"/>
                <a:gd name="T9" fmla="*/ 100 h 100"/>
                <a:gd name="T10" fmla="*/ 114 w 114"/>
                <a:gd name="T11" fmla="*/ 7 h 100"/>
                <a:gd name="T12" fmla="*/ 110 w 114"/>
                <a:gd name="T13" fmla="*/ 0 h 100"/>
                <a:gd name="T14" fmla="*/ 110 w 114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0">
                  <a:moveTo>
                    <a:pt x="110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68" y="27"/>
                    <a:pt x="31" y="59"/>
                    <a:pt x="0" y="95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36" y="65"/>
                    <a:pt x="73" y="33"/>
                    <a:pt x="114" y="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34"/>
            <p:cNvSpPr/>
            <p:nvPr/>
          </p:nvSpPr>
          <p:spPr bwMode="auto">
            <a:xfrm>
              <a:off x="6435" y="4284"/>
              <a:ext cx="210" cy="121"/>
            </a:xfrm>
            <a:custGeom>
              <a:avLst/>
              <a:gdLst>
                <a:gd name="T0" fmla="*/ 2 w 145"/>
                <a:gd name="T1" fmla="*/ 0 h 83"/>
                <a:gd name="T2" fmla="*/ 2 w 145"/>
                <a:gd name="T3" fmla="*/ 0 h 83"/>
                <a:gd name="T4" fmla="*/ 0 w 145"/>
                <a:gd name="T5" fmla="*/ 8 h 83"/>
                <a:gd name="T6" fmla="*/ 145 w 145"/>
                <a:gd name="T7" fmla="*/ 83 h 83"/>
                <a:gd name="T8" fmla="*/ 143 w 145"/>
                <a:gd name="T9" fmla="*/ 72 h 83"/>
                <a:gd name="T10" fmla="*/ 2 w 145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2" y="26"/>
                    <a:pt x="102" y="51"/>
                    <a:pt x="145" y="83"/>
                  </a:cubicBezTo>
                  <a:cubicBezTo>
                    <a:pt x="144" y="80"/>
                    <a:pt x="144" y="76"/>
                    <a:pt x="143" y="72"/>
                  </a:cubicBezTo>
                  <a:cubicBezTo>
                    <a:pt x="101" y="42"/>
                    <a:pt x="53" y="18"/>
                    <a:pt x="2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35"/>
            <p:cNvSpPr/>
            <p:nvPr/>
          </p:nvSpPr>
          <p:spPr bwMode="auto">
            <a:xfrm>
              <a:off x="6642" y="4389"/>
              <a:ext cx="12" cy="17"/>
            </a:xfrm>
            <a:custGeom>
              <a:avLst/>
              <a:gdLst>
                <a:gd name="T0" fmla="*/ 0 w 8"/>
                <a:gd name="T1" fmla="*/ 0 h 12"/>
                <a:gd name="T2" fmla="*/ 2 w 8"/>
                <a:gd name="T3" fmla="*/ 11 h 12"/>
                <a:gd name="T4" fmla="*/ 3 w 8"/>
                <a:gd name="T5" fmla="*/ 12 h 12"/>
                <a:gd name="T6" fmla="*/ 8 w 8"/>
                <a:gd name="T7" fmla="*/ 6 h 12"/>
                <a:gd name="T8" fmla="*/ 0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1" y="4"/>
                    <a:pt x="1" y="8"/>
                    <a:pt x="2" y="11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5" y="4"/>
                    <a:pt x="3" y="2"/>
                    <a:pt x="0" y="0"/>
                  </a:cubicBezTo>
                </a:path>
              </a:pathLst>
            </a:custGeom>
            <a:solidFill>
              <a:srgbClr val="8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136"/>
            <p:cNvSpPr/>
            <p:nvPr/>
          </p:nvSpPr>
          <p:spPr bwMode="auto">
            <a:xfrm>
              <a:off x="5371" y="3641"/>
              <a:ext cx="1081" cy="1185"/>
            </a:xfrm>
            <a:custGeom>
              <a:avLst/>
              <a:gdLst>
                <a:gd name="T0" fmla="*/ 704 w 744"/>
                <a:gd name="T1" fmla="*/ 661 h 815"/>
                <a:gd name="T2" fmla="*/ 653 w 744"/>
                <a:gd name="T3" fmla="*/ 474 h 815"/>
                <a:gd name="T4" fmla="*/ 531 w 744"/>
                <a:gd name="T5" fmla="*/ 410 h 815"/>
                <a:gd name="T6" fmla="*/ 486 w 744"/>
                <a:gd name="T7" fmla="*/ 235 h 815"/>
                <a:gd name="T8" fmla="*/ 307 w 744"/>
                <a:gd name="T9" fmla="*/ 156 h 815"/>
                <a:gd name="T10" fmla="*/ 195 w 744"/>
                <a:gd name="T11" fmla="*/ 54 h 815"/>
                <a:gd name="T12" fmla="*/ 49 w 744"/>
                <a:gd name="T13" fmla="*/ 31 h 815"/>
                <a:gd name="T14" fmla="*/ 32 w 744"/>
                <a:gd name="T15" fmla="*/ 138 h 815"/>
                <a:gd name="T16" fmla="*/ 72 w 744"/>
                <a:gd name="T17" fmla="*/ 246 h 815"/>
                <a:gd name="T18" fmla="*/ 38 w 744"/>
                <a:gd name="T19" fmla="*/ 476 h 815"/>
                <a:gd name="T20" fmla="*/ 235 w 744"/>
                <a:gd name="T21" fmla="*/ 615 h 815"/>
                <a:gd name="T22" fmla="*/ 260 w 744"/>
                <a:gd name="T23" fmla="*/ 717 h 815"/>
                <a:gd name="T24" fmla="*/ 320 w 744"/>
                <a:gd name="T25" fmla="*/ 803 h 815"/>
                <a:gd name="T26" fmla="*/ 382 w 744"/>
                <a:gd name="T27" fmla="*/ 806 h 815"/>
                <a:gd name="T28" fmla="*/ 704 w 744"/>
                <a:gd name="T29" fmla="*/ 66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4" h="815">
                  <a:moveTo>
                    <a:pt x="704" y="661"/>
                  </a:moveTo>
                  <a:cubicBezTo>
                    <a:pt x="744" y="599"/>
                    <a:pt x="722" y="511"/>
                    <a:pt x="653" y="474"/>
                  </a:cubicBezTo>
                  <a:cubicBezTo>
                    <a:pt x="613" y="451"/>
                    <a:pt x="559" y="444"/>
                    <a:pt x="531" y="410"/>
                  </a:cubicBezTo>
                  <a:cubicBezTo>
                    <a:pt x="489" y="362"/>
                    <a:pt x="524" y="286"/>
                    <a:pt x="486" y="235"/>
                  </a:cubicBezTo>
                  <a:cubicBezTo>
                    <a:pt x="448" y="185"/>
                    <a:pt x="365" y="187"/>
                    <a:pt x="307" y="156"/>
                  </a:cubicBezTo>
                  <a:cubicBezTo>
                    <a:pt x="261" y="131"/>
                    <a:pt x="233" y="87"/>
                    <a:pt x="195" y="54"/>
                  </a:cubicBezTo>
                  <a:cubicBezTo>
                    <a:pt x="156" y="20"/>
                    <a:pt x="90" y="0"/>
                    <a:pt x="49" y="31"/>
                  </a:cubicBezTo>
                  <a:cubicBezTo>
                    <a:pt x="17" y="56"/>
                    <a:pt x="18" y="101"/>
                    <a:pt x="32" y="138"/>
                  </a:cubicBezTo>
                  <a:cubicBezTo>
                    <a:pt x="45" y="174"/>
                    <a:pt x="69" y="208"/>
                    <a:pt x="72" y="246"/>
                  </a:cubicBezTo>
                  <a:cubicBezTo>
                    <a:pt x="79" y="324"/>
                    <a:pt x="0" y="404"/>
                    <a:pt x="38" y="476"/>
                  </a:cubicBezTo>
                  <a:cubicBezTo>
                    <a:pt x="74" y="544"/>
                    <a:pt x="192" y="550"/>
                    <a:pt x="235" y="615"/>
                  </a:cubicBezTo>
                  <a:cubicBezTo>
                    <a:pt x="255" y="645"/>
                    <a:pt x="255" y="682"/>
                    <a:pt x="260" y="717"/>
                  </a:cubicBezTo>
                  <a:cubicBezTo>
                    <a:pt x="266" y="752"/>
                    <a:pt x="283" y="790"/>
                    <a:pt x="320" y="803"/>
                  </a:cubicBezTo>
                  <a:cubicBezTo>
                    <a:pt x="340" y="810"/>
                    <a:pt x="361" y="809"/>
                    <a:pt x="382" y="806"/>
                  </a:cubicBezTo>
                  <a:cubicBezTo>
                    <a:pt x="382" y="806"/>
                    <a:pt x="603" y="815"/>
                    <a:pt x="704" y="661"/>
                  </a:cubicBezTo>
                </a:path>
              </a:pathLst>
            </a:custGeom>
            <a:solidFill>
              <a:srgbClr val="7B8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37"/>
            <p:cNvSpPr/>
            <p:nvPr/>
          </p:nvSpPr>
          <p:spPr bwMode="auto">
            <a:xfrm>
              <a:off x="5513" y="3746"/>
              <a:ext cx="820" cy="1098"/>
            </a:xfrm>
            <a:custGeom>
              <a:avLst/>
              <a:gdLst>
                <a:gd name="T0" fmla="*/ 564 w 564"/>
                <a:gd name="T1" fmla="*/ 755 h 755"/>
                <a:gd name="T2" fmla="*/ 557 w 564"/>
                <a:gd name="T3" fmla="*/ 748 h 755"/>
                <a:gd name="T4" fmla="*/ 540 w 564"/>
                <a:gd name="T5" fmla="*/ 726 h 755"/>
                <a:gd name="T6" fmla="*/ 479 w 564"/>
                <a:gd name="T7" fmla="*/ 646 h 755"/>
                <a:gd name="T8" fmla="*/ 280 w 564"/>
                <a:gd name="T9" fmla="*/ 379 h 755"/>
                <a:gd name="T10" fmla="*/ 81 w 564"/>
                <a:gd name="T11" fmla="*/ 112 h 755"/>
                <a:gd name="T12" fmla="*/ 21 w 564"/>
                <a:gd name="T13" fmla="*/ 30 h 755"/>
                <a:gd name="T14" fmla="*/ 5 w 564"/>
                <a:gd name="T15" fmla="*/ 8 h 755"/>
                <a:gd name="T16" fmla="*/ 0 w 564"/>
                <a:gd name="T17" fmla="*/ 0 h 755"/>
                <a:gd name="T18" fmla="*/ 7 w 564"/>
                <a:gd name="T19" fmla="*/ 7 h 755"/>
                <a:gd name="T20" fmla="*/ 24 w 564"/>
                <a:gd name="T21" fmla="*/ 28 h 755"/>
                <a:gd name="T22" fmla="*/ 87 w 564"/>
                <a:gd name="T23" fmla="*/ 108 h 755"/>
                <a:gd name="T24" fmla="*/ 289 w 564"/>
                <a:gd name="T25" fmla="*/ 373 h 755"/>
                <a:gd name="T26" fmla="*/ 486 w 564"/>
                <a:gd name="T27" fmla="*/ 642 h 755"/>
                <a:gd name="T28" fmla="*/ 544 w 564"/>
                <a:gd name="T29" fmla="*/ 724 h 755"/>
                <a:gd name="T30" fmla="*/ 559 w 564"/>
                <a:gd name="T31" fmla="*/ 747 h 755"/>
                <a:gd name="T32" fmla="*/ 564 w 564"/>
                <a:gd name="T33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4" h="755">
                  <a:moveTo>
                    <a:pt x="564" y="755"/>
                  </a:moveTo>
                  <a:cubicBezTo>
                    <a:pt x="564" y="755"/>
                    <a:pt x="561" y="753"/>
                    <a:pt x="557" y="748"/>
                  </a:cubicBezTo>
                  <a:cubicBezTo>
                    <a:pt x="553" y="743"/>
                    <a:pt x="548" y="736"/>
                    <a:pt x="540" y="726"/>
                  </a:cubicBezTo>
                  <a:cubicBezTo>
                    <a:pt x="526" y="707"/>
                    <a:pt x="505" y="680"/>
                    <a:pt x="479" y="646"/>
                  </a:cubicBezTo>
                  <a:cubicBezTo>
                    <a:pt x="428" y="577"/>
                    <a:pt x="358" y="483"/>
                    <a:pt x="280" y="379"/>
                  </a:cubicBezTo>
                  <a:cubicBezTo>
                    <a:pt x="202" y="275"/>
                    <a:pt x="132" y="180"/>
                    <a:pt x="81" y="112"/>
                  </a:cubicBezTo>
                  <a:cubicBezTo>
                    <a:pt x="55" y="78"/>
                    <a:pt x="35" y="50"/>
                    <a:pt x="21" y="30"/>
                  </a:cubicBezTo>
                  <a:cubicBezTo>
                    <a:pt x="14" y="21"/>
                    <a:pt x="8" y="13"/>
                    <a:pt x="5" y="8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0" y="0"/>
                    <a:pt x="3" y="2"/>
                    <a:pt x="7" y="7"/>
                  </a:cubicBezTo>
                  <a:cubicBezTo>
                    <a:pt x="11" y="12"/>
                    <a:pt x="17" y="19"/>
                    <a:pt x="24" y="28"/>
                  </a:cubicBezTo>
                  <a:cubicBezTo>
                    <a:pt x="39" y="47"/>
                    <a:pt x="61" y="74"/>
                    <a:pt x="87" y="108"/>
                  </a:cubicBezTo>
                  <a:cubicBezTo>
                    <a:pt x="139" y="175"/>
                    <a:pt x="211" y="269"/>
                    <a:pt x="289" y="373"/>
                  </a:cubicBezTo>
                  <a:cubicBezTo>
                    <a:pt x="367" y="478"/>
                    <a:pt x="436" y="573"/>
                    <a:pt x="486" y="642"/>
                  </a:cubicBezTo>
                  <a:cubicBezTo>
                    <a:pt x="511" y="676"/>
                    <a:pt x="531" y="705"/>
                    <a:pt x="544" y="724"/>
                  </a:cubicBezTo>
                  <a:cubicBezTo>
                    <a:pt x="551" y="734"/>
                    <a:pt x="556" y="741"/>
                    <a:pt x="559" y="747"/>
                  </a:cubicBezTo>
                  <a:cubicBezTo>
                    <a:pt x="563" y="752"/>
                    <a:pt x="564" y="755"/>
                    <a:pt x="564" y="755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138"/>
            <p:cNvSpPr/>
            <p:nvPr/>
          </p:nvSpPr>
          <p:spPr bwMode="auto">
            <a:xfrm>
              <a:off x="5852" y="4003"/>
              <a:ext cx="68" cy="175"/>
            </a:xfrm>
            <a:custGeom>
              <a:avLst/>
              <a:gdLst>
                <a:gd name="T0" fmla="*/ 3 w 47"/>
                <a:gd name="T1" fmla="*/ 120 h 120"/>
                <a:gd name="T2" fmla="*/ 17 w 47"/>
                <a:gd name="T3" fmla="*/ 59 h 120"/>
                <a:gd name="T4" fmla="*/ 44 w 47"/>
                <a:gd name="T5" fmla="*/ 1 h 120"/>
                <a:gd name="T6" fmla="*/ 27 w 47"/>
                <a:gd name="T7" fmla="*/ 61 h 120"/>
                <a:gd name="T8" fmla="*/ 3 w 47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0">
                  <a:moveTo>
                    <a:pt x="3" y="120"/>
                  </a:moveTo>
                  <a:cubicBezTo>
                    <a:pt x="0" y="119"/>
                    <a:pt x="5" y="91"/>
                    <a:pt x="17" y="59"/>
                  </a:cubicBezTo>
                  <a:cubicBezTo>
                    <a:pt x="28" y="26"/>
                    <a:pt x="41" y="0"/>
                    <a:pt x="44" y="1"/>
                  </a:cubicBezTo>
                  <a:cubicBezTo>
                    <a:pt x="47" y="2"/>
                    <a:pt x="39" y="29"/>
                    <a:pt x="27" y="61"/>
                  </a:cubicBezTo>
                  <a:cubicBezTo>
                    <a:pt x="16" y="94"/>
                    <a:pt x="6" y="120"/>
                    <a:pt x="3" y="120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139"/>
            <p:cNvSpPr/>
            <p:nvPr/>
          </p:nvSpPr>
          <p:spPr bwMode="auto">
            <a:xfrm>
              <a:off x="5608" y="4214"/>
              <a:ext cx="264" cy="15"/>
            </a:xfrm>
            <a:custGeom>
              <a:avLst/>
              <a:gdLst>
                <a:gd name="T0" fmla="*/ 182 w 182"/>
                <a:gd name="T1" fmla="*/ 2 h 10"/>
                <a:gd name="T2" fmla="*/ 91 w 182"/>
                <a:gd name="T3" fmla="*/ 10 h 10"/>
                <a:gd name="T4" fmla="*/ 0 w 182"/>
                <a:gd name="T5" fmla="*/ 3 h 10"/>
                <a:gd name="T6" fmla="*/ 91 w 182"/>
                <a:gd name="T7" fmla="*/ 0 h 10"/>
                <a:gd name="T8" fmla="*/ 182 w 182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0">
                  <a:moveTo>
                    <a:pt x="182" y="2"/>
                  </a:moveTo>
                  <a:cubicBezTo>
                    <a:pt x="182" y="5"/>
                    <a:pt x="142" y="10"/>
                    <a:pt x="91" y="10"/>
                  </a:cubicBezTo>
                  <a:cubicBezTo>
                    <a:pt x="41" y="10"/>
                    <a:pt x="0" y="5"/>
                    <a:pt x="0" y="3"/>
                  </a:cubicBezTo>
                  <a:cubicBezTo>
                    <a:pt x="0" y="0"/>
                    <a:pt x="41" y="0"/>
                    <a:pt x="91" y="0"/>
                  </a:cubicBezTo>
                  <a:cubicBezTo>
                    <a:pt x="141" y="0"/>
                    <a:pt x="182" y="0"/>
                    <a:pt x="182" y="2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140"/>
            <p:cNvSpPr/>
            <p:nvPr/>
          </p:nvSpPr>
          <p:spPr bwMode="auto">
            <a:xfrm>
              <a:off x="6105" y="4361"/>
              <a:ext cx="77" cy="163"/>
            </a:xfrm>
            <a:custGeom>
              <a:avLst/>
              <a:gdLst>
                <a:gd name="T0" fmla="*/ 3 w 53"/>
                <a:gd name="T1" fmla="*/ 112 h 112"/>
                <a:gd name="T2" fmla="*/ 17 w 53"/>
                <a:gd name="T3" fmla="*/ 53 h 112"/>
                <a:gd name="T4" fmla="*/ 51 w 53"/>
                <a:gd name="T5" fmla="*/ 1 h 112"/>
                <a:gd name="T6" fmla="*/ 27 w 53"/>
                <a:gd name="T7" fmla="*/ 57 h 112"/>
                <a:gd name="T8" fmla="*/ 3 w 53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12">
                  <a:moveTo>
                    <a:pt x="3" y="112"/>
                  </a:moveTo>
                  <a:cubicBezTo>
                    <a:pt x="0" y="111"/>
                    <a:pt x="3" y="84"/>
                    <a:pt x="17" y="53"/>
                  </a:cubicBezTo>
                  <a:cubicBezTo>
                    <a:pt x="30" y="22"/>
                    <a:pt x="48" y="0"/>
                    <a:pt x="51" y="1"/>
                  </a:cubicBezTo>
                  <a:cubicBezTo>
                    <a:pt x="53" y="2"/>
                    <a:pt x="40" y="26"/>
                    <a:pt x="27" y="57"/>
                  </a:cubicBezTo>
                  <a:cubicBezTo>
                    <a:pt x="14" y="87"/>
                    <a:pt x="6" y="112"/>
                    <a:pt x="3" y="112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2" name="矩形 121"/>
          <p:cNvSpPr/>
          <p:nvPr/>
        </p:nvSpPr>
        <p:spPr>
          <a:xfrm>
            <a:off x="792600" y="5601109"/>
            <a:ext cx="4541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dirty="0" err="1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</a:t>
            </a:r>
            <a:r>
              <a: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人</a:t>
            </a:r>
            <a:r>
              <a:rPr lang="zh-CN" altLang="en-US" smtClean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：</a:t>
            </a:r>
            <a:r>
              <a: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轻</a:t>
            </a:r>
            <a:r>
              <a:rPr lang="zh-CN" altLang="en-US" smtClean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松办公</a:t>
            </a:r>
            <a:endParaRPr lang="en-US" altLang="zh-CN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3" name="副标题 4"/>
          <p:cNvSpPr txBox="1"/>
          <p:nvPr/>
        </p:nvSpPr>
        <p:spPr>
          <a:xfrm>
            <a:off x="800243" y="4895079"/>
            <a:ext cx="6400656" cy="5587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SUMMARY REPORT</a:t>
            </a:r>
          </a:p>
        </p:txBody>
      </p:sp>
      <p:sp>
        <p:nvSpPr>
          <p:cNvPr id="124" name="标题 3"/>
          <p:cNvSpPr txBox="1"/>
          <p:nvPr/>
        </p:nvSpPr>
        <p:spPr>
          <a:xfrm>
            <a:off x="594995" y="1779905"/>
            <a:ext cx="9728835" cy="294830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字心坊萌喵体" charset="-122"/>
                <a:ea typeface="字心坊萌喵体" charset="-122"/>
                <a:cs typeface="字心坊萌喵体" charset="-122"/>
                <a:sym typeface="+mn-lt"/>
              </a:rPr>
              <a:t>卡通扁平风教学</a:t>
            </a:r>
          </a:p>
          <a:p>
            <a:pPr>
              <a:lnSpc>
                <a:spcPct val="100000"/>
              </a:lnSpc>
            </a:pPr>
            <a:r>
              <a:rPr lang="zh-CN" altLang="en-US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字心坊萌喵体" charset="-122"/>
                <a:ea typeface="字心坊萌喵体" charset="-122"/>
                <a:cs typeface="字心坊萌喵体" charset="-122"/>
                <a:sym typeface="+mn-lt"/>
              </a:rPr>
              <a:t>培训课程</a:t>
            </a:r>
            <a:r>
              <a:rPr lang="en-US" altLang="zh-CN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字心坊萌喵体" charset="-122"/>
                <a:ea typeface="字心坊萌喵体" charset="-122"/>
                <a:cs typeface="字心坊萌喵体" charset="-122"/>
                <a:sym typeface="+mn-lt"/>
              </a:rPr>
              <a:t>PPT</a:t>
            </a:r>
          </a:p>
        </p:txBody>
      </p:sp>
      <p:pic>
        <p:nvPicPr>
          <p:cNvPr id="125" name="图片 1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7060" y="3194685"/>
            <a:ext cx="4071620" cy="3683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2" grpId="0"/>
      <p:bldP spid="123" grpId="0"/>
      <p:bldP spid="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任意多边形: 形状 120"/>
          <p:cNvSpPr/>
          <p:nvPr/>
        </p:nvSpPr>
        <p:spPr>
          <a:xfrm>
            <a:off x="-2113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3910461 h 6858000"/>
              <a:gd name="connsiteX5" fmla="*/ 93098 w 12192000"/>
              <a:gd name="connsiteY5" fmla="*/ 3926966 h 6858000"/>
              <a:gd name="connsiteX6" fmla="*/ 837788 w 12192000"/>
              <a:gd name="connsiteY6" fmla="*/ 3938078 h 6858000"/>
              <a:gd name="connsiteX7" fmla="*/ 3272851 w 12192000"/>
              <a:gd name="connsiteY7" fmla="*/ 2369392 h 6858000"/>
              <a:gd name="connsiteX8" fmla="*/ 5819165 w 12192000"/>
              <a:gd name="connsiteY8" fmla="*/ 2760836 h 6858000"/>
              <a:gd name="connsiteX9" fmla="*/ 7927897 w 12192000"/>
              <a:gd name="connsiteY9" fmla="*/ 1472526 h 6858000"/>
              <a:gd name="connsiteX10" fmla="*/ 10713716 w 12192000"/>
              <a:gd name="connsiteY10" fmla="*/ 1056563 h 6858000"/>
              <a:gd name="connsiteX11" fmla="*/ 12150006 w 12192000"/>
              <a:gd name="connsiteY11" fmla="*/ 2 h 6858000"/>
              <a:gd name="connsiteX12" fmla="*/ 0 w 12192000"/>
              <a:gd name="connsiteY12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3910461"/>
                </a:lnTo>
                <a:lnTo>
                  <a:pt x="93098" y="3926966"/>
                </a:lnTo>
                <a:cubicBezTo>
                  <a:pt x="360909" y="3967900"/>
                  <a:pt x="616653" y="3978994"/>
                  <a:pt x="837788" y="3938078"/>
                </a:cubicBezTo>
                <a:cubicBezTo>
                  <a:pt x="1722325" y="3774414"/>
                  <a:pt x="2442622" y="2565599"/>
                  <a:pt x="3272851" y="2369392"/>
                </a:cubicBezTo>
                <a:cubicBezTo>
                  <a:pt x="4103081" y="2173185"/>
                  <a:pt x="5043323" y="2910313"/>
                  <a:pt x="5819165" y="2760836"/>
                </a:cubicBezTo>
                <a:cubicBezTo>
                  <a:pt x="6595004" y="2611358"/>
                  <a:pt x="7112139" y="1756571"/>
                  <a:pt x="7927897" y="1472526"/>
                </a:cubicBezTo>
                <a:cubicBezTo>
                  <a:pt x="8743655" y="1188481"/>
                  <a:pt x="9803492" y="1432392"/>
                  <a:pt x="10713716" y="1056563"/>
                </a:cubicBezTo>
                <a:cubicBezTo>
                  <a:pt x="11168289" y="868871"/>
                  <a:pt x="11680919" y="463465"/>
                  <a:pt x="12150006" y="2"/>
                </a:cubicBezTo>
                <a:lnTo>
                  <a:pt x="0" y="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Freeform: Shape 11"/>
          <p:cNvSpPr/>
          <p:nvPr/>
        </p:nvSpPr>
        <p:spPr>
          <a:xfrm>
            <a:off x="0" y="2"/>
            <a:ext cx="12150006" cy="3963771"/>
          </a:xfrm>
          <a:custGeom>
            <a:avLst/>
            <a:gdLst>
              <a:gd name="connsiteX0" fmla="*/ 0 w 12150006"/>
              <a:gd name="connsiteY0" fmla="*/ 0 h 3963771"/>
              <a:gd name="connsiteX1" fmla="*/ 12150006 w 12150006"/>
              <a:gd name="connsiteY1" fmla="*/ 0 h 3963771"/>
              <a:gd name="connsiteX2" fmla="*/ 12046092 w 12150006"/>
              <a:gd name="connsiteY2" fmla="*/ 163002 h 3963771"/>
              <a:gd name="connsiteX3" fmla="*/ 10742745 w 12150006"/>
              <a:gd name="connsiteY3" fmla="*/ 1637132 h 3963771"/>
              <a:gd name="connsiteX4" fmla="*/ 7927897 w 12150006"/>
              <a:gd name="connsiteY4" fmla="*/ 1472524 h 3963771"/>
              <a:gd name="connsiteX5" fmla="*/ 5833680 w 12150006"/>
              <a:gd name="connsiteY5" fmla="*/ 3094662 h 3963771"/>
              <a:gd name="connsiteX6" fmla="*/ 3272851 w 12150006"/>
              <a:gd name="connsiteY6" fmla="*/ 2369390 h 3963771"/>
              <a:gd name="connsiteX7" fmla="*/ 837788 w 12150006"/>
              <a:gd name="connsiteY7" fmla="*/ 3938076 h 3963771"/>
              <a:gd name="connsiteX8" fmla="*/ 93098 w 12150006"/>
              <a:gd name="connsiteY8" fmla="*/ 3926964 h 3963771"/>
              <a:gd name="connsiteX9" fmla="*/ 0 w 12150006"/>
              <a:gd name="connsiteY9" fmla="*/ 3910459 h 3963771"/>
              <a:gd name="connsiteX0-1" fmla="*/ 0 w 12150006"/>
              <a:gd name="connsiteY0-2" fmla="*/ 0 h 3963771"/>
              <a:gd name="connsiteX1-3" fmla="*/ 12150006 w 12150006"/>
              <a:gd name="connsiteY1-4" fmla="*/ 0 h 3963771"/>
              <a:gd name="connsiteX2-5" fmla="*/ 12046092 w 12150006"/>
              <a:gd name="connsiteY2-6" fmla="*/ 163002 h 3963771"/>
              <a:gd name="connsiteX3-7" fmla="*/ 10742745 w 12150006"/>
              <a:gd name="connsiteY3-8" fmla="*/ 1637132 h 3963771"/>
              <a:gd name="connsiteX4-9" fmla="*/ 7927897 w 12150006"/>
              <a:gd name="connsiteY4-10" fmla="*/ 1472524 h 3963771"/>
              <a:gd name="connsiteX5-11" fmla="*/ 5819165 w 12150006"/>
              <a:gd name="connsiteY5-12" fmla="*/ 2760834 h 3963771"/>
              <a:gd name="connsiteX6-13" fmla="*/ 3272851 w 12150006"/>
              <a:gd name="connsiteY6-14" fmla="*/ 2369390 h 3963771"/>
              <a:gd name="connsiteX7-15" fmla="*/ 837788 w 12150006"/>
              <a:gd name="connsiteY7-16" fmla="*/ 3938076 h 3963771"/>
              <a:gd name="connsiteX8-17" fmla="*/ 93098 w 12150006"/>
              <a:gd name="connsiteY8-18" fmla="*/ 3926964 h 3963771"/>
              <a:gd name="connsiteX9-19" fmla="*/ 0 w 12150006"/>
              <a:gd name="connsiteY9-20" fmla="*/ 3910459 h 3963771"/>
              <a:gd name="connsiteX10" fmla="*/ 0 w 12150006"/>
              <a:gd name="connsiteY10" fmla="*/ 0 h 3963771"/>
              <a:gd name="connsiteX0-21" fmla="*/ 0 w 12150006"/>
              <a:gd name="connsiteY0-22" fmla="*/ 0 h 3963771"/>
              <a:gd name="connsiteX1-23" fmla="*/ 12150006 w 12150006"/>
              <a:gd name="connsiteY1-24" fmla="*/ 0 h 3963771"/>
              <a:gd name="connsiteX2-25" fmla="*/ 12046092 w 12150006"/>
              <a:gd name="connsiteY2-26" fmla="*/ 163002 h 3963771"/>
              <a:gd name="connsiteX3-27" fmla="*/ 10742745 w 12150006"/>
              <a:gd name="connsiteY3-28" fmla="*/ 1390390 h 3963771"/>
              <a:gd name="connsiteX4-29" fmla="*/ 7927897 w 12150006"/>
              <a:gd name="connsiteY4-30" fmla="*/ 1472524 h 3963771"/>
              <a:gd name="connsiteX5-31" fmla="*/ 5819165 w 12150006"/>
              <a:gd name="connsiteY5-32" fmla="*/ 2760834 h 3963771"/>
              <a:gd name="connsiteX6-33" fmla="*/ 3272851 w 12150006"/>
              <a:gd name="connsiteY6-34" fmla="*/ 2369390 h 3963771"/>
              <a:gd name="connsiteX7-35" fmla="*/ 837788 w 12150006"/>
              <a:gd name="connsiteY7-36" fmla="*/ 3938076 h 3963771"/>
              <a:gd name="connsiteX8-37" fmla="*/ 93098 w 12150006"/>
              <a:gd name="connsiteY8-38" fmla="*/ 3926964 h 3963771"/>
              <a:gd name="connsiteX9-39" fmla="*/ 0 w 12150006"/>
              <a:gd name="connsiteY9-40" fmla="*/ 3910459 h 3963771"/>
              <a:gd name="connsiteX10-41" fmla="*/ 0 w 12150006"/>
              <a:gd name="connsiteY10-42" fmla="*/ 0 h 3963771"/>
              <a:gd name="connsiteX0-43" fmla="*/ 0 w 12150006"/>
              <a:gd name="connsiteY0-44" fmla="*/ 0 h 3963771"/>
              <a:gd name="connsiteX1-45" fmla="*/ 12150006 w 12150006"/>
              <a:gd name="connsiteY1-46" fmla="*/ 0 h 3963771"/>
              <a:gd name="connsiteX2-47" fmla="*/ 10742745 w 12150006"/>
              <a:gd name="connsiteY2-48" fmla="*/ 1390390 h 3963771"/>
              <a:gd name="connsiteX3-49" fmla="*/ 7927897 w 12150006"/>
              <a:gd name="connsiteY3-50" fmla="*/ 1472524 h 3963771"/>
              <a:gd name="connsiteX4-51" fmla="*/ 5819165 w 12150006"/>
              <a:gd name="connsiteY4-52" fmla="*/ 2760834 h 3963771"/>
              <a:gd name="connsiteX5-53" fmla="*/ 3272851 w 12150006"/>
              <a:gd name="connsiteY5-54" fmla="*/ 2369390 h 3963771"/>
              <a:gd name="connsiteX6-55" fmla="*/ 837788 w 12150006"/>
              <a:gd name="connsiteY6-56" fmla="*/ 3938076 h 3963771"/>
              <a:gd name="connsiteX7-57" fmla="*/ 93098 w 12150006"/>
              <a:gd name="connsiteY7-58" fmla="*/ 3926964 h 3963771"/>
              <a:gd name="connsiteX8-59" fmla="*/ 0 w 12150006"/>
              <a:gd name="connsiteY8-60" fmla="*/ 3910459 h 3963771"/>
              <a:gd name="connsiteX9-61" fmla="*/ 0 w 12150006"/>
              <a:gd name="connsiteY9-62" fmla="*/ 0 h 3963771"/>
              <a:gd name="connsiteX0-63" fmla="*/ 0 w 12150006"/>
              <a:gd name="connsiteY0-64" fmla="*/ 0 h 3963771"/>
              <a:gd name="connsiteX1-65" fmla="*/ 12150006 w 12150006"/>
              <a:gd name="connsiteY1-66" fmla="*/ 0 h 3963771"/>
              <a:gd name="connsiteX2-67" fmla="*/ 10742745 w 12150006"/>
              <a:gd name="connsiteY2-68" fmla="*/ 1390390 h 3963771"/>
              <a:gd name="connsiteX3-69" fmla="*/ 7927897 w 12150006"/>
              <a:gd name="connsiteY3-70" fmla="*/ 1472524 h 3963771"/>
              <a:gd name="connsiteX4-71" fmla="*/ 5819165 w 12150006"/>
              <a:gd name="connsiteY4-72" fmla="*/ 2760834 h 3963771"/>
              <a:gd name="connsiteX5-73" fmla="*/ 3272851 w 12150006"/>
              <a:gd name="connsiteY5-74" fmla="*/ 2369390 h 3963771"/>
              <a:gd name="connsiteX6-75" fmla="*/ 837788 w 12150006"/>
              <a:gd name="connsiteY6-76" fmla="*/ 3938076 h 3963771"/>
              <a:gd name="connsiteX7-77" fmla="*/ 93098 w 12150006"/>
              <a:gd name="connsiteY7-78" fmla="*/ 3926964 h 3963771"/>
              <a:gd name="connsiteX8-79" fmla="*/ 0 w 12150006"/>
              <a:gd name="connsiteY8-80" fmla="*/ 3910459 h 3963771"/>
              <a:gd name="connsiteX9-81" fmla="*/ 0 w 12150006"/>
              <a:gd name="connsiteY9-82" fmla="*/ 0 h 3963771"/>
              <a:gd name="connsiteX0-83" fmla="*/ 0 w 12150006"/>
              <a:gd name="connsiteY0-84" fmla="*/ 0 h 3963771"/>
              <a:gd name="connsiteX1-85" fmla="*/ 12150006 w 12150006"/>
              <a:gd name="connsiteY1-86" fmla="*/ 0 h 3963771"/>
              <a:gd name="connsiteX2-87" fmla="*/ 10742745 w 12150006"/>
              <a:gd name="connsiteY2-88" fmla="*/ 1390390 h 3963771"/>
              <a:gd name="connsiteX3-89" fmla="*/ 7927897 w 12150006"/>
              <a:gd name="connsiteY3-90" fmla="*/ 1472524 h 3963771"/>
              <a:gd name="connsiteX4-91" fmla="*/ 5819165 w 12150006"/>
              <a:gd name="connsiteY4-92" fmla="*/ 2760834 h 3963771"/>
              <a:gd name="connsiteX5-93" fmla="*/ 3272851 w 12150006"/>
              <a:gd name="connsiteY5-94" fmla="*/ 2369390 h 3963771"/>
              <a:gd name="connsiteX6-95" fmla="*/ 837788 w 12150006"/>
              <a:gd name="connsiteY6-96" fmla="*/ 3938076 h 3963771"/>
              <a:gd name="connsiteX7-97" fmla="*/ 93098 w 12150006"/>
              <a:gd name="connsiteY7-98" fmla="*/ 3926964 h 3963771"/>
              <a:gd name="connsiteX8-99" fmla="*/ 0 w 12150006"/>
              <a:gd name="connsiteY8-100" fmla="*/ 3910459 h 3963771"/>
              <a:gd name="connsiteX9-101" fmla="*/ 0 w 12150006"/>
              <a:gd name="connsiteY9-102" fmla="*/ 0 h 3963771"/>
              <a:gd name="connsiteX0-103" fmla="*/ 0 w 12150006"/>
              <a:gd name="connsiteY0-104" fmla="*/ 0 h 3963771"/>
              <a:gd name="connsiteX1-105" fmla="*/ 12150006 w 12150006"/>
              <a:gd name="connsiteY1-106" fmla="*/ 0 h 3963771"/>
              <a:gd name="connsiteX2-107" fmla="*/ 10713716 w 12150006"/>
              <a:gd name="connsiteY2-108" fmla="*/ 1056561 h 3963771"/>
              <a:gd name="connsiteX3-109" fmla="*/ 7927897 w 12150006"/>
              <a:gd name="connsiteY3-110" fmla="*/ 1472524 h 3963771"/>
              <a:gd name="connsiteX4-111" fmla="*/ 5819165 w 12150006"/>
              <a:gd name="connsiteY4-112" fmla="*/ 2760834 h 3963771"/>
              <a:gd name="connsiteX5-113" fmla="*/ 3272851 w 12150006"/>
              <a:gd name="connsiteY5-114" fmla="*/ 2369390 h 3963771"/>
              <a:gd name="connsiteX6-115" fmla="*/ 837788 w 12150006"/>
              <a:gd name="connsiteY6-116" fmla="*/ 3938076 h 3963771"/>
              <a:gd name="connsiteX7-117" fmla="*/ 93098 w 12150006"/>
              <a:gd name="connsiteY7-118" fmla="*/ 3926964 h 3963771"/>
              <a:gd name="connsiteX8-119" fmla="*/ 0 w 12150006"/>
              <a:gd name="connsiteY8-120" fmla="*/ 3910459 h 3963771"/>
              <a:gd name="connsiteX9-121" fmla="*/ 0 w 12150006"/>
              <a:gd name="connsiteY9-122" fmla="*/ 0 h 3963771"/>
              <a:gd name="connsiteX0-123" fmla="*/ 0 w 12150006"/>
              <a:gd name="connsiteY0-124" fmla="*/ 0 h 3963771"/>
              <a:gd name="connsiteX1-125" fmla="*/ 12150006 w 12150006"/>
              <a:gd name="connsiteY1-126" fmla="*/ 0 h 3963771"/>
              <a:gd name="connsiteX2-127" fmla="*/ 10713716 w 12150006"/>
              <a:gd name="connsiteY2-128" fmla="*/ 1056561 h 3963771"/>
              <a:gd name="connsiteX3-129" fmla="*/ 7927897 w 12150006"/>
              <a:gd name="connsiteY3-130" fmla="*/ 1472524 h 3963771"/>
              <a:gd name="connsiteX4-131" fmla="*/ 5819165 w 12150006"/>
              <a:gd name="connsiteY4-132" fmla="*/ 2760834 h 3963771"/>
              <a:gd name="connsiteX5-133" fmla="*/ 3272851 w 12150006"/>
              <a:gd name="connsiteY5-134" fmla="*/ 2369390 h 3963771"/>
              <a:gd name="connsiteX6-135" fmla="*/ 837788 w 12150006"/>
              <a:gd name="connsiteY6-136" fmla="*/ 3938076 h 3963771"/>
              <a:gd name="connsiteX7-137" fmla="*/ 93098 w 12150006"/>
              <a:gd name="connsiteY7-138" fmla="*/ 3926964 h 3963771"/>
              <a:gd name="connsiteX8-139" fmla="*/ 0 w 12150006"/>
              <a:gd name="connsiteY8-140" fmla="*/ 3910459 h 3963771"/>
              <a:gd name="connsiteX9-141" fmla="*/ 0 w 12150006"/>
              <a:gd name="connsiteY9-142" fmla="*/ 0 h 3963771"/>
              <a:gd name="connsiteX0-143" fmla="*/ 0 w 12150006"/>
              <a:gd name="connsiteY0-144" fmla="*/ 0 h 3963771"/>
              <a:gd name="connsiteX1-145" fmla="*/ 12150006 w 12150006"/>
              <a:gd name="connsiteY1-146" fmla="*/ 0 h 3963771"/>
              <a:gd name="connsiteX2-147" fmla="*/ 10713716 w 12150006"/>
              <a:gd name="connsiteY2-148" fmla="*/ 1056561 h 3963771"/>
              <a:gd name="connsiteX3-149" fmla="*/ 7927897 w 12150006"/>
              <a:gd name="connsiteY3-150" fmla="*/ 1472524 h 3963771"/>
              <a:gd name="connsiteX4-151" fmla="*/ 5819165 w 12150006"/>
              <a:gd name="connsiteY4-152" fmla="*/ 2760834 h 3963771"/>
              <a:gd name="connsiteX5-153" fmla="*/ 3272851 w 12150006"/>
              <a:gd name="connsiteY5-154" fmla="*/ 2369390 h 3963771"/>
              <a:gd name="connsiteX6-155" fmla="*/ 837788 w 12150006"/>
              <a:gd name="connsiteY6-156" fmla="*/ 3938076 h 3963771"/>
              <a:gd name="connsiteX7-157" fmla="*/ 93098 w 12150006"/>
              <a:gd name="connsiteY7-158" fmla="*/ 3926964 h 3963771"/>
              <a:gd name="connsiteX8-159" fmla="*/ 0 w 12150006"/>
              <a:gd name="connsiteY8-160" fmla="*/ 3910459 h 3963771"/>
              <a:gd name="connsiteX9-161" fmla="*/ 0 w 12150006"/>
              <a:gd name="connsiteY9-162" fmla="*/ 0 h 39637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2150006" h="3963771">
                <a:moveTo>
                  <a:pt x="0" y="0"/>
                </a:moveTo>
                <a:lnTo>
                  <a:pt x="12150006" y="0"/>
                </a:lnTo>
                <a:cubicBezTo>
                  <a:pt x="11680919" y="463463"/>
                  <a:pt x="11168289" y="868869"/>
                  <a:pt x="10713716" y="1056561"/>
                </a:cubicBezTo>
                <a:cubicBezTo>
                  <a:pt x="9803492" y="1432390"/>
                  <a:pt x="8743655" y="1188479"/>
                  <a:pt x="7927897" y="1472524"/>
                </a:cubicBezTo>
                <a:cubicBezTo>
                  <a:pt x="7112139" y="1756569"/>
                  <a:pt x="6595004" y="2611356"/>
                  <a:pt x="5819165" y="2760834"/>
                </a:cubicBezTo>
                <a:cubicBezTo>
                  <a:pt x="5043323" y="2910311"/>
                  <a:pt x="4103081" y="2173183"/>
                  <a:pt x="3272851" y="2369390"/>
                </a:cubicBezTo>
                <a:cubicBezTo>
                  <a:pt x="2442622" y="2565597"/>
                  <a:pt x="1722325" y="3774412"/>
                  <a:pt x="837788" y="3938076"/>
                </a:cubicBezTo>
                <a:cubicBezTo>
                  <a:pt x="616653" y="3978992"/>
                  <a:pt x="360909" y="3967898"/>
                  <a:pt x="93098" y="3926964"/>
                </a:cubicBezTo>
                <a:lnTo>
                  <a:pt x="0" y="3910459"/>
                </a:lnTo>
                <a:lnTo>
                  <a:pt x="0" y="0"/>
                </a:lnTo>
                <a:close/>
              </a:path>
            </a:pathLst>
          </a:cu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endParaRPr lang="en-US"/>
          </a:p>
        </p:txBody>
      </p:sp>
      <p:grpSp>
        <p:nvGrpSpPr>
          <p:cNvPr id="77" name="Group 115"/>
          <p:cNvGrpSpPr>
            <a:grpSpLocks noChangeAspect="1"/>
          </p:cNvGrpSpPr>
          <p:nvPr/>
        </p:nvGrpSpPr>
        <p:grpSpPr bwMode="auto">
          <a:xfrm>
            <a:off x="7938438" y="-1111502"/>
            <a:ext cx="4390595" cy="2912612"/>
            <a:chOff x="4950" y="2633"/>
            <a:chExt cx="3342" cy="2217"/>
          </a:xfrm>
          <a:solidFill>
            <a:schemeClr val="lt1">
              <a:alpha val="16000"/>
            </a:schemeClr>
          </a:solidFill>
        </p:grpSpPr>
        <p:sp>
          <p:nvSpPr>
            <p:cNvPr id="78" name="Freeform 116"/>
            <p:cNvSpPr/>
            <p:nvPr/>
          </p:nvSpPr>
          <p:spPr bwMode="auto">
            <a:xfrm>
              <a:off x="7311" y="3224"/>
              <a:ext cx="981" cy="1575"/>
            </a:xfrm>
            <a:custGeom>
              <a:avLst/>
              <a:gdLst>
                <a:gd name="T0" fmla="*/ 430 w 675"/>
                <a:gd name="T1" fmla="*/ 1074 h 1083"/>
                <a:gd name="T2" fmla="*/ 39 w 675"/>
                <a:gd name="T3" fmla="*/ 316 h 1083"/>
                <a:gd name="T4" fmla="*/ 14 w 675"/>
                <a:gd name="T5" fmla="*/ 2 h 1083"/>
                <a:gd name="T6" fmla="*/ 479 w 675"/>
                <a:gd name="T7" fmla="*/ 814 h 1083"/>
                <a:gd name="T8" fmla="*/ 430 w 675"/>
                <a:gd name="T9" fmla="*/ 0 h 1083"/>
                <a:gd name="T10" fmla="*/ 675 w 675"/>
                <a:gd name="T11" fmla="*/ 1083 h 1083"/>
                <a:gd name="T12" fmla="*/ 430 w 675"/>
                <a:gd name="T13" fmla="*/ 1074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1083">
                  <a:moveTo>
                    <a:pt x="430" y="1074"/>
                  </a:moveTo>
                  <a:cubicBezTo>
                    <a:pt x="241" y="858"/>
                    <a:pt x="106" y="595"/>
                    <a:pt x="39" y="316"/>
                  </a:cubicBezTo>
                  <a:cubicBezTo>
                    <a:pt x="15" y="213"/>
                    <a:pt x="0" y="107"/>
                    <a:pt x="14" y="2"/>
                  </a:cubicBezTo>
                  <a:cubicBezTo>
                    <a:pt x="179" y="267"/>
                    <a:pt x="343" y="533"/>
                    <a:pt x="479" y="814"/>
                  </a:cubicBezTo>
                  <a:cubicBezTo>
                    <a:pt x="372" y="558"/>
                    <a:pt x="354" y="266"/>
                    <a:pt x="430" y="0"/>
                  </a:cubicBezTo>
                  <a:cubicBezTo>
                    <a:pt x="584" y="339"/>
                    <a:pt x="668" y="710"/>
                    <a:pt x="675" y="1083"/>
                  </a:cubicBezTo>
                  <a:cubicBezTo>
                    <a:pt x="430" y="1074"/>
                    <a:pt x="430" y="1074"/>
                    <a:pt x="430" y="10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18"/>
            <p:cNvSpPr/>
            <p:nvPr/>
          </p:nvSpPr>
          <p:spPr bwMode="auto">
            <a:xfrm>
              <a:off x="7411" y="3539"/>
              <a:ext cx="661" cy="1311"/>
            </a:xfrm>
            <a:custGeom>
              <a:avLst/>
              <a:gdLst>
                <a:gd name="T0" fmla="*/ 0 w 455"/>
                <a:gd name="T1" fmla="*/ 3 h 901"/>
                <a:gd name="T2" fmla="*/ 448 w 455"/>
                <a:gd name="T3" fmla="*/ 901 h 901"/>
                <a:gd name="T4" fmla="*/ 455 w 455"/>
                <a:gd name="T5" fmla="*/ 898 h 901"/>
                <a:gd name="T6" fmla="*/ 7 w 455"/>
                <a:gd name="T7" fmla="*/ 0 h 901"/>
                <a:gd name="T8" fmla="*/ 0 w 455"/>
                <a:gd name="T9" fmla="*/ 3 h 901"/>
                <a:gd name="T10" fmla="*/ 0 w 455"/>
                <a:gd name="T11" fmla="*/ 3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901">
                  <a:moveTo>
                    <a:pt x="0" y="3"/>
                  </a:moveTo>
                  <a:cubicBezTo>
                    <a:pt x="146" y="304"/>
                    <a:pt x="295" y="604"/>
                    <a:pt x="448" y="901"/>
                  </a:cubicBezTo>
                  <a:cubicBezTo>
                    <a:pt x="455" y="898"/>
                    <a:pt x="455" y="898"/>
                    <a:pt x="455" y="898"/>
                  </a:cubicBezTo>
                  <a:cubicBezTo>
                    <a:pt x="302" y="600"/>
                    <a:pt x="153" y="301"/>
                    <a:pt x="7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119"/>
            <p:cNvSpPr>
              <a:spLocks noChangeArrowheads="1"/>
            </p:cNvSpPr>
            <p:nvPr/>
          </p:nvSpPr>
          <p:spPr bwMode="auto">
            <a:xfrm>
              <a:off x="4950" y="4246"/>
              <a:ext cx="98" cy="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20"/>
            <p:cNvSpPr/>
            <p:nvPr/>
          </p:nvSpPr>
          <p:spPr bwMode="auto">
            <a:xfrm>
              <a:off x="6299" y="2633"/>
              <a:ext cx="1637" cy="2090"/>
            </a:xfrm>
            <a:custGeom>
              <a:avLst/>
              <a:gdLst>
                <a:gd name="T0" fmla="*/ 74 w 1126"/>
                <a:gd name="T1" fmla="*/ 639 h 1437"/>
                <a:gd name="T2" fmla="*/ 159 w 1126"/>
                <a:gd name="T3" fmla="*/ 444 h 1437"/>
                <a:gd name="T4" fmla="*/ 259 w 1126"/>
                <a:gd name="T5" fmla="*/ 296 h 1437"/>
                <a:gd name="T6" fmla="*/ 571 w 1126"/>
                <a:gd name="T7" fmla="*/ 250 h 1437"/>
                <a:gd name="T8" fmla="*/ 631 w 1126"/>
                <a:gd name="T9" fmla="*/ 245 h 1437"/>
                <a:gd name="T10" fmla="*/ 679 w 1126"/>
                <a:gd name="T11" fmla="*/ 146 h 1437"/>
                <a:gd name="T12" fmla="*/ 834 w 1126"/>
                <a:gd name="T13" fmla="*/ 10 h 1437"/>
                <a:gd name="T14" fmla="*/ 1006 w 1126"/>
                <a:gd name="T15" fmla="*/ 114 h 1437"/>
                <a:gd name="T16" fmla="*/ 850 w 1126"/>
                <a:gd name="T17" fmla="*/ 421 h 1437"/>
                <a:gd name="T18" fmla="*/ 987 w 1126"/>
                <a:gd name="T19" fmla="*/ 628 h 1437"/>
                <a:gd name="T20" fmla="*/ 1107 w 1126"/>
                <a:gd name="T21" fmla="*/ 840 h 1437"/>
                <a:gd name="T22" fmla="*/ 939 w 1126"/>
                <a:gd name="T23" fmla="*/ 1109 h 1437"/>
                <a:gd name="T24" fmla="*/ 1001 w 1126"/>
                <a:gd name="T25" fmla="*/ 1231 h 1437"/>
                <a:gd name="T26" fmla="*/ 910 w 1126"/>
                <a:gd name="T27" fmla="*/ 1375 h 1437"/>
                <a:gd name="T28" fmla="*/ 715 w 1126"/>
                <a:gd name="T29" fmla="*/ 1412 h 1437"/>
                <a:gd name="T30" fmla="*/ 399 w 1126"/>
                <a:gd name="T31" fmla="*/ 1430 h 1437"/>
                <a:gd name="T32" fmla="*/ 169 w 1126"/>
                <a:gd name="T33" fmla="*/ 1396 h 1437"/>
                <a:gd name="T34" fmla="*/ 62 w 1126"/>
                <a:gd name="T35" fmla="*/ 1173 h 1437"/>
                <a:gd name="T36" fmla="*/ 8 w 1126"/>
                <a:gd name="T37" fmla="*/ 797 h 1437"/>
                <a:gd name="T38" fmla="*/ 45 w 1126"/>
                <a:gd name="T39" fmla="*/ 669 h 1437"/>
                <a:gd name="T40" fmla="*/ 101 w 1126"/>
                <a:gd name="T41" fmla="*/ 641 h 1437"/>
                <a:gd name="T42" fmla="*/ 84 w 1126"/>
                <a:gd name="T43" fmla="*/ 602 h 1437"/>
                <a:gd name="T44" fmla="*/ 74 w 1126"/>
                <a:gd name="T45" fmla="*/ 63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6" h="1437">
                  <a:moveTo>
                    <a:pt x="74" y="639"/>
                  </a:moveTo>
                  <a:cubicBezTo>
                    <a:pt x="103" y="574"/>
                    <a:pt x="131" y="509"/>
                    <a:pt x="159" y="444"/>
                  </a:cubicBezTo>
                  <a:cubicBezTo>
                    <a:pt x="183" y="390"/>
                    <a:pt x="209" y="334"/>
                    <a:pt x="259" y="296"/>
                  </a:cubicBezTo>
                  <a:cubicBezTo>
                    <a:pt x="342" y="235"/>
                    <a:pt x="463" y="243"/>
                    <a:pt x="571" y="250"/>
                  </a:cubicBezTo>
                  <a:cubicBezTo>
                    <a:pt x="591" y="252"/>
                    <a:pt x="613" y="253"/>
                    <a:pt x="631" y="245"/>
                  </a:cubicBezTo>
                  <a:cubicBezTo>
                    <a:pt x="668" y="227"/>
                    <a:pt x="671" y="183"/>
                    <a:pt x="679" y="146"/>
                  </a:cubicBezTo>
                  <a:cubicBezTo>
                    <a:pt x="696" y="80"/>
                    <a:pt x="757" y="21"/>
                    <a:pt x="834" y="10"/>
                  </a:cubicBezTo>
                  <a:cubicBezTo>
                    <a:pt x="910" y="0"/>
                    <a:pt x="995" y="46"/>
                    <a:pt x="1006" y="114"/>
                  </a:cubicBezTo>
                  <a:cubicBezTo>
                    <a:pt x="1026" y="227"/>
                    <a:pt x="859" y="306"/>
                    <a:pt x="850" y="421"/>
                  </a:cubicBezTo>
                  <a:cubicBezTo>
                    <a:pt x="843" y="503"/>
                    <a:pt x="919" y="571"/>
                    <a:pt x="987" y="628"/>
                  </a:cubicBezTo>
                  <a:cubicBezTo>
                    <a:pt x="1055" y="685"/>
                    <a:pt x="1126" y="760"/>
                    <a:pt x="1107" y="840"/>
                  </a:cubicBezTo>
                  <a:cubicBezTo>
                    <a:pt x="1082" y="943"/>
                    <a:pt x="919" y="1006"/>
                    <a:pt x="939" y="1109"/>
                  </a:cubicBezTo>
                  <a:cubicBezTo>
                    <a:pt x="948" y="1153"/>
                    <a:pt x="990" y="1188"/>
                    <a:pt x="1001" y="1231"/>
                  </a:cubicBezTo>
                  <a:cubicBezTo>
                    <a:pt x="1016" y="1289"/>
                    <a:pt x="970" y="1347"/>
                    <a:pt x="910" y="1375"/>
                  </a:cubicBezTo>
                  <a:cubicBezTo>
                    <a:pt x="851" y="1403"/>
                    <a:pt x="782" y="1408"/>
                    <a:pt x="715" y="1412"/>
                  </a:cubicBezTo>
                  <a:cubicBezTo>
                    <a:pt x="609" y="1418"/>
                    <a:pt x="504" y="1424"/>
                    <a:pt x="399" y="1430"/>
                  </a:cubicBezTo>
                  <a:cubicBezTo>
                    <a:pt x="319" y="1434"/>
                    <a:pt x="233" y="1437"/>
                    <a:pt x="169" y="1396"/>
                  </a:cubicBezTo>
                  <a:cubicBezTo>
                    <a:pt x="92" y="1348"/>
                    <a:pt x="74" y="1256"/>
                    <a:pt x="62" y="1173"/>
                  </a:cubicBezTo>
                  <a:cubicBezTo>
                    <a:pt x="44" y="1048"/>
                    <a:pt x="26" y="923"/>
                    <a:pt x="8" y="797"/>
                  </a:cubicBezTo>
                  <a:cubicBezTo>
                    <a:pt x="2" y="751"/>
                    <a:pt x="0" y="694"/>
                    <a:pt x="45" y="669"/>
                  </a:cubicBezTo>
                  <a:cubicBezTo>
                    <a:pt x="63" y="658"/>
                    <a:pt x="86" y="655"/>
                    <a:pt x="101" y="641"/>
                  </a:cubicBezTo>
                  <a:cubicBezTo>
                    <a:pt x="115" y="627"/>
                    <a:pt x="105" y="596"/>
                    <a:pt x="84" y="602"/>
                  </a:cubicBezTo>
                  <a:cubicBezTo>
                    <a:pt x="74" y="639"/>
                    <a:pt x="74" y="639"/>
                    <a:pt x="74" y="6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21"/>
            <p:cNvSpPr/>
            <p:nvPr/>
          </p:nvSpPr>
          <p:spPr bwMode="auto">
            <a:xfrm>
              <a:off x="6942" y="3789"/>
              <a:ext cx="869" cy="775"/>
            </a:xfrm>
            <a:custGeom>
              <a:avLst/>
              <a:gdLst>
                <a:gd name="T0" fmla="*/ 11 w 598"/>
                <a:gd name="T1" fmla="*/ 500 h 533"/>
                <a:gd name="T2" fmla="*/ 191 w 598"/>
                <a:gd name="T3" fmla="*/ 147 h 533"/>
                <a:gd name="T4" fmla="*/ 598 w 598"/>
                <a:gd name="T5" fmla="*/ 0 h 533"/>
                <a:gd name="T6" fmla="*/ 503 w 598"/>
                <a:gd name="T7" fmla="*/ 257 h 533"/>
                <a:gd name="T8" fmla="*/ 0 w 598"/>
                <a:gd name="T9" fmla="*/ 516 h 533"/>
                <a:gd name="T10" fmla="*/ 11 w 598"/>
                <a:gd name="T11" fmla="*/ 50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8" h="533">
                  <a:moveTo>
                    <a:pt x="11" y="500"/>
                  </a:moveTo>
                  <a:cubicBezTo>
                    <a:pt x="17" y="368"/>
                    <a:pt x="83" y="239"/>
                    <a:pt x="191" y="147"/>
                  </a:cubicBezTo>
                  <a:cubicBezTo>
                    <a:pt x="299" y="55"/>
                    <a:pt x="448" y="1"/>
                    <a:pt x="598" y="0"/>
                  </a:cubicBezTo>
                  <a:cubicBezTo>
                    <a:pt x="587" y="90"/>
                    <a:pt x="555" y="178"/>
                    <a:pt x="503" y="257"/>
                  </a:cubicBezTo>
                  <a:cubicBezTo>
                    <a:pt x="401" y="413"/>
                    <a:pt x="204" y="533"/>
                    <a:pt x="0" y="516"/>
                  </a:cubicBezTo>
                  <a:cubicBezTo>
                    <a:pt x="11" y="500"/>
                    <a:pt x="11" y="500"/>
                    <a:pt x="11" y="5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22"/>
            <p:cNvSpPr/>
            <p:nvPr/>
          </p:nvSpPr>
          <p:spPr bwMode="auto">
            <a:xfrm>
              <a:off x="6977" y="4543"/>
              <a:ext cx="21" cy="13"/>
            </a:xfrm>
            <a:custGeom>
              <a:avLst/>
              <a:gdLst>
                <a:gd name="T0" fmla="*/ 4 w 15"/>
                <a:gd name="T1" fmla="*/ 0 h 9"/>
                <a:gd name="T2" fmla="*/ 0 w 15"/>
                <a:gd name="T3" fmla="*/ 4 h 9"/>
                <a:gd name="T4" fmla="*/ 6 w 15"/>
                <a:gd name="T5" fmla="*/ 9 h 9"/>
                <a:gd name="T6" fmla="*/ 6 w 15"/>
                <a:gd name="T7" fmla="*/ 9 h 9"/>
                <a:gd name="T8" fmla="*/ 15 w 15"/>
                <a:gd name="T9" fmla="*/ 0 h 9"/>
                <a:gd name="T10" fmla="*/ 15 w 15"/>
                <a:gd name="T11" fmla="*/ 0 h 9"/>
                <a:gd name="T12" fmla="*/ 4 w 15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4" y="0"/>
                  </a:moveTo>
                  <a:cubicBezTo>
                    <a:pt x="3" y="1"/>
                    <a:pt x="1" y="2"/>
                    <a:pt x="0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6"/>
                    <a:pt x="12" y="3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23"/>
            <p:cNvSpPr/>
            <p:nvPr/>
          </p:nvSpPr>
          <p:spPr bwMode="auto">
            <a:xfrm>
              <a:off x="6982" y="3941"/>
              <a:ext cx="627" cy="602"/>
            </a:xfrm>
            <a:custGeom>
              <a:avLst/>
              <a:gdLst>
                <a:gd name="T0" fmla="*/ 425 w 431"/>
                <a:gd name="T1" fmla="*/ 0 h 414"/>
                <a:gd name="T2" fmla="*/ 425 w 431"/>
                <a:gd name="T3" fmla="*/ 0 h 414"/>
                <a:gd name="T4" fmla="*/ 0 w 431"/>
                <a:gd name="T5" fmla="*/ 414 h 414"/>
                <a:gd name="T6" fmla="*/ 11 w 431"/>
                <a:gd name="T7" fmla="*/ 414 h 414"/>
                <a:gd name="T8" fmla="*/ 11 w 431"/>
                <a:gd name="T9" fmla="*/ 414 h 414"/>
                <a:gd name="T10" fmla="*/ 431 w 431"/>
                <a:gd name="T11" fmla="*/ 6 h 414"/>
                <a:gd name="T12" fmla="*/ 431 w 431"/>
                <a:gd name="T13" fmla="*/ 6 h 414"/>
                <a:gd name="T14" fmla="*/ 425 w 431"/>
                <a:gd name="T1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1" h="414">
                  <a:moveTo>
                    <a:pt x="425" y="0"/>
                  </a:moveTo>
                  <a:cubicBezTo>
                    <a:pt x="425" y="0"/>
                    <a:pt x="425" y="0"/>
                    <a:pt x="425" y="0"/>
                  </a:cubicBezTo>
                  <a:cubicBezTo>
                    <a:pt x="279" y="134"/>
                    <a:pt x="137" y="272"/>
                    <a:pt x="0" y="414"/>
                  </a:cubicBezTo>
                  <a:cubicBezTo>
                    <a:pt x="3" y="414"/>
                    <a:pt x="7" y="414"/>
                    <a:pt x="11" y="414"/>
                  </a:cubicBezTo>
                  <a:cubicBezTo>
                    <a:pt x="11" y="414"/>
                    <a:pt x="11" y="414"/>
                    <a:pt x="11" y="414"/>
                  </a:cubicBezTo>
                  <a:cubicBezTo>
                    <a:pt x="146" y="274"/>
                    <a:pt x="286" y="138"/>
                    <a:pt x="431" y="6"/>
                  </a:cubicBezTo>
                  <a:cubicBezTo>
                    <a:pt x="431" y="6"/>
                    <a:pt x="431" y="6"/>
                    <a:pt x="431" y="6"/>
                  </a:cubicBezTo>
                  <a:cubicBezTo>
                    <a:pt x="425" y="0"/>
                    <a:pt x="425" y="0"/>
                    <a:pt x="4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24"/>
            <p:cNvSpPr/>
            <p:nvPr/>
          </p:nvSpPr>
          <p:spPr bwMode="auto">
            <a:xfrm>
              <a:off x="6921" y="3253"/>
              <a:ext cx="410" cy="759"/>
            </a:xfrm>
            <a:custGeom>
              <a:avLst/>
              <a:gdLst>
                <a:gd name="T0" fmla="*/ 59 w 282"/>
                <a:gd name="T1" fmla="*/ 507 h 522"/>
                <a:gd name="T2" fmla="*/ 33 w 282"/>
                <a:gd name="T3" fmla="*/ 222 h 522"/>
                <a:gd name="T4" fmla="*/ 238 w 282"/>
                <a:gd name="T5" fmla="*/ 0 h 522"/>
                <a:gd name="T6" fmla="*/ 280 w 282"/>
                <a:gd name="T7" fmla="*/ 196 h 522"/>
                <a:gd name="T8" fmla="*/ 58 w 282"/>
                <a:gd name="T9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522">
                  <a:moveTo>
                    <a:pt x="59" y="507"/>
                  </a:moveTo>
                  <a:cubicBezTo>
                    <a:pt x="10" y="420"/>
                    <a:pt x="0" y="316"/>
                    <a:pt x="33" y="222"/>
                  </a:cubicBezTo>
                  <a:cubicBezTo>
                    <a:pt x="66" y="129"/>
                    <a:pt x="141" y="47"/>
                    <a:pt x="238" y="0"/>
                  </a:cubicBezTo>
                  <a:cubicBezTo>
                    <a:pt x="267" y="62"/>
                    <a:pt x="282" y="129"/>
                    <a:pt x="280" y="196"/>
                  </a:cubicBezTo>
                  <a:cubicBezTo>
                    <a:pt x="277" y="330"/>
                    <a:pt x="198" y="469"/>
                    <a:pt x="58" y="5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26"/>
            <p:cNvSpPr/>
            <p:nvPr/>
          </p:nvSpPr>
          <p:spPr bwMode="auto">
            <a:xfrm>
              <a:off x="6096" y="3196"/>
              <a:ext cx="953" cy="1467"/>
            </a:xfrm>
            <a:custGeom>
              <a:avLst/>
              <a:gdLst>
                <a:gd name="T0" fmla="*/ 561 w 656"/>
                <a:gd name="T1" fmla="*/ 898 h 1009"/>
                <a:gd name="T2" fmla="*/ 608 w 656"/>
                <a:gd name="T3" fmla="*/ 693 h 1009"/>
                <a:gd name="T4" fmla="*/ 520 w 656"/>
                <a:gd name="T5" fmla="*/ 582 h 1009"/>
                <a:gd name="T6" fmla="*/ 567 w 656"/>
                <a:gd name="T7" fmla="*/ 391 h 1009"/>
                <a:gd name="T8" fmla="*/ 432 w 656"/>
                <a:gd name="T9" fmla="*/ 241 h 1009"/>
                <a:gd name="T10" fmla="*/ 375 w 656"/>
                <a:gd name="T11" fmla="*/ 95 h 1009"/>
                <a:gd name="T12" fmla="*/ 243 w 656"/>
                <a:gd name="T13" fmla="*/ 15 h 1009"/>
                <a:gd name="T14" fmla="*/ 170 w 656"/>
                <a:gd name="T15" fmla="*/ 113 h 1009"/>
                <a:gd name="T16" fmla="*/ 154 w 656"/>
                <a:gd name="T17" fmla="*/ 236 h 1009"/>
                <a:gd name="T18" fmla="*/ 0 w 656"/>
                <a:gd name="T19" fmla="*/ 448 h 1009"/>
                <a:gd name="T20" fmla="*/ 122 w 656"/>
                <a:gd name="T21" fmla="*/ 665 h 1009"/>
                <a:gd name="T22" fmla="*/ 94 w 656"/>
                <a:gd name="T23" fmla="*/ 776 h 1009"/>
                <a:gd name="T24" fmla="*/ 108 w 656"/>
                <a:gd name="T25" fmla="*/ 885 h 1009"/>
                <a:gd name="T26" fmla="*/ 168 w 656"/>
                <a:gd name="T27" fmla="*/ 912 h 1009"/>
                <a:gd name="T28" fmla="*/ 561 w 656"/>
                <a:gd name="T29" fmla="*/ 898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6" h="1009">
                  <a:moveTo>
                    <a:pt x="561" y="898"/>
                  </a:moveTo>
                  <a:cubicBezTo>
                    <a:pt x="632" y="854"/>
                    <a:pt x="656" y="758"/>
                    <a:pt x="608" y="693"/>
                  </a:cubicBezTo>
                  <a:cubicBezTo>
                    <a:pt x="580" y="655"/>
                    <a:pt x="531" y="626"/>
                    <a:pt x="520" y="582"/>
                  </a:cubicBezTo>
                  <a:cubicBezTo>
                    <a:pt x="505" y="517"/>
                    <a:pt x="579" y="456"/>
                    <a:pt x="567" y="391"/>
                  </a:cubicBezTo>
                  <a:cubicBezTo>
                    <a:pt x="556" y="327"/>
                    <a:pt x="473" y="295"/>
                    <a:pt x="432" y="241"/>
                  </a:cubicBezTo>
                  <a:cubicBezTo>
                    <a:pt x="400" y="198"/>
                    <a:pt x="396" y="143"/>
                    <a:pt x="375" y="95"/>
                  </a:cubicBezTo>
                  <a:cubicBezTo>
                    <a:pt x="354" y="47"/>
                    <a:pt x="300" y="0"/>
                    <a:pt x="243" y="15"/>
                  </a:cubicBezTo>
                  <a:cubicBezTo>
                    <a:pt x="198" y="26"/>
                    <a:pt x="176" y="71"/>
                    <a:pt x="170" y="113"/>
                  </a:cubicBezTo>
                  <a:cubicBezTo>
                    <a:pt x="165" y="154"/>
                    <a:pt x="171" y="197"/>
                    <a:pt x="154" y="236"/>
                  </a:cubicBezTo>
                  <a:cubicBezTo>
                    <a:pt x="120" y="316"/>
                    <a:pt x="0" y="363"/>
                    <a:pt x="0" y="448"/>
                  </a:cubicBezTo>
                  <a:cubicBezTo>
                    <a:pt x="0" y="530"/>
                    <a:pt x="113" y="583"/>
                    <a:pt x="122" y="665"/>
                  </a:cubicBezTo>
                  <a:cubicBezTo>
                    <a:pt x="126" y="703"/>
                    <a:pt x="107" y="739"/>
                    <a:pt x="94" y="776"/>
                  </a:cubicBezTo>
                  <a:cubicBezTo>
                    <a:pt x="81" y="813"/>
                    <a:pt x="78" y="857"/>
                    <a:pt x="108" y="885"/>
                  </a:cubicBezTo>
                  <a:cubicBezTo>
                    <a:pt x="124" y="899"/>
                    <a:pt x="146" y="907"/>
                    <a:pt x="168" y="912"/>
                  </a:cubicBezTo>
                  <a:cubicBezTo>
                    <a:pt x="168" y="912"/>
                    <a:pt x="381" y="1009"/>
                    <a:pt x="561" y="8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27"/>
            <p:cNvSpPr/>
            <p:nvPr/>
          </p:nvSpPr>
          <p:spPr bwMode="auto">
            <a:xfrm>
              <a:off x="6693" y="4711"/>
              <a:ext cx="29" cy="107"/>
            </a:xfrm>
            <a:custGeom>
              <a:avLst/>
              <a:gdLst>
                <a:gd name="T0" fmla="*/ 0 w 20"/>
                <a:gd name="T1" fmla="*/ 0 h 73"/>
                <a:gd name="T2" fmla="*/ 12 w 20"/>
                <a:gd name="T3" fmla="*/ 73 h 73"/>
                <a:gd name="T4" fmla="*/ 12 w 20"/>
                <a:gd name="T5" fmla="*/ 73 h 73"/>
                <a:gd name="T6" fmla="*/ 20 w 20"/>
                <a:gd name="T7" fmla="*/ 72 h 73"/>
                <a:gd name="T8" fmla="*/ 9 w 20"/>
                <a:gd name="T9" fmla="*/ 1 h 73"/>
                <a:gd name="T10" fmla="*/ 0 w 20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3">
                  <a:moveTo>
                    <a:pt x="0" y="0"/>
                  </a:moveTo>
                  <a:cubicBezTo>
                    <a:pt x="4" y="24"/>
                    <a:pt x="8" y="49"/>
                    <a:pt x="12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48"/>
                    <a:pt x="12" y="24"/>
                    <a:pt x="9" y="1"/>
                  </a:cubicBezTo>
                  <a:cubicBezTo>
                    <a:pt x="6" y="1"/>
                    <a:pt x="3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28"/>
            <p:cNvSpPr/>
            <p:nvPr/>
          </p:nvSpPr>
          <p:spPr bwMode="auto">
            <a:xfrm>
              <a:off x="6673" y="4578"/>
              <a:ext cx="33" cy="135"/>
            </a:xfrm>
            <a:custGeom>
              <a:avLst/>
              <a:gdLst>
                <a:gd name="T0" fmla="*/ 8 w 23"/>
                <a:gd name="T1" fmla="*/ 0 h 93"/>
                <a:gd name="T2" fmla="*/ 0 w 23"/>
                <a:gd name="T3" fmla="*/ 0 h 93"/>
                <a:gd name="T4" fmla="*/ 14 w 23"/>
                <a:gd name="T5" fmla="*/ 92 h 93"/>
                <a:gd name="T6" fmla="*/ 23 w 23"/>
                <a:gd name="T7" fmla="*/ 93 h 93"/>
                <a:gd name="T8" fmla="*/ 8 w 23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3">
                  <a:moveTo>
                    <a:pt x="8" y="0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5" y="31"/>
                    <a:pt x="10" y="61"/>
                    <a:pt x="14" y="92"/>
                  </a:cubicBezTo>
                  <a:cubicBezTo>
                    <a:pt x="17" y="92"/>
                    <a:pt x="20" y="93"/>
                    <a:pt x="23" y="93"/>
                  </a:cubicBezTo>
                  <a:cubicBezTo>
                    <a:pt x="18" y="62"/>
                    <a:pt x="13" y="3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29"/>
            <p:cNvSpPr/>
            <p:nvPr/>
          </p:nvSpPr>
          <p:spPr bwMode="auto">
            <a:xfrm>
              <a:off x="6464" y="3347"/>
              <a:ext cx="221" cy="1231"/>
            </a:xfrm>
            <a:custGeom>
              <a:avLst/>
              <a:gdLst>
                <a:gd name="T0" fmla="*/ 8 w 152"/>
                <a:gd name="T1" fmla="*/ 0 h 846"/>
                <a:gd name="T2" fmla="*/ 0 w 152"/>
                <a:gd name="T3" fmla="*/ 2 h 846"/>
                <a:gd name="T4" fmla="*/ 0 w 152"/>
                <a:gd name="T5" fmla="*/ 2 h 846"/>
                <a:gd name="T6" fmla="*/ 75 w 152"/>
                <a:gd name="T7" fmla="*/ 430 h 846"/>
                <a:gd name="T8" fmla="*/ 83 w 152"/>
                <a:gd name="T9" fmla="*/ 433 h 846"/>
                <a:gd name="T10" fmla="*/ 83 w 152"/>
                <a:gd name="T11" fmla="*/ 433 h 846"/>
                <a:gd name="T12" fmla="*/ 81 w 152"/>
                <a:gd name="T13" fmla="*/ 440 h 846"/>
                <a:gd name="T14" fmla="*/ 77 w 152"/>
                <a:gd name="T15" fmla="*/ 439 h 846"/>
                <a:gd name="T16" fmla="*/ 123 w 152"/>
                <a:gd name="T17" fmla="*/ 716 h 846"/>
                <a:gd name="T18" fmla="*/ 131 w 152"/>
                <a:gd name="T19" fmla="*/ 722 h 846"/>
                <a:gd name="T20" fmla="*/ 126 w 152"/>
                <a:gd name="T21" fmla="*/ 728 h 846"/>
                <a:gd name="T22" fmla="*/ 125 w 152"/>
                <a:gd name="T23" fmla="*/ 727 h 846"/>
                <a:gd name="T24" fmla="*/ 144 w 152"/>
                <a:gd name="T25" fmla="*/ 846 h 846"/>
                <a:gd name="T26" fmla="*/ 152 w 152"/>
                <a:gd name="T27" fmla="*/ 846 h 846"/>
                <a:gd name="T28" fmla="*/ 8 w 152"/>
                <a:gd name="T2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846">
                  <a:moveTo>
                    <a:pt x="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5"/>
                    <a:pt x="51" y="287"/>
                    <a:pt x="75" y="430"/>
                  </a:cubicBezTo>
                  <a:cubicBezTo>
                    <a:pt x="78" y="431"/>
                    <a:pt x="81" y="432"/>
                    <a:pt x="83" y="433"/>
                  </a:cubicBezTo>
                  <a:cubicBezTo>
                    <a:pt x="83" y="433"/>
                    <a:pt x="83" y="433"/>
                    <a:pt x="83" y="433"/>
                  </a:cubicBezTo>
                  <a:cubicBezTo>
                    <a:pt x="81" y="440"/>
                    <a:pt x="81" y="440"/>
                    <a:pt x="81" y="440"/>
                  </a:cubicBezTo>
                  <a:cubicBezTo>
                    <a:pt x="80" y="440"/>
                    <a:pt x="78" y="440"/>
                    <a:pt x="77" y="439"/>
                  </a:cubicBezTo>
                  <a:cubicBezTo>
                    <a:pt x="93" y="531"/>
                    <a:pt x="108" y="624"/>
                    <a:pt x="123" y="716"/>
                  </a:cubicBezTo>
                  <a:cubicBezTo>
                    <a:pt x="126" y="718"/>
                    <a:pt x="128" y="720"/>
                    <a:pt x="131" y="722"/>
                  </a:cubicBezTo>
                  <a:cubicBezTo>
                    <a:pt x="126" y="728"/>
                    <a:pt x="126" y="728"/>
                    <a:pt x="126" y="728"/>
                  </a:cubicBezTo>
                  <a:cubicBezTo>
                    <a:pt x="126" y="728"/>
                    <a:pt x="125" y="728"/>
                    <a:pt x="125" y="727"/>
                  </a:cubicBezTo>
                  <a:cubicBezTo>
                    <a:pt x="131" y="767"/>
                    <a:pt x="138" y="807"/>
                    <a:pt x="144" y="846"/>
                  </a:cubicBezTo>
                  <a:cubicBezTo>
                    <a:pt x="146" y="846"/>
                    <a:pt x="149" y="846"/>
                    <a:pt x="152" y="846"/>
                  </a:cubicBezTo>
                  <a:cubicBezTo>
                    <a:pt x="107" y="564"/>
                    <a:pt x="59" y="282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30"/>
            <p:cNvSpPr/>
            <p:nvPr/>
          </p:nvSpPr>
          <p:spPr bwMode="auto">
            <a:xfrm>
              <a:off x="6583" y="3778"/>
              <a:ext cx="164" cy="160"/>
            </a:xfrm>
            <a:custGeom>
              <a:avLst/>
              <a:gdLst>
                <a:gd name="T0" fmla="*/ 107 w 113"/>
                <a:gd name="T1" fmla="*/ 0 h 110"/>
                <a:gd name="T2" fmla="*/ 0 w 113"/>
                <a:gd name="T3" fmla="*/ 105 h 110"/>
                <a:gd name="T4" fmla="*/ 6 w 113"/>
                <a:gd name="T5" fmla="*/ 110 h 110"/>
                <a:gd name="T6" fmla="*/ 6 w 113"/>
                <a:gd name="T7" fmla="*/ 110 h 110"/>
                <a:gd name="T8" fmla="*/ 113 w 113"/>
                <a:gd name="T9" fmla="*/ 6 h 110"/>
                <a:gd name="T10" fmla="*/ 113 w 113"/>
                <a:gd name="T11" fmla="*/ 6 h 110"/>
                <a:gd name="T12" fmla="*/ 107 w 113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0">
                  <a:moveTo>
                    <a:pt x="107" y="0"/>
                  </a:moveTo>
                  <a:cubicBezTo>
                    <a:pt x="70" y="34"/>
                    <a:pt x="34" y="69"/>
                    <a:pt x="0" y="105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40" y="74"/>
                    <a:pt x="75" y="40"/>
                    <a:pt x="113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31"/>
            <p:cNvSpPr/>
            <p:nvPr/>
          </p:nvSpPr>
          <p:spPr bwMode="auto">
            <a:xfrm>
              <a:off x="6310" y="3867"/>
              <a:ext cx="266" cy="119"/>
            </a:xfrm>
            <a:custGeom>
              <a:avLst/>
              <a:gdLst>
                <a:gd name="T0" fmla="*/ 3 w 183"/>
                <a:gd name="T1" fmla="*/ 0 h 82"/>
                <a:gd name="T2" fmla="*/ 3 w 183"/>
                <a:gd name="T3" fmla="*/ 0 h 82"/>
                <a:gd name="T4" fmla="*/ 0 w 183"/>
                <a:gd name="T5" fmla="*/ 8 h 82"/>
                <a:gd name="T6" fmla="*/ 0 w 183"/>
                <a:gd name="T7" fmla="*/ 8 h 82"/>
                <a:gd name="T8" fmla="*/ 183 w 183"/>
                <a:gd name="T9" fmla="*/ 82 h 82"/>
                <a:gd name="T10" fmla="*/ 181 w 183"/>
                <a:gd name="T11" fmla="*/ 73 h 82"/>
                <a:gd name="T12" fmla="*/ 3 w 18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82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9" y="36"/>
                    <a:pt x="120" y="60"/>
                    <a:pt x="183" y="82"/>
                  </a:cubicBezTo>
                  <a:cubicBezTo>
                    <a:pt x="182" y="79"/>
                    <a:pt x="182" y="76"/>
                    <a:pt x="181" y="73"/>
                  </a:cubicBezTo>
                  <a:cubicBezTo>
                    <a:pt x="120" y="52"/>
                    <a:pt x="61" y="28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32"/>
            <p:cNvSpPr/>
            <p:nvPr/>
          </p:nvSpPr>
          <p:spPr bwMode="auto">
            <a:xfrm>
              <a:off x="6573" y="3973"/>
              <a:ext cx="11" cy="14"/>
            </a:xfrm>
            <a:custGeom>
              <a:avLst/>
              <a:gdLst>
                <a:gd name="T0" fmla="*/ 0 w 8"/>
                <a:gd name="T1" fmla="*/ 0 h 10"/>
                <a:gd name="T2" fmla="*/ 2 w 8"/>
                <a:gd name="T3" fmla="*/ 9 h 10"/>
                <a:gd name="T4" fmla="*/ 6 w 8"/>
                <a:gd name="T5" fmla="*/ 10 h 10"/>
                <a:gd name="T6" fmla="*/ 8 w 8"/>
                <a:gd name="T7" fmla="*/ 3 h 10"/>
                <a:gd name="T8" fmla="*/ 0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1" y="3"/>
                    <a:pt x="1" y="6"/>
                    <a:pt x="2" y="9"/>
                  </a:cubicBezTo>
                  <a:cubicBezTo>
                    <a:pt x="3" y="10"/>
                    <a:pt x="5" y="10"/>
                    <a:pt x="6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33"/>
            <p:cNvSpPr/>
            <p:nvPr/>
          </p:nvSpPr>
          <p:spPr bwMode="auto">
            <a:xfrm>
              <a:off x="6655" y="4253"/>
              <a:ext cx="166" cy="146"/>
            </a:xfrm>
            <a:custGeom>
              <a:avLst/>
              <a:gdLst>
                <a:gd name="T0" fmla="*/ 110 w 114"/>
                <a:gd name="T1" fmla="*/ 0 h 100"/>
                <a:gd name="T2" fmla="*/ 110 w 114"/>
                <a:gd name="T3" fmla="*/ 0 h 100"/>
                <a:gd name="T4" fmla="*/ 0 w 114"/>
                <a:gd name="T5" fmla="*/ 95 h 100"/>
                <a:gd name="T6" fmla="*/ 6 w 114"/>
                <a:gd name="T7" fmla="*/ 100 h 100"/>
                <a:gd name="T8" fmla="*/ 6 w 114"/>
                <a:gd name="T9" fmla="*/ 100 h 100"/>
                <a:gd name="T10" fmla="*/ 114 w 114"/>
                <a:gd name="T11" fmla="*/ 7 h 100"/>
                <a:gd name="T12" fmla="*/ 110 w 114"/>
                <a:gd name="T13" fmla="*/ 0 h 100"/>
                <a:gd name="T14" fmla="*/ 110 w 114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0">
                  <a:moveTo>
                    <a:pt x="110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68" y="27"/>
                    <a:pt x="31" y="59"/>
                    <a:pt x="0" y="95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36" y="65"/>
                    <a:pt x="73" y="33"/>
                    <a:pt x="114" y="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34"/>
            <p:cNvSpPr/>
            <p:nvPr/>
          </p:nvSpPr>
          <p:spPr bwMode="auto">
            <a:xfrm>
              <a:off x="6435" y="4284"/>
              <a:ext cx="210" cy="121"/>
            </a:xfrm>
            <a:custGeom>
              <a:avLst/>
              <a:gdLst>
                <a:gd name="T0" fmla="*/ 2 w 145"/>
                <a:gd name="T1" fmla="*/ 0 h 83"/>
                <a:gd name="T2" fmla="*/ 2 w 145"/>
                <a:gd name="T3" fmla="*/ 0 h 83"/>
                <a:gd name="T4" fmla="*/ 0 w 145"/>
                <a:gd name="T5" fmla="*/ 8 h 83"/>
                <a:gd name="T6" fmla="*/ 145 w 145"/>
                <a:gd name="T7" fmla="*/ 83 h 83"/>
                <a:gd name="T8" fmla="*/ 143 w 145"/>
                <a:gd name="T9" fmla="*/ 72 h 83"/>
                <a:gd name="T10" fmla="*/ 2 w 145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2" y="26"/>
                    <a:pt x="102" y="51"/>
                    <a:pt x="145" y="83"/>
                  </a:cubicBezTo>
                  <a:cubicBezTo>
                    <a:pt x="144" y="80"/>
                    <a:pt x="144" y="76"/>
                    <a:pt x="143" y="72"/>
                  </a:cubicBezTo>
                  <a:cubicBezTo>
                    <a:pt x="101" y="42"/>
                    <a:pt x="53" y="18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35"/>
            <p:cNvSpPr/>
            <p:nvPr/>
          </p:nvSpPr>
          <p:spPr bwMode="auto">
            <a:xfrm>
              <a:off x="6642" y="4389"/>
              <a:ext cx="12" cy="17"/>
            </a:xfrm>
            <a:custGeom>
              <a:avLst/>
              <a:gdLst>
                <a:gd name="T0" fmla="*/ 0 w 8"/>
                <a:gd name="T1" fmla="*/ 0 h 12"/>
                <a:gd name="T2" fmla="*/ 2 w 8"/>
                <a:gd name="T3" fmla="*/ 11 h 12"/>
                <a:gd name="T4" fmla="*/ 3 w 8"/>
                <a:gd name="T5" fmla="*/ 12 h 12"/>
                <a:gd name="T6" fmla="*/ 8 w 8"/>
                <a:gd name="T7" fmla="*/ 6 h 12"/>
                <a:gd name="T8" fmla="*/ 0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1" y="4"/>
                    <a:pt x="1" y="8"/>
                    <a:pt x="2" y="11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5" y="4"/>
                    <a:pt x="3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36"/>
            <p:cNvSpPr/>
            <p:nvPr/>
          </p:nvSpPr>
          <p:spPr bwMode="auto">
            <a:xfrm>
              <a:off x="5371" y="3641"/>
              <a:ext cx="1081" cy="1185"/>
            </a:xfrm>
            <a:custGeom>
              <a:avLst/>
              <a:gdLst>
                <a:gd name="T0" fmla="*/ 704 w 744"/>
                <a:gd name="T1" fmla="*/ 661 h 815"/>
                <a:gd name="T2" fmla="*/ 653 w 744"/>
                <a:gd name="T3" fmla="*/ 474 h 815"/>
                <a:gd name="T4" fmla="*/ 531 w 744"/>
                <a:gd name="T5" fmla="*/ 410 h 815"/>
                <a:gd name="T6" fmla="*/ 486 w 744"/>
                <a:gd name="T7" fmla="*/ 235 h 815"/>
                <a:gd name="T8" fmla="*/ 307 w 744"/>
                <a:gd name="T9" fmla="*/ 156 h 815"/>
                <a:gd name="T10" fmla="*/ 195 w 744"/>
                <a:gd name="T11" fmla="*/ 54 h 815"/>
                <a:gd name="T12" fmla="*/ 49 w 744"/>
                <a:gd name="T13" fmla="*/ 31 h 815"/>
                <a:gd name="T14" fmla="*/ 32 w 744"/>
                <a:gd name="T15" fmla="*/ 138 h 815"/>
                <a:gd name="T16" fmla="*/ 72 w 744"/>
                <a:gd name="T17" fmla="*/ 246 h 815"/>
                <a:gd name="T18" fmla="*/ 38 w 744"/>
                <a:gd name="T19" fmla="*/ 476 h 815"/>
                <a:gd name="T20" fmla="*/ 235 w 744"/>
                <a:gd name="T21" fmla="*/ 615 h 815"/>
                <a:gd name="T22" fmla="*/ 260 w 744"/>
                <a:gd name="T23" fmla="*/ 717 h 815"/>
                <a:gd name="T24" fmla="*/ 320 w 744"/>
                <a:gd name="T25" fmla="*/ 803 h 815"/>
                <a:gd name="T26" fmla="*/ 382 w 744"/>
                <a:gd name="T27" fmla="*/ 806 h 815"/>
                <a:gd name="T28" fmla="*/ 704 w 744"/>
                <a:gd name="T29" fmla="*/ 66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4" h="815">
                  <a:moveTo>
                    <a:pt x="704" y="661"/>
                  </a:moveTo>
                  <a:cubicBezTo>
                    <a:pt x="744" y="599"/>
                    <a:pt x="722" y="511"/>
                    <a:pt x="653" y="474"/>
                  </a:cubicBezTo>
                  <a:cubicBezTo>
                    <a:pt x="613" y="451"/>
                    <a:pt x="559" y="444"/>
                    <a:pt x="531" y="410"/>
                  </a:cubicBezTo>
                  <a:cubicBezTo>
                    <a:pt x="489" y="362"/>
                    <a:pt x="524" y="286"/>
                    <a:pt x="486" y="235"/>
                  </a:cubicBezTo>
                  <a:cubicBezTo>
                    <a:pt x="448" y="185"/>
                    <a:pt x="365" y="187"/>
                    <a:pt x="307" y="156"/>
                  </a:cubicBezTo>
                  <a:cubicBezTo>
                    <a:pt x="261" y="131"/>
                    <a:pt x="233" y="87"/>
                    <a:pt x="195" y="54"/>
                  </a:cubicBezTo>
                  <a:cubicBezTo>
                    <a:pt x="156" y="20"/>
                    <a:pt x="90" y="0"/>
                    <a:pt x="49" y="31"/>
                  </a:cubicBezTo>
                  <a:cubicBezTo>
                    <a:pt x="17" y="56"/>
                    <a:pt x="18" y="101"/>
                    <a:pt x="32" y="138"/>
                  </a:cubicBezTo>
                  <a:cubicBezTo>
                    <a:pt x="45" y="174"/>
                    <a:pt x="69" y="208"/>
                    <a:pt x="72" y="246"/>
                  </a:cubicBezTo>
                  <a:cubicBezTo>
                    <a:pt x="79" y="324"/>
                    <a:pt x="0" y="404"/>
                    <a:pt x="38" y="476"/>
                  </a:cubicBezTo>
                  <a:cubicBezTo>
                    <a:pt x="74" y="544"/>
                    <a:pt x="192" y="550"/>
                    <a:pt x="235" y="615"/>
                  </a:cubicBezTo>
                  <a:cubicBezTo>
                    <a:pt x="255" y="645"/>
                    <a:pt x="255" y="682"/>
                    <a:pt x="260" y="717"/>
                  </a:cubicBezTo>
                  <a:cubicBezTo>
                    <a:pt x="266" y="752"/>
                    <a:pt x="283" y="790"/>
                    <a:pt x="320" y="803"/>
                  </a:cubicBezTo>
                  <a:cubicBezTo>
                    <a:pt x="340" y="810"/>
                    <a:pt x="361" y="809"/>
                    <a:pt x="382" y="806"/>
                  </a:cubicBezTo>
                  <a:cubicBezTo>
                    <a:pt x="382" y="806"/>
                    <a:pt x="603" y="815"/>
                    <a:pt x="704" y="66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37"/>
            <p:cNvSpPr/>
            <p:nvPr/>
          </p:nvSpPr>
          <p:spPr bwMode="auto">
            <a:xfrm>
              <a:off x="5513" y="3746"/>
              <a:ext cx="820" cy="1098"/>
            </a:xfrm>
            <a:custGeom>
              <a:avLst/>
              <a:gdLst>
                <a:gd name="T0" fmla="*/ 564 w 564"/>
                <a:gd name="T1" fmla="*/ 755 h 755"/>
                <a:gd name="T2" fmla="*/ 557 w 564"/>
                <a:gd name="T3" fmla="*/ 748 h 755"/>
                <a:gd name="T4" fmla="*/ 540 w 564"/>
                <a:gd name="T5" fmla="*/ 726 h 755"/>
                <a:gd name="T6" fmla="*/ 479 w 564"/>
                <a:gd name="T7" fmla="*/ 646 h 755"/>
                <a:gd name="T8" fmla="*/ 280 w 564"/>
                <a:gd name="T9" fmla="*/ 379 h 755"/>
                <a:gd name="T10" fmla="*/ 81 w 564"/>
                <a:gd name="T11" fmla="*/ 112 h 755"/>
                <a:gd name="T12" fmla="*/ 21 w 564"/>
                <a:gd name="T13" fmla="*/ 30 h 755"/>
                <a:gd name="T14" fmla="*/ 5 w 564"/>
                <a:gd name="T15" fmla="*/ 8 h 755"/>
                <a:gd name="T16" fmla="*/ 0 w 564"/>
                <a:gd name="T17" fmla="*/ 0 h 755"/>
                <a:gd name="T18" fmla="*/ 7 w 564"/>
                <a:gd name="T19" fmla="*/ 7 h 755"/>
                <a:gd name="T20" fmla="*/ 24 w 564"/>
                <a:gd name="T21" fmla="*/ 28 h 755"/>
                <a:gd name="T22" fmla="*/ 87 w 564"/>
                <a:gd name="T23" fmla="*/ 108 h 755"/>
                <a:gd name="T24" fmla="*/ 289 w 564"/>
                <a:gd name="T25" fmla="*/ 373 h 755"/>
                <a:gd name="T26" fmla="*/ 486 w 564"/>
                <a:gd name="T27" fmla="*/ 642 h 755"/>
                <a:gd name="T28" fmla="*/ 544 w 564"/>
                <a:gd name="T29" fmla="*/ 724 h 755"/>
                <a:gd name="T30" fmla="*/ 559 w 564"/>
                <a:gd name="T31" fmla="*/ 747 h 755"/>
                <a:gd name="T32" fmla="*/ 564 w 564"/>
                <a:gd name="T33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4" h="755">
                  <a:moveTo>
                    <a:pt x="564" y="755"/>
                  </a:moveTo>
                  <a:cubicBezTo>
                    <a:pt x="564" y="755"/>
                    <a:pt x="561" y="753"/>
                    <a:pt x="557" y="748"/>
                  </a:cubicBezTo>
                  <a:cubicBezTo>
                    <a:pt x="553" y="743"/>
                    <a:pt x="548" y="736"/>
                    <a:pt x="540" y="726"/>
                  </a:cubicBezTo>
                  <a:cubicBezTo>
                    <a:pt x="526" y="707"/>
                    <a:pt x="505" y="680"/>
                    <a:pt x="479" y="646"/>
                  </a:cubicBezTo>
                  <a:cubicBezTo>
                    <a:pt x="428" y="577"/>
                    <a:pt x="358" y="483"/>
                    <a:pt x="280" y="379"/>
                  </a:cubicBezTo>
                  <a:cubicBezTo>
                    <a:pt x="202" y="275"/>
                    <a:pt x="132" y="180"/>
                    <a:pt x="81" y="112"/>
                  </a:cubicBezTo>
                  <a:cubicBezTo>
                    <a:pt x="55" y="78"/>
                    <a:pt x="35" y="50"/>
                    <a:pt x="21" y="30"/>
                  </a:cubicBezTo>
                  <a:cubicBezTo>
                    <a:pt x="14" y="21"/>
                    <a:pt x="8" y="13"/>
                    <a:pt x="5" y="8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0" y="0"/>
                    <a:pt x="3" y="2"/>
                    <a:pt x="7" y="7"/>
                  </a:cubicBezTo>
                  <a:cubicBezTo>
                    <a:pt x="11" y="12"/>
                    <a:pt x="17" y="19"/>
                    <a:pt x="24" y="28"/>
                  </a:cubicBezTo>
                  <a:cubicBezTo>
                    <a:pt x="39" y="47"/>
                    <a:pt x="61" y="74"/>
                    <a:pt x="87" y="108"/>
                  </a:cubicBezTo>
                  <a:cubicBezTo>
                    <a:pt x="139" y="175"/>
                    <a:pt x="211" y="269"/>
                    <a:pt x="289" y="373"/>
                  </a:cubicBezTo>
                  <a:cubicBezTo>
                    <a:pt x="367" y="478"/>
                    <a:pt x="436" y="573"/>
                    <a:pt x="486" y="642"/>
                  </a:cubicBezTo>
                  <a:cubicBezTo>
                    <a:pt x="511" y="676"/>
                    <a:pt x="531" y="705"/>
                    <a:pt x="544" y="724"/>
                  </a:cubicBezTo>
                  <a:cubicBezTo>
                    <a:pt x="551" y="734"/>
                    <a:pt x="556" y="741"/>
                    <a:pt x="559" y="747"/>
                  </a:cubicBezTo>
                  <a:cubicBezTo>
                    <a:pt x="563" y="752"/>
                    <a:pt x="564" y="755"/>
                    <a:pt x="564" y="7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38"/>
            <p:cNvSpPr/>
            <p:nvPr/>
          </p:nvSpPr>
          <p:spPr bwMode="auto">
            <a:xfrm>
              <a:off x="5852" y="4003"/>
              <a:ext cx="68" cy="175"/>
            </a:xfrm>
            <a:custGeom>
              <a:avLst/>
              <a:gdLst>
                <a:gd name="T0" fmla="*/ 3 w 47"/>
                <a:gd name="T1" fmla="*/ 120 h 120"/>
                <a:gd name="T2" fmla="*/ 17 w 47"/>
                <a:gd name="T3" fmla="*/ 59 h 120"/>
                <a:gd name="T4" fmla="*/ 44 w 47"/>
                <a:gd name="T5" fmla="*/ 1 h 120"/>
                <a:gd name="T6" fmla="*/ 27 w 47"/>
                <a:gd name="T7" fmla="*/ 61 h 120"/>
                <a:gd name="T8" fmla="*/ 3 w 47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0">
                  <a:moveTo>
                    <a:pt x="3" y="120"/>
                  </a:moveTo>
                  <a:cubicBezTo>
                    <a:pt x="0" y="119"/>
                    <a:pt x="5" y="91"/>
                    <a:pt x="17" y="59"/>
                  </a:cubicBezTo>
                  <a:cubicBezTo>
                    <a:pt x="28" y="26"/>
                    <a:pt x="41" y="0"/>
                    <a:pt x="44" y="1"/>
                  </a:cubicBezTo>
                  <a:cubicBezTo>
                    <a:pt x="47" y="2"/>
                    <a:pt x="39" y="29"/>
                    <a:pt x="27" y="61"/>
                  </a:cubicBezTo>
                  <a:cubicBezTo>
                    <a:pt x="16" y="94"/>
                    <a:pt x="6" y="120"/>
                    <a:pt x="3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39"/>
            <p:cNvSpPr/>
            <p:nvPr/>
          </p:nvSpPr>
          <p:spPr bwMode="auto">
            <a:xfrm>
              <a:off x="5608" y="4214"/>
              <a:ext cx="264" cy="15"/>
            </a:xfrm>
            <a:custGeom>
              <a:avLst/>
              <a:gdLst>
                <a:gd name="T0" fmla="*/ 182 w 182"/>
                <a:gd name="T1" fmla="*/ 2 h 10"/>
                <a:gd name="T2" fmla="*/ 91 w 182"/>
                <a:gd name="T3" fmla="*/ 10 h 10"/>
                <a:gd name="T4" fmla="*/ 0 w 182"/>
                <a:gd name="T5" fmla="*/ 3 h 10"/>
                <a:gd name="T6" fmla="*/ 91 w 182"/>
                <a:gd name="T7" fmla="*/ 0 h 10"/>
                <a:gd name="T8" fmla="*/ 182 w 182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0">
                  <a:moveTo>
                    <a:pt x="182" y="2"/>
                  </a:moveTo>
                  <a:cubicBezTo>
                    <a:pt x="182" y="5"/>
                    <a:pt x="142" y="10"/>
                    <a:pt x="91" y="10"/>
                  </a:cubicBezTo>
                  <a:cubicBezTo>
                    <a:pt x="41" y="10"/>
                    <a:pt x="0" y="5"/>
                    <a:pt x="0" y="3"/>
                  </a:cubicBezTo>
                  <a:cubicBezTo>
                    <a:pt x="0" y="0"/>
                    <a:pt x="41" y="0"/>
                    <a:pt x="91" y="0"/>
                  </a:cubicBezTo>
                  <a:cubicBezTo>
                    <a:pt x="141" y="0"/>
                    <a:pt x="182" y="0"/>
                    <a:pt x="18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40"/>
            <p:cNvSpPr/>
            <p:nvPr/>
          </p:nvSpPr>
          <p:spPr bwMode="auto">
            <a:xfrm>
              <a:off x="6105" y="4361"/>
              <a:ext cx="77" cy="163"/>
            </a:xfrm>
            <a:custGeom>
              <a:avLst/>
              <a:gdLst>
                <a:gd name="T0" fmla="*/ 3 w 53"/>
                <a:gd name="T1" fmla="*/ 112 h 112"/>
                <a:gd name="T2" fmla="*/ 17 w 53"/>
                <a:gd name="T3" fmla="*/ 53 h 112"/>
                <a:gd name="T4" fmla="*/ 51 w 53"/>
                <a:gd name="T5" fmla="*/ 1 h 112"/>
                <a:gd name="T6" fmla="*/ 27 w 53"/>
                <a:gd name="T7" fmla="*/ 57 h 112"/>
                <a:gd name="T8" fmla="*/ 3 w 53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12">
                  <a:moveTo>
                    <a:pt x="3" y="112"/>
                  </a:moveTo>
                  <a:cubicBezTo>
                    <a:pt x="0" y="111"/>
                    <a:pt x="3" y="84"/>
                    <a:pt x="17" y="53"/>
                  </a:cubicBezTo>
                  <a:cubicBezTo>
                    <a:pt x="30" y="22"/>
                    <a:pt x="48" y="0"/>
                    <a:pt x="51" y="1"/>
                  </a:cubicBezTo>
                  <a:cubicBezTo>
                    <a:pt x="53" y="2"/>
                    <a:pt x="40" y="26"/>
                    <a:pt x="27" y="57"/>
                  </a:cubicBezTo>
                  <a:cubicBezTo>
                    <a:pt x="14" y="87"/>
                    <a:pt x="6" y="112"/>
                    <a:pt x="3" y="1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242645" y="76799"/>
            <a:ext cx="8506126" cy="3551993"/>
            <a:chOff x="744537" y="1223963"/>
            <a:chExt cx="5732463" cy="2393765"/>
          </a:xfrm>
          <a:solidFill>
            <a:schemeClr val="bg1">
              <a:alpha val="13000"/>
            </a:schemeClr>
          </a:solidFill>
        </p:grpSpPr>
        <p:sp>
          <p:nvSpPr>
            <p:cNvPr id="111" name="Rectangle 13"/>
            <p:cNvSpPr>
              <a:spLocks noChangeArrowheads="1"/>
            </p:cNvSpPr>
            <p:nvPr/>
          </p:nvSpPr>
          <p:spPr bwMode="auto">
            <a:xfrm>
              <a:off x="1295400" y="2352675"/>
              <a:ext cx="458788" cy="11858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Rectangle 14"/>
            <p:cNvSpPr>
              <a:spLocks noChangeArrowheads="1"/>
            </p:cNvSpPr>
            <p:nvPr/>
          </p:nvSpPr>
          <p:spPr bwMode="auto">
            <a:xfrm>
              <a:off x="2024062" y="2890838"/>
              <a:ext cx="458788" cy="647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Rectangle 15"/>
            <p:cNvSpPr>
              <a:spLocks noChangeArrowheads="1"/>
            </p:cNvSpPr>
            <p:nvPr/>
          </p:nvSpPr>
          <p:spPr bwMode="auto">
            <a:xfrm>
              <a:off x="3792315" y="2349316"/>
              <a:ext cx="457200" cy="12684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Rectangle 16"/>
            <p:cNvSpPr>
              <a:spLocks noChangeArrowheads="1"/>
            </p:cNvSpPr>
            <p:nvPr/>
          </p:nvSpPr>
          <p:spPr bwMode="auto">
            <a:xfrm>
              <a:off x="4532090" y="1780990"/>
              <a:ext cx="458788" cy="18367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Oval 17"/>
            <p:cNvSpPr>
              <a:spLocks noChangeArrowheads="1"/>
            </p:cNvSpPr>
            <p:nvPr/>
          </p:nvSpPr>
          <p:spPr bwMode="auto">
            <a:xfrm>
              <a:off x="1443037" y="2006600"/>
              <a:ext cx="163513" cy="165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Oval 18"/>
            <p:cNvSpPr>
              <a:spLocks noChangeArrowheads="1"/>
            </p:cNvSpPr>
            <p:nvPr/>
          </p:nvSpPr>
          <p:spPr bwMode="auto">
            <a:xfrm>
              <a:off x="2170112" y="2559050"/>
              <a:ext cx="165100" cy="1635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Oval 19"/>
            <p:cNvSpPr>
              <a:spLocks noChangeArrowheads="1"/>
            </p:cNvSpPr>
            <p:nvPr/>
          </p:nvSpPr>
          <p:spPr bwMode="auto">
            <a:xfrm>
              <a:off x="5811837" y="1385888"/>
              <a:ext cx="163513" cy="1666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0"/>
            <p:cNvSpPr/>
            <p:nvPr/>
          </p:nvSpPr>
          <p:spPr bwMode="auto">
            <a:xfrm>
              <a:off x="1524000" y="1457325"/>
              <a:ext cx="4381500" cy="1181100"/>
            </a:xfrm>
            <a:custGeom>
              <a:avLst/>
              <a:gdLst>
                <a:gd name="T0" fmla="*/ 0 w 2760"/>
                <a:gd name="T1" fmla="*/ 398 h 744"/>
                <a:gd name="T2" fmla="*/ 454 w 2760"/>
                <a:gd name="T3" fmla="*/ 744 h 744"/>
                <a:gd name="T4" fmla="*/ 2290 w 2760"/>
                <a:gd name="T5" fmla="*/ 365 h 744"/>
                <a:gd name="T6" fmla="*/ 2760 w 2760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0" h="744">
                  <a:moveTo>
                    <a:pt x="0" y="398"/>
                  </a:moveTo>
                  <a:lnTo>
                    <a:pt x="454" y="744"/>
                  </a:lnTo>
                  <a:lnTo>
                    <a:pt x="2290" y="365"/>
                  </a:lnTo>
                  <a:lnTo>
                    <a:pt x="2760" y="0"/>
                  </a:lnTo>
                </a:path>
              </a:pathLst>
            </a:custGeom>
            <a:noFill/>
            <a:ln w="55563" cap="flat">
              <a:solidFill>
                <a:srgbClr val="C9E7F4">
                  <a:alpha val="17000"/>
                </a:srgb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32" name="Freeform 21"/>
            <p:cNvSpPr/>
            <p:nvPr/>
          </p:nvSpPr>
          <p:spPr bwMode="auto">
            <a:xfrm>
              <a:off x="2497137" y="2736850"/>
              <a:ext cx="147638" cy="147637"/>
            </a:xfrm>
            <a:custGeom>
              <a:avLst/>
              <a:gdLst>
                <a:gd name="T0" fmla="*/ 139 w 157"/>
                <a:gd name="T1" fmla="*/ 62 h 157"/>
                <a:gd name="T2" fmla="*/ 95 w 157"/>
                <a:gd name="T3" fmla="*/ 62 h 157"/>
                <a:gd name="T4" fmla="*/ 95 w 157"/>
                <a:gd name="T5" fmla="*/ 18 h 157"/>
                <a:gd name="T6" fmla="*/ 78 w 157"/>
                <a:gd name="T7" fmla="*/ 0 h 157"/>
                <a:gd name="T8" fmla="*/ 61 w 157"/>
                <a:gd name="T9" fmla="*/ 18 h 157"/>
                <a:gd name="T10" fmla="*/ 61 w 157"/>
                <a:gd name="T11" fmla="*/ 62 h 157"/>
                <a:gd name="T12" fmla="*/ 17 w 157"/>
                <a:gd name="T13" fmla="*/ 62 h 157"/>
                <a:gd name="T14" fmla="*/ 0 w 157"/>
                <a:gd name="T15" fmla="*/ 79 h 157"/>
                <a:gd name="T16" fmla="*/ 17 w 157"/>
                <a:gd name="T17" fmla="*/ 96 h 157"/>
                <a:gd name="T18" fmla="*/ 61 w 157"/>
                <a:gd name="T19" fmla="*/ 96 h 157"/>
                <a:gd name="T20" fmla="*/ 61 w 157"/>
                <a:gd name="T21" fmla="*/ 140 h 157"/>
                <a:gd name="T22" fmla="*/ 78 w 157"/>
                <a:gd name="T23" fmla="*/ 157 h 157"/>
                <a:gd name="T24" fmla="*/ 95 w 157"/>
                <a:gd name="T25" fmla="*/ 140 h 157"/>
                <a:gd name="T26" fmla="*/ 95 w 157"/>
                <a:gd name="T27" fmla="*/ 96 h 157"/>
                <a:gd name="T28" fmla="*/ 139 w 157"/>
                <a:gd name="T29" fmla="*/ 96 h 157"/>
                <a:gd name="T30" fmla="*/ 157 w 157"/>
                <a:gd name="T31" fmla="*/ 79 h 157"/>
                <a:gd name="T32" fmla="*/ 139 w 157"/>
                <a:gd name="T33" fmla="*/ 6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157">
                  <a:moveTo>
                    <a:pt x="139" y="62"/>
                  </a:moveTo>
                  <a:cubicBezTo>
                    <a:pt x="95" y="62"/>
                    <a:pt x="95" y="62"/>
                    <a:pt x="95" y="62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5" y="8"/>
                    <a:pt x="88" y="0"/>
                    <a:pt x="78" y="0"/>
                  </a:cubicBezTo>
                  <a:cubicBezTo>
                    <a:pt x="69" y="0"/>
                    <a:pt x="61" y="8"/>
                    <a:pt x="61" y="18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7" y="62"/>
                    <a:pt x="0" y="69"/>
                    <a:pt x="0" y="79"/>
                  </a:cubicBezTo>
                  <a:cubicBezTo>
                    <a:pt x="0" y="88"/>
                    <a:pt x="7" y="96"/>
                    <a:pt x="17" y="96"/>
                  </a:cubicBezTo>
                  <a:cubicBezTo>
                    <a:pt x="61" y="96"/>
                    <a:pt x="61" y="96"/>
                    <a:pt x="61" y="96"/>
                  </a:cubicBezTo>
                  <a:cubicBezTo>
                    <a:pt x="61" y="140"/>
                    <a:pt x="61" y="140"/>
                    <a:pt x="61" y="140"/>
                  </a:cubicBezTo>
                  <a:cubicBezTo>
                    <a:pt x="61" y="150"/>
                    <a:pt x="69" y="157"/>
                    <a:pt x="78" y="157"/>
                  </a:cubicBezTo>
                  <a:cubicBezTo>
                    <a:pt x="88" y="157"/>
                    <a:pt x="95" y="150"/>
                    <a:pt x="95" y="140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49" y="96"/>
                    <a:pt x="157" y="88"/>
                    <a:pt x="157" y="79"/>
                  </a:cubicBezTo>
                  <a:cubicBezTo>
                    <a:pt x="157" y="69"/>
                    <a:pt x="149" y="62"/>
                    <a:pt x="139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22"/>
            <p:cNvSpPr/>
            <p:nvPr/>
          </p:nvSpPr>
          <p:spPr bwMode="auto">
            <a:xfrm>
              <a:off x="5862637" y="1992313"/>
              <a:ext cx="112713" cy="112712"/>
            </a:xfrm>
            <a:custGeom>
              <a:avLst/>
              <a:gdLst>
                <a:gd name="T0" fmla="*/ 107 w 120"/>
                <a:gd name="T1" fmla="*/ 47 h 120"/>
                <a:gd name="T2" fmla="*/ 73 w 120"/>
                <a:gd name="T3" fmla="*/ 47 h 120"/>
                <a:gd name="T4" fmla="*/ 73 w 120"/>
                <a:gd name="T5" fmla="*/ 13 h 120"/>
                <a:gd name="T6" fmla="*/ 60 w 120"/>
                <a:gd name="T7" fmla="*/ 0 h 120"/>
                <a:gd name="T8" fmla="*/ 47 w 120"/>
                <a:gd name="T9" fmla="*/ 13 h 120"/>
                <a:gd name="T10" fmla="*/ 47 w 120"/>
                <a:gd name="T11" fmla="*/ 47 h 120"/>
                <a:gd name="T12" fmla="*/ 14 w 120"/>
                <a:gd name="T13" fmla="*/ 47 h 120"/>
                <a:gd name="T14" fmla="*/ 0 w 120"/>
                <a:gd name="T15" fmla="*/ 60 h 120"/>
                <a:gd name="T16" fmla="*/ 14 w 120"/>
                <a:gd name="T17" fmla="*/ 73 h 120"/>
                <a:gd name="T18" fmla="*/ 47 w 120"/>
                <a:gd name="T19" fmla="*/ 73 h 120"/>
                <a:gd name="T20" fmla="*/ 47 w 120"/>
                <a:gd name="T21" fmla="*/ 106 h 120"/>
                <a:gd name="T22" fmla="*/ 60 w 120"/>
                <a:gd name="T23" fmla="*/ 120 h 120"/>
                <a:gd name="T24" fmla="*/ 73 w 120"/>
                <a:gd name="T25" fmla="*/ 106 h 120"/>
                <a:gd name="T26" fmla="*/ 73 w 120"/>
                <a:gd name="T27" fmla="*/ 73 h 120"/>
                <a:gd name="T28" fmla="*/ 107 w 120"/>
                <a:gd name="T29" fmla="*/ 73 h 120"/>
                <a:gd name="T30" fmla="*/ 120 w 120"/>
                <a:gd name="T31" fmla="*/ 60 h 120"/>
                <a:gd name="T32" fmla="*/ 107 w 120"/>
                <a:gd name="T33" fmla="*/ 4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120">
                  <a:moveTo>
                    <a:pt x="107" y="47"/>
                  </a:moveTo>
                  <a:cubicBezTo>
                    <a:pt x="73" y="47"/>
                    <a:pt x="73" y="47"/>
                    <a:pt x="73" y="47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6"/>
                    <a:pt x="68" y="0"/>
                    <a:pt x="60" y="0"/>
                  </a:cubicBezTo>
                  <a:cubicBezTo>
                    <a:pt x="53" y="0"/>
                    <a:pt x="47" y="6"/>
                    <a:pt x="47" y="13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6" y="47"/>
                    <a:pt x="0" y="52"/>
                    <a:pt x="0" y="60"/>
                  </a:cubicBezTo>
                  <a:cubicBezTo>
                    <a:pt x="0" y="67"/>
                    <a:pt x="6" y="73"/>
                    <a:pt x="14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7" y="114"/>
                    <a:pt x="53" y="120"/>
                    <a:pt x="60" y="120"/>
                  </a:cubicBezTo>
                  <a:cubicBezTo>
                    <a:pt x="68" y="120"/>
                    <a:pt x="73" y="114"/>
                    <a:pt x="73" y="106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14" y="73"/>
                    <a:pt x="120" y="67"/>
                    <a:pt x="120" y="60"/>
                  </a:cubicBezTo>
                  <a:cubicBezTo>
                    <a:pt x="120" y="52"/>
                    <a:pt x="114" y="47"/>
                    <a:pt x="107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23"/>
            <p:cNvSpPr>
              <a:spLocks noEditPoints="1"/>
            </p:cNvSpPr>
            <p:nvPr/>
          </p:nvSpPr>
          <p:spPr bwMode="auto">
            <a:xfrm>
              <a:off x="2185987" y="2311400"/>
              <a:ext cx="109538" cy="107950"/>
            </a:xfrm>
            <a:custGeom>
              <a:avLst/>
              <a:gdLst>
                <a:gd name="T0" fmla="*/ 58 w 116"/>
                <a:gd name="T1" fmla="*/ 116 h 116"/>
                <a:gd name="T2" fmla="*/ 0 w 116"/>
                <a:gd name="T3" fmla="*/ 58 h 116"/>
                <a:gd name="T4" fmla="*/ 58 w 116"/>
                <a:gd name="T5" fmla="*/ 0 h 116"/>
                <a:gd name="T6" fmla="*/ 116 w 116"/>
                <a:gd name="T7" fmla="*/ 58 h 116"/>
                <a:gd name="T8" fmla="*/ 58 w 116"/>
                <a:gd name="T9" fmla="*/ 116 h 116"/>
                <a:gd name="T10" fmla="*/ 58 w 116"/>
                <a:gd name="T11" fmla="*/ 20 h 116"/>
                <a:gd name="T12" fmla="*/ 19 w 116"/>
                <a:gd name="T13" fmla="*/ 58 h 116"/>
                <a:gd name="T14" fmla="*/ 58 w 116"/>
                <a:gd name="T15" fmla="*/ 96 h 116"/>
                <a:gd name="T16" fmla="*/ 96 w 116"/>
                <a:gd name="T17" fmla="*/ 58 h 116"/>
                <a:gd name="T18" fmla="*/ 58 w 116"/>
                <a:gd name="T19" fmla="*/ 2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16">
                  <a:moveTo>
                    <a:pt x="58" y="116"/>
                  </a:moveTo>
                  <a:cubicBezTo>
                    <a:pt x="26" y="116"/>
                    <a:pt x="0" y="90"/>
                    <a:pt x="0" y="58"/>
                  </a:cubicBezTo>
                  <a:cubicBezTo>
                    <a:pt x="0" y="26"/>
                    <a:pt x="26" y="0"/>
                    <a:pt x="58" y="0"/>
                  </a:cubicBezTo>
                  <a:cubicBezTo>
                    <a:pt x="90" y="0"/>
                    <a:pt x="116" y="26"/>
                    <a:pt x="116" y="58"/>
                  </a:cubicBezTo>
                  <a:cubicBezTo>
                    <a:pt x="116" y="90"/>
                    <a:pt x="90" y="116"/>
                    <a:pt x="58" y="116"/>
                  </a:cubicBezTo>
                  <a:moveTo>
                    <a:pt x="58" y="20"/>
                  </a:moveTo>
                  <a:cubicBezTo>
                    <a:pt x="37" y="20"/>
                    <a:pt x="19" y="37"/>
                    <a:pt x="19" y="58"/>
                  </a:cubicBezTo>
                  <a:cubicBezTo>
                    <a:pt x="19" y="79"/>
                    <a:pt x="37" y="96"/>
                    <a:pt x="58" y="96"/>
                  </a:cubicBezTo>
                  <a:cubicBezTo>
                    <a:pt x="79" y="96"/>
                    <a:pt x="96" y="79"/>
                    <a:pt x="96" y="58"/>
                  </a:cubicBezTo>
                  <a:cubicBezTo>
                    <a:pt x="96" y="37"/>
                    <a:pt x="79" y="20"/>
                    <a:pt x="5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24"/>
            <p:cNvSpPr>
              <a:spLocks noEditPoints="1"/>
            </p:cNvSpPr>
            <p:nvPr/>
          </p:nvSpPr>
          <p:spPr bwMode="auto">
            <a:xfrm>
              <a:off x="6367462" y="1958975"/>
              <a:ext cx="109538" cy="106362"/>
            </a:xfrm>
            <a:custGeom>
              <a:avLst/>
              <a:gdLst>
                <a:gd name="T0" fmla="*/ 58 w 116"/>
                <a:gd name="T1" fmla="*/ 115 h 115"/>
                <a:gd name="T2" fmla="*/ 0 w 116"/>
                <a:gd name="T3" fmla="*/ 57 h 115"/>
                <a:gd name="T4" fmla="*/ 58 w 116"/>
                <a:gd name="T5" fmla="*/ 0 h 115"/>
                <a:gd name="T6" fmla="*/ 116 w 116"/>
                <a:gd name="T7" fmla="*/ 57 h 115"/>
                <a:gd name="T8" fmla="*/ 58 w 116"/>
                <a:gd name="T9" fmla="*/ 115 h 115"/>
                <a:gd name="T10" fmla="*/ 58 w 116"/>
                <a:gd name="T11" fmla="*/ 19 h 115"/>
                <a:gd name="T12" fmla="*/ 19 w 116"/>
                <a:gd name="T13" fmla="*/ 57 h 115"/>
                <a:gd name="T14" fmla="*/ 58 w 116"/>
                <a:gd name="T15" fmla="*/ 96 h 115"/>
                <a:gd name="T16" fmla="*/ 96 w 116"/>
                <a:gd name="T17" fmla="*/ 57 h 115"/>
                <a:gd name="T18" fmla="*/ 58 w 116"/>
                <a:gd name="T19" fmla="*/ 1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15">
                  <a:moveTo>
                    <a:pt x="58" y="115"/>
                  </a:moveTo>
                  <a:cubicBezTo>
                    <a:pt x="26" y="115"/>
                    <a:pt x="0" y="89"/>
                    <a:pt x="0" y="57"/>
                  </a:cubicBezTo>
                  <a:cubicBezTo>
                    <a:pt x="0" y="25"/>
                    <a:pt x="26" y="0"/>
                    <a:pt x="58" y="0"/>
                  </a:cubicBezTo>
                  <a:cubicBezTo>
                    <a:pt x="90" y="0"/>
                    <a:pt x="116" y="25"/>
                    <a:pt x="116" y="57"/>
                  </a:cubicBezTo>
                  <a:cubicBezTo>
                    <a:pt x="116" y="89"/>
                    <a:pt x="90" y="115"/>
                    <a:pt x="58" y="115"/>
                  </a:cubicBezTo>
                  <a:moveTo>
                    <a:pt x="58" y="19"/>
                  </a:moveTo>
                  <a:cubicBezTo>
                    <a:pt x="37" y="19"/>
                    <a:pt x="19" y="36"/>
                    <a:pt x="19" y="57"/>
                  </a:cubicBezTo>
                  <a:cubicBezTo>
                    <a:pt x="19" y="78"/>
                    <a:pt x="37" y="96"/>
                    <a:pt x="58" y="96"/>
                  </a:cubicBezTo>
                  <a:cubicBezTo>
                    <a:pt x="79" y="96"/>
                    <a:pt x="96" y="78"/>
                    <a:pt x="96" y="57"/>
                  </a:cubicBezTo>
                  <a:cubicBezTo>
                    <a:pt x="96" y="36"/>
                    <a:pt x="79" y="19"/>
                    <a:pt x="58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5"/>
            <p:cNvSpPr>
              <a:spLocks noEditPoints="1"/>
            </p:cNvSpPr>
            <p:nvPr/>
          </p:nvSpPr>
          <p:spPr bwMode="auto">
            <a:xfrm>
              <a:off x="1852612" y="2654300"/>
              <a:ext cx="106363" cy="109537"/>
            </a:xfrm>
            <a:custGeom>
              <a:avLst/>
              <a:gdLst>
                <a:gd name="T0" fmla="*/ 57 w 115"/>
                <a:gd name="T1" fmla="*/ 116 h 116"/>
                <a:gd name="T2" fmla="*/ 0 w 115"/>
                <a:gd name="T3" fmla="*/ 58 h 116"/>
                <a:gd name="T4" fmla="*/ 57 w 115"/>
                <a:gd name="T5" fmla="*/ 0 h 116"/>
                <a:gd name="T6" fmla="*/ 115 w 115"/>
                <a:gd name="T7" fmla="*/ 58 h 116"/>
                <a:gd name="T8" fmla="*/ 57 w 115"/>
                <a:gd name="T9" fmla="*/ 116 h 116"/>
                <a:gd name="T10" fmla="*/ 57 w 115"/>
                <a:gd name="T11" fmla="*/ 20 h 116"/>
                <a:gd name="T12" fmla="*/ 19 w 115"/>
                <a:gd name="T13" fmla="*/ 58 h 116"/>
                <a:gd name="T14" fmla="*/ 57 w 115"/>
                <a:gd name="T15" fmla="*/ 97 h 116"/>
                <a:gd name="T16" fmla="*/ 96 w 115"/>
                <a:gd name="T17" fmla="*/ 58 h 116"/>
                <a:gd name="T18" fmla="*/ 57 w 115"/>
                <a:gd name="T19" fmla="*/ 2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6">
                  <a:moveTo>
                    <a:pt x="57" y="116"/>
                  </a:moveTo>
                  <a:cubicBezTo>
                    <a:pt x="25" y="116"/>
                    <a:pt x="0" y="90"/>
                    <a:pt x="0" y="58"/>
                  </a:cubicBezTo>
                  <a:cubicBezTo>
                    <a:pt x="0" y="26"/>
                    <a:pt x="25" y="0"/>
                    <a:pt x="57" y="0"/>
                  </a:cubicBezTo>
                  <a:cubicBezTo>
                    <a:pt x="89" y="0"/>
                    <a:pt x="115" y="26"/>
                    <a:pt x="115" y="58"/>
                  </a:cubicBezTo>
                  <a:cubicBezTo>
                    <a:pt x="115" y="90"/>
                    <a:pt x="89" y="116"/>
                    <a:pt x="57" y="116"/>
                  </a:cubicBezTo>
                  <a:moveTo>
                    <a:pt x="57" y="20"/>
                  </a:moveTo>
                  <a:cubicBezTo>
                    <a:pt x="36" y="20"/>
                    <a:pt x="19" y="37"/>
                    <a:pt x="19" y="58"/>
                  </a:cubicBezTo>
                  <a:cubicBezTo>
                    <a:pt x="19" y="79"/>
                    <a:pt x="36" y="97"/>
                    <a:pt x="57" y="97"/>
                  </a:cubicBezTo>
                  <a:cubicBezTo>
                    <a:pt x="78" y="97"/>
                    <a:pt x="96" y="79"/>
                    <a:pt x="96" y="58"/>
                  </a:cubicBezTo>
                  <a:cubicBezTo>
                    <a:pt x="96" y="37"/>
                    <a:pt x="78" y="20"/>
                    <a:pt x="5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Oval 26"/>
            <p:cNvSpPr>
              <a:spLocks noChangeArrowheads="1"/>
            </p:cNvSpPr>
            <p:nvPr/>
          </p:nvSpPr>
          <p:spPr bwMode="auto">
            <a:xfrm>
              <a:off x="2343150" y="2732088"/>
              <a:ext cx="47625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Oval 27"/>
            <p:cNvSpPr>
              <a:spLocks noChangeArrowheads="1"/>
            </p:cNvSpPr>
            <p:nvPr/>
          </p:nvSpPr>
          <p:spPr bwMode="auto">
            <a:xfrm>
              <a:off x="1854200" y="2079625"/>
              <a:ext cx="57150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Oval 28"/>
            <p:cNvSpPr>
              <a:spLocks noChangeArrowheads="1"/>
            </p:cNvSpPr>
            <p:nvPr/>
          </p:nvSpPr>
          <p:spPr bwMode="auto">
            <a:xfrm>
              <a:off x="1406525" y="2546350"/>
              <a:ext cx="31750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Oval 29"/>
            <p:cNvSpPr>
              <a:spLocks noChangeArrowheads="1"/>
            </p:cNvSpPr>
            <p:nvPr/>
          </p:nvSpPr>
          <p:spPr bwMode="auto">
            <a:xfrm>
              <a:off x="2754312" y="1500188"/>
              <a:ext cx="55563" cy="571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30"/>
            <p:cNvSpPr/>
            <p:nvPr/>
          </p:nvSpPr>
          <p:spPr bwMode="auto">
            <a:xfrm>
              <a:off x="2722562" y="2320925"/>
              <a:ext cx="22225" cy="53975"/>
            </a:xfrm>
            <a:custGeom>
              <a:avLst/>
              <a:gdLst>
                <a:gd name="T0" fmla="*/ 16 w 23"/>
                <a:gd name="T1" fmla="*/ 59 h 59"/>
                <a:gd name="T2" fmla="*/ 9 w 23"/>
                <a:gd name="T3" fmla="*/ 54 h 59"/>
                <a:gd name="T4" fmla="*/ 1 w 23"/>
                <a:gd name="T5" fmla="*/ 9 h 59"/>
                <a:gd name="T6" fmla="*/ 6 w 23"/>
                <a:gd name="T7" fmla="*/ 1 h 59"/>
                <a:gd name="T8" fmla="*/ 15 w 23"/>
                <a:gd name="T9" fmla="*/ 7 h 59"/>
                <a:gd name="T10" fmla="*/ 23 w 23"/>
                <a:gd name="T11" fmla="*/ 51 h 59"/>
                <a:gd name="T12" fmla="*/ 17 w 23"/>
                <a:gd name="T13" fmla="*/ 59 h 59"/>
                <a:gd name="T14" fmla="*/ 16 w 2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59">
                  <a:moveTo>
                    <a:pt x="16" y="59"/>
                  </a:moveTo>
                  <a:cubicBezTo>
                    <a:pt x="12" y="59"/>
                    <a:pt x="9" y="57"/>
                    <a:pt x="9" y="5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3" y="2"/>
                    <a:pt x="6" y="1"/>
                  </a:cubicBezTo>
                  <a:cubicBezTo>
                    <a:pt x="10" y="0"/>
                    <a:pt x="14" y="3"/>
                    <a:pt x="15" y="7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5"/>
                    <a:pt x="21" y="58"/>
                    <a:pt x="17" y="59"/>
                  </a:cubicBezTo>
                  <a:cubicBezTo>
                    <a:pt x="17" y="59"/>
                    <a:pt x="16" y="59"/>
                    <a:pt x="16" y="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31"/>
            <p:cNvSpPr/>
            <p:nvPr/>
          </p:nvSpPr>
          <p:spPr bwMode="auto">
            <a:xfrm>
              <a:off x="2681287" y="2347913"/>
              <a:ext cx="49213" cy="38100"/>
            </a:xfrm>
            <a:custGeom>
              <a:avLst/>
              <a:gdLst>
                <a:gd name="T0" fmla="*/ 45 w 53"/>
                <a:gd name="T1" fmla="*/ 41 h 41"/>
                <a:gd name="T2" fmla="*/ 41 w 53"/>
                <a:gd name="T3" fmla="*/ 39 h 41"/>
                <a:gd name="T4" fmla="*/ 4 w 53"/>
                <a:gd name="T5" fmla="*/ 14 h 41"/>
                <a:gd name="T6" fmla="*/ 2 w 53"/>
                <a:gd name="T7" fmla="*/ 4 h 41"/>
                <a:gd name="T8" fmla="*/ 12 w 53"/>
                <a:gd name="T9" fmla="*/ 2 h 41"/>
                <a:gd name="T10" fmla="*/ 49 w 53"/>
                <a:gd name="T11" fmla="*/ 28 h 41"/>
                <a:gd name="T12" fmla="*/ 51 w 53"/>
                <a:gd name="T13" fmla="*/ 38 h 41"/>
                <a:gd name="T14" fmla="*/ 45 w 5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1">
                  <a:moveTo>
                    <a:pt x="45" y="41"/>
                  </a:moveTo>
                  <a:cubicBezTo>
                    <a:pt x="43" y="41"/>
                    <a:pt x="42" y="40"/>
                    <a:pt x="41" y="3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2"/>
                    <a:pt x="0" y="7"/>
                    <a:pt x="2" y="4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2" y="30"/>
                    <a:pt x="53" y="34"/>
                    <a:pt x="51" y="38"/>
                  </a:cubicBezTo>
                  <a:cubicBezTo>
                    <a:pt x="49" y="40"/>
                    <a:pt x="47" y="41"/>
                    <a:pt x="45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32"/>
            <p:cNvSpPr/>
            <p:nvPr/>
          </p:nvSpPr>
          <p:spPr bwMode="auto">
            <a:xfrm>
              <a:off x="2671762" y="2389188"/>
              <a:ext cx="55563" cy="20637"/>
            </a:xfrm>
            <a:custGeom>
              <a:avLst/>
              <a:gdLst>
                <a:gd name="T0" fmla="*/ 7 w 59"/>
                <a:gd name="T1" fmla="*/ 23 h 23"/>
                <a:gd name="T2" fmla="*/ 0 w 59"/>
                <a:gd name="T3" fmla="*/ 17 h 23"/>
                <a:gd name="T4" fmla="*/ 6 w 59"/>
                <a:gd name="T5" fmla="*/ 9 h 23"/>
                <a:gd name="T6" fmla="*/ 50 w 59"/>
                <a:gd name="T7" fmla="*/ 1 h 23"/>
                <a:gd name="T8" fmla="*/ 58 w 59"/>
                <a:gd name="T9" fmla="*/ 6 h 23"/>
                <a:gd name="T10" fmla="*/ 53 w 59"/>
                <a:gd name="T11" fmla="*/ 14 h 23"/>
                <a:gd name="T12" fmla="*/ 8 w 59"/>
                <a:gd name="T13" fmla="*/ 22 h 23"/>
                <a:gd name="T14" fmla="*/ 7 w 5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3">
                  <a:moveTo>
                    <a:pt x="7" y="23"/>
                  </a:moveTo>
                  <a:cubicBezTo>
                    <a:pt x="4" y="23"/>
                    <a:pt x="1" y="20"/>
                    <a:pt x="0" y="17"/>
                  </a:cubicBezTo>
                  <a:cubicBezTo>
                    <a:pt x="0" y="13"/>
                    <a:pt x="2" y="9"/>
                    <a:pt x="6" y="9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4" y="0"/>
                    <a:pt x="58" y="2"/>
                    <a:pt x="58" y="6"/>
                  </a:cubicBezTo>
                  <a:cubicBezTo>
                    <a:pt x="59" y="10"/>
                    <a:pt x="57" y="14"/>
                    <a:pt x="53" y="14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3"/>
                    <a:pt x="8" y="23"/>
                    <a:pt x="7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33"/>
            <p:cNvSpPr/>
            <p:nvPr/>
          </p:nvSpPr>
          <p:spPr bwMode="auto">
            <a:xfrm>
              <a:off x="2698750" y="2401888"/>
              <a:ext cx="39688" cy="47625"/>
            </a:xfrm>
            <a:custGeom>
              <a:avLst/>
              <a:gdLst>
                <a:gd name="T0" fmla="*/ 8 w 42"/>
                <a:gd name="T1" fmla="*/ 52 h 52"/>
                <a:gd name="T2" fmla="*/ 4 w 42"/>
                <a:gd name="T3" fmla="*/ 51 h 52"/>
                <a:gd name="T4" fmla="*/ 2 w 42"/>
                <a:gd name="T5" fmla="*/ 41 h 52"/>
                <a:gd name="T6" fmla="*/ 28 w 42"/>
                <a:gd name="T7" fmla="*/ 4 h 52"/>
                <a:gd name="T8" fmla="*/ 38 w 42"/>
                <a:gd name="T9" fmla="*/ 3 h 52"/>
                <a:gd name="T10" fmla="*/ 40 w 42"/>
                <a:gd name="T11" fmla="*/ 12 h 52"/>
                <a:gd name="T12" fmla="*/ 14 w 42"/>
                <a:gd name="T13" fmla="*/ 49 h 52"/>
                <a:gd name="T14" fmla="*/ 8 w 4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2">
                  <a:moveTo>
                    <a:pt x="8" y="52"/>
                  </a:moveTo>
                  <a:cubicBezTo>
                    <a:pt x="7" y="52"/>
                    <a:pt x="5" y="52"/>
                    <a:pt x="4" y="51"/>
                  </a:cubicBezTo>
                  <a:cubicBezTo>
                    <a:pt x="1" y="49"/>
                    <a:pt x="0" y="45"/>
                    <a:pt x="2" y="41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1"/>
                    <a:pt x="35" y="0"/>
                    <a:pt x="38" y="3"/>
                  </a:cubicBezTo>
                  <a:cubicBezTo>
                    <a:pt x="41" y="5"/>
                    <a:pt x="42" y="9"/>
                    <a:pt x="40" y="1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1"/>
                    <a:pt x="10" y="52"/>
                    <a:pt x="8" y="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34"/>
            <p:cNvSpPr/>
            <p:nvPr/>
          </p:nvSpPr>
          <p:spPr bwMode="auto">
            <a:xfrm>
              <a:off x="2740025" y="2405063"/>
              <a:ext cx="20638" cy="55562"/>
            </a:xfrm>
            <a:custGeom>
              <a:avLst/>
              <a:gdLst>
                <a:gd name="T0" fmla="*/ 16 w 23"/>
                <a:gd name="T1" fmla="*/ 59 h 59"/>
                <a:gd name="T2" fmla="*/ 9 w 23"/>
                <a:gd name="T3" fmla="*/ 53 h 59"/>
                <a:gd name="T4" fmla="*/ 1 w 23"/>
                <a:gd name="T5" fmla="*/ 9 h 59"/>
                <a:gd name="T6" fmla="*/ 7 w 23"/>
                <a:gd name="T7" fmla="*/ 1 h 59"/>
                <a:gd name="T8" fmla="*/ 15 w 23"/>
                <a:gd name="T9" fmla="*/ 6 h 59"/>
                <a:gd name="T10" fmla="*/ 23 w 23"/>
                <a:gd name="T11" fmla="*/ 51 h 59"/>
                <a:gd name="T12" fmla="*/ 17 w 23"/>
                <a:gd name="T13" fmla="*/ 59 h 59"/>
                <a:gd name="T14" fmla="*/ 16 w 23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59">
                  <a:moveTo>
                    <a:pt x="16" y="59"/>
                  </a:moveTo>
                  <a:cubicBezTo>
                    <a:pt x="12" y="59"/>
                    <a:pt x="10" y="57"/>
                    <a:pt x="9" y="5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3" y="1"/>
                    <a:pt x="7" y="1"/>
                  </a:cubicBezTo>
                  <a:cubicBezTo>
                    <a:pt x="10" y="0"/>
                    <a:pt x="14" y="3"/>
                    <a:pt x="15" y="6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4"/>
                    <a:pt x="21" y="58"/>
                    <a:pt x="17" y="59"/>
                  </a:cubicBezTo>
                  <a:cubicBezTo>
                    <a:pt x="17" y="59"/>
                    <a:pt x="16" y="59"/>
                    <a:pt x="16" y="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35"/>
            <p:cNvSpPr/>
            <p:nvPr/>
          </p:nvSpPr>
          <p:spPr bwMode="auto">
            <a:xfrm>
              <a:off x="2754312" y="2395538"/>
              <a:ext cx="49213" cy="38100"/>
            </a:xfrm>
            <a:custGeom>
              <a:avLst/>
              <a:gdLst>
                <a:gd name="T0" fmla="*/ 45 w 53"/>
                <a:gd name="T1" fmla="*/ 41 h 41"/>
                <a:gd name="T2" fmla="*/ 41 w 53"/>
                <a:gd name="T3" fmla="*/ 40 h 41"/>
                <a:gd name="T4" fmla="*/ 4 w 53"/>
                <a:gd name="T5" fmla="*/ 14 h 41"/>
                <a:gd name="T6" fmla="*/ 2 w 53"/>
                <a:gd name="T7" fmla="*/ 4 h 41"/>
                <a:gd name="T8" fmla="*/ 12 w 53"/>
                <a:gd name="T9" fmla="*/ 2 h 41"/>
                <a:gd name="T10" fmla="*/ 49 w 53"/>
                <a:gd name="T11" fmla="*/ 28 h 41"/>
                <a:gd name="T12" fmla="*/ 51 w 53"/>
                <a:gd name="T13" fmla="*/ 38 h 41"/>
                <a:gd name="T14" fmla="*/ 45 w 5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1">
                  <a:moveTo>
                    <a:pt x="45" y="41"/>
                  </a:moveTo>
                  <a:cubicBezTo>
                    <a:pt x="43" y="41"/>
                    <a:pt x="42" y="41"/>
                    <a:pt x="41" y="4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0" y="12"/>
                    <a:pt x="0" y="7"/>
                    <a:pt x="2" y="4"/>
                  </a:cubicBezTo>
                  <a:cubicBezTo>
                    <a:pt x="4" y="1"/>
                    <a:pt x="8" y="0"/>
                    <a:pt x="12" y="2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2" y="30"/>
                    <a:pt x="53" y="35"/>
                    <a:pt x="51" y="38"/>
                  </a:cubicBezTo>
                  <a:cubicBezTo>
                    <a:pt x="49" y="40"/>
                    <a:pt x="47" y="41"/>
                    <a:pt x="45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36"/>
            <p:cNvSpPr/>
            <p:nvPr/>
          </p:nvSpPr>
          <p:spPr bwMode="auto">
            <a:xfrm>
              <a:off x="2755900" y="2371725"/>
              <a:ext cx="57150" cy="20637"/>
            </a:xfrm>
            <a:custGeom>
              <a:avLst/>
              <a:gdLst>
                <a:gd name="T0" fmla="*/ 8 w 60"/>
                <a:gd name="T1" fmla="*/ 22 h 22"/>
                <a:gd name="T2" fmla="*/ 1 w 60"/>
                <a:gd name="T3" fmla="*/ 17 h 22"/>
                <a:gd name="T4" fmla="*/ 7 w 60"/>
                <a:gd name="T5" fmla="*/ 8 h 22"/>
                <a:gd name="T6" fmla="*/ 51 w 60"/>
                <a:gd name="T7" fmla="*/ 0 h 22"/>
                <a:gd name="T8" fmla="*/ 59 w 60"/>
                <a:gd name="T9" fmla="*/ 6 h 22"/>
                <a:gd name="T10" fmla="*/ 53 w 60"/>
                <a:gd name="T11" fmla="*/ 14 h 22"/>
                <a:gd name="T12" fmla="*/ 9 w 60"/>
                <a:gd name="T13" fmla="*/ 22 h 22"/>
                <a:gd name="T14" fmla="*/ 8 w 60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8" y="22"/>
                  </a:moveTo>
                  <a:cubicBezTo>
                    <a:pt x="5" y="22"/>
                    <a:pt x="2" y="20"/>
                    <a:pt x="1" y="17"/>
                  </a:cubicBezTo>
                  <a:cubicBezTo>
                    <a:pt x="0" y="13"/>
                    <a:pt x="3" y="9"/>
                    <a:pt x="7" y="8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0"/>
                    <a:pt x="58" y="2"/>
                    <a:pt x="59" y="6"/>
                  </a:cubicBezTo>
                  <a:cubicBezTo>
                    <a:pt x="60" y="10"/>
                    <a:pt x="57" y="14"/>
                    <a:pt x="53" y="14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8" y="22"/>
                    <a:pt x="8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37"/>
            <p:cNvSpPr/>
            <p:nvPr/>
          </p:nvSpPr>
          <p:spPr bwMode="auto">
            <a:xfrm>
              <a:off x="2746375" y="2328863"/>
              <a:ext cx="39688" cy="50800"/>
            </a:xfrm>
            <a:custGeom>
              <a:avLst/>
              <a:gdLst>
                <a:gd name="T0" fmla="*/ 8 w 41"/>
                <a:gd name="T1" fmla="*/ 53 h 53"/>
                <a:gd name="T2" fmla="*/ 4 w 41"/>
                <a:gd name="T3" fmla="*/ 51 h 53"/>
                <a:gd name="T4" fmla="*/ 2 w 41"/>
                <a:gd name="T5" fmla="*/ 41 h 53"/>
                <a:gd name="T6" fmla="*/ 27 w 41"/>
                <a:gd name="T7" fmla="*/ 4 h 53"/>
                <a:gd name="T8" fmla="*/ 37 w 41"/>
                <a:gd name="T9" fmla="*/ 3 h 53"/>
                <a:gd name="T10" fmla="*/ 39 w 41"/>
                <a:gd name="T11" fmla="*/ 12 h 53"/>
                <a:gd name="T12" fmla="*/ 13 w 41"/>
                <a:gd name="T13" fmla="*/ 49 h 53"/>
                <a:gd name="T14" fmla="*/ 8 w 41"/>
                <a:gd name="T1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53">
                  <a:moveTo>
                    <a:pt x="8" y="53"/>
                  </a:moveTo>
                  <a:cubicBezTo>
                    <a:pt x="6" y="53"/>
                    <a:pt x="5" y="52"/>
                    <a:pt x="4" y="51"/>
                  </a:cubicBezTo>
                  <a:cubicBezTo>
                    <a:pt x="0" y="49"/>
                    <a:pt x="0" y="45"/>
                    <a:pt x="2" y="41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30" y="1"/>
                    <a:pt x="34" y="0"/>
                    <a:pt x="37" y="3"/>
                  </a:cubicBezTo>
                  <a:cubicBezTo>
                    <a:pt x="40" y="5"/>
                    <a:pt x="41" y="9"/>
                    <a:pt x="39" y="1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1"/>
                    <a:pt x="10" y="53"/>
                    <a:pt x="8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38"/>
            <p:cNvSpPr/>
            <p:nvPr/>
          </p:nvSpPr>
          <p:spPr bwMode="auto">
            <a:xfrm>
              <a:off x="2327275" y="1643063"/>
              <a:ext cx="22225" cy="53975"/>
            </a:xfrm>
            <a:custGeom>
              <a:avLst/>
              <a:gdLst>
                <a:gd name="T0" fmla="*/ 16 w 24"/>
                <a:gd name="T1" fmla="*/ 59 h 59"/>
                <a:gd name="T2" fmla="*/ 9 w 24"/>
                <a:gd name="T3" fmla="*/ 53 h 59"/>
                <a:gd name="T4" fmla="*/ 1 w 24"/>
                <a:gd name="T5" fmla="*/ 9 h 59"/>
                <a:gd name="T6" fmla="*/ 7 w 24"/>
                <a:gd name="T7" fmla="*/ 0 h 59"/>
                <a:gd name="T8" fmla="*/ 15 w 24"/>
                <a:gd name="T9" fmla="*/ 6 h 59"/>
                <a:gd name="T10" fmla="*/ 23 w 24"/>
                <a:gd name="T11" fmla="*/ 50 h 59"/>
                <a:gd name="T12" fmla="*/ 17 w 24"/>
                <a:gd name="T13" fmla="*/ 59 h 59"/>
                <a:gd name="T14" fmla="*/ 16 w 24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59">
                  <a:moveTo>
                    <a:pt x="16" y="59"/>
                  </a:moveTo>
                  <a:cubicBezTo>
                    <a:pt x="13" y="59"/>
                    <a:pt x="10" y="56"/>
                    <a:pt x="9" y="5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3" y="1"/>
                    <a:pt x="7" y="0"/>
                  </a:cubicBezTo>
                  <a:cubicBezTo>
                    <a:pt x="10" y="0"/>
                    <a:pt x="14" y="2"/>
                    <a:pt x="15" y="6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54"/>
                    <a:pt x="21" y="58"/>
                    <a:pt x="17" y="59"/>
                  </a:cubicBezTo>
                  <a:cubicBezTo>
                    <a:pt x="17" y="59"/>
                    <a:pt x="16" y="59"/>
                    <a:pt x="16" y="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39"/>
            <p:cNvSpPr/>
            <p:nvPr/>
          </p:nvSpPr>
          <p:spPr bwMode="auto">
            <a:xfrm>
              <a:off x="2286000" y="1668463"/>
              <a:ext cx="49213" cy="38100"/>
            </a:xfrm>
            <a:custGeom>
              <a:avLst/>
              <a:gdLst>
                <a:gd name="T0" fmla="*/ 45 w 53"/>
                <a:gd name="T1" fmla="*/ 41 h 41"/>
                <a:gd name="T2" fmla="*/ 41 w 53"/>
                <a:gd name="T3" fmla="*/ 40 h 41"/>
                <a:gd name="T4" fmla="*/ 4 w 53"/>
                <a:gd name="T5" fmla="*/ 14 h 41"/>
                <a:gd name="T6" fmla="*/ 2 w 53"/>
                <a:gd name="T7" fmla="*/ 4 h 41"/>
                <a:gd name="T8" fmla="*/ 12 w 53"/>
                <a:gd name="T9" fmla="*/ 3 h 41"/>
                <a:gd name="T10" fmla="*/ 49 w 53"/>
                <a:gd name="T11" fmla="*/ 28 h 41"/>
                <a:gd name="T12" fmla="*/ 51 w 53"/>
                <a:gd name="T13" fmla="*/ 38 h 41"/>
                <a:gd name="T14" fmla="*/ 45 w 5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1">
                  <a:moveTo>
                    <a:pt x="45" y="41"/>
                  </a:moveTo>
                  <a:cubicBezTo>
                    <a:pt x="44" y="41"/>
                    <a:pt x="42" y="41"/>
                    <a:pt x="41" y="4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2"/>
                    <a:pt x="0" y="8"/>
                    <a:pt x="2" y="4"/>
                  </a:cubicBezTo>
                  <a:cubicBezTo>
                    <a:pt x="4" y="1"/>
                    <a:pt x="9" y="0"/>
                    <a:pt x="12" y="3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2" y="30"/>
                    <a:pt x="53" y="35"/>
                    <a:pt x="51" y="38"/>
                  </a:cubicBezTo>
                  <a:cubicBezTo>
                    <a:pt x="49" y="40"/>
                    <a:pt x="47" y="41"/>
                    <a:pt x="45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0"/>
            <p:cNvSpPr/>
            <p:nvPr/>
          </p:nvSpPr>
          <p:spPr bwMode="auto">
            <a:xfrm>
              <a:off x="2276475" y="1709738"/>
              <a:ext cx="55563" cy="22225"/>
            </a:xfrm>
            <a:custGeom>
              <a:avLst/>
              <a:gdLst>
                <a:gd name="T0" fmla="*/ 7 w 59"/>
                <a:gd name="T1" fmla="*/ 23 h 23"/>
                <a:gd name="T2" fmla="*/ 1 w 59"/>
                <a:gd name="T3" fmla="*/ 17 h 23"/>
                <a:gd name="T4" fmla="*/ 6 w 59"/>
                <a:gd name="T5" fmla="*/ 9 h 23"/>
                <a:gd name="T6" fmla="*/ 51 w 59"/>
                <a:gd name="T7" fmla="*/ 1 h 23"/>
                <a:gd name="T8" fmla="*/ 59 w 59"/>
                <a:gd name="T9" fmla="*/ 7 h 23"/>
                <a:gd name="T10" fmla="*/ 53 w 59"/>
                <a:gd name="T11" fmla="*/ 15 h 23"/>
                <a:gd name="T12" fmla="*/ 9 w 59"/>
                <a:gd name="T13" fmla="*/ 23 h 23"/>
                <a:gd name="T14" fmla="*/ 7 w 5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3">
                  <a:moveTo>
                    <a:pt x="7" y="23"/>
                  </a:moveTo>
                  <a:cubicBezTo>
                    <a:pt x="4" y="23"/>
                    <a:pt x="1" y="21"/>
                    <a:pt x="1" y="17"/>
                  </a:cubicBezTo>
                  <a:cubicBezTo>
                    <a:pt x="0" y="13"/>
                    <a:pt x="2" y="10"/>
                    <a:pt x="6" y="9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4" y="0"/>
                    <a:pt x="58" y="3"/>
                    <a:pt x="59" y="7"/>
                  </a:cubicBezTo>
                  <a:cubicBezTo>
                    <a:pt x="59" y="10"/>
                    <a:pt x="57" y="14"/>
                    <a:pt x="53" y="1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1"/>
            <p:cNvSpPr/>
            <p:nvPr/>
          </p:nvSpPr>
          <p:spPr bwMode="auto">
            <a:xfrm>
              <a:off x="2303462" y="1724025"/>
              <a:ext cx="38100" cy="49212"/>
            </a:xfrm>
            <a:custGeom>
              <a:avLst/>
              <a:gdLst>
                <a:gd name="T0" fmla="*/ 8 w 41"/>
                <a:gd name="T1" fmla="*/ 52 h 52"/>
                <a:gd name="T2" fmla="*/ 4 w 41"/>
                <a:gd name="T3" fmla="*/ 51 h 52"/>
                <a:gd name="T4" fmla="*/ 2 w 41"/>
                <a:gd name="T5" fmla="*/ 41 h 52"/>
                <a:gd name="T6" fmla="*/ 27 w 41"/>
                <a:gd name="T7" fmla="*/ 4 h 52"/>
                <a:gd name="T8" fmla="*/ 37 w 41"/>
                <a:gd name="T9" fmla="*/ 2 h 52"/>
                <a:gd name="T10" fmla="*/ 39 w 41"/>
                <a:gd name="T11" fmla="*/ 12 h 52"/>
                <a:gd name="T12" fmla="*/ 13 w 41"/>
                <a:gd name="T13" fmla="*/ 49 h 52"/>
                <a:gd name="T14" fmla="*/ 8 w 41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52">
                  <a:moveTo>
                    <a:pt x="8" y="52"/>
                  </a:moveTo>
                  <a:cubicBezTo>
                    <a:pt x="6" y="52"/>
                    <a:pt x="5" y="51"/>
                    <a:pt x="4" y="51"/>
                  </a:cubicBezTo>
                  <a:cubicBezTo>
                    <a:pt x="0" y="48"/>
                    <a:pt x="0" y="44"/>
                    <a:pt x="2" y="41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30" y="1"/>
                    <a:pt x="34" y="0"/>
                    <a:pt x="37" y="2"/>
                  </a:cubicBezTo>
                  <a:cubicBezTo>
                    <a:pt x="40" y="4"/>
                    <a:pt x="41" y="9"/>
                    <a:pt x="39" y="1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1"/>
                    <a:pt x="10" y="52"/>
                    <a:pt x="8" y="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2"/>
            <p:cNvSpPr/>
            <p:nvPr/>
          </p:nvSpPr>
          <p:spPr bwMode="auto">
            <a:xfrm>
              <a:off x="2343150" y="1727200"/>
              <a:ext cx="22225" cy="53975"/>
            </a:xfrm>
            <a:custGeom>
              <a:avLst/>
              <a:gdLst>
                <a:gd name="T0" fmla="*/ 16 w 24"/>
                <a:gd name="T1" fmla="*/ 59 h 59"/>
                <a:gd name="T2" fmla="*/ 9 w 24"/>
                <a:gd name="T3" fmla="*/ 54 h 59"/>
                <a:gd name="T4" fmla="*/ 1 w 24"/>
                <a:gd name="T5" fmla="*/ 9 h 59"/>
                <a:gd name="T6" fmla="*/ 7 w 24"/>
                <a:gd name="T7" fmla="*/ 1 h 59"/>
                <a:gd name="T8" fmla="*/ 15 w 24"/>
                <a:gd name="T9" fmla="*/ 7 h 59"/>
                <a:gd name="T10" fmla="*/ 23 w 24"/>
                <a:gd name="T11" fmla="*/ 51 h 59"/>
                <a:gd name="T12" fmla="*/ 17 w 24"/>
                <a:gd name="T13" fmla="*/ 59 h 59"/>
                <a:gd name="T14" fmla="*/ 16 w 24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59">
                  <a:moveTo>
                    <a:pt x="16" y="59"/>
                  </a:moveTo>
                  <a:cubicBezTo>
                    <a:pt x="13" y="59"/>
                    <a:pt x="10" y="57"/>
                    <a:pt x="9" y="5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3" y="2"/>
                    <a:pt x="7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5"/>
                    <a:pt x="21" y="59"/>
                    <a:pt x="17" y="59"/>
                  </a:cubicBezTo>
                  <a:cubicBezTo>
                    <a:pt x="17" y="59"/>
                    <a:pt x="17" y="59"/>
                    <a:pt x="16" y="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3"/>
            <p:cNvSpPr/>
            <p:nvPr/>
          </p:nvSpPr>
          <p:spPr bwMode="auto">
            <a:xfrm>
              <a:off x="2357437" y="1717675"/>
              <a:ext cx="49213" cy="36512"/>
            </a:xfrm>
            <a:custGeom>
              <a:avLst/>
              <a:gdLst>
                <a:gd name="T0" fmla="*/ 45 w 53"/>
                <a:gd name="T1" fmla="*/ 40 h 40"/>
                <a:gd name="T2" fmla="*/ 41 w 53"/>
                <a:gd name="T3" fmla="*/ 39 h 40"/>
                <a:gd name="T4" fmla="*/ 4 w 53"/>
                <a:gd name="T5" fmla="*/ 13 h 40"/>
                <a:gd name="T6" fmla="*/ 2 w 53"/>
                <a:gd name="T7" fmla="*/ 4 h 40"/>
                <a:gd name="T8" fmla="*/ 12 w 53"/>
                <a:gd name="T9" fmla="*/ 2 h 40"/>
                <a:gd name="T10" fmla="*/ 49 w 53"/>
                <a:gd name="T11" fmla="*/ 28 h 40"/>
                <a:gd name="T12" fmla="*/ 51 w 53"/>
                <a:gd name="T13" fmla="*/ 37 h 40"/>
                <a:gd name="T14" fmla="*/ 45 w 53"/>
                <a:gd name="T1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0">
                  <a:moveTo>
                    <a:pt x="45" y="40"/>
                  </a:moveTo>
                  <a:cubicBezTo>
                    <a:pt x="44" y="40"/>
                    <a:pt x="42" y="40"/>
                    <a:pt x="41" y="39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1"/>
                    <a:pt x="0" y="7"/>
                    <a:pt x="2" y="4"/>
                  </a:cubicBezTo>
                  <a:cubicBezTo>
                    <a:pt x="4" y="0"/>
                    <a:pt x="9" y="0"/>
                    <a:pt x="12" y="2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2" y="30"/>
                    <a:pt x="53" y="34"/>
                    <a:pt x="51" y="37"/>
                  </a:cubicBezTo>
                  <a:cubicBezTo>
                    <a:pt x="49" y="39"/>
                    <a:pt x="47" y="40"/>
                    <a:pt x="45" y="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44"/>
            <p:cNvSpPr/>
            <p:nvPr/>
          </p:nvSpPr>
          <p:spPr bwMode="auto">
            <a:xfrm>
              <a:off x="2360612" y="1692275"/>
              <a:ext cx="55563" cy="22225"/>
            </a:xfrm>
            <a:custGeom>
              <a:avLst/>
              <a:gdLst>
                <a:gd name="T0" fmla="*/ 7 w 59"/>
                <a:gd name="T1" fmla="*/ 23 h 23"/>
                <a:gd name="T2" fmla="*/ 0 w 59"/>
                <a:gd name="T3" fmla="*/ 17 h 23"/>
                <a:gd name="T4" fmla="*/ 6 w 59"/>
                <a:gd name="T5" fmla="*/ 9 h 23"/>
                <a:gd name="T6" fmla="*/ 50 w 59"/>
                <a:gd name="T7" fmla="*/ 1 h 23"/>
                <a:gd name="T8" fmla="*/ 58 w 59"/>
                <a:gd name="T9" fmla="*/ 7 h 23"/>
                <a:gd name="T10" fmla="*/ 53 w 59"/>
                <a:gd name="T11" fmla="*/ 15 h 23"/>
                <a:gd name="T12" fmla="*/ 8 w 59"/>
                <a:gd name="T13" fmla="*/ 23 h 23"/>
                <a:gd name="T14" fmla="*/ 7 w 5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3">
                  <a:moveTo>
                    <a:pt x="7" y="23"/>
                  </a:moveTo>
                  <a:cubicBezTo>
                    <a:pt x="4" y="23"/>
                    <a:pt x="1" y="20"/>
                    <a:pt x="0" y="17"/>
                  </a:cubicBezTo>
                  <a:cubicBezTo>
                    <a:pt x="0" y="13"/>
                    <a:pt x="2" y="10"/>
                    <a:pt x="6" y="9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4" y="0"/>
                    <a:pt x="58" y="3"/>
                    <a:pt x="58" y="7"/>
                  </a:cubicBezTo>
                  <a:cubicBezTo>
                    <a:pt x="59" y="10"/>
                    <a:pt x="57" y="14"/>
                    <a:pt x="53" y="15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7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5"/>
            <p:cNvSpPr/>
            <p:nvPr/>
          </p:nvSpPr>
          <p:spPr bwMode="auto">
            <a:xfrm>
              <a:off x="2351087" y="1652588"/>
              <a:ext cx="38100" cy="47625"/>
            </a:xfrm>
            <a:custGeom>
              <a:avLst/>
              <a:gdLst>
                <a:gd name="T0" fmla="*/ 8 w 41"/>
                <a:gd name="T1" fmla="*/ 52 h 52"/>
                <a:gd name="T2" fmla="*/ 4 w 41"/>
                <a:gd name="T3" fmla="*/ 51 h 52"/>
                <a:gd name="T4" fmla="*/ 2 w 41"/>
                <a:gd name="T5" fmla="*/ 41 h 52"/>
                <a:gd name="T6" fmla="*/ 28 w 41"/>
                <a:gd name="T7" fmla="*/ 4 h 52"/>
                <a:gd name="T8" fmla="*/ 37 w 41"/>
                <a:gd name="T9" fmla="*/ 2 h 52"/>
                <a:gd name="T10" fmla="*/ 39 w 41"/>
                <a:gd name="T11" fmla="*/ 12 h 52"/>
                <a:gd name="T12" fmla="*/ 14 w 41"/>
                <a:gd name="T13" fmla="*/ 49 h 52"/>
                <a:gd name="T14" fmla="*/ 8 w 41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52">
                  <a:moveTo>
                    <a:pt x="8" y="52"/>
                  </a:moveTo>
                  <a:cubicBezTo>
                    <a:pt x="6" y="52"/>
                    <a:pt x="5" y="52"/>
                    <a:pt x="4" y="51"/>
                  </a:cubicBezTo>
                  <a:cubicBezTo>
                    <a:pt x="1" y="48"/>
                    <a:pt x="0" y="44"/>
                    <a:pt x="2" y="41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1"/>
                    <a:pt x="34" y="0"/>
                    <a:pt x="37" y="2"/>
                  </a:cubicBezTo>
                  <a:cubicBezTo>
                    <a:pt x="41" y="4"/>
                    <a:pt x="41" y="9"/>
                    <a:pt x="39" y="1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51"/>
                    <a:pt x="10" y="52"/>
                    <a:pt x="8" y="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6"/>
            <p:cNvSpPr/>
            <p:nvPr/>
          </p:nvSpPr>
          <p:spPr bwMode="auto">
            <a:xfrm>
              <a:off x="973137" y="1997075"/>
              <a:ext cx="22225" cy="55562"/>
            </a:xfrm>
            <a:custGeom>
              <a:avLst/>
              <a:gdLst>
                <a:gd name="T0" fmla="*/ 16 w 24"/>
                <a:gd name="T1" fmla="*/ 59 h 59"/>
                <a:gd name="T2" fmla="*/ 9 w 24"/>
                <a:gd name="T3" fmla="*/ 54 h 59"/>
                <a:gd name="T4" fmla="*/ 1 w 24"/>
                <a:gd name="T5" fmla="*/ 9 h 59"/>
                <a:gd name="T6" fmla="*/ 7 w 24"/>
                <a:gd name="T7" fmla="*/ 1 h 59"/>
                <a:gd name="T8" fmla="*/ 15 w 24"/>
                <a:gd name="T9" fmla="*/ 7 h 59"/>
                <a:gd name="T10" fmla="*/ 23 w 24"/>
                <a:gd name="T11" fmla="*/ 51 h 59"/>
                <a:gd name="T12" fmla="*/ 17 w 24"/>
                <a:gd name="T13" fmla="*/ 59 h 59"/>
                <a:gd name="T14" fmla="*/ 16 w 24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59">
                  <a:moveTo>
                    <a:pt x="16" y="59"/>
                  </a:moveTo>
                  <a:cubicBezTo>
                    <a:pt x="13" y="59"/>
                    <a:pt x="10" y="57"/>
                    <a:pt x="9" y="5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3" y="2"/>
                    <a:pt x="7" y="1"/>
                  </a:cubicBezTo>
                  <a:cubicBezTo>
                    <a:pt x="10" y="0"/>
                    <a:pt x="14" y="3"/>
                    <a:pt x="15" y="7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5"/>
                    <a:pt x="21" y="59"/>
                    <a:pt x="17" y="59"/>
                  </a:cubicBezTo>
                  <a:cubicBezTo>
                    <a:pt x="17" y="59"/>
                    <a:pt x="16" y="59"/>
                    <a:pt x="16" y="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7"/>
            <p:cNvSpPr/>
            <p:nvPr/>
          </p:nvSpPr>
          <p:spPr bwMode="auto">
            <a:xfrm>
              <a:off x="931862" y="2024063"/>
              <a:ext cx="50800" cy="38100"/>
            </a:xfrm>
            <a:custGeom>
              <a:avLst/>
              <a:gdLst>
                <a:gd name="T0" fmla="*/ 45 w 53"/>
                <a:gd name="T1" fmla="*/ 41 h 41"/>
                <a:gd name="T2" fmla="*/ 41 w 53"/>
                <a:gd name="T3" fmla="*/ 40 h 41"/>
                <a:gd name="T4" fmla="*/ 4 w 53"/>
                <a:gd name="T5" fmla="*/ 14 h 41"/>
                <a:gd name="T6" fmla="*/ 2 w 53"/>
                <a:gd name="T7" fmla="*/ 4 h 41"/>
                <a:gd name="T8" fmla="*/ 12 w 53"/>
                <a:gd name="T9" fmla="*/ 2 h 41"/>
                <a:gd name="T10" fmla="*/ 49 w 53"/>
                <a:gd name="T11" fmla="*/ 28 h 41"/>
                <a:gd name="T12" fmla="*/ 51 w 53"/>
                <a:gd name="T13" fmla="*/ 38 h 41"/>
                <a:gd name="T14" fmla="*/ 45 w 5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1">
                  <a:moveTo>
                    <a:pt x="45" y="41"/>
                  </a:moveTo>
                  <a:cubicBezTo>
                    <a:pt x="44" y="41"/>
                    <a:pt x="42" y="40"/>
                    <a:pt x="41" y="4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2"/>
                    <a:pt x="0" y="7"/>
                    <a:pt x="2" y="4"/>
                  </a:cubicBezTo>
                  <a:cubicBezTo>
                    <a:pt x="4" y="1"/>
                    <a:pt x="9" y="0"/>
                    <a:pt x="12" y="2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2" y="30"/>
                    <a:pt x="53" y="35"/>
                    <a:pt x="51" y="38"/>
                  </a:cubicBezTo>
                  <a:cubicBezTo>
                    <a:pt x="49" y="40"/>
                    <a:pt x="47" y="41"/>
                    <a:pt x="45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8"/>
            <p:cNvSpPr/>
            <p:nvPr/>
          </p:nvSpPr>
          <p:spPr bwMode="auto">
            <a:xfrm>
              <a:off x="923925" y="2065338"/>
              <a:ext cx="53975" cy="20637"/>
            </a:xfrm>
            <a:custGeom>
              <a:avLst/>
              <a:gdLst>
                <a:gd name="T0" fmla="*/ 7 w 59"/>
                <a:gd name="T1" fmla="*/ 23 h 23"/>
                <a:gd name="T2" fmla="*/ 0 w 59"/>
                <a:gd name="T3" fmla="*/ 17 h 23"/>
                <a:gd name="T4" fmla="*/ 6 w 59"/>
                <a:gd name="T5" fmla="*/ 9 h 23"/>
                <a:gd name="T6" fmla="*/ 50 w 59"/>
                <a:gd name="T7" fmla="*/ 1 h 23"/>
                <a:gd name="T8" fmla="*/ 59 w 59"/>
                <a:gd name="T9" fmla="*/ 6 h 23"/>
                <a:gd name="T10" fmla="*/ 53 w 59"/>
                <a:gd name="T11" fmla="*/ 15 h 23"/>
                <a:gd name="T12" fmla="*/ 9 w 59"/>
                <a:gd name="T13" fmla="*/ 23 h 23"/>
                <a:gd name="T14" fmla="*/ 7 w 59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3">
                  <a:moveTo>
                    <a:pt x="7" y="23"/>
                  </a:moveTo>
                  <a:cubicBezTo>
                    <a:pt x="4" y="23"/>
                    <a:pt x="1" y="20"/>
                    <a:pt x="0" y="17"/>
                  </a:cubicBezTo>
                  <a:cubicBezTo>
                    <a:pt x="0" y="13"/>
                    <a:pt x="2" y="9"/>
                    <a:pt x="6" y="9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4" y="0"/>
                    <a:pt x="58" y="3"/>
                    <a:pt x="59" y="6"/>
                  </a:cubicBezTo>
                  <a:cubicBezTo>
                    <a:pt x="59" y="10"/>
                    <a:pt x="57" y="14"/>
                    <a:pt x="53" y="1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9"/>
            <p:cNvSpPr/>
            <p:nvPr/>
          </p:nvSpPr>
          <p:spPr bwMode="auto">
            <a:xfrm>
              <a:off x="949325" y="2079625"/>
              <a:ext cx="39688" cy="47625"/>
            </a:xfrm>
            <a:custGeom>
              <a:avLst/>
              <a:gdLst>
                <a:gd name="T0" fmla="*/ 8 w 42"/>
                <a:gd name="T1" fmla="*/ 52 h 52"/>
                <a:gd name="T2" fmla="*/ 4 w 42"/>
                <a:gd name="T3" fmla="*/ 50 h 52"/>
                <a:gd name="T4" fmla="*/ 3 w 42"/>
                <a:gd name="T5" fmla="*/ 41 h 52"/>
                <a:gd name="T6" fmla="*/ 28 w 42"/>
                <a:gd name="T7" fmla="*/ 4 h 52"/>
                <a:gd name="T8" fmla="*/ 38 w 42"/>
                <a:gd name="T9" fmla="*/ 2 h 52"/>
                <a:gd name="T10" fmla="*/ 40 w 42"/>
                <a:gd name="T11" fmla="*/ 12 h 52"/>
                <a:gd name="T12" fmla="*/ 14 w 42"/>
                <a:gd name="T13" fmla="*/ 49 h 52"/>
                <a:gd name="T14" fmla="*/ 8 w 4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2">
                  <a:moveTo>
                    <a:pt x="8" y="52"/>
                  </a:moveTo>
                  <a:cubicBezTo>
                    <a:pt x="7" y="52"/>
                    <a:pt x="6" y="51"/>
                    <a:pt x="4" y="50"/>
                  </a:cubicBezTo>
                  <a:cubicBezTo>
                    <a:pt x="1" y="48"/>
                    <a:pt x="0" y="44"/>
                    <a:pt x="3" y="41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1" y="0"/>
                    <a:pt x="35" y="0"/>
                    <a:pt x="38" y="2"/>
                  </a:cubicBezTo>
                  <a:cubicBezTo>
                    <a:pt x="41" y="4"/>
                    <a:pt x="42" y="8"/>
                    <a:pt x="40" y="1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51"/>
                    <a:pt x="11" y="52"/>
                    <a:pt x="8" y="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50"/>
            <p:cNvSpPr/>
            <p:nvPr/>
          </p:nvSpPr>
          <p:spPr bwMode="auto">
            <a:xfrm>
              <a:off x="990600" y="2081213"/>
              <a:ext cx="22225" cy="55562"/>
            </a:xfrm>
            <a:custGeom>
              <a:avLst/>
              <a:gdLst>
                <a:gd name="T0" fmla="*/ 16 w 24"/>
                <a:gd name="T1" fmla="*/ 59 h 59"/>
                <a:gd name="T2" fmla="*/ 9 w 24"/>
                <a:gd name="T3" fmla="*/ 53 h 59"/>
                <a:gd name="T4" fmla="*/ 1 w 24"/>
                <a:gd name="T5" fmla="*/ 9 h 59"/>
                <a:gd name="T6" fmla="*/ 7 w 24"/>
                <a:gd name="T7" fmla="*/ 1 h 59"/>
                <a:gd name="T8" fmla="*/ 15 w 24"/>
                <a:gd name="T9" fmla="*/ 7 h 59"/>
                <a:gd name="T10" fmla="*/ 23 w 24"/>
                <a:gd name="T11" fmla="*/ 51 h 59"/>
                <a:gd name="T12" fmla="*/ 17 w 24"/>
                <a:gd name="T13" fmla="*/ 59 h 59"/>
                <a:gd name="T14" fmla="*/ 16 w 24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59">
                  <a:moveTo>
                    <a:pt x="16" y="59"/>
                  </a:moveTo>
                  <a:cubicBezTo>
                    <a:pt x="13" y="59"/>
                    <a:pt x="10" y="57"/>
                    <a:pt x="9" y="5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3" y="2"/>
                    <a:pt x="7" y="1"/>
                  </a:cubicBezTo>
                  <a:cubicBezTo>
                    <a:pt x="11" y="0"/>
                    <a:pt x="14" y="3"/>
                    <a:pt x="15" y="7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5"/>
                    <a:pt x="21" y="58"/>
                    <a:pt x="17" y="59"/>
                  </a:cubicBezTo>
                  <a:cubicBezTo>
                    <a:pt x="17" y="59"/>
                    <a:pt x="16" y="59"/>
                    <a:pt x="16" y="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51"/>
            <p:cNvSpPr/>
            <p:nvPr/>
          </p:nvSpPr>
          <p:spPr bwMode="auto">
            <a:xfrm>
              <a:off x="1004887" y="2071688"/>
              <a:ext cx="49213" cy="38100"/>
            </a:xfrm>
            <a:custGeom>
              <a:avLst/>
              <a:gdLst>
                <a:gd name="T0" fmla="*/ 45 w 53"/>
                <a:gd name="T1" fmla="*/ 41 h 41"/>
                <a:gd name="T2" fmla="*/ 41 w 53"/>
                <a:gd name="T3" fmla="*/ 40 h 41"/>
                <a:gd name="T4" fmla="*/ 4 w 53"/>
                <a:gd name="T5" fmla="*/ 14 h 41"/>
                <a:gd name="T6" fmla="*/ 2 w 53"/>
                <a:gd name="T7" fmla="*/ 4 h 41"/>
                <a:gd name="T8" fmla="*/ 12 w 53"/>
                <a:gd name="T9" fmla="*/ 3 h 41"/>
                <a:gd name="T10" fmla="*/ 49 w 53"/>
                <a:gd name="T11" fmla="*/ 28 h 41"/>
                <a:gd name="T12" fmla="*/ 51 w 53"/>
                <a:gd name="T13" fmla="*/ 38 h 41"/>
                <a:gd name="T14" fmla="*/ 45 w 5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1">
                  <a:moveTo>
                    <a:pt x="45" y="41"/>
                  </a:moveTo>
                  <a:cubicBezTo>
                    <a:pt x="44" y="41"/>
                    <a:pt x="42" y="41"/>
                    <a:pt x="41" y="40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2"/>
                    <a:pt x="0" y="8"/>
                    <a:pt x="2" y="4"/>
                  </a:cubicBezTo>
                  <a:cubicBezTo>
                    <a:pt x="4" y="1"/>
                    <a:pt x="9" y="0"/>
                    <a:pt x="12" y="3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2" y="30"/>
                    <a:pt x="53" y="35"/>
                    <a:pt x="51" y="38"/>
                  </a:cubicBezTo>
                  <a:cubicBezTo>
                    <a:pt x="49" y="40"/>
                    <a:pt x="47" y="41"/>
                    <a:pt x="45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52"/>
            <p:cNvSpPr/>
            <p:nvPr/>
          </p:nvSpPr>
          <p:spPr bwMode="auto">
            <a:xfrm>
              <a:off x="1006475" y="2047875"/>
              <a:ext cx="57150" cy="22225"/>
            </a:xfrm>
            <a:custGeom>
              <a:avLst/>
              <a:gdLst>
                <a:gd name="T0" fmla="*/ 8 w 60"/>
                <a:gd name="T1" fmla="*/ 23 h 23"/>
                <a:gd name="T2" fmla="*/ 1 w 60"/>
                <a:gd name="T3" fmla="*/ 17 h 23"/>
                <a:gd name="T4" fmla="*/ 7 w 60"/>
                <a:gd name="T5" fmla="*/ 9 h 23"/>
                <a:gd name="T6" fmla="*/ 51 w 60"/>
                <a:gd name="T7" fmla="*/ 1 h 23"/>
                <a:gd name="T8" fmla="*/ 59 w 60"/>
                <a:gd name="T9" fmla="*/ 6 h 23"/>
                <a:gd name="T10" fmla="*/ 54 w 60"/>
                <a:gd name="T11" fmla="*/ 14 h 23"/>
                <a:gd name="T12" fmla="*/ 9 w 60"/>
                <a:gd name="T13" fmla="*/ 22 h 23"/>
                <a:gd name="T14" fmla="*/ 8 w 60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3">
                  <a:moveTo>
                    <a:pt x="8" y="23"/>
                  </a:moveTo>
                  <a:cubicBezTo>
                    <a:pt x="5" y="23"/>
                    <a:pt x="2" y="20"/>
                    <a:pt x="1" y="17"/>
                  </a:cubicBezTo>
                  <a:cubicBezTo>
                    <a:pt x="0" y="13"/>
                    <a:pt x="3" y="9"/>
                    <a:pt x="7" y="9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55" y="0"/>
                    <a:pt x="59" y="2"/>
                    <a:pt x="59" y="6"/>
                  </a:cubicBezTo>
                  <a:cubicBezTo>
                    <a:pt x="60" y="10"/>
                    <a:pt x="58" y="14"/>
                    <a:pt x="54" y="14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8" y="23"/>
                    <a:pt x="8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53"/>
            <p:cNvSpPr/>
            <p:nvPr/>
          </p:nvSpPr>
          <p:spPr bwMode="auto">
            <a:xfrm>
              <a:off x="998537" y="2006600"/>
              <a:ext cx="38100" cy="49212"/>
            </a:xfrm>
            <a:custGeom>
              <a:avLst/>
              <a:gdLst>
                <a:gd name="T0" fmla="*/ 8 w 41"/>
                <a:gd name="T1" fmla="*/ 52 h 52"/>
                <a:gd name="T2" fmla="*/ 4 w 41"/>
                <a:gd name="T3" fmla="*/ 50 h 52"/>
                <a:gd name="T4" fmla="*/ 2 w 41"/>
                <a:gd name="T5" fmla="*/ 41 h 52"/>
                <a:gd name="T6" fmla="*/ 28 w 41"/>
                <a:gd name="T7" fmla="*/ 4 h 52"/>
                <a:gd name="T8" fmla="*/ 37 w 41"/>
                <a:gd name="T9" fmla="*/ 2 h 52"/>
                <a:gd name="T10" fmla="*/ 39 w 41"/>
                <a:gd name="T11" fmla="*/ 12 h 52"/>
                <a:gd name="T12" fmla="*/ 14 w 41"/>
                <a:gd name="T13" fmla="*/ 49 h 52"/>
                <a:gd name="T14" fmla="*/ 8 w 41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52">
                  <a:moveTo>
                    <a:pt x="8" y="52"/>
                  </a:moveTo>
                  <a:cubicBezTo>
                    <a:pt x="6" y="52"/>
                    <a:pt x="5" y="51"/>
                    <a:pt x="4" y="50"/>
                  </a:cubicBezTo>
                  <a:cubicBezTo>
                    <a:pt x="1" y="48"/>
                    <a:pt x="0" y="44"/>
                    <a:pt x="2" y="41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0"/>
                    <a:pt x="34" y="0"/>
                    <a:pt x="37" y="2"/>
                  </a:cubicBezTo>
                  <a:cubicBezTo>
                    <a:pt x="41" y="4"/>
                    <a:pt x="41" y="8"/>
                    <a:pt x="39" y="12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2" y="51"/>
                    <a:pt x="10" y="52"/>
                    <a:pt x="8" y="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54"/>
            <p:cNvSpPr/>
            <p:nvPr/>
          </p:nvSpPr>
          <p:spPr bwMode="auto">
            <a:xfrm>
              <a:off x="1347787" y="1338263"/>
              <a:ext cx="88900" cy="77787"/>
            </a:xfrm>
            <a:custGeom>
              <a:avLst/>
              <a:gdLst>
                <a:gd name="T0" fmla="*/ 56 w 56"/>
                <a:gd name="T1" fmla="*/ 35 h 49"/>
                <a:gd name="T2" fmla="*/ 56 w 56"/>
                <a:gd name="T3" fmla="*/ 36 h 49"/>
                <a:gd name="T4" fmla="*/ 0 w 56"/>
                <a:gd name="T5" fmla="*/ 49 h 49"/>
                <a:gd name="T6" fmla="*/ 14 w 56"/>
                <a:gd name="T7" fmla="*/ 0 h 49"/>
                <a:gd name="T8" fmla="*/ 56 w 56"/>
                <a:gd name="T9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9">
                  <a:moveTo>
                    <a:pt x="56" y="35"/>
                  </a:moveTo>
                  <a:lnTo>
                    <a:pt x="56" y="36"/>
                  </a:lnTo>
                  <a:lnTo>
                    <a:pt x="0" y="49"/>
                  </a:lnTo>
                  <a:lnTo>
                    <a:pt x="14" y="0"/>
                  </a:lnTo>
                  <a:lnTo>
                    <a:pt x="5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55"/>
            <p:cNvSpPr/>
            <p:nvPr/>
          </p:nvSpPr>
          <p:spPr bwMode="auto">
            <a:xfrm>
              <a:off x="1119187" y="1338263"/>
              <a:ext cx="317500" cy="317500"/>
            </a:xfrm>
            <a:custGeom>
              <a:avLst/>
              <a:gdLst>
                <a:gd name="T0" fmla="*/ 200 w 200"/>
                <a:gd name="T1" fmla="*/ 36 h 200"/>
                <a:gd name="T2" fmla="*/ 200 w 200"/>
                <a:gd name="T3" fmla="*/ 200 h 200"/>
                <a:gd name="T4" fmla="*/ 0 w 200"/>
                <a:gd name="T5" fmla="*/ 200 h 200"/>
                <a:gd name="T6" fmla="*/ 0 w 200"/>
                <a:gd name="T7" fmla="*/ 0 h 200"/>
                <a:gd name="T8" fmla="*/ 158 w 200"/>
                <a:gd name="T9" fmla="*/ 0 h 200"/>
                <a:gd name="T10" fmla="*/ 158 w 200"/>
                <a:gd name="T11" fmla="*/ 0 h 200"/>
                <a:gd name="T12" fmla="*/ 175 w 200"/>
                <a:gd name="T13" fmla="*/ 13 h 200"/>
                <a:gd name="T14" fmla="*/ 200 w 200"/>
                <a:gd name="T15" fmla="*/ 3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200">
                  <a:moveTo>
                    <a:pt x="200" y="36"/>
                  </a:moveTo>
                  <a:lnTo>
                    <a:pt x="200" y="200"/>
                  </a:lnTo>
                  <a:lnTo>
                    <a:pt x="0" y="200"/>
                  </a:lnTo>
                  <a:lnTo>
                    <a:pt x="0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75" y="13"/>
                  </a:lnTo>
                  <a:lnTo>
                    <a:pt x="20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56"/>
            <p:cNvSpPr/>
            <p:nvPr/>
          </p:nvSpPr>
          <p:spPr bwMode="auto">
            <a:xfrm>
              <a:off x="1119187" y="1338263"/>
              <a:ext cx="317500" cy="317500"/>
            </a:xfrm>
            <a:custGeom>
              <a:avLst/>
              <a:gdLst>
                <a:gd name="T0" fmla="*/ 200 w 200"/>
                <a:gd name="T1" fmla="*/ 36 h 200"/>
                <a:gd name="T2" fmla="*/ 200 w 200"/>
                <a:gd name="T3" fmla="*/ 200 h 200"/>
                <a:gd name="T4" fmla="*/ 0 w 200"/>
                <a:gd name="T5" fmla="*/ 200 h 200"/>
                <a:gd name="T6" fmla="*/ 0 w 200"/>
                <a:gd name="T7" fmla="*/ 0 h 200"/>
                <a:gd name="T8" fmla="*/ 158 w 200"/>
                <a:gd name="T9" fmla="*/ 0 h 200"/>
                <a:gd name="T10" fmla="*/ 158 w 200"/>
                <a:gd name="T11" fmla="*/ 0 h 200"/>
                <a:gd name="T12" fmla="*/ 200 w 200"/>
                <a:gd name="T13" fmla="*/ 35 h 200"/>
                <a:gd name="T14" fmla="*/ 200 w 200"/>
                <a:gd name="T15" fmla="*/ 3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200">
                  <a:moveTo>
                    <a:pt x="200" y="36"/>
                  </a:moveTo>
                  <a:lnTo>
                    <a:pt x="200" y="200"/>
                  </a:lnTo>
                  <a:lnTo>
                    <a:pt x="0" y="200"/>
                  </a:lnTo>
                  <a:lnTo>
                    <a:pt x="0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200" y="35"/>
                  </a:lnTo>
                  <a:lnTo>
                    <a:pt x="200" y="36"/>
                  </a:lnTo>
                  <a:close/>
                </a:path>
              </a:pathLst>
            </a:custGeom>
            <a:grpFill/>
            <a:ln w="33338" cap="rnd">
              <a:solidFill>
                <a:schemeClr val="bg1">
                  <a:lumMod val="95000"/>
                  <a:alpha val="46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57"/>
            <p:cNvSpPr/>
            <p:nvPr/>
          </p:nvSpPr>
          <p:spPr bwMode="auto">
            <a:xfrm>
              <a:off x="1347787" y="1338263"/>
              <a:ext cx="88900" cy="77787"/>
            </a:xfrm>
            <a:custGeom>
              <a:avLst/>
              <a:gdLst>
                <a:gd name="T0" fmla="*/ 14 w 56"/>
                <a:gd name="T1" fmla="*/ 0 h 49"/>
                <a:gd name="T2" fmla="*/ 14 w 56"/>
                <a:gd name="T3" fmla="*/ 0 h 49"/>
                <a:gd name="T4" fmla="*/ 0 w 56"/>
                <a:gd name="T5" fmla="*/ 49 h 49"/>
                <a:gd name="T6" fmla="*/ 56 w 56"/>
                <a:gd name="T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14" y="0"/>
                  </a:moveTo>
                  <a:lnTo>
                    <a:pt x="14" y="0"/>
                  </a:lnTo>
                  <a:lnTo>
                    <a:pt x="0" y="49"/>
                  </a:lnTo>
                  <a:lnTo>
                    <a:pt x="56" y="36"/>
                  </a:lnTo>
                </a:path>
              </a:pathLst>
            </a:custGeom>
            <a:grpFill/>
            <a:ln w="33338" cap="rnd">
              <a:solidFill>
                <a:schemeClr val="bg1">
                  <a:lumMod val="95000"/>
                  <a:alpha val="46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Line 58"/>
            <p:cNvSpPr>
              <a:spLocks noChangeShapeType="1"/>
            </p:cNvSpPr>
            <p:nvPr/>
          </p:nvSpPr>
          <p:spPr bwMode="auto">
            <a:xfrm>
              <a:off x="1185862" y="1468438"/>
              <a:ext cx="187325" cy="0"/>
            </a:xfrm>
            <a:prstGeom prst="line">
              <a:avLst/>
            </a:prstGeom>
            <a:grpFill/>
            <a:ln w="26988" cap="rnd">
              <a:solidFill>
                <a:schemeClr val="bg1">
                  <a:lumMod val="95000"/>
                  <a:alpha val="3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Line 59"/>
            <p:cNvSpPr>
              <a:spLocks noChangeShapeType="1"/>
            </p:cNvSpPr>
            <p:nvPr/>
          </p:nvSpPr>
          <p:spPr bwMode="auto">
            <a:xfrm>
              <a:off x="1185862" y="1512888"/>
              <a:ext cx="187325" cy="0"/>
            </a:xfrm>
            <a:prstGeom prst="line">
              <a:avLst/>
            </a:prstGeom>
            <a:grpFill/>
            <a:ln w="26988" cap="rnd">
              <a:solidFill>
                <a:schemeClr val="bg1">
                  <a:lumMod val="95000"/>
                  <a:alpha val="3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Line 60"/>
            <p:cNvSpPr>
              <a:spLocks noChangeShapeType="1"/>
            </p:cNvSpPr>
            <p:nvPr/>
          </p:nvSpPr>
          <p:spPr bwMode="auto">
            <a:xfrm>
              <a:off x="1185862" y="1558925"/>
              <a:ext cx="187325" cy="0"/>
            </a:xfrm>
            <a:prstGeom prst="line">
              <a:avLst/>
            </a:prstGeom>
            <a:grpFill/>
            <a:ln w="26988" cap="rnd">
              <a:solidFill>
                <a:schemeClr val="bg1">
                  <a:lumMod val="95000"/>
                  <a:alpha val="3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61"/>
            <p:cNvSpPr/>
            <p:nvPr/>
          </p:nvSpPr>
          <p:spPr bwMode="auto">
            <a:xfrm>
              <a:off x="973137" y="1338263"/>
              <a:ext cx="88900" cy="77787"/>
            </a:xfrm>
            <a:custGeom>
              <a:avLst/>
              <a:gdLst>
                <a:gd name="T0" fmla="*/ 56 w 56"/>
                <a:gd name="T1" fmla="*/ 35 h 49"/>
                <a:gd name="T2" fmla="*/ 56 w 56"/>
                <a:gd name="T3" fmla="*/ 36 h 49"/>
                <a:gd name="T4" fmla="*/ 0 w 56"/>
                <a:gd name="T5" fmla="*/ 49 h 49"/>
                <a:gd name="T6" fmla="*/ 15 w 56"/>
                <a:gd name="T7" fmla="*/ 0 h 49"/>
                <a:gd name="T8" fmla="*/ 56 w 56"/>
                <a:gd name="T9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9">
                  <a:moveTo>
                    <a:pt x="56" y="35"/>
                  </a:moveTo>
                  <a:lnTo>
                    <a:pt x="56" y="36"/>
                  </a:lnTo>
                  <a:lnTo>
                    <a:pt x="0" y="49"/>
                  </a:lnTo>
                  <a:lnTo>
                    <a:pt x="15" y="0"/>
                  </a:lnTo>
                  <a:lnTo>
                    <a:pt x="56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62"/>
            <p:cNvSpPr/>
            <p:nvPr/>
          </p:nvSpPr>
          <p:spPr bwMode="auto">
            <a:xfrm>
              <a:off x="744537" y="1338263"/>
              <a:ext cx="317500" cy="317500"/>
            </a:xfrm>
            <a:custGeom>
              <a:avLst/>
              <a:gdLst>
                <a:gd name="T0" fmla="*/ 200 w 200"/>
                <a:gd name="T1" fmla="*/ 36 h 200"/>
                <a:gd name="T2" fmla="*/ 200 w 200"/>
                <a:gd name="T3" fmla="*/ 200 h 200"/>
                <a:gd name="T4" fmla="*/ 0 w 200"/>
                <a:gd name="T5" fmla="*/ 200 h 200"/>
                <a:gd name="T6" fmla="*/ 0 w 200"/>
                <a:gd name="T7" fmla="*/ 0 h 200"/>
                <a:gd name="T8" fmla="*/ 158 w 200"/>
                <a:gd name="T9" fmla="*/ 0 h 200"/>
                <a:gd name="T10" fmla="*/ 159 w 200"/>
                <a:gd name="T11" fmla="*/ 0 h 200"/>
                <a:gd name="T12" fmla="*/ 177 w 200"/>
                <a:gd name="T13" fmla="*/ 16 h 200"/>
                <a:gd name="T14" fmla="*/ 200 w 200"/>
                <a:gd name="T15" fmla="*/ 3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200">
                  <a:moveTo>
                    <a:pt x="200" y="36"/>
                  </a:moveTo>
                  <a:lnTo>
                    <a:pt x="200" y="200"/>
                  </a:lnTo>
                  <a:lnTo>
                    <a:pt x="0" y="200"/>
                  </a:lnTo>
                  <a:lnTo>
                    <a:pt x="0" y="0"/>
                  </a:lnTo>
                  <a:lnTo>
                    <a:pt x="158" y="0"/>
                  </a:lnTo>
                  <a:lnTo>
                    <a:pt x="159" y="0"/>
                  </a:lnTo>
                  <a:lnTo>
                    <a:pt x="177" y="16"/>
                  </a:lnTo>
                  <a:lnTo>
                    <a:pt x="20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63"/>
            <p:cNvSpPr/>
            <p:nvPr/>
          </p:nvSpPr>
          <p:spPr bwMode="auto">
            <a:xfrm>
              <a:off x="744537" y="1338263"/>
              <a:ext cx="317500" cy="317500"/>
            </a:xfrm>
            <a:custGeom>
              <a:avLst/>
              <a:gdLst>
                <a:gd name="T0" fmla="*/ 200 w 200"/>
                <a:gd name="T1" fmla="*/ 36 h 200"/>
                <a:gd name="T2" fmla="*/ 200 w 200"/>
                <a:gd name="T3" fmla="*/ 200 h 200"/>
                <a:gd name="T4" fmla="*/ 0 w 200"/>
                <a:gd name="T5" fmla="*/ 200 h 200"/>
                <a:gd name="T6" fmla="*/ 0 w 200"/>
                <a:gd name="T7" fmla="*/ 0 h 200"/>
                <a:gd name="T8" fmla="*/ 158 w 200"/>
                <a:gd name="T9" fmla="*/ 0 h 200"/>
                <a:gd name="T10" fmla="*/ 159 w 200"/>
                <a:gd name="T11" fmla="*/ 0 h 200"/>
                <a:gd name="T12" fmla="*/ 200 w 200"/>
                <a:gd name="T13" fmla="*/ 35 h 200"/>
                <a:gd name="T14" fmla="*/ 200 w 200"/>
                <a:gd name="T15" fmla="*/ 3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200">
                  <a:moveTo>
                    <a:pt x="200" y="36"/>
                  </a:moveTo>
                  <a:lnTo>
                    <a:pt x="200" y="200"/>
                  </a:lnTo>
                  <a:lnTo>
                    <a:pt x="0" y="200"/>
                  </a:lnTo>
                  <a:lnTo>
                    <a:pt x="0" y="0"/>
                  </a:lnTo>
                  <a:lnTo>
                    <a:pt x="158" y="0"/>
                  </a:lnTo>
                  <a:lnTo>
                    <a:pt x="159" y="0"/>
                  </a:lnTo>
                  <a:lnTo>
                    <a:pt x="200" y="35"/>
                  </a:lnTo>
                  <a:lnTo>
                    <a:pt x="200" y="36"/>
                  </a:lnTo>
                  <a:close/>
                </a:path>
              </a:pathLst>
            </a:custGeom>
            <a:grpFill/>
            <a:ln w="33338" cap="rnd">
              <a:solidFill>
                <a:schemeClr val="bg1">
                  <a:lumMod val="95000"/>
                  <a:alpha val="61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64"/>
            <p:cNvSpPr/>
            <p:nvPr/>
          </p:nvSpPr>
          <p:spPr bwMode="auto">
            <a:xfrm>
              <a:off x="973137" y="1338263"/>
              <a:ext cx="88900" cy="77787"/>
            </a:xfrm>
            <a:custGeom>
              <a:avLst/>
              <a:gdLst>
                <a:gd name="T0" fmla="*/ 15 w 56"/>
                <a:gd name="T1" fmla="*/ 0 h 49"/>
                <a:gd name="T2" fmla="*/ 15 w 56"/>
                <a:gd name="T3" fmla="*/ 0 h 49"/>
                <a:gd name="T4" fmla="*/ 0 w 56"/>
                <a:gd name="T5" fmla="*/ 49 h 49"/>
                <a:gd name="T6" fmla="*/ 56 w 56"/>
                <a:gd name="T7" fmla="*/ 3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15" y="0"/>
                  </a:moveTo>
                  <a:lnTo>
                    <a:pt x="15" y="0"/>
                  </a:lnTo>
                  <a:lnTo>
                    <a:pt x="0" y="49"/>
                  </a:lnTo>
                  <a:lnTo>
                    <a:pt x="56" y="36"/>
                  </a:lnTo>
                </a:path>
              </a:pathLst>
            </a:custGeom>
            <a:grpFill/>
            <a:ln w="33338" cap="rnd">
              <a:solidFill>
                <a:schemeClr val="bg1">
                  <a:lumMod val="95000"/>
                  <a:alpha val="61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Line 65"/>
            <p:cNvSpPr>
              <a:spLocks noChangeShapeType="1"/>
            </p:cNvSpPr>
            <p:nvPr/>
          </p:nvSpPr>
          <p:spPr bwMode="auto">
            <a:xfrm>
              <a:off x="811212" y="1468438"/>
              <a:ext cx="187325" cy="0"/>
            </a:xfrm>
            <a:prstGeom prst="line">
              <a:avLst/>
            </a:prstGeom>
            <a:grpFill/>
            <a:ln w="26988" cap="rnd">
              <a:solidFill>
                <a:schemeClr val="bg1">
                  <a:alpha val="47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Line 66"/>
            <p:cNvSpPr>
              <a:spLocks noChangeShapeType="1"/>
            </p:cNvSpPr>
            <p:nvPr/>
          </p:nvSpPr>
          <p:spPr bwMode="auto">
            <a:xfrm>
              <a:off x="811212" y="1512888"/>
              <a:ext cx="187325" cy="0"/>
            </a:xfrm>
            <a:prstGeom prst="line">
              <a:avLst/>
            </a:prstGeom>
            <a:grpFill/>
            <a:ln w="26988" cap="rnd">
              <a:solidFill>
                <a:schemeClr val="bg1">
                  <a:alpha val="47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Line 67"/>
            <p:cNvSpPr>
              <a:spLocks noChangeShapeType="1"/>
            </p:cNvSpPr>
            <p:nvPr/>
          </p:nvSpPr>
          <p:spPr bwMode="auto">
            <a:xfrm>
              <a:off x="811212" y="1558925"/>
              <a:ext cx="187325" cy="0"/>
            </a:xfrm>
            <a:prstGeom prst="line">
              <a:avLst/>
            </a:prstGeom>
            <a:grpFill/>
            <a:ln w="26988" cap="rnd">
              <a:solidFill>
                <a:schemeClr val="bg1">
                  <a:alpha val="47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68"/>
            <p:cNvSpPr/>
            <p:nvPr/>
          </p:nvSpPr>
          <p:spPr bwMode="auto">
            <a:xfrm>
              <a:off x="1774825" y="1223963"/>
              <a:ext cx="58738" cy="125412"/>
            </a:xfrm>
            <a:custGeom>
              <a:avLst/>
              <a:gdLst>
                <a:gd name="T0" fmla="*/ 37 w 37"/>
                <a:gd name="T1" fmla="*/ 56 h 79"/>
                <a:gd name="T2" fmla="*/ 37 w 37"/>
                <a:gd name="T3" fmla="*/ 79 h 79"/>
                <a:gd name="T4" fmla="*/ 0 w 37"/>
                <a:gd name="T5" fmla="*/ 79 h 79"/>
                <a:gd name="T6" fmla="*/ 0 w 37"/>
                <a:gd name="T7" fmla="*/ 56 h 79"/>
                <a:gd name="T8" fmla="*/ 0 w 37"/>
                <a:gd name="T9" fmla="*/ 0 h 79"/>
                <a:gd name="T10" fmla="*/ 37 w 37"/>
                <a:gd name="T11" fmla="*/ 0 h 79"/>
                <a:gd name="T12" fmla="*/ 37 w 37"/>
                <a:gd name="T13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79">
                  <a:moveTo>
                    <a:pt x="37" y="56"/>
                  </a:moveTo>
                  <a:lnTo>
                    <a:pt x="37" y="79"/>
                  </a:lnTo>
                  <a:lnTo>
                    <a:pt x="0" y="79"/>
                  </a:lnTo>
                  <a:lnTo>
                    <a:pt x="0" y="56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69"/>
            <p:cNvSpPr/>
            <p:nvPr/>
          </p:nvSpPr>
          <p:spPr bwMode="auto">
            <a:xfrm>
              <a:off x="1593850" y="1311275"/>
              <a:ext cx="493713" cy="635000"/>
            </a:xfrm>
            <a:custGeom>
              <a:avLst/>
              <a:gdLst>
                <a:gd name="T0" fmla="*/ 311 w 311"/>
                <a:gd name="T1" fmla="*/ 1 h 400"/>
                <a:gd name="T2" fmla="*/ 311 w 311"/>
                <a:gd name="T3" fmla="*/ 400 h 400"/>
                <a:gd name="T4" fmla="*/ 0 w 311"/>
                <a:gd name="T5" fmla="*/ 400 h 400"/>
                <a:gd name="T6" fmla="*/ 0 w 311"/>
                <a:gd name="T7" fmla="*/ 1 h 400"/>
                <a:gd name="T8" fmla="*/ 115 w 311"/>
                <a:gd name="T9" fmla="*/ 1 h 400"/>
                <a:gd name="T10" fmla="*/ 117 w 311"/>
                <a:gd name="T11" fmla="*/ 1 h 400"/>
                <a:gd name="T12" fmla="*/ 117 w 311"/>
                <a:gd name="T13" fmla="*/ 24 h 400"/>
                <a:gd name="T14" fmla="*/ 150 w 311"/>
                <a:gd name="T15" fmla="*/ 22 h 400"/>
                <a:gd name="T16" fmla="*/ 150 w 311"/>
                <a:gd name="T17" fmla="*/ 1 h 400"/>
                <a:gd name="T18" fmla="*/ 151 w 311"/>
                <a:gd name="T19" fmla="*/ 0 h 400"/>
                <a:gd name="T20" fmla="*/ 311 w 311"/>
                <a:gd name="T21" fmla="*/ 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400">
                  <a:moveTo>
                    <a:pt x="311" y="1"/>
                  </a:moveTo>
                  <a:lnTo>
                    <a:pt x="311" y="400"/>
                  </a:lnTo>
                  <a:lnTo>
                    <a:pt x="0" y="400"/>
                  </a:lnTo>
                  <a:lnTo>
                    <a:pt x="0" y="1"/>
                  </a:lnTo>
                  <a:lnTo>
                    <a:pt x="115" y="1"/>
                  </a:lnTo>
                  <a:lnTo>
                    <a:pt x="117" y="1"/>
                  </a:lnTo>
                  <a:lnTo>
                    <a:pt x="117" y="24"/>
                  </a:lnTo>
                  <a:lnTo>
                    <a:pt x="150" y="22"/>
                  </a:lnTo>
                  <a:lnTo>
                    <a:pt x="150" y="1"/>
                  </a:lnTo>
                  <a:lnTo>
                    <a:pt x="151" y="0"/>
                  </a:lnTo>
                  <a:lnTo>
                    <a:pt x="31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Rectangle 70"/>
            <p:cNvSpPr>
              <a:spLocks noChangeArrowheads="1"/>
            </p:cNvSpPr>
            <p:nvPr/>
          </p:nvSpPr>
          <p:spPr bwMode="auto">
            <a:xfrm>
              <a:off x="1565275" y="1312863"/>
              <a:ext cx="33338" cy="6334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71"/>
            <p:cNvSpPr/>
            <p:nvPr/>
          </p:nvSpPr>
          <p:spPr bwMode="auto">
            <a:xfrm>
              <a:off x="1557337" y="1312863"/>
              <a:ext cx="493713" cy="633412"/>
            </a:xfrm>
            <a:custGeom>
              <a:avLst/>
              <a:gdLst>
                <a:gd name="T0" fmla="*/ 176 w 311"/>
                <a:gd name="T1" fmla="*/ 0 h 399"/>
                <a:gd name="T2" fmla="*/ 311 w 311"/>
                <a:gd name="T3" fmla="*/ 0 h 399"/>
                <a:gd name="T4" fmla="*/ 311 w 311"/>
                <a:gd name="T5" fmla="*/ 399 h 399"/>
                <a:gd name="T6" fmla="*/ 0 w 311"/>
                <a:gd name="T7" fmla="*/ 399 h 399"/>
                <a:gd name="T8" fmla="*/ 0 w 311"/>
                <a:gd name="T9" fmla="*/ 0 h 399"/>
                <a:gd name="T10" fmla="*/ 135 w 311"/>
                <a:gd name="T11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99">
                  <a:moveTo>
                    <a:pt x="176" y="0"/>
                  </a:moveTo>
                  <a:lnTo>
                    <a:pt x="311" y="0"/>
                  </a:lnTo>
                  <a:lnTo>
                    <a:pt x="311" y="399"/>
                  </a:lnTo>
                  <a:lnTo>
                    <a:pt x="0" y="399"/>
                  </a:lnTo>
                  <a:lnTo>
                    <a:pt x="0" y="0"/>
                  </a:lnTo>
                  <a:lnTo>
                    <a:pt x="135" y="0"/>
                  </a:lnTo>
                </a:path>
              </a:pathLst>
            </a:custGeom>
            <a:grpFill/>
            <a:ln w="33338" cap="rnd">
              <a:solidFill>
                <a:schemeClr val="bg1">
                  <a:lumMod val="95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72"/>
            <p:cNvSpPr/>
            <p:nvPr/>
          </p:nvSpPr>
          <p:spPr bwMode="auto">
            <a:xfrm>
              <a:off x="1774825" y="1223963"/>
              <a:ext cx="58738" cy="125412"/>
            </a:xfrm>
            <a:custGeom>
              <a:avLst/>
              <a:gdLst>
                <a:gd name="T0" fmla="*/ 37 w 37"/>
                <a:gd name="T1" fmla="*/ 56 h 79"/>
                <a:gd name="T2" fmla="*/ 37 w 37"/>
                <a:gd name="T3" fmla="*/ 79 h 79"/>
                <a:gd name="T4" fmla="*/ 0 w 37"/>
                <a:gd name="T5" fmla="*/ 79 h 79"/>
                <a:gd name="T6" fmla="*/ 0 w 37"/>
                <a:gd name="T7" fmla="*/ 56 h 79"/>
                <a:gd name="T8" fmla="*/ 0 w 37"/>
                <a:gd name="T9" fmla="*/ 0 h 79"/>
                <a:gd name="T10" fmla="*/ 37 w 37"/>
                <a:gd name="T11" fmla="*/ 0 h 79"/>
                <a:gd name="T12" fmla="*/ 37 w 37"/>
                <a:gd name="T13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79">
                  <a:moveTo>
                    <a:pt x="37" y="56"/>
                  </a:moveTo>
                  <a:lnTo>
                    <a:pt x="37" y="79"/>
                  </a:lnTo>
                  <a:lnTo>
                    <a:pt x="0" y="79"/>
                  </a:lnTo>
                  <a:lnTo>
                    <a:pt x="0" y="56"/>
                  </a:lnTo>
                  <a:lnTo>
                    <a:pt x="0" y="0"/>
                  </a:lnTo>
                  <a:lnTo>
                    <a:pt x="37" y="0"/>
                  </a:lnTo>
                  <a:lnTo>
                    <a:pt x="37" y="56"/>
                  </a:lnTo>
                  <a:close/>
                </a:path>
              </a:pathLst>
            </a:custGeom>
            <a:grpFill/>
            <a:ln w="33338" cap="rnd">
              <a:solidFill>
                <a:schemeClr val="bg1">
                  <a:alpha val="48000"/>
                </a:schemeClr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Line 73"/>
            <p:cNvSpPr>
              <a:spLocks noChangeShapeType="1"/>
            </p:cNvSpPr>
            <p:nvPr/>
          </p:nvSpPr>
          <p:spPr bwMode="auto">
            <a:xfrm>
              <a:off x="1616075" y="1470025"/>
              <a:ext cx="374650" cy="0"/>
            </a:xfrm>
            <a:prstGeom prst="line">
              <a:avLst/>
            </a:prstGeom>
            <a:grpFill/>
            <a:ln w="44450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Line 74"/>
            <p:cNvSpPr>
              <a:spLocks noChangeShapeType="1"/>
            </p:cNvSpPr>
            <p:nvPr/>
          </p:nvSpPr>
          <p:spPr bwMode="auto">
            <a:xfrm>
              <a:off x="1616075" y="1574800"/>
              <a:ext cx="374650" cy="0"/>
            </a:xfrm>
            <a:prstGeom prst="line">
              <a:avLst/>
            </a:prstGeom>
            <a:grpFill/>
            <a:ln w="44450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Line 75"/>
            <p:cNvSpPr>
              <a:spLocks noChangeShapeType="1"/>
            </p:cNvSpPr>
            <p:nvPr/>
          </p:nvSpPr>
          <p:spPr bwMode="auto">
            <a:xfrm>
              <a:off x="1616075" y="1679575"/>
              <a:ext cx="374650" cy="0"/>
            </a:xfrm>
            <a:prstGeom prst="line">
              <a:avLst/>
            </a:prstGeom>
            <a:grpFill/>
            <a:ln w="44450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Line 76"/>
            <p:cNvSpPr>
              <a:spLocks noChangeShapeType="1"/>
            </p:cNvSpPr>
            <p:nvPr/>
          </p:nvSpPr>
          <p:spPr bwMode="auto">
            <a:xfrm>
              <a:off x="1616075" y="1784350"/>
              <a:ext cx="374650" cy="0"/>
            </a:xfrm>
            <a:prstGeom prst="line">
              <a:avLst/>
            </a:prstGeom>
            <a:grpFill/>
            <a:ln w="44450" cap="rnd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4" name="椭圆 203"/>
          <p:cNvSpPr/>
          <p:nvPr/>
        </p:nvSpPr>
        <p:spPr>
          <a:xfrm>
            <a:off x="5469835" y="1483153"/>
            <a:ext cx="593928" cy="593926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1016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prstClr val="white"/>
              </a:solidFill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205" name="椭圆 204"/>
          <p:cNvSpPr/>
          <p:nvPr/>
        </p:nvSpPr>
        <p:spPr>
          <a:xfrm>
            <a:off x="7716015" y="323926"/>
            <a:ext cx="331552" cy="331550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1016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prstClr val="white"/>
              </a:solidFill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206" name="椭圆 205"/>
          <p:cNvSpPr/>
          <p:nvPr/>
        </p:nvSpPr>
        <p:spPr>
          <a:xfrm>
            <a:off x="2287746" y="2019300"/>
            <a:ext cx="331552" cy="331550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2700000" scaled="1"/>
          </a:gradFill>
          <a:ln>
            <a:noFill/>
          </a:ln>
          <a:effectLst>
            <a:outerShdw blurRad="203200" dist="1016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prstClr val="white"/>
              </a:solidFill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207" name="任意多边形: 形状 206"/>
          <p:cNvSpPr/>
          <p:nvPr/>
        </p:nvSpPr>
        <p:spPr>
          <a:xfrm>
            <a:off x="2734486" y="0"/>
            <a:ext cx="9457515" cy="3068352"/>
          </a:xfrm>
          <a:custGeom>
            <a:avLst/>
            <a:gdLst>
              <a:gd name="connsiteX0" fmla="*/ 1114010 w 9457515"/>
              <a:gd name="connsiteY0" fmla="*/ 0 h 3068352"/>
              <a:gd name="connsiteX1" fmla="*/ 9457515 w 9457515"/>
              <a:gd name="connsiteY1" fmla="*/ 0 h 3068352"/>
              <a:gd name="connsiteX2" fmla="*/ 9457515 w 9457515"/>
              <a:gd name="connsiteY2" fmla="*/ 520097 h 3068352"/>
              <a:gd name="connsiteX3" fmla="*/ 9441461 w 9457515"/>
              <a:gd name="connsiteY3" fmla="*/ 544078 h 3068352"/>
              <a:gd name="connsiteX4" fmla="*/ 8474289 w 9457515"/>
              <a:gd name="connsiteY4" fmla="*/ 1504335 h 3068352"/>
              <a:gd name="connsiteX5" fmla="*/ 5878573 w 9457515"/>
              <a:gd name="connsiteY5" fmla="*/ 1799303 h 3068352"/>
              <a:gd name="connsiteX6" fmla="*/ 4315244 w 9457515"/>
              <a:gd name="connsiteY6" fmla="*/ 2448232 h 3068352"/>
              <a:gd name="connsiteX7" fmla="*/ 3105876 w 9457515"/>
              <a:gd name="connsiteY7" fmla="*/ 3067665 h 3068352"/>
              <a:gd name="connsiteX8" fmla="*/ 1424560 w 9457515"/>
              <a:gd name="connsiteY8" fmla="*/ 2566219 h 3068352"/>
              <a:gd name="connsiteX9" fmla="*/ 628147 w 9457515"/>
              <a:gd name="connsiteY9" fmla="*/ 2389239 h 3068352"/>
              <a:gd name="connsiteX10" fmla="*/ 148105 w 9457515"/>
              <a:gd name="connsiteY10" fmla="*/ 2560430 h 3068352"/>
              <a:gd name="connsiteX11" fmla="*/ 0 w 9457515"/>
              <a:gd name="connsiteY11" fmla="*/ 2628098 h 3068352"/>
              <a:gd name="connsiteX12" fmla="*/ 81150 w 9457515"/>
              <a:gd name="connsiteY12" fmla="*/ 2572993 h 3068352"/>
              <a:gd name="connsiteX13" fmla="*/ 538366 w 9457515"/>
              <a:gd name="connsiteY13" fmla="*/ 2369392 h 3068352"/>
              <a:gd name="connsiteX14" fmla="*/ 3084680 w 9457515"/>
              <a:gd name="connsiteY14" fmla="*/ 2760836 h 3068352"/>
              <a:gd name="connsiteX15" fmla="*/ 5193412 w 9457515"/>
              <a:gd name="connsiteY15" fmla="*/ 1472526 h 3068352"/>
              <a:gd name="connsiteX16" fmla="*/ 7979231 w 9457515"/>
              <a:gd name="connsiteY16" fmla="*/ 1056563 h 3068352"/>
              <a:gd name="connsiteX17" fmla="*/ 9415521 w 9457515"/>
              <a:gd name="connsiteY17" fmla="*/ 2 h 3068352"/>
              <a:gd name="connsiteX18" fmla="*/ 1114007 w 9457515"/>
              <a:gd name="connsiteY18" fmla="*/ 2 h 3068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457515" h="3068352">
                <a:moveTo>
                  <a:pt x="1114010" y="0"/>
                </a:moveTo>
                <a:lnTo>
                  <a:pt x="9457515" y="0"/>
                </a:lnTo>
                <a:lnTo>
                  <a:pt x="9457515" y="520097"/>
                </a:lnTo>
                <a:lnTo>
                  <a:pt x="9441461" y="544078"/>
                </a:lnTo>
                <a:cubicBezTo>
                  <a:pt x="9233831" y="857250"/>
                  <a:pt x="8942550" y="1316294"/>
                  <a:pt x="8474289" y="1504335"/>
                </a:cubicBezTo>
                <a:cubicBezTo>
                  <a:pt x="7849941" y="1755057"/>
                  <a:pt x="6660238" y="1789471"/>
                  <a:pt x="5878573" y="1799303"/>
                </a:cubicBezTo>
                <a:cubicBezTo>
                  <a:pt x="5096908" y="1809135"/>
                  <a:pt x="4777360" y="2236838"/>
                  <a:pt x="4315244" y="2448232"/>
                </a:cubicBezTo>
                <a:cubicBezTo>
                  <a:pt x="3853128" y="2659626"/>
                  <a:pt x="3587657" y="3048001"/>
                  <a:pt x="3105876" y="3067665"/>
                </a:cubicBezTo>
                <a:cubicBezTo>
                  <a:pt x="2624095" y="3087330"/>
                  <a:pt x="1837516" y="2679290"/>
                  <a:pt x="1424560" y="2566219"/>
                </a:cubicBezTo>
                <a:cubicBezTo>
                  <a:pt x="1011605" y="2453148"/>
                  <a:pt x="932947" y="2384323"/>
                  <a:pt x="628147" y="2389239"/>
                </a:cubicBezTo>
                <a:cubicBezTo>
                  <a:pt x="513847" y="2391083"/>
                  <a:pt x="329723" y="2475886"/>
                  <a:pt x="148105" y="2560430"/>
                </a:cubicBezTo>
                <a:lnTo>
                  <a:pt x="0" y="2628098"/>
                </a:lnTo>
                <a:lnTo>
                  <a:pt x="81150" y="2572993"/>
                </a:lnTo>
                <a:cubicBezTo>
                  <a:pt x="230895" y="2478569"/>
                  <a:pt x="382698" y="2406181"/>
                  <a:pt x="538366" y="2369392"/>
                </a:cubicBezTo>
                <a:cubicBezTo>
                  <a:pt x="1368596" y="2173185"/>
                  <a:pt x="2308838" y="2910313"/>
                  <a:pt x="3084680" y="2760836"/>
                </a:cubicBezTo>
                <a:cubicBezTo>
                  <a:pt x="3860519" y="2611358"/>
                  <a:pt x="4377654" y="1756571"/>
                  <a:pt x="5193412" y="1472526"/>
                </a:cubicBezTo>
                <a:cubicBezTo>
                  <a:pt x="6009170" y="1188481"/>
                  <a:pt x="7069007" y="1432392"/>
                  <a:pt x="7979231" y="1056563"/>
                </a:cubicBezTo>
                <a:cubicBezTo>
                  <a:pt x="8433804" y="868871"/>
                  <a:pt x="8946434" y="463465"/>
                  <a:pt x="9415521" y="2"/>
                </a:cubicBezTo>
                <a:lnTo>
                  <a:pt x="1114007" y="2"/>
                </a:lnTo>
                <a:close/>
              </a:path>
            </a:pathLst>
          </a:custGeom>
          <a:solidFill>
            <a:schemeClr val="bg1">
              <a:lumMod val="8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椭圆 207"/>
          <p:cNvSpPr/>
          <p:nvPr/>
        </p:nvSpPr>
        <p:spPr>
          <a:xfrm>
            <a:off x="588397" y="3618130"/>
            <a:ext cx="712489" cy="712489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/>
          </a:p>
        </p:txBody>
      </p:sp>
      <p:sp>
        <p:nvSpPr>
          <p:cNvPr id="209" name="矩形 208"/>
          <p:cNvSpPr/>
          <p:nvPr/>
        </p:nvSpPr>
        <p:spPr>
          <a:xfrm>
            <a:off x="7034763" y="3139373"/>
            <a:ext cx="87757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01.</a:t>
            </a:r>
          </a:p>
        </p:txBody>
      </p:sp>
      <p:sp>
        <p:nvSpPr>
          <p:cNvPr id="210" name="矩形 209"/>
          <p:cNvSpPr/>
          <p:nvPr/>
        </p:nvSpPr>
        <p:spPr>
          <a:xfrm>
            <a:off x="7983376" y="3259580"/>
            <a:ext cx="270256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在此输入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 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标题内容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……</a:t>
            </a:r>
          </a:p>
        </p:txBody>
      </p:sp>
      <p:sp>
        <p:nvSpPr>
          <p:cNvPr id="211" name="矩形 210"/>
          <p:cNvSpPr/>
          <p:nvPr/>
        </p:nvSpPr>
        <p:spPr>
          <a:xfrm>
            <a:off x="7034764" y="3927186"/>
            <a:ext cx="87757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02.</a:t>
            </a:r>
          </a:p>
        </p:txBody>
      </p:sp>
      <p:sp>
        <p:nvSpPr>
          <p:cNvPr id="212" name="矩形 211"/>
          <p:cNvSpPr/>
          <p:nvPr/>
        </p:nvSpPr>
        <p:spPr>
          <a:xfrm>
            <a:off x="7983376" y="4047393"/>
            <a:ext cx="270256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在此输入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 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标题内容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……</a:t>
            </a:r>
          </a:p>
        </p:txBody>
      </p:sp>
      <p:sp>
        <p:nvSpPr>
          <p:cNvPr id="213" name="矩形 212"/>
          <p:cNvSpPr/>
          <p:nvPr/>
        </p:nvSpPr>
        <p:spPr>
          <a:xfrm>
            <a:off x="7034764" y="4693403"/>
            <a:ext cx="87757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03.</a:t>
            </a:r>
          </a:p>
        </p:txBody>
      </p:sp>
      <p:sp>
        <p:nvSpPr>
          <p:cNvPr id="214" name="矩形 213"/>
          <p:cNvSpPr/>
          <p:nvPr/>
        </p:nvSpPr>
        <p:spPr>
          <a:xfrm>
            <a:off x="7983376" y="4754616"/>
            <a:ext cx="270256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在此输入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 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标题内容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……</a:t>
            </a:r>
          </a:p>
        </p:txBody>
      </p:sp>
      <p:sp>
        <p:nvSpPr>
          <p:cNvPr id="215" name="矩形 214"/>
          <p:cNvSpPr/>
          <p:nvPr/>
        </p:nvSpPr>
        <p:spPr>
          <a:xfrm>
            <a:off x="7034764" y="5439423"/>
            <a:ext cx="87757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400000000000000" pitchFamily="34" charset="-122"/>
              </a:rPr>
              <a:t>04.</a:t>
            </a:r>
          </a:p>
        </p:txBody>
      </p:sp>
      <p:sp>
        <p:nvSpPr>
          <p:cNvPr id="216" name="矩形 215"/>
          <p:cNvSpPr/>
          <p:nvPr/>
        </p:nvSpPr>
        <p:spPr>
          <a:xfrm>
            <a:off x="7983376" y="5559630"/>
            <a:ext cx="270256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在此输入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 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标题内容</a:t>
            </a: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400000000000000" pitchFamily="34" charset="-122"/>
              </a:rPr>
              <a:t>……</a:t>
            </a:r>
          </a:p>
        </p:txBody>
      </p:sp>
      <p:sp>
        <p:nvSpPr>
          <p:cNvPr id="217" name="矩形 216"/>
          <p:cNvSpPr/>
          <p:nvPr/>
        </p:nvSpPr>
        <p:spPr>
          <a:xfrm>
            <a:off x="1845439" y="4330450"/>
            <a:ext cx="3865880" cy="101473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6000" b="1" spc="600" dirty="0">
                <a:solidFill>
                  <a:schemeClr val="accent3"/>
                </a:solidFill>
                <a:latin typeface="锐字真言体免费商用" panose="02010600030101010101" pitchFamily="2" charset="-122"/>
                <a:ea typeface="锐字真言体免费商用" panose="02010600030101010101" pitchFamily="2" charset="-122"/>
                <a:sym typeface="思源黑体" panose="020B0400000000000000" pitchFamily="34" charset="-122"/>
              </a:rPr>
              <a:t>CONTENTS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bldLvl="0" animBg="1"/>
      <p:bldP spid="105" grpId="0" bldLvl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11302.jpg3"/>
          <p:cNvPicPr>
            <a:picLocks noChangeAspect="1"/>
          </p:cNvPicPr>
          <p:nvPr userDrawn="1"/>
        </p:nvPicPr>
        <p:blipFill>
          <a:blip r:embed="rId5"/>
          <a:srcRect r="25204"/>
          <a:stretch>
            <a:fillRect/>
          </a:stretch>
        </p:blipFill>
        <p:spPr>
          <a:xfrm rot="5400000">
            <a:off x="2680970" y="-2681605"/>
            <a:ext cx="6851650" cy="12214225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6"/>
          <a:srcRect l="14768" b="6237"/>
          <a:stretch>
            <a:fillRect/>
          </a:stretch>
        </p:blipFill>
        <p:spPr>
          <a:xfrm>
            <a:off x="-19685" y="-99695"/>
            <a:ext cx="12588240" cy="7016115"/>
          </a:xfrm>
          <a:prstGeom prst="rect">
            <a:avLst/>
          </a:prstGeom>
        </p:spPr>
      </p:pic>
      <p:sp>
        <p:nvSpPr>
          <p:cNvPr id="18" name="任意多边形: 形状 17"/>
          <p:cNvSpPr/>
          <p:nvPr/>
        </p:nvSpPr>
        <p:spPr>
          <a:xfrm>
            <a:off x="6540875" y="-629921"/>
            <a:ext cx="6221472" cy="7157711"/>
          </a:xfrm>
          <a:custGeom>
            <a:avLst/>
            <a:gdLst>
              <a:gd name="connsiteX0" fmla="*/ 574885 w 6242956"/>
              <a:gd name="connsiteY0" fmla="*/ 0 h 6565892"/>
              <a:gd name="connsiteX1" fmla="*/ 1512831 w 6242956"/>
              <a:gd name="connsiteY1" fmla="*/ 3238501 h 6565892"/>
              <a:gd name="connsiteX2" fmla="*/ 4560831 w 6242956"/>
              <a:gd name="connsiteY2" fmla="*/ 4248151 h 6565892"/>
              <a:gd name="connsiteX3" fmla="*/ 6208976 w 6242956"/>
              <a:gd name="connsiteY3" fmla="*/ 6516461 h 6565892"/>
              <a:gd name="connsiteX4" fmla="*/ 6192774 w 6242956"/>
              <a:gd name="connsiteY4" fmla="*/ 6565892 h 6565892"/>
              <a:gd name="connsiteX5" fmla="*/ 6186959 w 6242956"/>
              <a:gd name="connsiteY5" fmla="*/ 6534151 h 6565892"/>
              <a:gd name="connsiteX6" fmla="*/ 5310659 w 6242956"/>
              <a:gd name="connsiteY6" fmla="*/ 5010151 h 6565892"/>
              <a:gd name="connsiteX7" fmla="*/ 3862859 w 6242956"/>
              <a:gd name="connsiteY7" fmla="*/ 4438651 h 6565892"/>
              <a:gd name="connsiteX8" fmla="*/ 1862609 w 6242956"/>
              <a:gd name="connsiteY8" fmla="*/ 4400551 h 6565892"/>
              <a:gd name="connsiteX9" fmla="*/ 948209 w 6242956"/>
              <a:gd name="connsiteY9" fmla="*/ 4076701 h 6565892"/>
              <a:gd name="connsiteX10" fmla="*/ 338609 w 6242956"/>
              <a:gd name="connsiteY10" fmla="*/ 3086101 h 6565892"/>
              <a:gd name="connsiteX11" fmla="*/ 224309 w 6242956"/>
              <a:gd name="connsiteY11" fmla="*/ 1905001 h 6565892"/>
              <a:gd name="connsiteX12" fmla="*/ 186209 w 6242956"/>
              <a:gd name="connsiteY12" fmla="*/ 704851 h 6565892"/>
              <a:gd name="connsiteX13" fmla="*/ 50980 w 6242956"/>
              <a:gd name="connsiteY13" fmla="*/ 175097 h 6565892"/>
              <a:gd name="connsiteX14" fmla="*/ 0 w 6242956"/>
              <a:gd name="connsiteY14" fmla="*/ 8398 h 6565892"/>
              <a:gd name="connsiteX0-1" fmla="*/ 523905 w 6191976"/>
              <a:gd name="connsiteY0-2" fmla="*/ 0 h 6565892"/>
              <a:gd name="connsiteX1-3" fmla="*/ 1461851 w 6191976"/>
              <a:gd name="connsiteY1-4" fmla="*/ 3238501 h 6565892"/>
              <a:gd name="connsiteX2-5" fmla="*/ 4509851 w 6191976"/>
              <a:gd name="connsiteY2-6" fmla="*/ 4248151 h 6565892"/>
              <a:gd name="connsiteX3-7" fmla="*/ 6157996 w 6191976"/>
              <a:gd name="connsiteY3-8" fmla="*/ 6516461 h 6565892"/>
              <a:gd name="connsiteX4-9" fmla="*/ 6141794 w 6191976"/>
              <a:gd name="connsiteY4-10" fmla="*/ 6565892 h 6565892"/>
              <a:gd name="connsiteX5-11" fmla="*/ 6135979 w 6191976"/>
              <a:gd name="connsiteY5-12" fmla="*/ 6534151 h 6565892"/>
              <a:gd name="connsiteX6-13" fmla="*/ 5259679 w 6191976"/>
              <a:gd name="connsiteY6-14" fmla="*/ 5010151 h 6565892"/>
              <a:gd name="connsiteX7-15" fmla="*/ 3811879 w 6191976"/>
              <a:gd name="connsiteY7-16" fmla="*/ 4438651 h 6565892"/>
              <a:gd name="connsiteX8-17" fmla="*/ 1811629 w 6191976"/>
              <a:gd name="connsiteY8-18" fmla="*/ 4400551 h 6565892"/>
              <a:gd name="connsiteX9-19" fmla="*/ 897229 w 6191976"/>
              <a:gd name="connsiteY9-20" fmla="*/ 4076701 h 6565892"/>
              <a:gd name="connsiteX10-21" fmla="*/ 287629 w 6191976"/>
              <a:gd name="connsiteY10-22" fmla="*/ 3086101 h 6565892"/>
              <a:gd name="connsiteX11-23" fmla="*/ 173329 w 6191976"/>
              <a:gd name="connsiteY11-24" fmla="*/ 1905001 h 6565892"/>
              <a:gd name="connsiteX12-25" fmla="*/ 135229 w 6191976"/>
              <a:gd name="connsiteY12-26" fmla="*/ 704851 h 6565892"/>
              <a:gd name="connsiteX13-27" fmla="*/ 0 w 6191976"/>
              <a:gd name="connsiteY13-28" fmla="*/ 175097 h 6565892"/>
              <a:gd name="connsiteX14-29" fmla="*/ 523905 w 6191976"/>
              <a:gd name="connsiteY14-30" fmla="*/ 0 h 6565892"/>
              <a:gd name="connsiteX0-31" fmla="*/ 523905 w 6191976"/>
              <a:gd name="connsiteY0-32" fmla="*/ 0 h 6565892"/>
              <a:gd name="connsiteX1-33" fmla="*/ 1461851 w 6191976"/>
              <a:gd name="connsiteY1-34" fmla="*/ 3238501 h 6565892"/>
              <a:gd name="connsiteX2-35" fmla="*/ 4509851 w 6191976"/>
              <a:gd name="connsiteY2-36" fmla="*/ 4248151 h 6565892"/>
              <a:gd name="connsiteX3-37" fmla="*/ 6157996 w 6191976"/>
              <a:gd name="connsiteY3-38" fmla="*/ 6516461 h 6565892"/>
              <a:gd name="connsiteX4-39" fmla="*/ 6141794 w 6191976"/>
              <a:gd name="connsiteY4-40" fmla="*/ 6565892 h 6565892"/>
              <a:gd name="connsiteX5-41" fmla="*/ 6135979 w 6191976"/>
              <a:gd name="connsiteY5-42" fmla="*/ 6534151 h 6565892"/>
              <a:gd name="connsiteX6-43" fmla="*/ 5259679 w 6191976"/>
              <a:gd name="connsiteY6-44" fmla="*/ 5010151 h 6565892"/>
              <a:gd name="connsiteX7-45" fmla="*/ 3811879 w 6191976"/>
              <a:gd name="connsiteY7-46" fmla="*/ 4438651 h 6565892"/>
              <a:gd name="connsiteX8-47" fmla="*/ 1811629 w 6191976"/>
              <a:gd name="connsiteY8-48" fmla="*/ 4400551 h 6565892"/>
              <a:gd name="connsiteX9-49" fmla="*/ 897229 w 6191976"/>
              <a:gd name="connsiteY9-50" fmla="*/ 4076701 h 6565892"/>
              <a:gd name="connsiteX10-51" fmla="*/ 173329 w 6191976"/>
              <a:gd name="connsiteY10-52" fmla="*/ 1905001 h 6565892"/>
              <a:gd name="connsiteX11-53" fmla="*/ 135229 w 6191976"/>
              <a:gd name="connsiteY11-54" fmla="*/ 704851 h 6565892"/>
              <a:gd name="connsiteX12-55" fmla="*/ 0 w 6191976"/>
              <a:gd name="connsiteY12-56" fmla="*/ 175097 h 6565892"/>
              <a:gd name="connsiteX13-57" fmla="*/ 523905 w 6191976"/>
              <a:gd name="connsiteY13-58" fmla="*/ 0 h 6565892"/>
              <a:gd name="connsiteX0-59" fmla="*/ 523905 w 6191976"/>
              <a:gd name="connsiteY0-60" fmla="*/ 0 h 6565892"/>
              <a:gd name="connsiteX1-61" fmla="*/ 1461851 w 6191976"/>
              <a:gd name="connsiteY1-62" fmla="*/ 3238501 h 6565892"/>
              <a:gd name="connsiteX2-63" fmla="*/ 4509851 w 6191976"/>
              <a:gd name="connsiteY2-64" fmla="*/ 4248151 h 6565892"/>
              <a:gd name="connsiteX3-65" fmla="*/ 6157996 w 6191976"/>
              <a:gd name="connsiteY3-66" fmla="*/ 6516461 h 6565892"/>
              <a:gd name="connsiteX4-67" fmla="*/ 6141794 w 6191976"/>
              <a:gd name="connsiteY4-68" fmla="*/ 6565892 h 6565892"/>
              <a:gd name="connsiteX5-69" fmla="*/ 6135979 w 6191976"/>
              <a:gd name="connsiteY5-70" fmla="*/ 6534151 h 6565892"/>
              <a:gd name="connsiteX6-71" fmla="*/ 5259679 w 6191976"/>
              <a:gd name="connsiteY6-72" fmla="*/ 5010151 h 6565892"/>
              <a:gd name="connsiteX7-73" fmla="*/ 3811879 w 6191976"/>
              <a:gd name="connsiteY7-74" fmla="*/ 4438651 h 6565892"/>
              <a:gd name="connsiteX8-75" fmla="*/ 1811629 w 6191976"/>
              <a:gd name="connsiteY8-76" fmla="*/ 4400551 h 6565892"/>
              <a:gd name="connsiteX9-77" fmla="*/ 631758 w 6191976"/>
              <a:gd name="connsiteY9-78" fmla="*/ 3693243 h 6565892"/>
              <a:gd name="connsiteX10-79" fmla="*/ 173329 w 6191976"/>
              <a:gd name="connsiteY10-80" fmla="*/ 1905001 h 6565892"/>
              <a:gd name="connsiteX11-81" fmla="*/ 135229 w 6191976"/>
              <a:gd name="connsiteY11-82" fmla="*/ 704851 h 6565892"/>
              <a:gd name="connsiteX12-83" fmla="*/ 0 w 6191976"/>
              <a:gd name="connsiteY12-84" fmla="*/ 175097 h 6565892"/>
              <a:gd name="connsiteX13-85" fmla="*/ 523905 w 6191976"/>
              <a:gd name="connsiteY13-86" fmla="*/ 0 h 6565892"/>
              <a:gd name="connsiteX0-87" fmla="*/ 553401 w 6221472"/>
              <a:gd name="connsiteY0-88" fmla="*/ 591819 h 7157711"/>
              <a:gd name="connsiteX1-89" fmla="*/ 1491347 w 6221472"/>
              <a:gd name="connsiteY1-90" fmla="*/ 3830320 h 7157711"/>
              <a:gd name="connsiteX2-91" fmla="*/ 4539347 w 6221472"/>
              <a:gd name="connsiteY2-92" fmla="*/ 4839970 h 7157711"/>
              <a:gd name="connsiteX3-93" fmla="*/ 6187492 w 6221472"/>
              <a:gd name="connsiteY3-94" fmla="*/ 7108280 h 7157711"/>
              <a:gd name="connsiteX4-95" fmla="*/ 6171290 w 6221472"/>
              <a:gd name="connsiteY4-96" fmla="*/ 7157711 h 7157711"/>
              <a:gd name="connsiteX5-97" fmla="*/ 6165475 w 6221472"/>
              <a:gd name="connsiteY5-98" fmla="*/ 7125970 h 7157711"/>
              <a:gd name="connsiteX6-99" fmla="*/ 5289175 w 6221472"/>
              <a:gd name="connsiteY6-100" fmla="*/ 5601970 h 7157711"/>
              <a:gd name="connsiteX7-101" fmla="*/ 3841375 w 6221472"/>
              <a:gd name="connsiteY7-102" fmla="*/ 5030470 h 7157711"/>
              <a:gd name="connsiteX8-103" fmla="*/ 1841125 w 6221472"/>
              <a:gd name="connsiteY8-104" fmla="*/ 4992370 h 7157711"/>
              <a:gd name="connsiteX9-105" fmla="*/ 661254 w 6221472"/>
              <a:gd name="connsiteY9-106" fmla="*/ 4285062 h 7157711"/>
              <a:gd name="connsiteX10-107" fmla="*/ 202825 w 6221472"/>
              <a:gd name="connsiteY10-108" fmla="*/ 2496820 h 7157711"/>
              <a:gd name="connsiteX11-109" fmla="*/ 164725 w 6221472"/>
              <a:gd name="connsiteY11-110" fmla="*/ 1296670 h 7157711"/>
              <a:gd name="connsiteX12-111" fmla="*/ 0 w 6221472"/>
              <a:gd name="connsiteY12-112" fmla="*/ 0 h 7157711"/>
              <a:gd name="connsiteX13-113" fmla="*/ 553401 w 6221472"/>
              <a:gd name="connsiteY13-114" fmla="*/ 591819 h 71577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6221472" h="7157711">
                <a:moveTo>
                  <a:pt x="553401" y="591819"/>
                </a:moveTo>
                <a:cubicBezTo>
                  <a:pt x="332650" y="3119119"/>
                  <a:pt x="827023" y="3122295"/>
                  <a:pt x="1491347" y="3830320"/>
                </a:cubicBezTo>
                <a:cubicBezTo>
                  <a:pt x="2155671" y="4538345"/>
                  <a:pt x="3191203" y="4469406"/>
                  <a:pt x="4539347" y="4839970"/>
                </a:cubicBezTo>
                <a:cubicBezTo>
                  <a:pt x="5550455" y="5117893"/>
                  <a:pt x="6404446" y="6158146"/>
                  <a:pt x="6187492" y="7108280"/>
                </a:cubicBezTo>
                <a:lnTo>
                  <a:pt x="6171290" y="7157711"/>
                </a:lnTo>
                <a:lnTo>
                  <a:pt x="6165475" y="7125970"/>
                </a:lnTo>
                <a:cubicBezTo>
                  <a:pt x="6022600" y="6722745"/>
                  <a:pt x="5676525" y="5951220"/>
                  <a:pt x="5289175" y="5601970"/>
                </a:cubicBezTo>
                <a:cubicBezTo>
                  <a:pt x="4901825" y="5252720"/>
                  <a:pt x="4416050" y="5132070"/>
                  <a:pt x="3841375" y="5030470"/>
                </a:cubicBezTo>
                <a:cubicBezTo>
                  <a:pt x="3266700" y="4928870"/>
                  <a:pt x="2371145" y="5116605"/>
                  <a:pt x="1841125" y="4992370"/>
                </a:cubicBezTo>
                <a:cubicBezTo>
                  <a:pt x="1311105" y="4868135"/>
                  <a:pt x="934304" y="4700987"/>
                  <a:pt x="661254" y="4285062"/>
                </a:cubicBezTo>
                <a:cubicBezTo>
                  <a:pt x="388204" y="3869137"/>
                  <a:pt x="285580" y="2994885"/>
                  <a:pt x="202825" y="2496820"/>
                </a:cubicBezTo>
                <a:cubicBezTo>
                  <a:pt x="120070" y="1998755"/>
                  <a:pt x="190125" y="1715770"/>
                  <a:pt x="164725" y="1296670"/>
                </a:cubicBezTo>
                <a:cubicBezTo>
                  <a:pt x="155200" y="1139508"/>
                  <a:pt x="60369" y="185961"/>
                  <a:pt x="0" y="0"/>
                </a:cubicBezTo>
                <a:lnTo>
                  <a:pt x="553401" y="591819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-1429646" y="4826469"/>
            <a:ext cx="3279063" cy="3279063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任意多边形 4"/>
          <p:cNvSpPr/>
          <p:nvPr/>
        </p:nvSpPr>
        <p:spPr>
          <a:xfrm>
            <a:off x="-463438" y="-1016243"/>
            <a:ext cx="2475216" cy="4107485"/>
          </a:xfrm>
          <a:custGeom>
            <a:avLst/>
            <a:gdLst>
              <a:gd name="connsiteX0" fmla="*/ 94948 w 2475216"/>
              <a:gd name="connsiteY0" fmla="*/ 567658 h 4087629"/>
              <a:gd name="connsiteX1" fmla="*/ 1527963 w 2475216"/>
              <a:gd name="connsiteY1" fmla="*/ 89986 h 4087629"/>
              <a:gd name="connsiteX2" fmla="*/ 2469659 w 2475216"/>
              <a:gd name="connsiteY2" fmla="*/ 1563944 h 4087629"/>
              <a:gd name="connsiteX3" fmla="*/ 1104883 w 2475216"/>
              <a:gd name="connsiteY3" fmla="*/ 2614822 h 4087629"/>
              <a:gd name="connsiteX4" fmla="*/ 627211 w 2475216"/>
              <a:gd name="connsiteY4" fmla="*/ 3638404 h 4087629"/>
              <a:gd name="connsiteX5" fmla="*/ 190483 w 2475216"/>
              <a:gd name="connsiteY5" fmla="*/ 3870416 h 4087629"/>
              <a:gd name="connsiteX6" fmla="*/ 94948 w 2475216"/>
              <a:gd name="connsiteY6" fmla="*/ 567658 h 4087629"/>
              <a:gd name="connsiteX0-1" fmla="*/ 94948 w 2475216"/>
              <a:gd name="connsiteY0-2" fmla="*/ 567658 h 4087629"/>
              <a:gd name="connsiteX1-3" fmla="*/ 1527963 w 2475216"/>
              <a:gd name="connsiteY1-4" fmla="*/ 89986 h 4087629"/>
              <a:gd name="connsiteX2-5" fmla="*/ 2469659 w 2475216"/>
              <a:gd name="connsiteY2-6" fmla="*/ 1563944 h 4087629"/>
              <a:gd name="connsiteX3-7" fmla="*/ 1104883 w 2475216"/>
              <a:gd name="connsiteY3-8" fmla="*/ 2614822 h 4087629"/>
              <a:gd name="connsiteX4-9" fmla="*/ 627211 w 2475216"/>
              <a:gd name="connsiteY4-10" fmla="*/ 3638404 h 4087629"/>
              <a:gd name="connsiteX5-11" fmla="*/ 190483 w 2475216"/>
              <a:gd name="connsiteY5-12" fmla="*/ 3870416 h 4087629"/>
              <a:gd name="connsiteX6-13" fmla="*/ 94948 w 2475216"/>
              <a:gd name="connsiteY6-14" fmla="*/ 567658 h 4087629"/>
              <a:gd name="connsiteX0-15" fmla="*/ 94948 w 2475216"/>
              <a:gd name="connsiteY0-16" fmla="*/ 567658 h 4087629"/>
              <a:gd name="connsiteX1-17" fmla="*/ 1527963 w 2475216"/>
              <a:gd name="connsiteY1-18" fmla="*/ 89986 h 4087629"/>
              <a:gd name="connsiteX2-19" fmla="*/ 2469659 w 2475216"/>
              <a:gd name="connsiteY2-20" fmla="*/ 1563944 h 4087629"/>
              <a:gd name="connsiteX3-21" fmla="*/ 1104883 w 2475216"/>
              <a:gd name="connsiteY3-22" fmla="*/ 2614822 h 4087629"/>
              <a:gd name="connsiteX4-23" fmla="*/ 627211 w 2475216"/>
              <a:gd name="connsiteY4-24" fmla="*/ 3638404 h 4087629"/>
              <a:gd name="connsiteX5-25" fmla="*/ 190483 w 2475216"/>
              <a:gd name="connsiteY5-26" fmla="*/ 3870416 h 4087629"/>
              <a:gd name="connsiteX6-27" fmla="*/ 94948 w 2475216"/>
              <a:gd name="connsiteY6-28" fmla="*/ 567658 h 4087629"/>
              <a:gd name="connsiteX0-29" fmla="*/ 94948 w 2475216"/>
              <a:gd name="connsiteY0-30" fmla="*/ 567658 h 4087629"/>
              <a:gd name="connsiteX1-31" fmla="*/ 1527963 w 2475216"/>
              <a:gd name="connsiteY1-32" fmla="*/ 89986 h 4087629"/>
              <a:gd name="connsiteX2-33" fmla="*/ 2469659 w 2475216"/>
              <a:gd name="connsiteY2-34" fmla="*/ 1563944 h 4087629"/>
              <a:gd name="connsiteX3-35" fmla="*/ 1104883 w 2475216"/>
              <a:gd name="connsiteY3-36" fmla="*/ 2614822 h 4087629"/>
              <a:gd name="connsiteX4-37" fmla="*/ 627211 w 2475216"/>
              <a:gd name="connsiteY4-38" fmla="*/ 3638404 h 4087629"/>
              <a:gd name="connsiteX5-39" fmla="*/ 190483 w 2475216"/>
              <a:gd name="connsiteY5-40" fmla="*/ 3870416 h 4087629"/>
              <a:gd name="connsiteX6-41" fmla="*/ 94948 w 2475216"/>
              <a:gd name="connsiteY6-42" fmla="*/ 567658 h 4087629"/>
              <a:gd name="connsiteX0-43" fmla="*/ 94948 w 2475216"/>
              <a:gd name="connsiteY0-44" fmla="*/ 567658 h 4087629"/>
              <a:gd name="connsiteX1-45" fmla="*/ 1527963 w 2475216"/>
              <a:gd name="connsiteY1-46" fmla="*/ 89986 h 4087629"/>
              <a:gd name="connsiteX2-47" fmla="*/ 2469659 w 2475216"/>
              <a:gd name="connsiteY2-48" fmla="*/ 1563944 h 4087629"/>
              <a:gd name="connsiteX3-49" fmla="*/ 1104883 w 2475216"/>
              <a:gd name="connsiteY3-50" fmla="*/ 2614822 h 4087629"/>
              <a:gd name="connsiteX4-51" fmla="*/ 627211 w 2475216"/>
              <a:gd name="connsiteY4-52" fmla="*/ 3638404 h 4087629"/>
              <a:gd name="connsiteX5-53" fmla="*/ 190483 w 2475216"/>
              <a:gd name="connsiteY5-54" fmla="*/ 3870416 h 4087629"/>
              <a:gd name="connsiteX6-55" fmla="*/ 94948 w 2475216"/>
              <a:gd name="connsiteY6-56" fmla="*/ 567658 h 4087629"/>
              <a:gd name="connsiteX0-57" fmla="*/ 94948 w 2475216"/>
              <a:gd name="connsiteY0-58" fmla="*/ 567658 h 4107485"/>
              <a:gd name="connsiteX1-59" fmla="*/ 1527963 w 2475216"/>
              <a:gd name="connsiteY1-60" fmla="*/ 89986 h 4107485"/>
              <a:gd name="connsiteX2-61" fmla="*/ 2469659 w 2475216"/>
              <a:gd name="connsiteY2-62" fmla="*/ 1563944 h 4107485"/>
              <a:gd name="connsiteX3-63" fmla="*/ 1104883 w 2475216"/>
              <a:gd name="connsiteY3-64" fmla="*/ 2614822 h 4107485"/>
              <a:gd name="connsiteX4-65" fmla="*/ 627211 w 2475216"/>
              <a:gd name="connsiteY4-66" fmla="*/ 3638404 h 4107485"/>
              <a:gd name="connsiteX5-67" fmla="*/ 190483 w 2475216"/>
              <a:gd name="connsiteY5-68" fmla="*/ 3870416 h 4107485"/>
              <a:gd name="connsiteX6-69" fmla="*/ 94948 w 2475216"/>
              <a:gd name="connsiteY6-70" fmla="*/ 567658 h 41074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75216" h="4107485">
                <a:moveTo>
                  <a:pt x="94948" y="567658"/>
                </a:moveTo>
                <a:cubicBezTo>
                  <a:pt x="317861" y="-62414"/>
                  <a:pt x="1132178" y="-76062"/>
                  <a:pt x="1527963" y="89986"/>
                </a:cubicBezTo>
                <a:cubicBezTo>
                  <a:pt x="1923748" y="256034"/>
                  <a:pt x="2540172" y="1143138"/>
                  <a:pt x="2469659" y="1563944"/>
                </a:cubicBezTo>
                <a:cubicBezTo>
                  <a:pt x="2399146" y="1984750"/>
                  <a:pt x="1466549" y="2310023"/>
                  <a:pt x="1104883" y="2614822"/>
                </a:cubicBezTo>
                <a:cubicBezTo>
                  <a:pt x="743217" y="2919621"/>
                  <a:pt x="670429" y="3347252"/>
                  <a:pt x="627211" y="3638404"/>
                </a:cubicBezTo>
                <a:cubicBezTo>
                  <a:pt x="583993" y="3943204"/>
                  <a:pt x="281468" y="4386756"/>
                  <a:pt x="190483" y="3870416"/>
                </a:cubicBezTo>
                <a:cubicBezTo>
                  <a:pt x="99498" y="3354076"/>
                  <a:pt x="-127965" y="1197730"/>
                  <a:pt x="94948" y="567658"/>
                </a:cubicBezTo>
                <a:close/>
              </a:path>
            </a:pathLst>
          </a:cu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286231" y="3283199"/>
            <a:ext cx="712489" cy="712489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6" name="PA_库_矩形 29"/>
          <p:cNvSpPr/>
          <p:nvPr>
            <p:custDataLst>
              <p:tags r:id="rId1"/>
            </p:custDataLst>
          </p:nvPr>
        </p:nvSpPr>
        <p:spPr>
          <a:xfrm>
            <a:off x="1379918" y="2303964"/>
            <a:ext cx="23922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PART  01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7" name="PA_库_矩形 30"/>
          <p:cNvSpPr/>
          <p:nvPr>
            <p:custDataLst>
              <p:tags r:id="rId2"/>
            </p:custDataLst>
          </p:nvPr>
        </p:nvSpPr>
        <p:spPr>
          <a:xfrm>
            <a:off x="1320966" y="3287639"/>
            <a:ext cx="2544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年度概述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1320966" y="4107484"/>
            <a:ext cx="6241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AND SELECT ONLY THE TEXT. YOUR CONTENT TO PLAY HERE, OR THROUGH YOUR COPY, ASTE IN THIS , </a:t>
            </a:r>
          </a:p>
        </p:txBody>
      </p:sp>
      <p:sp>
        <p:nvSpPr>
          <p:cNvPr id="29" name="椭圆 28"/>
          <p:cNvSpPr/>
          <p:nvPr/>
        </p:nvSpPr>
        <p:spPr>
          <a:xfrm>
            <a:off x="47422" y="3712177"/>
            <a:ext cx="307482" cy="307482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1" grpId="0" bldLvl="0" animBg="1"/>
      <p:bldP spid="32" grpId="0" bldLvl="0" animBg="1"/>
      <p:bldP spid="25" grpId="0" bldLvl="0" animBg="1"/>
      <p:bldP spid="26" grpId="0"/>
      <p:bldP spid="27" grpId="0"/>
      <p:bldP spid="28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59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  <p:grpSp>
        <p:nvGrpSpPr>
          <p:cNvPr id="2" name="组合 39"/>
          <p:cNvGrpSpPr/>
          <p:nvPr/>
        </p:nvGrpSpPr>
        <p:grpSpPr>
          <a:xfrm>
            <a:off x="4591050" y="2043430"/>
            <a:ext cx="3442970" cy="3442335"/>
            <a:chOff x="3200032" y="1200149"/>
            <a:chExt cx="2743934" cy="2743202"/>
          </a:xfrm>
          <a:solidFill>
            <a:srgbClr val="FF8500"/>
          </a:solidFill>
        </p:grpSpPr>
        <p:grpSp>
          <p:nvGrpSpPr>
            <p:cNvPr id="3" name="组合 3"/>
            <p:cNvGrpSpPr/>
            <p:nvPr/>
          </p:nvGrpSpPr>
          <p:grpSpPr>
            <a:xfrm>
              <a:off x="4736293" y="2102461"/>
              <a:ext cx="1207673" cy="939893"/>
              <a:chOff x="6340900" y="2729465"/>
              <a:chExt cx="1800195" cy="1401034"/>
            </a:xfrm>
            <a:grpFill/>
          </p:grpSpPr>
          <p:sp>
            <p:nvSpPr>
              <p:cNvPr id="35" name="矩形 34"/>
              <p:cNvSpPr/>
              <p:nvPr/>
            </p:nvSpPr>
            <p:spPr>
              <a:xfrm rot="5400000">
                <a:off x="6755137" y="2973716"/>
                <a:ext cx="1020158" cy="938165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任意多边形: 形状 35"/>
              <p:cNvSpPr/>
              <p:nvPr/>
            </p:nvSpPr>
            <p:spPr>
              <a:xfrm>
                <a:off x="7440578" y="2729465"/>
                <a:ext cx="700517" cy="1401034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340900" y="2729465"/>
                <a:ext cx="1099678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797285" y="3675265"/>
                <a:ext cx="643292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4"/>
            <p:cNvGrpSpPr/>
            <p:nvPr/>
          </p:nvGrpSpPr>
          <p:grpSpPr>
            <a:xfrm>
              <a:off x="3200032" y="2102461"/>
              <a:ext cx="1206386" cy="939893"/>
              <a:chOff x="4050905" y="2729465"/>
              <a:chExt cx="1798278" cy="1401034"/>
            </a:xfrm>
            <a:grpFill/>
          </p:grpSpPr>
          <p:sp>
            <p:nvSpPr>
              <p:cNvPr id="31" name="任意多边形: 形状 30"/>
              <p:cNvSpPr/>
              <p:nvPr/>
            </p:nvSpPr>
            <p:spPr>
              <a:xfrm rot="10800000">
                <a:off x="4050905" y="2729465"/>
                <a:ext cx="700517" cy="1401034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 rot="10800000">
                <a:off x="4751422" y="3675264"/>
                <a:ext cx="1097761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 rot="10800000">
                <a:off x="4751423" y="2729465"/>
                <a:ext cx="643292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 rot="5400000">
                <a:off x="4415362" y="2973717"/>
                <a:ext cx="1020158" cy="938165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5"/>
            <p:cNvGrpSpPr/>
            <p:nvPr/>
          </p:nvGrpSpPr>
          <p:grpSpPr>
            <a:xfrm>
              <a:off x="4101796" y="1200149"/>
              <a:ext cx="939895" cy="1207199"/>
              <a:chOff x="5395099" y="1384451"/>
              <a:chExt cx="1401036" cy="1799487"/>
            </a:xfrm>
            <a:grpFill/>
          </p:grpSpPr>
          <p:sp>
            <p:nvSpPr>
              <p:cNvPr id="27" name="任意多边形: 形状 26"/>
              <p:cNvSpPr/>
              <p:nvPr/>
            </p:nvSpPr>
            <p:spPr>
              <a:xfrm rot="5400000" flipH="1" flipV="1">
                <a:off x="5745359" y="1034192"/>
                <a:ext cx="700517" cy="1401035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5400000" flipH="1" flipV="1">
                <a:off x="5073231" y="2406836"/>
                <a:ext cx="1098970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5400000" flipH="1" flipV="1">
                <a:off x="6246871" y="2178998"/>
                <a:ext cx="643292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5598795" y="1749703"/>
                <a:ext cx="1020158" cy="938165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6"/>
            <p:cNvGrpSpPr/>
            <p:nvPr/>
          </p:nvGrpSpPr>
          <p:grpSpPr>
            <a:xfrm>
              <a:off x="4101797" y="2736449"/>
              <a:ext cx="939894" cy="1206902"/>
              <a:chOff x="5395100" y="3674506"/>
              <a:chExt cx="1401035" cy="1799043"/>
            </a:xfrm>
            <a:grpFill/>
          </p:grpSpPr>
          <p:sp>
            <p:nvSpPr>
              <p:cNvPr id="23" name="任意多边形: 形状 22"/>
              <p:cNvSpPr/>
              <p:nvPr/>
            </p:nvSpPr>
            <p:spPr>
              <a:xfrm rot="5400000">
                <a:off x="5745359" y="4422773"/>
                <a:ext cx="700517" cy="1401035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5400000">
                <a:off x="6019255" y="3996152"/>
                <a:ext cx="1098525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5400000">
                <a:off x="5301071" y="4223768"/>
                <a:ext cx="643292" cy="455234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5400000">
                <a:off x="5598795" y="4170735"/>
                <a:ext cx="1020158" cy="938165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6" name="任意多边形: 形状 7"/>
            <p:cNvSpPr/>
            <p:nvPr/>
          </p:nvSpPr>
          <p:spPr bwMode="auto">
            <a:xfrm>
              <a:off x="3573863" y="2397926"/>
              <a:ext cx="293117" cy="29257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任意多边形: 形状 8"/>
            <p:cNvSpPr/>
            <p:nvPr/>
          </p:nvSpPr>
          <p:spPr bwMode="auto">
            <a:xfrm>
              <a:off x="4377851" y="1519063"/>
              <a:ext cx="367511" cy="30206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任意多边形: 形状 9"/>
            <p:cNvSpPr/>
            <p:nvPr/>
          </p:nvSpPr>
          <p:spPr bwMode="auto">
            <a:xfrm>
              <a:off x="4404174" y="3318280"/>
              <a:ext cx="314865" cy="30341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任意多边形: 形状 10"/>
            <p:cNvSpPr>
              <a:spLocks noChangeAspect="1"/>
            </p:cNvSpPr>
            <p:nvPr/>
          </p:nvSpPr>
          <p:spPr bwMode="auto">
            <a:xfrm>
              <a:off x="5336893" y="2380536"/>
              <a:ext cx="345241" cy="34487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0" name="组合 11"/>
          <p:cNvGrpSpPr/>
          <p:nvPr/>
        </p:nvGrpSpPr>
        <p:grpSpPr>
          <a:xfrm>
            <a:off x="1243965" y="2399030"/>
            <a:ext cx="10136505" cy="2870200"/>
            <a:chOff x="735248" y="2643961"/>
            <a:chExt cx="10771430" cy="3050088"/>
          </a:xfrm>
        </p:grpSpPr>
        <p:grpSp>
          <p:nvGrpSpPr>
            <p:cNvPr id="21" name="组合 12"/>
            <p:cNvGrpSpPr/>
            <p:nvPr/>
          </p:nvGrpSpPr>
          <p:grpSpPr>
            <a:xfrm>
              <a:off x="8575271" y="2643961"/>
              <a:ext cx="2931407" cy="3046673"/>
              <a:chOff x="8575271" y="2643961"/>
              <a:chExt cx="2931407" cy="3046673"/>
            </a:xfrm>
          </p:grpSpPr>
          <p:sp>
            <p:nvSpPr>
              <p:cNvPr id="22" name="文本框 94"/>
              <p:cNvSpPr txBox="1"/>
              <p:nvPr/>
            </p:nvSpPr>
            <p:spPr>
              <a:xfrm>
                <a:off x="8575271" y="2643961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8575271" y="2920959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</a:b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62" name="文本框 96"/>
              <p:cNvSpPr txBox="1"/>
              <p:nvPr/>
            </p:nvSpPr>
            <p:spPr>
              <a:xfrm>
                <a:off x="8591128" y="4808963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8591128" y="5085961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</a:b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64" name="组合 13"/>
            <p:cNvGrpSpPr/>
            <p:nvPr/>
          </p:nvGrpSpPr>
          <p:grpSpPr>
            <a:xfrm>
              <a:off x="735248" y="2719547"/>
              <a:ext cx="2902014" cy="2974502"/>
              <a:chOff x="735248" y="2719547"/>
              <a:chExt cx="2902014" cy="2974502"/>
            </a:xfrm>
          </p:grpSpPr>
          <p:sp>
            <p:nvSpPr>
              <p:cNvPr id="65" name="文本框 90"/>
              <p:cNvSpPr txBox="1"/>
              <p:nvPr/>
            </p:nvSpPr>
            <p:spPr>
              <a:xfrm>
                <a:off x="735248" y="2719547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735248" y="2996545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</a:b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67" name="文本框 92"/>
              <p:cNvSpPr txBox="1"/>
              <p:nvPr/>
            </p:nvSpPr>
            <p:spPr>
              <a:xfrm>
                <a:off x="735248" y="4812378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735248" y="5089376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</a:br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（建议使用主题字体）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6047920" y="2012951"/>
            <a:ext cx="1081087" cy="1081087"/>
          </a:xfrm>
          <a:prstGeom prst="ellipse">
            <a:avLst/>
          </a:prstGeom>
          <a:solidFill>
            <a:srgbClr val="FF8500"/>
          </a:solidFill>
          <a:ln>
            <a:noFill/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8782</a:t>
            </a:r>
          </a:p>
        </p:txBody>
      </p:sp>
      <p:sp>
        <p:nvSpPr>
          <p:cNvPr id="8" name="椭圆 7"/>
          <p:cNvSpPr/>
          <p:nvPr/>
        </p:nvSpPr>
        <p:spPr>
          <a:xfrm>
            <a:off x="7363619" y="2012951"/>
            <a:ext cx="1081087" cy="1081087"/>
          </a:xfrm>
          <a:prstGeom prst="ellipse">
            <a:avLst/>
          </a:prstGeom>
          <a:solidFill>
            <a:srgbClr val="FF8500"/>
          </a:solidFill>
          <a:ln>
            <a:noFill/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30%</a:t>
            </a:r>
          </a:p>
        </p:txBody>
      </p:sp>
      <p:sp>
        <p:nvSpPr>
          <p:cNvPr id="9" name="椭圆 8"/>
          <p:cNvSpPr/>
          <p:nvPr/>
        </p:nvSpPr>
        <p:spPr>
          <a:xfrm>
            <a:off x="8679318" y="2012951"/>
            <a:ext cx="1082335" cy="1081087"/>
          </a:xfrm>
          <a:prstGeom prst="ellipse">
            <a:avLst/>
          </a:prstGeom>
          <a:solidFill>
            <a:srgbClr val="FF8500"/>
          </a:solidFill>
          <a:ln>
            <a:noFill/>
          </a:ln>
          <a:effectLst>
            <a:outerShdw blurRad="190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70%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6162675" y="3298825"/>
            <a:ext cx="4325938" cy="436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点击此处添加标题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6245225" y="3930650"/>
            <a:ext cx="123348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6162675" y="4711700"/>
            <a:ext cx="890588" cy="1588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162675" y="4918075"/>
            <a:ext cx="3835400" cy="98901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此部分内容作为文字排版占位显示（建议使用主题字体）</a:t>
            </a:r>
            <a:br>
              <a:rPr lang="zh-CN" altLang="en-US" sz="120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</a:br>
            <a:r>
              <a:rPr lang="zh-CN" altLang="en-US" sz="120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如需更改请在（设置形状格式）菜单下（文本选项）中调整</a:t>
            </a:r>
          </a:p>
        </p:txBody>
      </p:sp>
      <p:sp>
        <p:nvSpPr>
          <p:cNvPr id="6" name="文本框 16"/>
          <p:cNvSpPr txBox="1"/>
          <p:nvPr/>
        </p:nvSpPr>
        <p:spPr>
          <a:xfrm>
            <a:off x="6162675" y="4325938"/>
            <a:ext cx="2787650" cy="33655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14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71270" y="2482215"/>
            <a:ext cx="3810635" cy="2719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组合 222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233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4" name="文本框 233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1318792" y="2192896"/>
            <a:ext cx="9308642" cy="3273250"/>
            <a:chOff x="3577" y="3573"/>
            <a:chExt cx="12327" cy="4335"/>
          </a:xfrm>
        </p:grpSpPr>
        <p:sp>
          <p:nvSpPr>
            <p:cNvPr id="2" name="矩形 9"/>
            <p:cNvSpPr/>
            <p:nvPr/>
          </p:nvSpPr>
          <p:spPr>
            <a:xfrm>
              <a:off x="3577" y="5577"/>
              <a:ext cx="12327" cy="288"/>
            </a:xfrm>
            <a:custGeom>
              <a:avLst/>
              <a:gdLst/>
              <a:ahLst/>
              <a:cxnLst/>
              <a:rect l="l" t="t" r="r" b="b"/>
              <a:pathLst>
                <a:path w="144016" h="869444">
                  <a:moveTo>
                    <a:pt x="0" y="0"/>
                  </a:moveTo>
                  <a:lnTo>
                    <a:pt x="144016" y="0"/>
                  </a:lnTo>
                  <a:lnTo>
                    <a:pt x="144016" y="869444"/>
                  </a:lnTo>
                  <a:lnTo>
                    <a:pt x="0" y="869444"/>
                  </a:lnTo>
                  <a:close/>
                </a:path>
              </a:pathLst>
            </a:custGeom>
            <a:solidFill>
              <a:srgbClr val="FF8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3577" y="5665"/>
              <a:ext cx="113" cy="1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396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855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675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9314" y="5665"/>
              <a:ext cx="113" cy="1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0134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1773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2593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4232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5051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654" y="3573"/>
              <a:ext cx="1550" cy="1733"/>
              <a:chOff x="1500890" y="1279283"/>
              <a:chExt cx="984937" cy="1100373"/>
            </a:xfrm>
            <a:solidFill>
              <a:srgbClr val="DEA900"/>
            </a:solidFill>
          </p:grpSpPr>
          <p:sp>
            <p:nvSpPr>
              <p:cNvPr id="26" name="矩形 2"/>
              <p:cNvSpPr/>
              <p:nvPr/>
            </p:nvSpPr>
            <p:spPr>
              <a:xfrm>
                <a:off x="1500890" y="1279283"/>
                <a:ext cx="984937" cy="1100373"/>
              </a:xfrm>
              <a:custGeom>
                <a:avLst/>
                <a:gdLst/>
                <a:ahLst/>
                <a:cxnLst/>
                <a:rect l="l" t="t" r="r" b="b"/>
                <a:pathLst>
                  <a:path w="984937" h="1100373">
                    <a:moveTo>
                      <a:pt x="0" y="0"/>
                    </a:moveTo>
                    <a:lnTo>
                      <a:pt x="984937" y="0"/>
                    </a:lnTo>
                    <a:lnTo>
                      <a:pt x="984937" y="984937"/>
                    </a:lnTo>
                    <a:lnTo>
                      <a:pt x="115436" y="984937"/>
                    </a:lnTo>
                    <a:lnTo>
                      <a:pt x="0" y="1100373"/>
                    </a:lnTo>
                    <a:lnTo>
                      <a:pt x="0" y="984937"/>
                    </a:lnTo>
                    <a:lnTo>
                      <a:pt x="0" y="745958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038539" y="1573162"/>
                <a:ext cx="419134" cy="41375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01</a:t>
                </a:r>
              </a:p>
            </p:txBody>
          </p:sp>
          <p:sp>
            <p:nvSpPr>
              <p:cNvPr id="31" name="TextBox 15"/>
              <p:cNvSpPr txBox="1"/>
              <p:nvPr/>
            </p:nvSpPr>
            <p:spPr>
              <a:xfrm>
                <a:off x="1504928" y="1362642"/>
                <a:ext cx="543984" cy="756778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目标</a:t>
                </a: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5311" y="3573"/>
              <a:ext cx="3176" cy="1551"/>
              <a:chOff x="2553885" y="1279283"/>
              <a:chExt cx="2018115" cy="984937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2553885" y="1279283"/>
                <a:ext cx="2018115" cy="984937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4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6" y="1356143"/>
                <a:ext cx="1460088" cy="335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20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35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4" y="1678386"/>
                <a:ext cx="1737861" cy="438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此处添加目标扼要说明，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添加简短说明文字。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5273" y="6175"/>
              <a:ext cx="1550" cy="1733"/>
              <a:chOff x="1993813" y="2815696"/>
              <a:chExt cx="984937" cy="1100373"/>
            </a:xfrm>
            <a:solidFill>
              <a:srgbClr val="DEA900"/>
            </a:solidFill>
          </p:grpSpPr>
          <p:sp>
            <p:nvSpPr>
              <p:cNvPr id="41" name="矩形 2"/>
              <p:cNvSpPr/>
              <p:nvPr/>
            </p:nvSpPr>
            <p:spPr>
              <a:xfrm flipV="1">
                <a:off x="1993813" y="2815696"/>
                <a:ext cx="984937" cy="1100373"/>
              </a:xfrm>
              <a:custGeom>
                <a:avLst/>
                <a:gdLst/>
                <a:ahLst/>
                <a:cxnLst/>
                <a:rect l="l" t="t" r="r" b="b"/>
                <a:pathLst>
                  <a:path w="984937" h="1100373">
                    <a:moveTo>
                      <a:pt x="0" y="0"/>
                    </a:moveTo>
                    <a:lnTo>
                      <a:pt x="984937" y="0"/>
                    </a:lnTo>
                    <a:lnTo>
                      <a:pt x="984937" y="984937"/>
                    </a:lnTo>
                    <a:lnTo>
                      <a:pt x="115436" y="984937"/>
                    </a:lnTo>
                    <a:lnTo>
                      <a:pt x="0" y="1100373"/>
                    </a:lnTo>
                    <a:lnTo>
                      <a:pt x="0" y="984937"/>
                    </a:lnTo>
                    <a:lnTo>
                      <a:pt x="0" y="745958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531462" y="3226688"/>
                <a:ext cx="419134" cy="41375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02</a:t>
                </a:r>
              </a:p>
            </p:txBody>
          </p:sp>
          <p:sp>
            <p:nvSpPr>
              <p:cNvPr id="235" name="TextBox 23"/>
              <p:cNvSpPr txBox="1"/>
              <p:nvPr/>
            </p:nvSpPr>
            <p:spPr>
              <a:xfrm>
                <a:off x="1997851" y="3009669"/>
                <a:ext cx="543984" cy="30965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目标</a:t>
                </a:r>
              </a:p>
            </p:txBody>
          </p:sp>
        </p:grpSp>
        <p:grpSp>
          <p:nvGrpSpPr>
            <p:cNvPr id="238" name="组合 237"/>
            <p:cNvGrpSpPr/>
            <p:nvPr/>
          </p:nvGrpSpPr>
          <p:grpSpPr>
            <a:xfrm>
              <a:off x="9331" y="3573"/>
              <a:ext cx="1550" cy="1733"/>
              <a:chOff x="4572000" y="1164069"/>
              <a:chExt cx="984937" cy="1100373"/>
            </a:xfrm>
            <a:solidFill>
              <a:srgbClr val="DEA900"/>
            </a:solidFill>
          </p:grpSpPr>
          <p:sp>
            <p:nvSpPr>
              <p:cNvPr id="239" name="矩形 2"/>
              <p:cNvSpPr/>
              <p:nvPr/>
            </p:nvSpPr>
            <p:spPr>
              <a:xfrm>
                <a:off x="4572000" y="1164069"/>
                <a:ext cx="984937" cy="1100373"/>
              </a:xfrm>
              <a:custGeom>
                <a:avLst/>
                <a:gdLst/>
                <a:ahLst/>
                <a:cxnLst/>
                <a:rect l="l" t="t" r="r" b="b"/>
                <a:pathLst>
                  <a:path w="984937" h="1100373">
                    <a:moveTo>
                      <a:pt x="0" y="0"/>
                    </a:moveTo>
                    <a:lnTo>
                      <a:pt x="984937" y="0"/>
                    </a:lnTo>
                    <a:lnTo>
                      <a:pt x="984937" y="984937"/>
                    </a:lnTo>
                    <a:lnTo>
                      <a:pt x="115436" y="984937"/>
                    </a:lnTo>
                    <a:lnTo>
                      <a:pt x="0" y="1100373"/>
                    </a:lnTo>
                    <a:lnTo>
                      <a:pt x="0" y="984937"/>
                    </a:lnTo>
                    <a:lnTo>
                      <a:pt x="0" y="745958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0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5109649" y="1457948"/>
                <a:ext cx="419134" cy="41375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03</a:t>
                </a:r>
              </a:p>
            </p:txBody>
          </p:sp>
          <p:sp>
            <p:nvSpPr>
              <p:cNvPr id="241" name="TextBox 27"/>
              <p:cNvSpPr txBox="1"/>
              <p:nvPr/>
            </p:nvSpPr>
            <p:spPr>
              <a:xfrm>
                <a:off x="4576038" y="1256867"/>
                <a:ext cx="543984" cy="30965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目标</a:t>
                </a:r>
              </a:p>
            </p:txBody>
          </p:sp>
        </p:grpSp>
        <p:grpSp>
          <p:nvGrpSpPr>
            <p:cNvPr id="242" name="组合 241"/>
            <p:cNvGrpSpPr/>
            <p:nvPr/>
          </p:nvGrpSpPr>
          <p:grpSpPr>
            <a:xfrm>
              <a:off x="10988" y="3573"/>
              <a:ext cx="3176" cy="1551"/>
              <a:chOff x="2553885" y="1279283"/>
              <a:chExt cx="2018115" cy="984937"/>
            </a:xfrm>
          </p:grpSpPr>
          <p:sp>
            <p:nvSpPr>
              <p:cNvPr id="243" name="矩形 242"/>
              <p:cNvSpPr/>
              <p:nvPr/>
            </p:nvSpPr>
            <p:spPr>
              <a:xfrm>
                <a:off x="2553885" y="1279283"/>
                <a:ext cx="2018115" cy="984937"/>
              </a:xfrm>
              <a:prstGeom prst="rect">
                <a:avLst/>
              </a:prstGeom>
              <a:noFill/>
              <a:ln w="127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4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6" y="1356143"/>
                <a:ext cx="1460088" cy="335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20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245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4" y="1678386"/>
                <a:ext cx="1737861" cy="438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此处添加目标扼要说明，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添加简短说明文字。</a:t>
                </a:r>
              </a:p>
            </p:txBody>
          </p:sp>
        </p:grpSp>
        <p:sp>
          <p:nvSpPr>
            <p:cNvPr id="246" name="椭圆 245"/>
            <p:cNvSpPr/>
            <p:nvPr/>
          </p:nvSpPr>
          <p:spPr>
            <a:xfrm>
              <a:off x="5216" y="5665"/>
              <a:ext cx="113" cy="1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7" name="椭圆 246"/>
            <p:cNvSpPr/>
            <p:nvPr/>
          </p:nvSpPr>
          <p:spPr>
            <a:xfrm>
              <a:off x="6036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8" name="椭圆 247"/>
            <p:cNvSpPr/>
            <p:nvPr/>
          </p:nvSpPr>
          <p:spPr>
            <a:xfrm>
              <a:off x="8495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9" name="椭圆 248"/>
            <p:cNvSpPr/>
            <p:nvPr/>
          </p:nvSpPr>
          <p:spPr>
            <a:xfrm>
              <a:off x="10953" y="5665"/>
              <a:ext cx="113" cy="1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0" name="椭圆 249"/>
            <p:cNvSpPr/>
            <p:nvPr/>
          </p:nvSpPr>
          <p:spPr>
            <a:xfrm>
              <a:off x="13412" y="5665"/>
              <a:ext cx="113" cy="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5" tIns="45702" rIns="91405" bIns="45702" rtlCol="0" anchor="ctr"/>
            <a:lstStyle/>
            <a:p>
              <a:pPr algn="ctr"/>
              <a:endParaRPr lang="zh-CN" altLang="en-US" sz="3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51" name="组合 250"/>
            <p:cNvGrpSpPr/>
            <p:nvPr/>
          </p:nvGrpSpPr>
          <p:grpSpPr>
            <a:xfrm>
              <a:off x="6937" y="6357"/>
              <a:ext cx="3176" cy="1551"/>
              <a:chOff x="2553885" y="1279283"/>
              <a:chExt cx="2018115" cy="984937"/>
            </a:xfrm>
          </p:grpSpPr>
          <p:sp>
            <p:nvSpPr>
              <p:cNvPr id="252" name="矩形 251"/>
              <p:cNvSpPr/>
              <p:nvPr/>
            </p:nvSpPr>
            <p:spPr>
              <a:xfrm>
                <a:off x="2553885" y="1279283"/>
                <a:ext cx="2018115" cy="984937"/>
              </a:xfrm>
              <a:prstGeom prst="rect">
                <a:avLst/>
              </a:prstGeom>
              <a:noFill/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3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6" y="1356143"/>
                <a:ext cx="1460088" cy="335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20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254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4" y="1678386"/>
                <a:ext cx="1737861" cy="438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此处添加目标扼要说明，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添加简短说明文字。</a:t>
                </a:r>
              </a:p>
            </p:txBody>
          </p:sp>
        </p:grpSp>
        <p:grpSp>
          <p:nvGrpSpPr>
            <p:cNvPr id="255" name="组合 254"/>
            <p:cNvGrpSpPr/>
            <p:nvPr/>
          </p:nvGrpSpPr>
          <p:grpSpPr>
            <a:xfrm>
              <a:off x="10998" y="6175"/>
              <a:ext cx="1550" cy="1733"/>
              <a:chOff x="5631416" y="2815696"/>
              <a:chExt cx="984937" cy="1100373"/>
            </a:xfrm>
            <a:solidFill>
              <a:srgbClr val="DEA900"/>
            </a:solidFill>
          </p:grpSpPr>
          <p:sp>
            <p:nvSpPr>
              <p:cNvPr id="256" name="矩形 2"/>
              <p:cNvSpPr/>
              <p:nvPr/>
            </p:nvSpPr>
            <p:spPr>
              <a:xfrm flipV="1">
                <a:off x="5631416" y="2815696"/>
                <a:ext cx="984937" cy="1100373"/>
              </a:xfrm>
              <a:custGeom>
                <a:avLst/>
                <a:gdLst/>
                <a:ahLst/>
                <a:cxnLst/>
                <a:rect l="l" t="t" r="r" b="b"/>
                <a:pathLst>
                  <a:path w="984937" h="1100373">
                    <a:moveTo>
                      <a:pt x="0" y="0"/>
                    </a:moveTo>
                    <a:lnTo>
                      <a:pt x="984937" y="0"/>
                    </a:lnTo>
                    <a:lnTo>
                      <a:pt x="984937" y="984937"/>
                    </a:lnTo>
                    <a:lnTo>
                      <a:pt x="115436" y="984937"/>
                    </a:lnTo>
                    <a:lnTo>
                      <a:pt x="0" y="1100373"/>
                    </a:lnTo>
                    <a:lnTo>
                      <a:pt x="0" y="984937"/>
                    </a:lnTo>
                    <a:lnTo>
                      <a:pt x="0" y="745958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7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6169065" y="3226688"/>
                <a:ext cx="419134" cy="41375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</a:rPr>
                  <a:t>04</a:t>
                </a:r>
              </a:p>
            </p:txBody>
          </p:sp>
          <p:sp>
            <p:nvSpPr>
              <p:cNvPr id="258" name="TextBox 44"/>
              <p:cNvSpPr txBox="1"/>
              <p:nvPr/>
            </p:nvSpPr>
            <p:spPr>
              <a:xfrm>
                <a:off x="5635454" y="3009669"/>
                <a:ext cx="543984" cy="30965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目标</a:t>
                </a:r>
              </a:p>
            </p:txBody>
          </p:sp>
        </p:grpSp>
        <p:grpSp>
          <p:nvGrpSpPr>
            <p:cNvPr id="259" name="组合 258"/>
            <p:cNvGrpSpPr/>
            <p:nvPr/>
          </p:nvGrpSpPr>
          <p:grpSpPr>
            <a:xfrm>
              <a:off x="12662" y="6357"/>
              <a:ext cx="3176" cy="1551"/>
              <a:chOff x="2553885" y="1279283"/>
              <a:chExt cx="2018115" cy="984937"/>
            </a:xfrm>
          </p:grpSpPr>
          <p:sp>
            <p:nvSpPr>
              <p:cNvPr id="260" name="矩形 259"/>
              <p:cNvSpPr/>
              <p:nvPr/>
            </p:nvSpPr>
            <p:spPr>
              <a:xfrm>
                <a:off x="2553885" y="1279283"/>
                <a:ext cx="2018115" cy="984937"/>
              </a:xfrm>
              <a:prstGeom prst="rect">
                <a:avLst/>
              </a:prstGeom>
              <a:noFill/>
              <a:ln w="127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61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6" y="1356143"/>
                <a:ext cx="1460088" cy="3352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20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262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2679894" y="1678386"/>
                <a:ext cx="1737861" cy="438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此处添加目标扼要说明，</a:t>
                </a:r>
                <a:endPara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添加简短说明文字。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11302.jpg3"/>
          <p:cNvPicPr>
            <a:picLocks noChangeAspect="1"/>
          </p:cNvPicPr>
          <p:nvPr userDrawn="1"/>
        </p:nvPicPr>
        <p:blipFill>
          <a:blip r:embed="rId5"/>
          <a:srcRect r="25204"/>
          <a:stretch>
            <a:fillRect/>
          </a:stretch>
        </p:blipFill>
        <p:spPr>
          <a:xfrm rot="5400000">
            <a:off x="2680970" y="-2681605"/>
            <a:ext cx="6851650" cy="12214225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6"/>
          <a:srcRect l="14768" b="6237"/>
          <a:stretch>
            <a:fillRect/>
          </a:stretch>
        </p:blipFill>
        <p:spPr>
          <a:xfrm>
            <a:off x="-19685" y="-99695"/>
            <a:ext cx="12588240" cy="7016115"/>
          </a:xfrm>
          <a:prstGeom prst="rect">
            <a:avLst/>
          </a:prstGeom>
        </p:spPr>
      </p:pic>
      <p:sp>
        <p:nvSpPr>
          <p:cNvPr id="18" name="任意多边形: 形状 17"/>
          <p:cNvSpPr/>
          <p:nvPr/>
        </p:nvSpPr>
        <p:spPr>
          <a:xfrm>
            <a:off x="6540875" y="-629921"/>
            <a:ext cx="6221472" cy="7157711"/>
          </a:xfrm>
          <a:custGeom>
            <a:avLst/>
            <a:gdLst>
              <a:gd name="connsiteX0" fmla="*/ 574885 w 6242956"/>
              <a:gd name="connsiteY0" fmla="*/ 0 h 6565892"/>
              <a:gd name="connsiteX1" fmla="*/ 1512831 w 6242956"/>
              <a:gd name="connsiteY1" fmla="*/ 3238501 h 6565892"/>
              <a:gd name="connsiteX2" fmla="*/ 4560831 w 6242956"/>
              <a:gd name="connsiteY2" fmla="*/ 4248151 h 6565892"/>
              <a:gd name="connsiteX3" fmla="*/ 6208976 w 6242956"/>
              <a:gd name="connsiteY3" fmla="*/ 6516461 h 6565892"/>
              <a:gd name="connsiteX4" fmla="*/ 6192774 w 6242956"/>
              <a:gd name="connsiteY4" fmla="*/ 6565892 h 6565892"/>
              <a:gd name="connsiteX5" fmla="*/ 6186959 w 6242956"/>
              <a:gd name="connsiteY5" fmla="*/ 6534151 h 6565892"/>
              <a:gd name="connsiteX6" fmla="*/ 5310659 w 6242956"/>
              <a:gd name="connsiteY6" fmla="*/ 5010151 h 6565892"/>
              <a:gd name="connsiteX7" fmla="*/ 3862859 w 6242956"/>
              <a:gd name="connsiteY7" fmla="*/ 4438651 h 6565892"/>
              <a:gd name="connsiteX8" fmla="*/ 1862609 w 6242956"/>
              <a:gd name="connsiteY8" fmla="*/ 4400551 h 6565892"/>
              <a:gd name="connsiteX9" fmla="*/ 948209 w 6242956"/>
              <a:gd name="connsiteY9" fmla="*/ 4076701 h 6565892"/>
              <a:gd name="connsiteX10" fmla="*/ 338609 w 6242956"/>
              <a:gd name="connsiteY10" fmla="*/ 3086101 h 6565892"/>
              <a:gd name="connsiteX11" fmla="*/ 224309 w 6242956"/>
              <a:gd name="connsiteY11" fmla="*/ 1905001 h 6565892"/>
              <a:gd name="connsiteX12" fmla="*/ 186209 w 6242956"/>
              <a:gd name="connsiteY12" fmla="*/ 704851 h 6565892"/>
              <a:gd name="connsiteX13" fmla="*/ 50980 w 6242956"/>
              <a:gd name="connsiteY13" fmla="*/ 175097 h 6565892"/>
              <a:gd name="connsiteX14" fmla="*/ 0 w 6242956"/>
              <a:gd name="connsiteY14" fmla="*/ 8398 h 6565892"/>
              <a:gd name="connsiteX0-1" fmla="*/ 523905 w 6191976"/>
              <a:gd name="connsiteY0-2" fmla="*/ 0 h 6565892"/>
              <a:gd name="connsiteX1-3" fmla="*/ 1461851 w 6191976"/>
              <a:gd name="connsiteY1-4" fmla="*/ 3238501 h 6565892"/>
              <a:gd name="connsiteX2-5" fmla="*/ 4509851 w 6191976"/>
              <a:gd name="connsiteY2-6" fmla="*/ 4248151 h 6565892"/>
              <a:gd name="connsiteX3-7" fmla="*/ 6157996 w 6191976"/>
              <a:gd name="connsiteY3-8" fmla="*/ 6516461 h 6565892"/>
              <a:gd name="connsiteX4-9" fmla="*/ 6141794 w 6191976"/>
              <a:gd name="connsiteY4-10" fmla="*/ 6565892 h 6565892"/>
              <a:gd name="connsiteX5-11" fmla="*/ 6135979 w 6191976"/>
              <a:gd name="connsiteY5-12" fmla="*/ 6534151 h 6565892"/>
              <a:gd name="connsiteX6-13" fmla="*/ 5259679 w 6191976"/>
              <a:gd name="connsiteY6-14" fmla="*/ 5010151 h 6565892"/>
              <a:gd name="connsiteX7-15" fmla="*/ 3811879 w 6191976"/>
              <a:gd name="connsiteY7-16" fmla="*/ 4438651 h 6565892"/>
              <a:gd name="connsiteX8-17" fmla="*/ 1811629 w 6191976"/>
              <a:gd name="connsiteY8-18" fmla="*/ 4400551 h 6565892"/>
              <a:gd name="connsiteX9-19" fmla="*/ 897229 w 6191976"/>
              <a:gd name="connsiteY9-20" fmla="*/ 4076701 h 6565892"/>
              <a:gd name="connsiteX10-21" fmla="*/ 287629 w 6191976"/>
              <a:gd name="connsiteY10-22" fmla="*/ 3086101 h 6565892"/>
              <a:gd name="connsiteX11-23" fmla="*/ 173329 w 6191976"/>
              <a:gd name="connsiteY11-24" fmla="*/ 1905001 h 6565892"/>
              <a:gd name="connsiteX12-25" fmla="*/ 135229 w 6191976"/>
              <a:gd name="connsiteY12-26" fmla="*/ 704851 h 6565892"/>
              <a:gd name="connsiteX13-27" fmla="*/ 0 w 6191976"/>
              <a:gd name="connsiteY13-28" fmla="*/ 175097 h 6565892"/>
              <a:gd name="connsiteX14-29" fmla="*/ 523905 w 6191976"/>
              <a:gd name="connsiteY14-30" fmla="*/ 0 h 6565892"/>
              <a:gd name="connsiteX0-31" fmla="*/ 523905 w 6191976"/>
              <a:gd name="connsiteY0-32" fmla="*/ 0 h 6565892"/>
              <a:gd name="connsiteX1-33" fmla="*/ 1461851 w 6191976"/>
              <a:gd name="connsiteY1-34" fmla="*/ 3238501 h 6565892"/>
              <a:gd name="connsiteX2-35" fmla="*/ 4509851 w 6191976"/>
              <a:gd name="connsiteY2-36" fmla="*/ 4248151 h 6565892"/>
              <a:gd name="connsiteX3-37" fmla="*/ 6157996 w 6191976"/>
              <a:gd name="connsiteY3-38" fmla="*/ 6516461 h 6565892"/>
              <a:gd name="connsiteX4-39" fmla="*/ 6141794 w 6191976"/>
              <a:gd name="connsiteY4-40" fmla="*/ 6565892 h 6565892"/>
              <a:gd name="connsiteX5-41" fmla="*/ 6135979 w 6191976"/>
              <a:gd name="connsiteY5-42" fmla="*/ 6534151 h 6565892"/>
              <a:gd name="connsiteX6-43" fmla="*/ 5259679 w 6191976"/>
              <a:gd name="connsiteY6-44" fmla="*/ 5010151 h 6565892"/>
              <a:gd name="connsiteX7-45" fmla="*/ 3811879 w 6191976"/>
              <a:gd name="connsiteY7-46" fmla="*/ 4438651 h 6565892"/>
              <a:gd name="connsiteX8-47" fmla="*/ 1811629 w 6191976"/>
              <a:gd name="connsiteY8-48" fmla="*/ 4400551 h 6565892"/>
              <a:gd name="connsiteX9-49" fmla="*/ 897229 w 6191976"/>
              <a:gd name="connsiteY9-50" fmla="*/ 4076701 h 6565892"/>
              <a:gd name="connsiteX10-51" fmla="*/ 173329 w 6191976"/>
              <a:gd name="connsiteY10-52" fmla="*/ 1905001 h 6565892"/>
              <a:gd name="connsiteX11-53" fmla="*/ 135229 w 6191976"/>
              <a:gd name="connsiteY11-54" fmla="*/ 704851 h 6565892"/>
              <a:gd name="connsiteX12-55" fmla="*/ 0 w 6191976"/>
              <a:gd name="connsiteY12-56" fmla="*/ 175097 h 6565892"/>
              <a:gd name="connsiteX13-57" fmla="*/ 523905 w 6191976"/>
              <a:gd name="connsiteY13-58" fmla="*/ 0 h 6565892"/>
              <a:gd name="connsiteX0-59" fmla="*/ 523905 w 6191976"/>
              <a:gd name="connsiteY0-60" fmla="*/ 0 h 6565892"/>
              <a:gd name="connsiteX1-61" fmla="*/ 1461851 w 6191976"/>
              <a:gd name="connsiteY1-62" fmla="*/ 3238501 h 6565892"/>
              <a:gd name="connsiteX2-63" fmla="*/ 4509851 w 6191976"/>
              <a:gd name="connsiteY2-64" fmla="*/ 4248151 h 6565892"/>
              <a:gd name="connsiteX3-65" fmla="*/ 6157996 w 6191976"/>
              <a:gd name="connsiteY3-66" fmla="*/ 6516461 h 6565892"/>
              <a:gd name="connsiteX4-67" fmla="*/ 6141794 w 6191976"/>
              <a:gd name="connsiteY4-68" fmla="*/ 6565892 h 6565892"/>
              <a:gd name="connsiteX5-69" fmla="*/ 6135979 w 6191976"/>
              <a:gd name="connsiteY5-70" fmla="*/ 6534151 h 6565892"/>
              <a:gd name="connsiteX6-71" fmla="*/ 5259679 w 6191976"/>
              <a:gd name="connsiteY6-72" fmla="*/ 5010151 h 6565892"/>
              <a:gd name="connsiteX7-73" fmla="*/ 3811879 w 6191976"/>
              <a:gd name="connsiteY7-74" fmla="*/ 4438651 h 6565892"/>
              <a:gd name="connsiteX8-75" fmla="*/ 1811629 w 6191976"/>
              <a:gd name="connsiteY8-76" fmla="*/ 4400551 h 6565892"/>
              <a:gd name="connsiteX9-77" fmla="*/ 631758 w 6191976"/>
              <a:gd name="connsiteY9-78" fmla="*/ 3693243 h 6565892"/>
              <a:gd name="connsiteX10-79" fmla="*/ 173329 w 6191976"/>
              <a:gd name="connsiteY10-80" fmla="*/ 1905001 h 6565892"/>
              <a:gd name="connsiteX11-81" fmla="*/ 135229 w 6191976"/>
              <a:gd name="connsiteY11-82" fmla="*/ 704851 h 6565892"/>
              <a:gd name="connsiteX12-83" fmla="*/ 0 w 6191976"/>
              <a:gd name="connsiteY12-84" fmla="*/ 175097 h 6565892"/>
              <a:gd name="connsiteX13-85" fmla="*/ 523905 w 6191976"/>
              <a:gd name="connsiteY13-86" fmla="*/ 0 h 6565892"/>
              <a:gd name="connsiteX0-87" fmla="*/ 553401 w 6221472"/>
              <a:gd name="connsiteY0-88" fmla="*/ 591819 h 7157711"/>
              <a:gd name="connsiteX1-89" fmla="*/ 1491347 w 6221472"/>
              <a:gd name="connsiteY1-90" fmla="*/ 3830320 h 7157711"/>
              <a:gd name="connsiteX2-91" fmla="*/ 4539347 w 6221472"/>
              <a:gd name="connsiteY2-92" fmla="*/ 4839970 h 7157711"/>
              <a:gd name="connsiteX3-93" fmla="*/ 6187492 w 6221472"/>
              <a:gd name="connsiteY3-94" fmla="*/ 7108280 h 7157711"/>
              <a:gd name="connsiteX4-95" fmla="*/ 6171290 w 6221472"/>
              <a:gd name="connsiteY4-96" fmla="*/ 7157711 h 7157711"/>
              <a:gd name="connsiteX5-97" fmla="*/ 6165475 w 6221472"/>
              <a:gd name="connsiteY5-98" fmla="*/ 7125970 h 7157711"/>
              <a:gd name="connsiteX6-99" fmla="*/ 5289175 w 6221472"/>
              <a:gd name="connsiteY6-100" fmla="*/ 5601970 h 7157711"/>
              <a:gd name="connsiteX7-101" fmla="*/ 3841375 w 6221472"/>
              <a:gd name="connsiteY7-102" fmla="*/ 5030470 h 7157711"/>
              <a:gd name="connsiteX8-103" fmla="*/ 1841125 w 6221472"/>
              <a:gd name="connsiteY8-104" fmla="*/ 4992370 h 7157711"/>
              <a:gd name="connsiteX9-105" fmla="*/ 661254 w 6221472"/>
              <a:gd name="connsiteY9-106" fmla="*/ 4285062 h 7157711"/>
              <a:gd name="connsiteX10-107" fmla="*/ 202825 w 6221472"/>
              <a:gd name="connsiteY10-108" fmla="*/ 2496820 h 7157711"/>
              <a:gd name="connsiteX11-109" fmla="*/ 164725 w 6221472"/>
              <a:gd name="connsiteY11-110" fmla="*/ 1296670 h 7157711"/>
              <a:gd name="connsiteX12-111" fmla="*/ 0 w 6221472"/>
              <a:gd name="connsiteY12-112" fmla="*/ 0 h 7157711"/>
              <a:gd name="connsiteX13-113" fmla="*/ 553401 w 6221472"/>
              <a:gd name="connsiteY13-114" fmla="*/ 591819 h 71577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6221472" h="7157711">
                <a:moveTo>
                  <a:pt x="553401" y="591819"/>
                </a:moveTo>
                <a:cubicBezTo>
                  <a:pt x="332650" y="3119119"/>
                  <a:pt x="827023" y="3122295"/>
                  <a:pt x="1491347" y="3830320"/>
                </a:cubicBezTo>
                <a:cubicBezTo>
                  <a:pt x="2155671" y="4538345"/>
                  <a:pt x="3191203" y="4469406"/>
                  <a:pt x="4539347" y="4839970"/>
                </a:cubicBezTo>
                <a:cubicBezTo>
                  <a:pt x="5550455" y="5117893"/>
                  <a:pt x="6404446" y="6158146"/>
                  <a:pt x="6187492" y="7108280"/>
                </a:cubicBezTo>
                <a:lnTo>
                  <a:pt x="6171290" y="7157711"/>
                </a:lnTo>
                <a:lnTo>
                  <a:pt x="6165475" y="7125970"/>
                </a:lnTo>
                <a:cubicBezTo>
                  <a:pt x="6022600" y="6722745"/>
                  <a:pt x="5676525" y="5951220"/>
                  <a:pt x="5289175" y="5601970"/>
                </a:cubicBezTo>
                <a:cubicBezTo>
                  <a:pt x="4901825" y="5252720"/>
                  <a:pt x="4416050" y="5132070"/>
                  <a:pt x="3841375" y="5030470"/>
                </a:cubicBezTo>
                <a:cubicBezTo>
                  <a:pt x="3266700" y="4928870"/>
                  <a:pt x="2371145" y="5116605"/>
                  <a:pt x="1841125" y="4992370"/>
                </a:cubicBezTo>
                <a:cubicBezTo>
                  <a:pt x="1311105" y="4868135"/>
                  <a:pt x="934304" y="4700987"/>
                  <a:pt x="661254" y="4285062"/>
                </a:cubicBezTo>
                <a:cubicBezTo>
                  <a:pt x="388204" y="3869137"/>
                  <a:pt x="285580" y="2994885"/>
                  <a:pt x="202825" y="2496820"/>
                </a:cubicBezTo>
                <a:cubicBezTo>
                  <a:pt x="120070" y="1998755"/>
                  <a:pt x="190125" y="1715770"/>
                  <a:pt x="164725" y="1296670"/>
                </a:cubicBezTo>
                <a:cubicBezTo>
                  <a:pt x="155200" y="1139508"/>
                  <a:pt x="60369" y="185961"/>
                  <a:pt x="0" y="0"/>
                </a:cubicBezTo>
                <a:lnTo>
                  <a:pt x="553401" y="591819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-1429646" y="4826469"/>
            <a:ext cx="3279063" cy="3279063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任意多边形 4"/>
          <p:cNvSpPr/>
          <p:nvPr/>
        </p:nvSpPr>
        <p:spPr>
          <a:xfrm>
            <a:off x="-463438" y="-1016243"/>
            <a:ext cx="2475216" cy="4107485"/>
          </a:xfrm>
          <a:custGeom>
            <a:avLst/>
            <a:gdLst>
              <a:gd name="connsiteX0" fmla="*/ 94948 w 2475216"/>
              <a:gd name="connsiteY0" fmla="*/ 567658 h 4087629"/>
              <a:gd name="connsiteX1" fmla="*/ 1527963 w 2475216"/>
              <a:gd name="connsiteY1" fmla="*/ 89986 h 4087629"/>
              <a:gd name="connsiteX2" fmla="*/ 2469659 w 2475216"/>
              <a:gd name="connsiteY2" fmla="*/ 1563944 h 4087629"/>
              <a:gd name="connsiteX3" fmla="*/ 1104883 w 2475216"/>
              <a:gd name="connsiteY3" fmla="*/ 2614822 h 4087629"/>
              <a:gd name="connsiteX4" fmla="*/ 627211 w 2475216"/>
              <a:gd name="connsiteY4" fmla="*/ 3638404 h 4087629"/>
              <a:gd name="connsiteX5" fmla="*/ 190483 w 2475216"/>
              <a:gd name="connsiteY5" fmla="*/ 3870416 h 4087629"/>
              <a:gd name="connsiteX6" fmla="*/ 94948 w 2475216"/>
              <a:gd name="connsiteY6" fmla="*/ 567658 h 4087629"/>
              <a:gd name="connsiteX0-1" fmla="*/ 94948 w 2475216"/>
              <a:gd name="connsiteY0-2" fmla="*/ 567658 h 4087629"/>
              <a:gd name="connsiteX1-3" fmla="*/ 1527963 w 2475216"/>
              <a:gd name="connsiteY1-4" fmla="*/ 89986 h 4087629"/>
              <a:gd name="connsiteX2-5" fmla="*/ 2469659 w 2475216"/>
              <a:gd name="connsiteY2-6" fmla="*/ 1563944 h 4087629"/>
              <a:gd name="connsiteX3-7" fmla="*/ 1104883 w 2475216"/>
              <a:gd name="connsiteY3-8" fmla="*/ 2614822 h 4087629"/>
              <a:gd name="connsiteX4-9" fmla="*/ 627211 w 2475216"/>
              <a:gd name="connsiteY4-10" fmla="*/ 3638404 h 4087629"/>
              <a:gd name="connsiteX5-11" fmla="*/ 190483 w 2475216"/>
              <a:gd name="connsiteY5-12" fmla="*/ 3870416 h 4087629"/>
              <a:gd name="connsiteX6-13" fmla="*/ 94948 w 2475216"/>
              <a:gd name="connsiteY6-14" fmla="*/ 567658 h 4087629"/>
              <a:gd name="connsiteX0-15" fmla="*/ 94948 w 2475216"/>
              <a:gd name="connsiteY0-16" fmla="*/ 567658 h 4087629"/>
              <a:gd name="connsiteX1-17" fmla="*/ 1527963 w 2475216"/>
              <a:gd name="connsiteY1-18" fmla="*/ 89986 h 4087629"/>
              <a:gd name="connsiteX2-19" fmla="*/ 2469659 w 2475216"/>
              <a:gd name="connsiteY2-20" fmla="*/ 1563944 h 4087629"/>
              <a:gd name="connsiteX3-21" fmla="*/ 1104883 w 2475216"/>
              <a:gd name="connsiteY3-22" fmla="*/ 2614822 h 4087629"/>
              <a:gd name="connsiteX4-23" fmla="*/ 627211 w 2475216"/>
              <a:gd name="connsiteY4-24" fmla="*/ 3638404 h 4087629"/>
              <a:gd name="connsiteX5-25" fmla="*/ 190483 w 2475216"/>
              <a:gd name="connsiteY5-26" fmla="*/ 3870416 h 4087629"/>
              <a:gd name="connsiteX6-27" fmla="*/ 94948 w 2475216"/>
              <a:gd name="connsiteY6-28" fmla="*/ 567658 h 4087629"/>
              <a:gd name="connsiteX0-29" fmla="*/ 94948 w 2475216"/>
              <a:gd name="connsiteY0-30" fmla="*/ 567658 h 4087629"/>
              <a:gd name="connsiteX1-31" fmla="*/ 1527963 w 2475216"/>
              <a:gd name="connsiteY1-32" fmla="*/ 89986 h 4087629"/>
              <a:gd name="connsiteX2-33" fmla="*/ 2469659 w 2475216"/>
              <a:gd name="connsiteY2-34" fmla="*/ 1563944 h 4087629"/>
              <a:gd name="connsiteX3-35" fmla="*/ 1104883 w 2475216"/>
              <a:gd name="connsiteY3-36" fmla="*/ 2614822 h 4087629"/>
              <a:gd name="connsiteX4-37" fmla="*/ 627211 w 2475216"/>
              <a:gd name="connsiteY4-38" fmla="*/ 3638404 h 4087629"/>
              <a:gd name="connsiteX5-39" fmla="*/ 190483 w 2475216"/>
              <a:gd name="connsiteY5-40" fmla="*/ 3870416 h 4087629"/>
              <a:gd name="connsiteX6-41" fmla="*/ 94948 w 2475216"/>
              <a:gd name="connsiteY6-42" fmla="*/ 567658 h 4087629"/>
              <a:gd name="connsiteX0-43" fmla="*/ 94948 w 2475216"/>
              <a:gd name="connsiteY0-44" fmla="*/ 567658 h 4087629"/>
              <a:gd name="connsiteX1-45" fmla="*/ 1527963 w 2475216"/>
              <a:gd name="connsiteY1-46" fmla="*/ 89986 h 4087629"/>
              <a:gd name="connsiteX2-47" fmla="*/ 2469659 w 2475216"/>
              <a:gd name="connsiteY2-48" fmla="*/ 1563944 h 4087629"/>
              <a:gd name="connsiteX3-49" fmla="*/ 1104883 w 2475216"/>
              <a:gd name="connsiteY3-50" fmla="*/ 2614822 h 4087629"/>
              <a:gd name="connsiteX4-51" fmla="*/ 627211 w 2475216"/>
              <a:gd name="connsiteY4-52" fmla="*/ 3638404 h 4087629"/>
              <a:gd name="connsiteX5-53" fmla="*/ 190483 w 2475216"/>
              <a:gd name="connsiteY5-54" fmla="*/ 3870416 h 4087629"/>
              <a:gd name="connsiteX6-55" fmla="*/ 94948 w 2475216"/>
              <a:gd name="connsiteY6-56" fmla="*/ 567658 h 4087629"/>
              <a:gd name="connsiteX0-57" fmla="*/ 94948 w 2475216"/>
              <a:gd name="connsiteY0-58" fmla="*/ 567658 h 4107485"/>
              <a:gd name="connsiteX1-59" fmla="*/ 1527963 w 2475216"/>
              <a:gd name="connsiteY1-60" fmla="*/ 89986 h 4107485"/>
              <a:gd name="connsiteX2-61" fmla="*/ 2469659 w 2475216"/>
              <a:gd name="connsiteY2-62" fmla="*/ 1563944 h 4107485"/>
              <a:gd name="connsiteX3-63" fmla="*/ 1104883 w 2475216"/>
              <a:gd name="connsiteY3-64" fmla="*/ 2614822 h 4107485"/>
              <a:gd name="connsiteX4-65" fmla="*/ 627211 w 2475216"/>
              <a:gd name="connsiteY4-66" fmla="*/ 3638404 h 4107485"/>
              <a:gd name="connsiteX5-67" fmla="*/ 190483 w 2475216"/>
              <a:gd name="connsiteY5-68" fmla="*/ 3870416 h 4107485"/>
              <a:gd name="connsiteX6-69" fmla="*/ 94948 w 2475216"/>
              <a:gd name="connsiteY6-70" fmla="*/ 567658 h 41074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75216" h="4107485">
                <a:moveTo>
                  <a:pt x="94948" y="567658"/>
                </a:moveTo>
                <a:cubicBezTo>
                  <a:pt x="317861" y="-62414"/>
                  <a:pt x="1132178" y="-76062"/>
                  <a:pt x="1527963" y="89986"/>
                </a:cubicBezTo>
                <a:cubicBezTo>
                  <a:pt x="1923748" y="256034"/>
                  <a:pt x="2540172" y="1143138"/>
                  <a:pt x="2469659" y="1563944"/>
                </a:cubicBezTo>
                <a:cubicBezTo>
                  <a:pt x="2399146" y="1984750"/>
                  <a:pt x="1466549" y="2310023"/>
                  <a:pt x="1104883" y="2614822"/>
                </a:cubicBezTo>
                <a:cubicBezTo>
                  <a:pt x="743217" y="2919621"/>
                  <a:pt x="670429" y="3347252"/>
                  <a:pt x="627211" y="3638404"/>
                </a:cubicBezTo>
                <a:cubicBezTo>
                  <a:pt x="583993" y="3943204"/>
                  <a:pt x="281468" y="4386756"/>
                  <a:pt x="190483" y="3870416"/>
                </a:cubicBezTo>
                <a:cubicBezTo>
                  <a:pt x="99498" y="3354076"/>
                  <a:pt x="-127965" y="1197730"/>
                  <a:pt x="94948" y="567658"/>
                </a:cubicBezTo>
                <a:close/>
              </a:path>
            </a:pathLst>
          </a:cu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286231" y="3283199"/>
            <a:ext cx="712489" cy="712489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6" name="PA_库_矩形 29"/>
          <p:cNvSpPr/>
          <p:nvPr>
            <p:custDataLst>
              <p:tags r:id="rId1"/>
            </p:custDataLst>
          </p:nvPr>
        </p:nvSpPr>
        <p:spPr>
          <a:xfrm>
            <a:off x="1390185" y="2303964"/>
            <a:ext cx="2371725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PART  02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7" name="PA_库_矩形 30"/>
          <p:cNvSpPr/>
          <p:nvPr>
            <p:custDataLst>
              <p:tags r:id="rId2"/>
            </p:custDataLst>
          </p:nvPr>
        </p:nvSpPr>
        <p:spPr>
          <a:xfrm>
            <a:off x="1320966" y="3287639"/>
            <a:ext cx="2544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年度概述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1320966" y="4107484"/>
            <a:ext cx="6241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AND SELECT ONLY THE TEXT. YOUR CONTENT TO PLAY HERE, OR THROUGH YOUR COPY, ASTE IN THIS , </a:t>
            </a:r>
          </a:p>
        </p:txBody>
      </p:sp>
      <p:sp>
        <p:nvSpPr>
          <p:cNvPr id="29" name="椭圆 28"/>
          <p:cNvSpPr/>
          <p:nvPr/>
        </p:nvSpPr>
        <p:spPr>
          <a:xfrm>
            <a:off x="47422" y="3712177"/>
            <a:ext cx="307482" cy="307482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31" grpId="0" bldLvl="0" animBg="1"/>
      <p:bldP spid="32" grpId="0" bldLvl="0" animBg="1"/>
      <p:bldP spid="25" grpId="0" bldLvl="0" animBg="1"/>
      <p:bldP spid="26" grpId="0"/>
      <p:bldP spid="27" grpId="0"/>
      <p:bldP spid="28" grpId="0"/>
      <p:bldP spid="2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37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261110" y="2028902"/>
            <a:ext cx="9944977" cy="3915042"/>
            <a:chOff x="1526" y="2435"/>
            <a:chExt cx="11341" cy="4465"/>
          </a:xfrm>
        </p:grpSpPr>
        <p:sp>
          <p:nvSpPr>
            <p:cNvPr id="10" name="Rounded Rectangle 2"/>
            <p:cNvSpPr/>
            <p:nvPr/>
          </p:nvSpPr>
          <p:spPr bwMode="auto">
            <a:xfrm>
              <a:off x="1656" y="2581"/>
              <a:ext cx="4542" cy="1143"/>
            </a:xfrm>
            <a:prstGeom prst="roundRect">
              <a:avLst/>
            </a:prstGeom>
            <a:solidFill>
              <a:srgbClr val="FF8500"/>
            </a:solidFill>
            <a:ln w="9525">
              <a:noFill/>
              <a:round/>
            </a:ln>
          </p:spPr>
          <p:txBody>
            <a:bodyPr vert="horz" wrap="square" lIns="68588" tIns="34294" rIns="68588" bIns="34294" numCol="1" rtlCol="0" anchor="t" anchorCtr="0" compatLnSpc="1"/>
            <a:lstStyle/>
            <a:p>
              <a:pPr algn="ctr"/>
              <a:endParaRPr lang="en-US" sz="1600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Rounded Rectangle 5"/>
            <p:cNvSpPr/>
            <p:nvPr/>
          </p:nvSpPr>
          <p:spPr bwMode="auto">
            <a:xfrm>
              <a:off x="1656" y="4370"/>
              <a:ext cx="4542" cy="1143"/>
            </a:xfrm>
            <a:prstGeom prst="roundRect">
              <a:avLst/>
            </a:prstGeom>
            <a:solidFill>
              <a:srgbClr val="FF8500"/>
            </a:solidFill>
            <a:ln w="9525">
              <a:noFill/>
              <a:round/>
            </a:ln>
          </p:spPr>
          <p:txBody>
            <a:bodyPr vert="horz" wrap="square" lIns="68588" tIns="34294" rIns="68588" bIns="34294" numCol="1" rtlCol="0" anchor="t" anchorCtr="0" compatLnSpc="1"/>
            <a:lstStyle/>
            <a:p>
              <a:pPr algn="ctr"/>
              <a:endParaRPr lang="en-US" sz="1600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Rounded Rectangle 8"/>
            <p:cNvSpPr/>
            <p:nvPr/>
          </p:nvSpPr>
          <p:spPr bwMode="auto">
            <a:xfrm flipH="1">
              <a:off x="8194" y="2579"/>
              <a:ext cx="4542" cy="1143"/>
            </a:xfrm>
            <a:prstGeom prst="roundRect">
              <a:avLst/>
            </a:prstGeom>
            <a:solidFill>
              <a:srgbClr val="FF8500"/>
            </a:solidFill>
            <a:ln w="9525">
              <a:noFill/>
              <a:round/>
            </a:ln>
          </p:spPr>
          <p:txBody>
            <a:bodyPr vert="horz" wrap="square" lIns="68588" tIns="34294" rIns="68588" bIns="34294" numCol="1" rtlCol="0" anchor="t" anchorCtr="0" compatLnSpc="1"/>
            <a:lstStyle/>
            <a:p>
              <a:pPr algn="ctr"/>
              <a:endParaRPr lang="en-US" sz="1600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Rounded Rectangle 11"/>
            <p:cNvSpPr/>
            <p:nvPr/>
          </p:nvSpPr>
          <p:spPr bwMode="auto">
            <a:xfrm flipH="1">
              <a:off x="8194" y="4370"/>
              <a:ext cx="4542" cy="1143"/>
            </a:xfrm>
            <a:prstGeom prst="roundRect">
              <a:avLst/>
            </a:prstGeom>
            <a:solidFill>
              <a:srgbClr val="FF8500"/>
            </a:solidFill>
            <a:ln w="9525">
              <a:noFill/>
              <a:round/>
            </a:ln>
          </p:spPr>
          <p:txBody>
            <a:bodyPr vert="horz" wrap="square" lIns="68588" tIns="34294" rIns="68588" bIns="34294" numCol="1" rtlCol="0" anchor="t" anchorCtr="0" compatLnSpc="1"/>
            <a:lstStyle/>
            <a:p>
              <a:pPr algn="ctr"/>
              <a:endParaRPr lang="en-US" sz="1600">
                <a:latin typeface="微软雅黑" panose="020B0503020204020204" charset="-122"/>
                <a:ea typeface="微软雅黑" panose="020B050302020402020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8" name="Group 6"/>
            <p:cNvGrpSpPr/>
            <p:nvPr/>
          </p:nvGrpSpPr>
          <p:grpSpPr>
            <a:xfrm>
              <a:off x="7643" y="2435"/>
              <a:ext cx="1652" cy="1424"/>
              <a:chOff x="6470216" y="2512392"/>
              <a:chExt cx="1398268" cy="1205404"/>
            </a:xfrm>
          </p:grpSpPr>
          <p:sp>
            <p:nvSpPr>
              <p:cNvPr id="19" name="Hexagon 16"/>
              <p:cNvSpPr/>
              <p:nvPr/>
            </p:nvSpPr>
            <p:spPr bwMode="auto">
              <a:xfrm flipH="1">
                <a:off x="6470216" y="2512392"/>
                <a:ext cx="1398268" cy="1205404"/>
              </a:xfrm>
              <a:prstGeom prst="hexagon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  <a:round/>
              </a:ln>
            </p:spPr>
            <p:txBody>
              <a:bodyPr vert="horz" wrap="square" lIns="68588" tIns="34294" rIns="68588" bIns="34294" numCol="1" rtlCol="0" anchor="ctr" anchorCtr="0" compatLnSpc="1"/>
              <a:lstStyle/>
              <a:p>
                <a:pPr algn="ctr"/>
                <a:endParaRPr lang="en-US" sz="1200" b="1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20" name="Group 27"/>
              <p:cNvGrpSpPr/>
              <p:nvPr/>
            </p:nvGrpSpPr>
            <p:grpSpPr bwMode="auto">
              <a:xfrm>
                <a:off x="6792295" y="2888404"/>
                <a:ext cx="680729" cy="511751"/>
                <a:chOff x="0" y="0"/>
                <a:chExt cx="772" cy="579"/>
              </a:xfrm>
              <a:solidFill>
                <a:srgbClr val="16A086"/>
              </a:solidFill>
            </p:grpSpPr>
            <p:sp>
              <p:nvSpPr>
                <p:cNvPr id="24" name="Freeform 23"/>
                <p:cNvSpPr/>
                <p:nvPr/>
              </p:nvSpPr>
              <p:spPr bwMode="auto">
                <a:xfrm>
                  <a:off x="0" y="0"/>
                  <a:ext cx="772" cy="344"/>
                </a:xfrm>
                <a:custGeom>
                  <a:avLst/>
                  <a:gdLst>
                    <a:gd name="T0" fmla="*/ 653 w 21279"/>
                    <a:gd name="T1" fmla="*/ 344 h 21600"/>
                    <a:gd name="T2" fmla="*/ 707 w 21279"/>
                    <a:gd name="T3" fmla="*/ 301 h 21600"/>
                    <a:gd name="T4" fmla="*/ 771 w 21279"/>
                    <a:gd name="T5" fmla="*/ 43 h 21600"/>
                    <a:gd name="T6" fmla="*/ 739 w 21279"/>
                    <a:gd name="T7" fmla="*/ 0 h 21600"/>
                    <a:gd name="T8" fmla="*/ 30 w 21279"/>
                    <a:gd name="T9" fmla="*/ 0 h 21600"/>
                    <a:gd name="T10" fmla="*/ 3 w 21279"/>
                    <a:gd name="T11" fmla="*/ 27 h 21600"/>
                    <a:gd name="T12" fmla="*/ 57 w 21279"/>
                    <a:gd name="T13" fmla="*/ 54 h 21600"/>
                    <a:gd name="T14" fmla="*/ 159 w 21279"/>
                    <a:gd name="T15" fmla="*/ 65 h 21600"/>
                    <a:gd name="T16" fmla="*/ 213 w 21279"/>
                    <a:gd name="T17" fmla="*/ 108 h 21600"/>
                    <a:gd name="T18" fmla="*/ 256 w 21279"/>
                    <a:gd name="T19" fmla="*/ 301 h 21600"/>
                    <a:gd name="T20" fmla="*/ 309 w 21279"/>
                    <a:gd name="T21" fmla="*/ 344 h 21600"/>
                    <a:gd name="T22" fmla="*/ 653 w 21279"/>
                    <a:gd name="T23" fmla="*/ 344 h 21600"/>
                    <a:gd name="T24" fmla="*/ 653 w 21279"/>
                    <a:gd name="T25" fmla="*/ 344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279" h="21600">
                      <a:moveTo>
                        <a:pt x="17995" y="21600"/>
                      </a:moveTo>
                      <a:cubicBezTo>
                        <a:pt x="18587" y="21600"/>
                        <a:pt x="19327" y="20588"/>
                        <a:pt x="19475" y="18900"/>
                      </a:cubicBezTo>
                      <a:cubicBezTo>
                        <a:pt x="21250" y="2700"/>
                        <a:pt x="21250" y="2700"/>
                        <a:pt x="21250" y="2700"/>
                      </a:cubicBezTo>
                      <a:cubicBezTo>
                        <a:pt x="21398" y="1350"/>
                        <a:pt x="20954" y="0"/>
                        <a:pt x="20362" y="0"/>
                      </a:cubicBezTo>
                      <a:cubicBezTo>
                        <a:pt x="834" y="0"/>
                        <a:pt x="834" y="0"/>
                        <a:pt x="834" y="0"/>
                      </a:cubicBezTo>
                      <a:cubicBezTo>
                        <a:pt x="242" y="0"/>
                        <a:pt x="-202" y="675"/>
                        <a:pt x="94" y="1688"/>
                      </a:cubicBezTo>
                      <a:cubicBezTo>
                        <a:pt x="242" y="2362"/>
                        <a:pt x="982" y="3375"/>
                        <a:pt x="1573" y="3375"/>
                      </a:cubicBezTo>
                      <a:cubicBezTo>
                        <a:pt x="4384" y="4050"/>
                        <a:pt x="4384" y="4050"/>
                        <a:pt x="4384" y="4050"/>
                      </a:cubicBezTo>
                      <a:cubicBezTo>
                        <a:pt x="4976" y="4050"/>
                        <a:pt x="5716" y="5400"/>
                        <a:pt x="5864" y="6750"/>
                      </a:cubicBezTo>
                      <a:cubicBezTo>
                        <a:pt x="7047" y="18900"/>
                        <a:pt x="7047" y="18900"/>
                        <a:pt x="7047" y="18900"/>
                      </a:cubicBezTo>
                      <a:cubicBezTo>
                        <a:pt x="7195" y="20588"/>
                        <a:pt x="7935" y="21600"/>
                        <a:pt x="8527" y="21600"/>
                      </a:cubicBezTo>
                      <a:lnTo>
                        <a:pt x="17995" y="21600"/>
                      </a:lnTo>
                      <a:close/>
                      <a:moveTo>
                        <a:pt x="17995" y="21600"/>
                      </a:moveTo>
                    </a:path>
                  </a:pathLst>
                </a:custGeom>
                <a:solidFill>
                  <a:srgbClr val="FF8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600"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 bwMode="auto">
                <a:xfrm>
                  <a:off x="304" y="461"/>
                  <a:ext cx="122" cy="11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600"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 bwMode="auto">
                <a:xfrm>
                  <a:off x="520" y="461"/>
                  <a:ext cx="122" cy="118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 sz="1600"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21" name="Freeform 26"/>
                <p:cNvSpPr/>
                <p:nvPr/>
              </p:nvSpPr>
              <p:spPr bwMode="auto">
                <a:xfrm>
                  <a:off x="247" y="302"/>
                  <a:ext cx="432" cy="127"/>
                </a:xfrm>
                <a:custGeom>
                  <a:avLst/>
                  <a:gdLst>
                    <a:gd name="T0" fmla="*/ 36 w 21275"/>
                    <a:gd name="T1" fmla="*/ 0 h 21600"/>
                    <a:gd name="T2" fmla="*/ 4 w 21275"/>
                    <a:gd name="T3" fmla="*/ 85 h 21600"/>
                    <a:gd name="T4" fmla="*/ 31 w 21275"/>
                    <a:gd name="T5" fmla="*/ 127 h 21600"/>
                    <a:gd name="T6" fmla="*/ 432 w 21275"/>
                    <a:gd name="T7" fmla="*/ 127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275" h="21600">
                      <a:moveTo>
                        <a:pt x="1782" y="0"/>
                      </a:moveTo>
                      <a:cubicBezTo>
                        <a:pt x="202" y="14400"/>
                        <a:pt x="202" y="14400"/>
                        <a:pt x="202" y="14400"/>
                      </a:cubicBezTo>
                      <a:cubicBezTo>
                        <a:pt x="-325" y="18000"/>
                        <a:pt x="202" y="21600"/>
                        <a:pt x="1519" y="21600"/>
                      </a:cubicBezTo>
                      <a:cubicBezTo>
                        <a:pt x="21275" y="21600"/>
                        <a:pt x="21275" y="21600"/>
                        <a:pt x="21275" y="21600"/>
                      </a:cubicBezTo>
                    </a:path>
                  </a:pathLst>
                </a:custGeom>
                <a:solidFill>
                  <a:schemeClr val="accent2"/>
                </a:solidFill>
                <a:ln w="12700" cap="flat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en-US" sz="1600"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2" name="TextBox 27"/>
            <p:cNvSpPr txBox="1"/>
            <p:nvPr/>
          </p:nvSpPr>
          <p:spPr>
            <a:xfrm>
              <a:off x="9846" y="3002"/>
              <a:ext cx="2496" cy="2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点此替换文本</a:t>
              </a:r>
            </a:p>
          </p:txBody>
        </p:sp>
        <p:sp>
          <p:nvSpPr>
            <p:cNvPr id="23" name="TextBox 28"/>
            <p:cNvSpPr txBox="1"/>
            <p:nvPr/>
          </p:nvSpPr>
          <p:spPr>
            <a:xfrm>
              <a:off x="9846" y="4792"/>
              <a:ext cx="2496" cy="2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点此替换文本</a:t>
              </a:r>
            </a:p>
          </p:txBody>
        </p:sp>
        <p:sp>
          <p:nvSpPr>
            <p:cNvPr id="39" name="TextBox 29"/>
            <p:cNvSpPr txBox="1"/>
            <p:nvPr/>
          </p:nvSpPr>
          <p:spPr>
            <a:xfrm>
              <a:off x="1966" y="3002"/>
              <a:ext cx="2496" cy="2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点此替换文本</a:t>
              </a:r>
            </a:p>
          </p:txBody>
        </p:sp>
        <p:sp>
          <p:nvSpPr>
            <p:cNvPr id="40" name="TextBox 30"/>
            <p:cNvSpPr txBox="1"/>
            <p:nvPr/>
          </p:nvSpPr>
          <p:spPr>
            <a:xfrm>
              <a:off x="1966" y="4792"/>
              <a:ext cx="2496" cy="2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点此替换文本</a:t>
              </a:r>
            </a:p>
          </p:txBody>
        </p:sp>
        <p:grpSp>
          <p:nvGrpSpPr>
            <p:cNvPr id="41" name="Group 3"/>
            <p:cNvGrpSpPr/>
            <p:nvPr/>
          </p:nvGrpSpPr>
          <p:grpSpPr>
            <a:xfrm>
              <a:off x="5097" y="4226"/>
              <a:ext cx="1652" cy="1424"/>
              <a:chOff x="4314555" y="4028429"/>
              <a:chExt cx="1398268" cy="1205404"/>
            </a:xfrm>
          </p:grpSpPr>
          <p:sp>
            <p:nvSpPr>
              <p:cNvPr id="45" name="Hexagon 15"/>
              <p:cNvSpPr/>
              <p:nvPr/>
            </p:nvSpPr>
            <p:spPr bwMode="auto">
              <a:xfrm>
                <a:off x="4314555" y="4028429"/>
                <a:ext cx="1398268" cy="1205404"/>
              </a:xfrm>
              <a:prstGeom prst="hexagon">
                <a:avLst/>
              </a:prstGeom>
              <a:solidFill>
                <a:schemeClr val="bg1"/>
              </a:solidFill>
              <a:ln w="57150">
                <a:solidFill>
                  <a:srgbClr val="FF8500"/>
                </a:solidFill>
                <a:round/>
              </a:ln>
            </p:spPr>
            <p:txBody>
              <a:bodyPr vert="horz" wrap="square" lIns="68588" tIns="34294" rIns="68588" bIns="34294" numCol="1" rtlCol="0" anchor="ctr" anchorCtr="0" compatLnSpc="1"/>
              <a:lstStyle/>
              <a:p>
                <a:pPr algn="ctr"/>
                <a:endParaRPr lang="en-US" sz="1200" b="1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47" name="Group 31"/>
              <p:cNvGrpSpPr/>
              <p:nvPr/>
            </p:nvGrpSpPr>
            <p:grpSpPr>
              <a:xfrm>
                <a:off x="4784601" y="4317339"/>
                <a:ext cx="576433" cy="606570"/>
                <a:chOff x="1641475" y="2428876"/>
                <a:chExt cx="242888" cy="255587"/>
              </a:xfrm>
              <a:solidFill>
                <a:srgbClr val="9CBC58"/>
              </a:solidFill>
            </p:grpSpPr>
            <p:sp>
              <p:nvSpPr>
                <p:cNvPr id="48" name="Freeform 49"/>
                <p:cNvSpPr/>
                <p:nvPr/>
              </p:nvSpPr>
              <p:spPr bwMode="auto">
                <a:xfrm>
                  <a:off x="1641475" y="2525713"/>
                  <a:ext cx="111125" cy="158750"/>
                </a:xfrm>
                <a:custGeom>
                  <a:avLst/>
                  <a:gdLst>
                    <a:gd name="T0" fmla="*/ 42 w 59"/>
                    <a:gd name="T1" fmla="*/ 49 h 84"/>
                    <a:gd name="T2" fmla="*/ 43 w 59"/>
                    <a:gd name="T3" fmla="*/ 40 h 84"/>
                    <a:gd name="T4" fmla="*/ 31 w 59"/>
                    <a:gd name="T5" fmla="*/ 4 h 84"/>
                    <a:gd name="T6" fmla="*/ 26 w 59"/>
                    <a:gd name="T7" fmla="*/ 1 h 84"/>
                    <a:gd name="T8" fmla="*/ 11 w 59"/>
                    <a:gd name="T9" fmla="*/ 6 h 84"/>
                    <a:gd name="T10" fmla="*/ 4 w 59"/>
                    <a:gd name="T11" fmla="*/ 22 h 84"/>
                    <a:gd name="T12" fmla="*/ 9 w 59"/>
                    <a:gd name="T13" fmla="*/ 37 h 84"/>
                    <a:gd name="T14" fmla="*/ 24 w 59"/>
                    <a:gd name="T15" fmla="*/ 46 h 84"/>
                    <a:gd name="T16" fmla="*/ 31 w 59"/>
                    <a:gd name="T17" fmla="*/ 52 h 84"/>
                    <a:gd name="T18" fmla="*/ 40 w 59"/>
                    <a:gd name="T19" fmla="*/ 80 h 84"/>
                    <a:gd name="T20" fmla="*/ 45 w 59"/>
                    <a:gd name="T21" fmla="*/ 83 h 84"/>
                    <a:gd name="T22" fmla="*/ 48 w 59"/>
                    <a:gd name="T23" fmla="*/ 69 h 84"/>
                    <a:gd name="T24" fmla="*/ 42 w 59"/>
                    <a:gd name="T25" fmla="*/ 49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9" h="84">
                      <a:moveTo>
                        <a:pt x="42" y="49"/>
                      </a:moveTo>
                      <a:cubicBezTo>
                        <a:pt x="42" y="49"/>
                        <a:pt x="44" y="42"/>
                        <a:pt x="43" y="40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4"/>
                        <a:pt x="30" y="0"/>
                        <a:pt x="26" y="1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6"/>
                        <a:pt x="0" y="11"/>
                        <a:pt x="4" y="22"/>
                      </a:cubicBez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9" y="37"/>
                        <a:pt x="13" y="50"/>
                        <a:pt x="24" y="46"/>
                      </a:cubicBezTo>
                      <a:cubicBezTo>
                        <a:pt x="24" y="46"/>
                        <a:pt x="29" y="45"/>
                        <a:pt x="31" y="52"/>
                      </a:cubicBezTo>
                      <a:cubicBezTo>
                        <a:pt x="40" y="80"/>
                        <a:pt x="40" y="80"/>
                        <a:pt x="40" y="80"/>
                      </a:cubicBezTo>
                      <a:cubicBezTo>
                        <a:pt x="40" y="80"/>
                        <a:pt x="41" y="84"/>
                        <a:pt x="45" y="83"/>
                      </a:cubicBezTo>
                      <a:cubicBezTo>
                        <a:pt x="45" y="83"/>
                        <a:pt x="59" y="80"/>
                        <a:pt x="48" y="69"/>
                      </a:cubicBezTo>
                      <a:cubicBezTo>
                        <a:pt x="51" y="63"/>
                        <a:pt x="42" y="58"/>
                        <a:pt x="42" y="49"/>
                      </a:cubicBezTo>
                      <a:close/>
                    </a:path>
                  </a:pathLst>
                </a:custGeom>
                <a:solidFill>
                  <a:srgbClr val="FF8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51" tIns="45725" rIns="91451" bIns="45725" numCol="1" anchor="t" anchorCtr="0" compatLnSpc="1"/>
                <a:lstStyle/>
                <a:p>
                  <a:endParaRPr lang="en-US" sz="240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0" name="Freeform 50"/>
                <p:cNvSpPr/>
                <p:nvPr/>
              </p:nvSpPr>
              <p:spPr bwMode="auto">
                <a:xfrm>
                  <a:off x="1703388" y="2428876"/>
                  <a:ext cx="155575" cy="179388"/>
                </a:xfrm>
                <a:custGeom>
                  <a:avLst/>
                  <a:gdLst>
                    <a:gd name="T0" fmla="*/ 69 w 82"/>
                    <a:gd name="T1" fmla="*/ 59 h 95"/>
                    <a:gd name="T2" fmla="*/ 72 w 82"/>
                    <a:gd name="T3" fmla="*/ 46 h 95"/>
                    <a:gd name="T4" fmla="*/ 62 w 82"/>
                    <a:gd name="T5" fmla="*/ 37 h 95"/>
                    <a:gd name="T6" fmla="*/ 51 w 82"/>
                    <a:gd name="T7" fmla="*/ 5 h 95"/>
                    <a:gd name="T8" fmla="*/ 48 w 82"/>
                    <a:gd name="T9" fmla="*/ 6 h 95"/>
                    <a:gd name="T10" fmla="*/ 4 w 82"/>
                    <a:gd name="T11" fmla="*/ 48 h 95"/>
                    <a:gd name="T12" fmla="*/ 2 w 82"/>
                    <a:gd name="T13" fmla="*/ 53 h 95"/>
                    <a:gd name="T14" fmla="*/ 12 w 82"/>
                    <a:gd name="T15" fmla="*/ 83 h 95"/>
                    <a:gd name="T16" fmla="*/ 17 w 82"/>
                    <a:gd name="T17" fmla="*/ 86 h 95"/>
                    <a:gd name="T18" fmla="*/ 78 w 82"/>
                    <a:gd name="T19" fmla="*/ 92 h 95"/>
                    <a:gd name="T20" fmla="*/ 80 w 82"/>
                    <a:gd name="T21" fmla="*/ 91 h 95"/>
                    <a:gd name="T22" fmla="*/ 69 w 82"/>
                    <a:gd name="T23" fmla="*/ 5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2" h="95">
                      <a:moveTo>
                        <a:pt x="69" y="59"/>
                      </a:moveTo>
                      <a:cubicBezTo>
                        <a:pt x="73" y="56"/>
                        <a:pt x="74" y="51"/>
                        <a:pt x="72" y="46"/>
                      </a:cubicBezTo>
                      <a:cubicBezTo>
                        <a:pt x="71" y="41"/>
                        <a:pt x="67" y="38"/>
                        <a:pt x="62" y="37"/>
                      </a:cubicBezTo>
                      <a:cubicBezTo>
                        <a:pt x="51" y="5"/>
                        <a:pt x="51" y="5"/>
                        <a:pt x="51" y="5"/>
                      </a:cubicBezTo>
                      <a:cubicBezTo>
                        <a:pt x="50" y="0"/>
                        <a:pt x="48" y="6"/>
                        <a:pt x="48" y="6"/>
                      </a:cubicBezTo>
                      <a:cubicBezTo>
                        <a:pt x="40" y="38"/>
                        <a:pt x="4" y="48"/>
                        <a:pt x="4" y="48"/>
                      </a:cubicBezTo>
                      <a:cubicBezTo>
                        <a:pt x="0" y="49"/>
                        <a:pt x="2" y="53"/>
                        <a:pt x="2" y="53"/>
                      </a:cubicBezTo>
                      <a:cubicBezTo>
                        <a:pt x="12" y="83"/>
                        <a:pt x="12" y="83"/>
                        <a:pt x="12" y="83"/>
                      </a:cubicBezTo>
                      <a:cubicBezTo>
                        <a:pt x="13" y="87"/>
                        <a:pt x="17" y="86"/>
                        <a:pt x="17" y="86"/>
                      </a:cubicBezTo>
                      <a:cubicBezTo>
                        <a:pt x="56" y="72"/>
                        <a:pt x="78" y="92"/>
                        <a:pt x="78" y="92"/>
                      </a:cubicBezTo>
                      <a:cubicBezTo>
                        <a:pt x="78" y="92"/>
                        <a:pt x="82" y="95"/>
                        <a:pt x="80" y="91"/>
                      </a:cubicBezTo>
                      <a:lnTo>
                        <a:pt x="69" y="59"/>
                      </a:lnTo>
                      <a:close/>
                    </a:path>
                  </a:pathLst>
                </a:custGeom>
                <a:solidFill>
                  <a:srgbClr val="FF8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51" tIns="45725" rIns="91451" bIns="45725" numCol="1" anchor="t" anchorCtr="0" compatLnSpc="1"/>
                <a:lstStyle/>
                <a:p>
                  <a:endParaRPr lang="en-US" sz="240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1" name="Freeform 51"/>
                <p:cNvSpPr/>
                <p:nvPr/>
              </p:nvSpPr>
              <p:spPr bwMode="auto">
                <a:xfrm>
                  <a:off x="1836738" y="2465388"/>
                  <a:ext cx="23813" cy="30163"/>
                </a:xfrm>
                <a:custGeom>
                  <a:avLst/>
                  <a:gdLst>
                    <a:gd name="T0" fmla="*/ 15 w 15"/>
                    <a:gd name="T1" fmla="*/ 1 h 19"/>
                    <a:gd name="T2" fmla="*/ 13 w 15"/>
                    <a:gd name="T3" fmla="*/ 0 h 19"/>
                    <a:gd name="T4" fmla="*/ 0 w 15"/>
                    <a:gd name="T5" fmla="*/ 18 h 19"/>
                    <a:gd name="T6" fmla="*/ 2 w 15"/>
                    <a:gd name="T7" fmla="*/ 19 h 19"/>
                    <a:gd name="T8" fmla="*/ 15 w 15"/>
                    <a:gd name="T9" fmla="*/ 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15" y="1"/>
                      </a:moveTo>
                      <a:lnTo>
                        <a:pt x="13" y="0"/>
                      </a:lnTo>
                      <a:lnTo>
                        <a:pt x="0" y="18"/>
                      </a:lnTo>
                      <a:lnTo>
                        <a:pt x="2" y="19"/>
                      </a:lnTo>
                      <a:lnTo>
                        <a:pt x="15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51" tIns="45725" rIns="91451" bIns="45725" numCol="1" anchor="t" anchorCtr="0" compatLnSpc="1"/>
                <a:lstStyle/>
                <a:p>
                  <a:endParaRPr lang="en-US" sz="240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2" name="Freeform 52"/>
                <p:cNvSpPr/>
                <p:nvPr/>
              </p:nvSpPr>
              <p:spPr bwMode="auto">
                <a:xfrm>
                  <a:off x="1849438" y="2535238"/>
                  <a:ext cx="33338" cy="22225"/>
                </a:xfrm>
                <a:custGeom>
                  <a:avLst/>
                  <a:gdLst>
                    <a:gd name="T0" fmla="*/ 0 w 21"/>
                    <a:gd name="T1" fmla="*/ 3 h 14"/>
                    <a:gd name="T2" fmla="*/ 19 w 21"/>
                    <a:gd name="T3" fmla="*/ 14 h 14"/>
                    <a:gd name="T4" fmla="*/ 21 w 21"/>
                    <a:gd name="T5" fmla="*/ 12 h 14"/>
                    <a:gd name="T6" fmla="*/ 1 w 21"/>
                    <a:gd name="T7" fmla="*/ 0 h 14"/>
                    <a:gd name="T8" fmla="*/ 0 w 21"/>
                    <a:gd name="T9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14">
                      <a:moveTo>
                        <a:pt x="0" y="3"/>
                      </a:moveTo>
                      <a:lnTo>
                        <a:pt x="19" y="14"/>
                      </a:lnTo>
                      <a:lnTo>
                        <a:pt x="21" y="12"/>
                      </a:lnTo>
                      <a:lnTo>
                        <a:pt x="1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51" tIns="45725" rIns="91451" bIns="45725" numCol="1" anchor="t" anchorCtr="0" compatLnSpc="1"/>
                <a:lstStyle/>
                <a:p>
                  <a:endParaRPr lang="en-US" sz="240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3" name="Freeform 53"/>
                <p:cNvSpPr/>
                <p:nvPr/>
              </p:nvSpPr>
              <p:spPr bwMode="auto">
                <a:xfrm>
                  <a:off x="1847850" y="2501901"/>
                  <a:ext cx="36513" cy="14288"/>
                </a:xfrm>
                <a:custGeom>
                  <a:avLst/>
                  <a:gdLst>
                    <a:gd name="T0" fmla="*/ 1 w 23"/>
                    <a:gd name="T1" fmla="*/ 9 h 9"/>
                    <a:gd name="T2" fmla="*/ 23 w 23"/>
                    <a:gd name="T3" fmla="*/ 3 h 9"/>
                    <a:gd name="T4" fmla="*/ 22 w 23"/>
                    <a:gd name="T5" fmla="*/ 0 h 9"/>
                    <a:gd name="T6" fmla="*/ 0 w 23"/>
                    <a:gd name="T7" fmla="*/ 6 h 9"/>
                    <a:gd name="T8" fmla="*/ 1 w 23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9">
                      <a:moveTo>
                        <a:pt x="1" y="9"/>
                      </a:moveTo>
                      <a:lnTo>
                        <a:pt x="23" y="3"/>
                      </a:lnTo>
                      <a:lnTo>
                        <a:pt x="22" y="0"/>
                      </a:lnTo>
                      <a:lnTo>
                        <a:pt x="0" y="6"/>
                      </a:lnTo>
                      <a:lnTo>
                        <a:pt x="1" y="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51" tIns="45725" rIns="91451" bIns="45725" numCol="1" anchor="t" anchorCtr="0" compatLnSpc="1"/>
                <a:lstStyle/>
                <a:p>
                  <a:endParaRPr lang="en-US" sz="2400"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54" name="Group 1"/>
            <p:cNvGrpSpPr/>
            <p:nvPr/>
          </p:nvGrpSpPr>
          <p:grpSpPr>
            <a:xfrm>
              <a:off x="5097" y="2438"/>
              <a:ext cx="1652" cy="1424"/>
              <a:chOff x="4314555" y="2514464"/>
              <a:chExt cx="1398268" cy="1205404"/>
            </a:xfrm>
          </p:grpSpPr>
          <p:sp>
            <p:nvSpPr>
              <p:cNvPr id="55" name="Hexagon 14"/>
              <p:cNvSpPr/>
              <p:nvPr/>
            </p:nvSpPr>
            <p:spPr bwMode="auto">
              <a:xfrm>
                <a:off x="4314555" y="2514464"/>
                <a:ext cx="1398268" cy="1205404"/>
              </a:xfrm>
              <a:prstGeom prst="hexagon">
                <a:avLst/>
              </a:prstGeom>
              <a:solidFill>
                <a:schemeClr val="bg1"/>
              </a:solidFill>
              <a:ln w="57150">
                <a:solidFill>
                  <a:srgbClr val="FF8500"/>
                </a:solidFill>
                <a:round/>
              </a:ln>
            </p:spPr>
            <p:txBody>
              <a:bodyPr vert="horz" wrap="square" lIns="68588" tIns="34294" rIns="68588" bIns="34294" numCol="1" rtlCol="0" anchor="ctr" anchorCtr="0" compatLnSpc="1"/>
              <a:lstStyle/>
              <a:p>
                <a:pPr algn="ctr"/>
                <a:endParaRPr lang="en-US" sz="12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Shape 808"/>
              <p:cNvSpPr/>
              <p:nvPr/>
            </p:nvSpPr>
            <p:spPr>
              <a:xfrm>
                <a:off x="4757632" y="2928712"/>
                <a:ext cx="599635" cy="359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18" y="14435"/>
                    </a:moveTo>
                    <a:lnTo>
                      <a:pt x="19418" y="3600"/>
                    </a:lnTo>
                    <a:cubicBezTo>
                      <a:pt x="19418" y="1612"/>
                      <a:pt x="18451" y="0"/>
                      <a:pt x="17258" y="0"/>
                    </a:cubicBezTo>
                    <a:lnTo>
                      <a:pt x="7560" y="0"/>
                    </a:lnTo>
                    <a:lnTo>
                      <a:pt x="10326" y="5041"/>
                    </a:lnTo>
                    <a:lnTo>
                      <a:pt x="16221" y="5041"/>
                    </a:lnTo>
                    <a:lnTo>
                      <a:pt x="16221" y="14435"/>
                    </a:lnTo>
                    <a:lnTo>
                      <a:pt x="14040" y="14435"/>
                    </a:lnTo>
                    <a:lnTo>
                      <a:pt x="17819" y="21600"/>
                    </a:lnTo>
                    <a:lnTo>
                      <a:pt x="21600" y="14435"/>
                    </a:lnTo>
                    <a:cubicBezTo>
                      <a:pt x="21600" y="14435"/>
                      <a:pt x="19418" y="14435"/>
                      <a:pt x="19418" y="14435"/>
                    </a:cubicBezTo>
                    <a:close/>
                    <a:moveTo>
                      <a:pt x="5378" y="16559"/>
                    </a:moveTo>
                    <a:lnTo>
                      <a:pt x="5378" y="7166"/>
                    </a:lnTo>
                    <a:lnTo>
                      <a:pt x="7560" y="7166"/>
                    </a:lnTo>
                    <a:lnTo>
                      <a:pt x="3779" y="0"/>
                    </a:lnTo>
                    <a:lnTo>
                      <a:pt x="0" y="7166"/>
                    </a:lnTo>
                    <a:lnTo>
                      <a:pt x="2181" y="7166"/>
                    </a:lnTo>
                    <a:lnTo>
                      <a:pt x="2181" y="17998"/>
                    </a:lnTo>
                    <a:cubicBezTo>
                      <a:pt x="2181" y="19988"/>
                      <a:pt x="3149" y="21600"/>
                      <a:pt x="4341" y="21600"/>
                    </a:cubicBezTo>
                    <a:lnTo>
                      <a:pt x="14040" y="21600"/>
                    </a:lnTo>
                    <a:lnTo>
                      <a:pt x="11274" y="16559"/>
                    </a:lnTo>
                    <a:cubicBezTo>
                      <a:pt x="11274" y="16559"/>
                      <a:pt x="5378" y="16559"/>
                      <a:pt x="5378" y="16559"/>
                    </a:cubicBezTo>
                    <a:close/>
                  </a:path>
                </a:pathLst>
              </a:custGeom>
              <a:solidFill>
                <a:srgbClr val="FF85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8578" tIns="28578" rIns="28578" bIns="28578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57" name="Group 4"/>
            <p:cNvGrpSpPr/>
            <p:nvPr/>
          </p:nvGrpSpPr>
          <p:grpSpPr>
            <a:xfrm>
              <a:off x="7643" y="4226"/>
              <a:ext cx="1652" cy="1424"/>
              <a:chOff x="6470216" y="4028429"/>
              <a:chExt cx="1398268" cy="1205404"/>
            </a:xfrm>
          </p:grpSpPr>
          <p:sp>
            <p:nvSpPr>
              <p:cNvPr id="58" name="Hexagon 17"/>
              <p:cNvSpPr/>
              <p:nvPr/>
            </p:nvSpPr>
            <p:spPr bwMode="auto">
              <a:xfrm flipH="1">
                <a:off x="6470216" y="4028429"/>
                <a:ext cx="1398268" cy="1205404"/>
              </a:xfrm>
              <a:prstGeom prst="hexagon">
                <a:avLst/>
              </a:prstGeom>
              <a:solidFill>
                <a:schemeClr val="bg1"/>
              </a:solidFill>
              <a:ln w="57150">
                <a:solidFill>
                  <a:srgbClr val="FF8500"/>
                </a:solidFill>
                <a:round/>
              </a:ln>
            </p:spPr>
            <p:txBody>
              <a:bodyPr vert="horz" wrap="square" lIns="68588" tIns="34294" rIns="68588" bIns="34294" numCol="1" rtlCol="0" anchor="ctr" anchorCtr="0" compatLnSpc="1"/>
              <a:lstStyle/>
              <a:p>
                <a:pPr algn="ctr"/>
                <a:endParaRPr lang="en-US" sz="1200" b="1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9" name="Freeform 11"/>
              <p:cNvSpPr>
                <a:spLocks noEditPoints="1"/>
              </p:cNvSpPr>
              <p:nvPr/>
            </p:nvSpPr>
            <p:spPr bwMode="auto">
              <a:xfrm>
                <a:off x="6969021" y="4469634"/>
                <a:ext cx="463070" cy="411434"/>
              </a:xfrm>
              <a:custGeom>
                <a:avLst/>
                <a:gdLst>
                  <a:gd name="T0" fmla="*/ 133 w 134"/>
                  <a:gd name="T1" fmla="*/ 16 h 119"/>
                  <a:gd name="T2" fmla="*/ 121 w 134"/>
                  <a:gd name="T3" fmla="*/ 5 h 119"/>
                  <a:gd name="T4" fmla="*/ 115 w 134"/>
                  <a:gd name="T5" fmla="*/ 5 h 119"/>
                  <a:gd name="T6" fmla="*/ 114 w 134"/>
                  <a:gd name="T7" fmla="*/ 8 h 119"/>
                  <a:gd name="T8" fmla="*/ 111 w 134"/>
                  <a:gd name="T9" fmla="*/ 9 h 119"/>
                  <a:gd name="T10" fmla="*/ 111 w 134"/>
                  <a:gd name="T11" fmla="*/ 9 h 119"/>
                  <a:gd name="T12" fmla="*/ 81 w 134"/>
                  <a:gd name="T13" fmla="*/ 39 h 119"/>
                  <a:gd name="T14" fmla="*/ 79 w 134"/>
                  <a:gd name="T15" fmla="*/ 47 h 119"/>
                  <a:gd name="T16" fmla="*/ 82 w 134"/>
                  <a:gd name="T17" fmla="*/ 50 h 119"/>
                  <a:gd name="T18" fmla="*/ 82 w 134"/>
                  <a:gd name="T19" fmla="*/ 50 h 119"/>
                  <a:gd name="T20" fmla="*/ 83 w 134"/>
                  <a:gd name="T21" fmla="*/ 51 h 119"/>
                  <a:gd name="T22" fmla="*/ 76 w 134"/>
                  <a:gd name="T23" fmla="*/ 57 h 119"/>
                  <a:gd name="T24" fmla="*/ 54 w 134"/>
                  <a:gd name="T25" fmla="*/ 35 h 119"/>
                  <a:gd name="T26" fmla="*/ 47 w 134"/>
                  <a:gd name="T27" fmla="*/ 10 h 119"/>
                  <a:gd name="T28" fmla="*/ 21 w 134"/>
                  <a:gd name="T29" fmla="*/ 3 h 119"/>
                  <a:gd name="T30" fmla="*/ 36 w 134"/>
                  <a:gd name="T31" fmla="*/ 18 h 119"/>
                  <a:gd name="T32" fmla="*/ 32 w 134"/>
                  <a:gd name="T33" fmla="*/ 32 h 119"/>
                  <a:gd name="T34" fmla="*/ 18 w 134"/>
                  <a:gd name="T35" fmla="*/ 36 h 119"/>
                  <a:gd name="T36" fmla="*/ 3 w 134"/>
                  <a:gd name="T37" fmla="*/ 21 h 119"/>
                  <a:gd name="T38" fmla="*/ 10 w 134"/>
                  <a:gd name="T39" fmla="*/ 47 h 119"/>
                  <a:gd name="T40" fmla="*/ 36 w 134"/>
                  <a:gd name="T41" fmla="*/ 53 h 119"/>
                  <a:gd name="T42" fmla="*/ 37 w 134"/>
                  <a:gd name="T43" fmla="*/ 53 h 119"/>
                  <a:gd name="T44" fmla="*/ 58 w 134"/>
                  <a:gd name="T45" fmla="*/ 75 h 119"/>
                  <a:gd name="T46" fmla="*/ 38 w 134"/>
                  <a:gd name="T47" fmla="*/ 96 h 119"/>
                  <a:gd name="T48" fmla="*/ 36 w 134"/>
                  <a:gd name="T49" fmla="*/ 95 h 119"/>
                  <a:gd name="T50" fmla="*/ 31 w 134"/>
                  <a:gd name="T51" fmla="*/ 99 h 119"/>
                  <a:gd name="T52" fmla="*/ 21 w 134"/>
                  <a:gd name="T53" fmla="*/ 115 h 119"/>
                  <a:gd name="T54" fmla="*/ 23 w 134"/>
                  <a:gd name="T55" fmla="*/ 117 h 119"/>
                  <a:gd name="T56" fmla="*/ 39 w 134"/>
                  <a:gd name="T57" fmla="*/ 107 h 119"/>
                  <a:gd name="T58" fmla="*/ 43 w 134"/>
                  <a:gd name="T59" fmla="*/ 101 h 119"/>
                  <a:gd name="T60" fmla="*/ 42 w 134"/>
                  <a:gd name="T61" fmla="*/ 100 h 119"/>
                  <a:gd name="T62" fmla="*/ 63 w 134"/>
                  <a:gd name="T63" fmla="*/ 80 h 119"/>
                  <a:gd name="T64" fmla="*/ 98 w 134"/>
                  <a:gd name="T65" fmla="*/ 115 h 119"/>
                  <a:gd name="T66" fmla="*/ 107 w 134"/>
                  <a:gd name="T67" fmla="*/ 119 h 119"/>
                  <a:gd name="T68" fmla="*/ 116 w 134"/>
                  <a:gd name="T69" fmla="*/ 115 h 119"/>
                  <a:gd name="T70" fmla="*/ 116 w 134"/>
                  <a:gd name="T71" fmla="*/ 97 h 119"/>
                  <a:gd name="T72" fmla="*/ 81 w 134"/>
                  <a:gd name="T73" fmla="*/ 62 h 119"/>
                  <a:gd name="T74" fmla="*/ 87 w 134"/>
                  <a:gd name="T75" fmla="*/ 56 h 119"/>
                  <a:gd name="T76" fmla="*/ 90 w 134"/>
                  <a:gd name="T77" fmla="*/ 59 h 119"/>
                  <a:gd name="T78" fmla="*/ 98 w 134"/>
                  <a:gd name="T79" fmla="*/ 57 h 119"/>
                  <a:gd name="T80" fmla="*/ 128 w 134"/>
                  <a:gd name="T81" fmla="*/ 26 h 119"/>
                  <a:gd name="T82" fmla="*/ 128 w 134"/>
                  <a:gd name="T83" fmla="*/ 26 h 119"/>
                  <a:gd name="T84" fmla="*/ 128 w 134"/>
                  <a:gd name="T85" fmla="*/ 26 h 119"/>
                  <a:gd name="T86" fmla="*/ 129 w 134"/>
                  <a:gd name="T87" fmla="*/ 23 h 119"/>
                  <a:gd name="T88" fmla="*/ 133 w 134"/>
                  <a:gd name="T89" fmla="*/ 22 h 119"/>
                  <a:gd name="T90" fmla="*/ 133 w 134"/>
                  <a:gd name="T91" fmla="*/ 16 h 119"/>
                  <a:gd name="T92" fmla="*/ 108 w 134"/>
                  <a:gd name="T93" fmla="*/ 103 h 119"/>
                  <a:gd name="T94" fmla="*/ 113 w 134"/>
                  <a:gd name="T95" fmla="*/ 108 h 119"/>
                  <a:gd name="T96" fmla="*/ 108 w 134"/>
                  <a:gd name="T97" fmla="*/ 113 h 119"/>
                  <a:gd name="T98" fmla="*/ 103 w 134"/>
                  <a:gd name="T99" fmla="*/ 108 h 119"/>
                  <a:gd name="T100" fmla="*/ 108 w 134"/>
                  <a:gd name="T101" fmla="*/ 103 h 119"/>
                  <a:gd name="T102" fmla="*/ 91 w 134"/>
                  <a:gd name="T103" fmla="*/ 41 h 119"/>
                  <a:gd name="T104" fmla="*/ 89 w 134"/>
                  <a:gd name="T105" fmla="*/ 39 h 119"/>
                  <a:gd name="T106" fmla="*/ 112 w 134"/>
                  <a:gd name="T107" fmla="*/ 17 h 119"/>
                  <a:gd name="T108" fmla="*/ 114 w 134"/>
                  <a:gd name="T109" fmla="*/ 19 h 119"/>
                  <a:gd name="T110" fmla="*/ 91 w 134"/>
                  <a:gd name="T111" fmla="*/ 41 h 119"/>
                  <a:gd name="T112" fmla="*/ 98 w 134"/>
                  <a:gd name="T113" fmla="*/ 48 h 119"/>
                  <a:gd name="T114" fmla="*/ 96 w 134"/>
                  <a:gd name="T115" fmla="*/ 47 h 119"/>
                  <a:gd name="T116" fmla="*/ 119 w 134"/>
                  <a:gd name="T117" fmla="*/ 24 h 119"/>
                  <a:gd name="T118" fmla="*/ 121 w 134"/>
                  <a:gd name="T119" fmla="*/ 26 h 119"/>
                  <a:gd name="T120" fmla="*/ 98 w 134"/>
                  <a:gd name="T121" fmla="*/ 4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4" h="119">
                    <a:moveTo>
                      <a:pt x="133" y="16"/>
                    </a:moveTo>
                    <a:cubicBezTo>
                      <a:pt x="121" y="5"/>
                      <a:pt x="121" y="5"/>
                      <a:pt x="121" y="5"/>
                    </a:cubicBezTo>
                    <a:cubicBezTo>
                      <a:pt x="119" y="3"/>
                      <a:pt x="117" y="3"/>
                      <a:pt x="115" y="5"/>
                    </a:cubicBezTo>
                    <a:cubicBezTo>
                      <a:pt x="114" y="6"/>
                      <a:pt x="114" y="7"/>
                      <a:pt x="114" y="8"/>
                    </a:cubicBezTo>
                    <a:cubicBezTo>
                      <a:pt x="113" y="8"/>
                      <a:pt x="112" y="8"/>
                      <a:pt x="111" y="9"/>
                    </a:cubicBezTo>
                    <a:cubicBezTo>
                      <a:pt x="111" y="9"/>
                      <a:pt x="111" y="9"/>
                      <a:pt x="111" y="9"/>
                    </a:cubicBez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42"/>
                      <a:pt x="80" y="45"/>
                      <a:pt x="79" y="47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51"/>
                      <a:pt x="83" y="51"/>
                      <a:pt x="83" y="51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6" y="26"/>
                      <a:pt x="54" y="17"/>
                      <a:pt x="47" y="10"/>
                    </a:cubicBezTo>
                    <a:cubicBezTo>
                      <a:pt x="40" y="3"/>
                      <a:pt x="30" y="0"/>
                      <a:pt x="21" y="3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30"/>
                      <a:pt x="3" y="40"/>
                      <a:pt x="10" y="47"/>
                    </a:cubicBezTo>
                    <a:cubicBezTo>
                      <a:pt x="17" y="54"/>
                      <a:pt x="27" y="56"/>
                      <a:pt x="36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6" y="95"/>
                      <a:pt x="36" y="95"/>
                      <a:pt x="36" y="9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9" y="107"/>
                      <a:pt x="39" y="107"/>
                      <a:pt x="39" y="107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98" y="115"/>
                      <a:pt x="98" y="115"/>
                      <a:pt x="98" y="115"/>
                    </a:cubicBezTo>
                    <a:cubicBezTo>
                      <a:pt x="101" y="117"/>
                      <a:pt x="104" y="119"/>
                      <a:pt x="107" y="119"/>
                    </a:cubicBezTo>
                    <a:cubicBezTo>
                      <a:pt x="110" y="119"/>
                      <a:pt x="113" y="117"/>
                      <a:pt x="116" y="115"/>
                    </a:cubicBezTo>
                    <a:cubicBezTo>
                      <a:pt x="121" y="110"/>
                      <a:pt x="121" y="102"/>
                      <a:pt x="116" y="97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90" y="59"/>
                      <a:pt x="90" y="59"/>
                      <a:pt x="90" y="59"/>
                    </a:cubicBezTo>
                    <a:cubicBezTo>
                      <a:pt x="92" y="57"/>
                      <a:pt x="95" y="56"/>
                      <a:pt x="98" y="57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8" y="26"/>
                      <a:pt x="128" y="26"/>
                      <a:pt x="128" y="26"/>
                    </a:cubicBezTo>
                    <a:cubicBezTo>
                      <a:pt x="129" y="25"/>
                      <a:pt x="129" y="24"/>
                      <a:pt x="129" y="23"/>
                    </a:cubicBezTo>
                    <a:cubicBezTo>
                      <a:pt x="130" y="24"/>
                      <a:pt x="132" y="23"/>
                      <a:pt x="133" y="22"/>
                    </a:cubicBezTo>
                    <a:cubicBezTo>
                      <a:pt x="134" y="21"/>
                      <a:pt x="134" y="18"/>
                      <a:pt x="133" y="16"/>
                    </a:cubicBezTo>
                    <a:close/>
                    <a:moveTo>
                      <a:pt x="108" y="103"/>
                    </a:moveTo>
                    <a:cubicBezTo>
                      <a:pt x="111" y="103"/>
                      <a:pt x="113" y="106"/>
                      <a:pt x="113" y="108"/>
                    </a:cubicBezTo>
                    <a:cubicBezTo>
                      <a:pt x="113" y="111"/>
                      <a:pt x="111" y="113"/>
                      <a:pt x="108" y="113"/>
                    </a:cubicBezTo>
                    <a:cubicBezTo>
                      <a:pt x="105" y="113"/>
                      <a:pt x="103" y="111"/>
                      <a:pt x="103" y="108"/>
                    </a:cubicBezTo>
                    <a:cubicBezTo>
                      <a:pt x="103" y="106"/>
                      <a:pt x="105" y="103"/>
                      <a:pt x="108" y="103"/>
                    </a:cubicBezTo>
                    <a:close/>
                    <a:moveTo>
                      <a:pt x="91" y="41"/>
                    </a:moveTo>
                    <a:cubicBezTo>
                      <a:pt x="89" y="39"/>
                      <a:pt x="89" y="39"/>
                      <a:pt x="89" y="39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4" y="19"/>
                      <a:pt x="114" y="19"/>
                      <a:pt x="114" y="19"/>
                    </a:cubicBezTo>
                    <a:lnTo>
                      <a:pt x="91" y="41"/>
                    </a:lnTo>
                    <a:close/>
                    <a:moveTo>
                      <a:pt x="98" y="48"/>
                    </a:moveTo>
                    <a:cubicBezTo>
                      <a:pt x="96" y="47"/>
                      <a:pt x="96" y="47"/>
                      <a:pt x="96" y="47"/>
                    </a:cubicBezTo>
                    <a:cubicBezTo>
                      <a:pt x="119" y="24"/>
                      <a:pt x="119" y="24"/>
                      <a:pt x="119" y="24"/>
                    </a:cubicBezTo>
                    <a:cubicBezTo>
                      <a:pt x="121" y="26"/>
                      <a:pt x="121" y="26"/>
                      <a:pt x="121" y="26"/>
                    </a:cubicBezTo>
                    <a:lnTo>
                      <a:pt x="98" y="48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</p:spPr>
            <p:txBody>
              <a:bodyPr vert="horz" wrap="square" lIns="91451" tIns="45725" rIns="91451" bIns="45725" numCol="1" anchor="t" anchorCtr="0" compatLnSpc="1"/>
              <a:lstStyle/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0" name="TextBox 47"/>
            <p:cNvSpPr txBox="1"/>
            <p:nvPr/>
          </p:nvSpPr>
          <p:spPr>
            <a:xfrm>
              <a:off x="1526" y="6164"/>
              <a:ext cx="11341" cy="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“DenimaOstebus danaime lovera donWakamare dimasa quosam santLoirem ipsume koler sit denimaOstebus daname lovera don Wakamare dimasa qm santLorem ipsume denimaOstebus daname lovera don Wakama dalaman.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3050079" y="2686911"/>
            <a:ext cx="2409561" cy="241114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160" tIns="46985" rIns="90160" bIns="46985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32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897725" y="3432953"/>
            <a:ext cx="1033351" cy="1031762"/>
          </a:xfrm>
          <a:prstGeom prst="ellipse">
            <a:avLst/>
          </a:prstGeom>
          <a:solidFill>
            <a:srgbClr val="FF8500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32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727851" y="3611528"/>
            <a:ext cx="674613" cy="674614"/>
          </a:xfrm>
          <a:prstGeom prst="ellipse">
            <a:avLst/>
          </a:prstGeom>
          <a:solidFill>
            <a:srgbClr val="FF850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04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918347" y="2350398"/>
            <a:ext cx="673026" cy="674613"/>
          </a:xfrm>
          <a:prstGeom prst="ellipse">
            <a:avLst/>
          </a:prstGeom>
          <a:solidFill>
            <a:srgbClr val="FF850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04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813581" y="4656781"/>
            <a:ext cx="674613" cy="674614"/>
          </a:xfrm>
          <a:prstGeom prst="ellipse">
            <a:avLst/>
          </a:prstGeom>
          <a:solidFill>
            <a:srgbClr val="FF850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04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078712" y="2686911"/>
            <a:ext cx="2411148" cy="241114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160" tIns="46985" rIns="90160" bIns="46985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325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608862" y="3432953"/>
            <a:ext cx="1031762" cy="1031762"/>
          </a:xfrm>
          <a:prstGeom prst="ellipse">
            <a:avLst/>
          </a:prstGeom>
          <a:solidFill>
            <a:srgbClr val="FF8500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32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137473" y="3611528"/>
            <a:ext cx="673026" cy="674614"/>
          </a:xfrm>
          <a:prstGeom prst="ellipse">
            <a:avLst/>
          </a:prstGeom>
          <a:solidFill>
            <a:srgbClr val="FF850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04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7946979" y="2350398"/>
            <a:ext cx="674613" cy="674613"/>
          </a:xfrm>
          <a:prstGeom prst="ellipse">
            <a:avLst/>
          </a:prstGeom>
          <a:solidFill>
            <a:srgbClr val="FF850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04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051743" y="4656781"/>
            <a:ext cx="673026" cy="674614"/>
          </a:xfrm>
          <a:prstGeom prst="ellipse">
            <a:avLst/>
          </a:prstGeom>
          <a:solidFill>
            <a:srgbClr val="FF8500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04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169159" y="3047232"/>
            <a:ext cx="2217493" cy="2217495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325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53287" y="2631353"/>
            <a:ext cx="2219081" cy="2217495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325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691160" y="5355020"/>
            <a:ext cx="2237789" cy="474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6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4691159" y="5095956"/>
            <a:ext cx="1244600" cy="2578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8819440" y="5355020"/>
            <a:ext cx="2237789" cy="474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6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8819439" y="5095956"/>
            <a:ext cx="1244600" cy="2578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1649993" y="2160794"/>
            <a:ext cx="2237789" cy="474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6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1" name="TextBox 24"/>
          <p:cNvSpPr txBox="1"/>
          <p:nvPr/>
        </p:nvSpPr>
        <p:spPr>
          <a:xfrm>
            <a:off x="1649992" y="1901729"/>
            <a:ext cx="1244600" cy="2578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778273" y="2160794"/>
            <a:ext cx="2237789" cy="4749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6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5778272" y="1901729"/>
            <a:ext cx="1244600" cy="2578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请替换文字内容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26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"/>
          <p:cNvSpPr/>
          <p:nvPr/>
        </p:nvSpPr>
        <p:spPr>
          <a:xfrm rot="9000000" flipH="1">
            <a:off x="6767404" y="1577482"/>
            <a:ext cx="4322070" cy="4188028"/>
          </a:xfrm>
          <a:custGeom>
            <a:avLst/>
            <a:gdLst>
              <a:gd name="connsiteX0" fmla="*/ 0 w 1647825"/>
              <a:gd name="connsiteY0" fmla="*/ 823913 h 1647825"/>
              <a:gd name="connsiteX1" fmla="*/ 823913 w 1647825"/>
              <a:gd name="connsiteY1" fmla="*/ 0 h 1647825"/>
              <a:gd name="connsiteX2" fmla="*/ 1647826 w 1647825"/>
              <a:gd name="connsiteY2" fmla="*/ 823913 h 1647825"/>
              <a:gd name="connsiteX3" fmla="*/ 823913 w 1647825"/>
              <a:gd name="connsiteY3" fmla="*/ 1647826 h 1647825"/>
              <a:gd name="connsiteX4" fmla="*/ 0 w 1647825"/>
              <a:gd name="connsiteY4" fmla="*/ 823913 h 1647825"/>
              <a:gd name="connsiteX0-1" fmla="*/ 114627 w 1762453"/>
              <a:gd name="connsiteY0-2" fmla="*/ 823913 h 2844166"/>
              <a:gd name="connsiteX1-3" fmla="*/ 938540 w 1762453"/>
              <a:gd name="connsiteY1-4" fmla="*/ 0 h 2844166"/>
              <a:gd name="connsiteX2-5" fmla="*/ 1762453 w 1762453"/>
              <a:gd name="connsiteY2-6" fmla="*/ 823913 h 2844166"/>
              <a:gd name="connsiteX3-7" fmla="*/ 306080 w 1762453"/>
              <a:gd name="connsiteY3-8" fmla="*/ 2844166 h 2844166"/>
              <a:gd name="connsiteX4-9" fmla="*/ 114627 w 1762453"/>
              <a:gd name="connsiteY4-10" fmla="*/ 823913 h 2844166"/>
              <a:gd name="connsiteX0-11" fmla="*/ 8749 w 2677655"/>
              <a:gd name="connsiteY0-12" fmla="*/ 748118 h 2844647"/>
              <a:gd name="connsiteX1-13" fmla="*/ 1853742 w 2677655"/>
              <a:gd name="connsiteY1-14" fmla="*/ 405 h 2844647"/>
              <a:gd name="connsiteX2-15" fmla="*/ 2677655 w 2677655"/>
              <a:gd name="connsiteY2-16" fmla="*/ 824318 h 2844647"/>
              <a:gd name="connsiteX3-17" fmla="*/ 1221282 w 2677655"/>
              <a:gd name="connsiteY3-18" fmla="*/ 2844571 h 2844647"/>
              <a:gd name="connsiteX4-19" fmla="*/ 8749 w 2677655"/>
              <a:gd name="connsiteY4-20" fmla="*/ 748118 h 2844647"/>
              <a:gd name="connsiteX0-21" fmla="*/ 9134 w 2678040"/>
              <a:gd name="connsiteY0-22" fmla="*/ 1631750 h 3728279"/>
              <a:gd name="connsiteX1-23" fmla="*/ 1869367 w 2678040"/>
              <a:gd name="connsiteY1-24" fmla="*/ 117 h 3728279"/>
              <a:gd name="connsiteX2-25" fmla="*/ 2678040 w 2678040"/>
              <a:gd name="connsiteY2-26" fmla="*/ 1707950 h 3728279"/>
              <a:gd name="connsiteX3-27" fmla="*/ 1221667 w 2678040"/>
              <a:gd name="connsiteY3-28" fmla="*/ 3728203 h 3728279"/>
              <a:gd name="connsiteX4-29" fmla="*/ 9134 w 2678040"/>
              <a:gd name="connsiteY4-30" fmla="*/ 1631750 h 3728279"/>
              <a:gd name="connsiteX0-31" fmla="*/ 9134 w 2747193"/>
              <a:gd name="connsiteY0-32" fmla="*/ 1760192 h 3856726"/>
              <a:gd name="connsiteX1-33" fmla="*/ 1869367 w 2747193"/>
              <a:gd name="connsiteY1-34" fmla="*/ 128559 h 3856726"/>
              <a:gd name="connsiteX2-35" fmla="*/ 2518019 w 2747193"/>
              <a:gd name="connsiteY2-36" fmla="*/ 298104 h 3856726"/>
              <a:gd name="connsiteX3-37" fmla="*/ 2678040 w 2747193"/>
              <a:gd name="connsiteY3-38" fmla="*/ 1836392 h 3856726"/>
              <a:gd name="connsiteX4-39" fmla="*/ 1221667 w 2747193"/>
              <a:gd name="connsiteY4-40" fmla="*/ 3856645 h 3856726"/>
              <a:gd name="connsiteX5" fmla="*/ 9134 w 2747193"/>
              <a:gd name="connsiteY5" fmla="*/ 1760192 h 3856726"/>
              <a:gd name="connsiteX0-41" fmla="*/ 9134 w 3296543"/>
              <a:gd name="connsiteY0-42" fmla="*/ 1733981 h 3830510"/>
              <a:gd name="connsiteX1-43" fmla="*/ 1869367 w 3296543"/>
              <a:gd name="connsiteY1-44" fmla="*/ 102348 h 3830510"/>
              <a:gd name="connsiteX2-45" fmla="*/ 2518019 w 3296543"/>
              <a:gd name="connsiteY2-46" fmla="*/ 271893 h 3830510"/>
              <a:gd name="connsiteX3-47" fmla="*/ 3295259 w 3296543"/>
              <a:gd name="connsiteY3-48" fmla="*/ 477632 h 3830510"/>
              <a:gd name="connsiteX4-49" fmla="*/ 2678040 w 3296543"/>
              <a:gd name="connsiteY4-50" fmla="*/ 1810181 h 3830510"/>
              <a:gd name="connsiteX5-51" fmla="*/ 1221667 w 3296543"/>
              <a:gd name="connsiteY5-52" fmla="*/ 3830434 h 3830510"/>
              <a:gd name="connsiteX6" fmla="*/ 9134 w 3296543"/>
              <a:gd name="connsiteY6" fmla="*/ 1733981 h 3830510"/>
              <a:gd name="connsiteX0-53" fmla="*/ 9134 w 3296543"/>
              <a:gd name="connsiteY0-54" fmla="*/ 1733981 h 3830510"/>
              <a:gd name="connsiteX1-55" fmla="*/ 1869367 w 3296543"/>
              <a:gd name="connsiteY1-56" fmla="*/ 102348 h 3830510"/>
              <a:gd name="connsiteX2-57" fmla="*/ 2518019 w 3296543"/>
              <a:gd name="connsiteY2-58" fmla="*/ 271893 h 3830510"/>
              <a:gd name="connsiteX3-59" fmla="*/ 3295259 w 3296543"/>
              <a:gd name="connsiteY3-60" fmla="*/ 477632 h 3830510"/>
              <a:gd name="connsiteX4-61" fmla="*/ 2678040 w 3296543"/>
              <a:gd name="connsiteY4-62" fmla="*/ 1810181 h 3830510"/>
              <a:gd name="connsiteX5-63" fmla="*/ 1221667 w 3296543"/>
              <a:gd name="connsiteY5-64" fmla="*/ 3830434 h 3830510"/>
              <a:gd name="connsiteX6-65" fmla="*/ 9134 w 3296543"/>
              <a:gd name="connsiteY6-66" fmla="*/ 1733981 h 3830510"/>
              <a:gd name="connsiteX0-67" fmla="*/ 9134 w 3893981"/>
              <a:gd name="connsiteY0-68" fmla="*/ 1733981 h 3830510"/>
              <a:gd name="connsiteX1-69" fmla="*/ 1869367 w 3893981"/>
              <a:gd name="connsiteY1-70" fmla="*/ 102348 h 3830510"/>
              <a:gd name="connsiteX2-71" fmla="*/ 2518019 w 3893981"/>
              <a:gd name="connsiteY2-72" fmla="*/ 271893 h 3830510"/>
              <a:gd name="connsiteX3-73" fmla="*/ 3295259 w 3893981"/>
              <a:gd name="connsiteY3-74" fmla="*/ 477632 h 3830510"/>
              <a:gd name="connsiteX4-75" fmla="*/ 3881999 w 3893981"/>
              <a:gd name="connsiteY4-76" fmla="*/ 1323452 h 3830510"/>
              <a:gd name="connsiteX5-77" fmla="*/ 2678040 w 3893981"/>
              <a:gd name="connsiteY5-78" fmla="*/ 1810181 h 3830510"/>
              <a:gd name="connsiteX6-79" fmla="*/ 1221667 w 3893981"/>
              <a:gd name="connsiteY6-80" fmla="*/ 3830434 h 3830510"/>
              <a:gd name="connsiteX7" fmla="*/ 9134 w 3893981"/>
              <a:gd name="connsiteY7" fmla="*/ 1733981 h 3830510"/>
              <a:gd name="connsiteX0-81" fmla="*/ 9134 w 3886187"/>
              <a:gd name="connsiteY0-82" fmla="*/ 1733981 h 3830506"/>
              <a:gd name="connsiteX1-83" fmla="*/ 1869367 w 3886187"/>
              <a:gd name="connsiteY1-84" fmla="*/ 102348 h 3830506"/>
              <a:gd name="connsiteX2-85" fmla="*/ 2518019 w 3886187"/>
              <a:gd name="connsiteY2-86" fmla="*/ 271893 h 3830506"/>
              <a:gd name="connsiteX3-87" fmla="*/ 3295259 w 3886187"/>
              <a:gd name="connsiteY3-88" fmla="*/ 477632 h 3830506"/>
              <a:gd name="connsiteX4-89" fmla="*/ 3881999 w 3886187"/>
              <a:gd name="connsiteY4-90" fmla="*/ 1323452 h 3830506"/>
              <a:gd name="connsiteX5-91" fmla="*/ 3569579 w 3886187"/>
              <a:gd name="connsiteY5-92" fmla="*/ 2054972 h 3830506"/>
              <a:gd name="connsiteX6-93" fmla="*/ 2678040 w 3886187"/>
              <a:gd name="connsiteY6-94" fmla="*/ 1810181 h 3830506"/>
              <a:gd name="connsiteX7-95" fmla="*/ 1221667 w 3886187"/>
              <a:gd name="connsiteY7-96" fmla="*/ 3830434 h 3830506"/>
              <a:gd name="connsiteX8" fmla="*/ 9134 w 3886187"/>
              <a:gd name="connsiteY8" fmla="*/ 1733981 h 3830506"/>
              <a:gd name="connsiteX0-97" fmla="*/ 9500 w 3886553"/>
              <a:gd name="connsiteY0-98" fmla="*/ 1733981 h 3840434"/>
              <a:gd name="connsiteX1-99" fmla="*/ 1869733 w 3886553"/>
              <a:gd name="connsiteY1-100" fmla="*/ 102348 h 3840434"/>
              <a:gd name="connsiteX2-101" fmla="*/ 2518385 w 3886553"/>
              <a:gd name="connsiteY2-102" fmla="*/ 271893 h 3840434"/>
              <a:gd name="connsiteX3-103" fmla="*/ 3295625 w 3886553"/>
              <a:gd name="connsiteY3-104" fmla="*/ 477632 h 3840434"/>
              <a:gd name="connsiteX4-105" fmla="*/ 3882365 w 3886553"/>
              <a:gd name="connsiteY4-106" fmla="*/ 1323452 h 3840434"/>
              <a:gd name="connsiteX5-107" fmla="*/ 3569945 w 3886553"/>
              <a:gd name="connsiteY5-108" fmla="*/ 2054972 h 3840434"/>
              <a:gd name="connsiteX6-109" fmla="*/ 2907006 w 3886553"/>
              <a:gd name="connsiteY6-110" fmla="*/ 2488361 h 3840434"/>
              <a:gd name="connsiteX7-111" fmla="*/ 1222033 w 3886553"/>
              <a:gd name="connsiteY7-112" fmla="*/ 3830434 h 3840434"/>
              <a:gd name="connsiteX8-113" fmla="*/ 9500 w 3886553"/>
              <a:gd name="connsiteY8-114" fmla="*/ 1733981 h 3840434"/>
              <a:gd name="connsiteX0-115" fmla="*/ 8221 w 3885274"/>
              <a:gd name="connsiteY0-116" fmla="*/ 1733981 h 3977034"/>
              <a:gd name="connsiteX1-117" fmla="*/ 1868454 w 3885274"/>
              <a:gd name="connsiteY1-118" fmla="*/ 102348 h 3977034"/>
              <a:gd name="connsiteX2-119" fmla="*/ 2517106 w 3885274"/>
              <a:gd name="connsiteY2-120" fmla="*/ 271893 h 3977034"/>
              <a:gd name="connsiteX3-121" fmla="*/ 3294346 w 3885274"/>
              <a:gd name="connsiteY3-122" fmla="*/ 477632 h 3977034"/>
              <a:gd name="connsiteX4-123" fmla="*/ 3881086 w 3885274"/>
              <a:gd name="connsiteY4-124" fmla="*/ 1323452 h 3977034"/>
              <a:gd name="connsiteX5-125" fmla="*/ 3568666 w 3885274"/>
              <a:gd name="connsiteY5-126" fmla="*/ 2054972 h 3977034"/>
              <a:gd name="connsiteX6-127" fmla="*/ 2905727 w 3885274"/>
              <a:gd name="connsiteY6-128" fmla="*/ 2488361 h 3977034"/>
              <a:gd name="connsiteX7-129" fmla="*/ 2021806 w 3885274"/>
              <a:gd name="connsiteY7-130" fmla="*/ 3655172 h 3977034"/>
              <a:gd name="connsiteX8-131" fmla="*/ 1220754 w 3885274"/>
              <a:gd name="connsiteY8-132" fmla="*/ 3830434 h 3977034"/>
              <a:gd name="connsiteX9" fmla="*/ 8221 w 3885274"/>
              <a:gd name="connsiteY9" fmla="*/ 1733981 h 3977034"/>
              <a:gd name="connsiteX0-133" fmla="*/ 8221 w 3885274"/>
              <a:gd name="connsiteY0-134" fmla="*/ 1733981 h 3977034"/>
              <a:gd name="connsiteX1-135" fmla="*/ 1868454 w 3885274"/>
              <a:gd name="connsiteY1-136" fmla="*/ 102348 h 3977034"/>
              <a:gd name="connsiteX2-137" fmla="*/ 2517106 w 3885274"/>
              <a:gd name="connsiteY2-138" fmla="*/ 271893 h 3977034"/>
              <a:gd name="connsiteX3-139" fmla="*/ 3294346 w 3885274"/>
              <a:gd name="connsiteY3-140" fmla="*/ 477632 h 3977034"/>
              <a:gd name="connsiteX4-141" fmla="*/ 3881086 w 3885274"/>
              <a:gd name="connsiteY4-142" fmla="*/ 1323452 h 3977034"/>
              <a:gd name="connsiteX5-143" fmla="*/ 3568666 w 3885274"/>
              <a:gd name="connsiteY5-144" fmla="*/ 2054972 h 3977034"/>
              <a:gd name="connsiteX6-145" fmla="*/ 2905727 w 3885274"/>
              <a:gd name="connsiteY6-146" fmla="*/ 2488361 h 3977034"/>
              <a:gd name="connsiteX7-147" fmla="*/ 2021806 w 3885274"/>
              <a:gd name="connsiteY7-148" fmla="*/ 3655172 h 3977034"/>
              <a:gd name="connsiteX8-149" fmla="*/ 1220754 w 3885274"/>
              <a:gd name="connsiteY8-150" fmla="*/ 3830434 h 3977034"/>
              <a:gd name="connsiteX9-151" fmla="*/ 8221 w 3885274"/>
              <a:gd name="connsiteY9-152" fmla="*/ 1733981 h 3977034"/>
              <a:gd name="connsiteX0-153" fmla="*/ 8221 w 3885274"/>
              <a:gd name="connsiteY0-154" fmla="*/ 1733981 h 3977034"/>
              <a:gd name="connsiteX1-155" fmla="*/ 1868454 w 3885274"/>
              <a:gd name="connsiteY1-156" fmla="*/ 102348 h 3977034"/>
              <a:gd name="connsiteX2-157" fmla="*/ 2517106 w 3885274"/>
              <a:gd name="connsiteY2-158" fmla="*/ 271893 h 3977034"/>
              <a:gd name="connsiteX3-159" fmla="*/ 3294346 w 3885274"/>
              <a:gd name="connsiteY3-160" fmla="*/ 477632 h 3977034"/>
              <a:gd name="connsiteX4-161" fmla="*/ 3881086 w 3885274"/>
              <a:gd name="connsiteY4-162" fmla="*/ 1323452 h 3977034"/>
              <a:gd name="connsiteX5-163" fmla="*/ 3568666 w 3885274"/>
              <a:gd name="connsiteY5-164" fmla="*/ 2054972 h 3977034"/>
              <a:gd name="connsiteX6-165" fmla="*/ 2905727 w 3885274"/>
              <a:gd name="connsiteY6-166" fmla="*/ 2488361 h 3977034"/>
              <a:gd name="connsiteX7-167" fmla="*/ 2021806 w 3885274"/>
              <a:gd name="connsiteY7-168" fmla="*/ 3655172 h 3977034"/>
              <a:gd name="connsiteX8-169" fmla="*/ 1220754 w 3885274"/>
              <a:gd name="connsiteY8-170" fmla="*/ 3830434 h 3977034"/>
              <a:gd name="connsiteX9-171" fmla="*/ 8221 w 3885274"/>
              <a:gd name="connsiteY9-172" fmla="*/ 1733981 h 3977034"/>
              <a:gd name="connsiteX0-173" fmla="*/ 8221 w 3885274"/>
              <a:gd name="connsiteY0-174" fmla="*/ 1733981 h 3977034"/>
              <a:gd name="connsiteX1-175" fmla="*/ 1868454 w 3885274"/>
              <a:gd name="connsiteY1-176" fmla="*/ 102348 h 3977034"/>
              <a:gd name="connsiteX2-177" fmla="*/ 2517106 w 3885274"/>
              <a:gd name="connsiteY2-178" fmla="*/ 271893 h 3977034"/>
              <a:gd name="connsiteX3-179" fmla="*/ 3294346 w 3885274"/>
              <a:gd name="connsiteY3-180" fmla="*/ 477632 h 3977034"/>
              <a:gd name="connsiteX4-181" fmla="*/ 3881086 w 3885274"/>
              <a:gd name="connsiteY4-182" fmla="*/ 1323452 h 3977034"/>
              <a:gd name="connsiteX5-183" fmla="*/ 3568666 w 3885274"/>
              <a:gd name="connsiteY5-184" fmla="*/ 2054972 h 3977034"/>
              <a:gd name="connsiteX6-185" fmla="*/ 2905727 w 3885274"/>
              <a:gd name="connsiteY6-186" fmla="*/ 2488361 h 3977034"/>
              <a:gd name="connsiteX7-187" fmla="*/ 2021806 w 3885274"/>
              <a:gd name="connsiteY7-188" fmla="*/ 3655172 h 3977034"/>
              <a:gd name="connsiteX8-189" fmla="*/ 1220754 w 3885274"/>
              <a:gd name="connsiteY8-190" fmla="*/ 3830434 h 3977034"/>
              <a:gd name="connsiteX9-191" fmla="*/ 8221 w 3885274"/>
              <a:gd name="connsiteY9-192" fmla="*/ 1733981 h 3977034"/>
              <a:gd name="connsiteX0-193" fmla="*/ 8221 w 3885274"/>
              <a:gd name="connsiteY0-194" fmla="*/ 1733981 h 3977034"/>
              <a:gd name="connsiteX1-195" fmla="*/ 1868454 w 3885274"/>
              <a:gd name="connsiteY1-196" fmla="*/ 102348 h 3977034"/>
              <a:gd name="connsiteX2-197" fmla="*/ 2517106 w 3885274"/>
              <a:gd name="connsiteY2-198" fmla="*/ 271893 h 3977034"/>
              <a:gd name="connsiteX3-199" fmla="*/ 3294346 w 3885274"/>
              <a:gd name="connsiteY3-200" fmla="*/ 477632 h 3977034"/>
              <a:gd name="connsiteX4-201" fmla="*/ 3881086 w 3885274"/>
              <a:gd name="connsiteY4-202" fmla="*/ 1323452 h 3977034"/>
              <a:gd name="connsiteX5-203" fmla="*/ 3568666 w 3885274"/>
              <a:gd name="connsiteY5-204" fmla="*/ 2054972 h 3977034"/>
              <a:gd name="connsiteX6-205" fmla="*/ 2905727 w 3885274"/>
              <a:gd name="connsiteY6-206" fmla="*/ 2488361 h 3977034"/>
              <a:gd name="connsiteX7-207" fmla="*/ 2021806 w 3885274"/>
              <a:gd name="connsiteY7-208" fmla="*/ 3655172 h 3977034"/>
              <a:gd name="connsiteX8-209" fmla="*/ 1220754 w 3885274"/>
              <a:gd name="connsiteY8-210" fmla="*/ 3830434 h 3977034"/>
              <a:gd name="connsiteX9-211" fmla="*/ 8221 w 3885274"/>
              <a:gd name="connsiteY9-212" fmla="*/ 1733981 h 3977034"/>
              <a:gd name="connsiteX0-213" fmla="*/ 8221 w 3885274"/>
              <a:gd name="connsiteY0-214" fmla="*/ 1733981 h 3977034"/>
              <a:gd name="connsiteX1-215" fmla="*/ 1868454 w 3885274"/>
              <a:gd name="connsiteY1-216" fmla="*/ 102348 h 3977034"/>
              <a:gd name="connsiteX2-217" fmla="*/ 2517106 w 3885274"/>
              <a:gd name="connsiteY2-218" fmla="*/ 271893 h 3977034"/>
              <a:gd name="connsiteX3-219" fmla="*/ 3294346 w 3885274"/>
              <a:gd name="connsiteY3-220" fmla="*/ 477632 h 3977034"/>
              <a:gd name="connsiteX4-221" fmla="*/ 3881086 w 3885274"/>
              <a:gd name="connsiteY4-222" fmla="*/ 1323452 h 3977034"/>
              <a:gd name="connsiteX5-223" fmla="*/ 3568666 w 3885274"/>
              <a:gd name="connsiteY5-224" fmla="*/ 2054972 h 3977034"/>
              <a:gd name="connsiteX6-225" fmla="*/ 2905727 w 3885274"/>
              <a:gd name="connsiteY6-226" fmla="*/ 2488361 h 3977034"/>
              <a:gd name="connsiteX7-227" fmla="*/ 2021806 w 3885274"/>
              <a:gd name="connsiteY7-228" fmla="*/ 3655172 h 3977034"/>
              <a:gd name="connsiteX8-229" fmla="*/ 1220754 w 3885274"/>
              <a:gd name="connsiteY8-230" fmla="*/ 3830434 h 3977034"/>
              <a:gd name="connsiteX9-231" fmla="*/ 8221 w 3885274"/>
              <a:gd name="connsiteY9-232" fmla="*/ 1733981 h 3977034"/>
              <a:gd name="connsiteX0-233" fmla="*/ 8221 w 3885274"/>
              <a:gd name="connsiteY0-234" fmla="*/ 1733981 h 3977034"/>
              <a:gd name="connsiteX1-235" fmla="*/ 1868454 w 3885274"/>
              <a:gd name="connsiteY1-236" fmla="*/ 102348 h 3977034"/>
              <a:gd name="connsiteX2-237" fmla="*/ 2517106 w 3885274"/>
              <a:gd name="connsiteY2-238" fmla="*/ 271893 h 3977034"/>
              <a:gd name="connsiteX3-239" fmla="*/ 3294346 w 3885274"/>
              <a:gd name="connsiteY3-240" fmla="*/ 477632 h 3977034"/>
              <a:gd name="connsiteX4-241" fmla="*/ 3881086 w 3885274"/>
              <a:gd name="connsiteY4-242" fmla="*/ 1323452 h 3977034"/>
              <a:gd name="connsiteX5-243" fmla="*/ 3568666 w 3885274"/>
              <a:gd name="connsiteY5-244" fmla="*/ 2054972 h 3977034"/>
              <a:gd name="connsiteX6-245" fmla="*/ 2905727 w 3885274"/>
              <a:gd name="connsiteY6-246" fmla="*/ 2488361 h 3977034"/>
              <a:gd name="connsiteX7-247" fmla="*/ 2021806 w 3885274"/>
              <a:gd name="connsiteY7-248" fmla="*/ 3655172 h 3977034"/>
              <a:gd name="connsiteX8-249" fmla="*/ 1220754 w 3885274"/>
              <a:gd name="connsiteY8-250" fmla="*/ 3830434 h 3977034"/>
              <a:gd name="connsiteX9-251" fmla="*/ 8221 w 3885274"/>
              <a:gd name="connsiteY9-252" fmla="*/ 1733981 h 3977034"/>
              <a:gd name="connsiteX0-253" fmla="*/ 8221 w 3885274"/>
              <a:gd name="connsiteY0-254" fmla="*/ 1733981 h 3977034"/>
              <a:gd name="connsiteX1-255" fmla="*/ 1868454 w 3885274"/>
              <a:gd name="connsiteY1-256" fmla="*/ 102348 h 3977034"/>
              <a:gd name="connsiteX2-257" fmla="*/ 2517106 w 3885274"/>
              <a:gd name="connsiteY2-258" fmla="*/ 271893 h 3977034"/>
              <a:gd name="connsiteX3-259" fmla="*/ 3294346 w 3885274"/>
              <a:gd name="connsiteY3-260" fmla="*/ 477632 h 3977034"/>
              <a:gd name="connsiteX4-261" fmla="*/ 3881086 w 3885274"/>
              <a:gd name="connsiteY4-262" fmla="*/ 1323452 h 3977034"/>
              <a:gd name="connsiteX5-263" fmla="*/ 3568666 w 3885274"/>
              <a:gd name="connsiteY5-264" fmla="*/ 2054972 h 3977034"/>
              <a:gd name="connsiteX6-265" fmla="*/ 2905727 w 3885274"/>
              <a:gd name="connsiteY6-266" fmla="*/ 2488361 h 3977034"/>
              <a:gd name="connsiteX7-267" fmla="*/ 2021806 w 3885274"/>
              <a:gd name="connsiteY7-268" fmla="*/ 3655172 h 3977034"/>
              <a:gd name="connsiteX8-269" fmla="*/ 1220754 w 3885274"/>
              <a:gd name="connsiteY8-270" fmla="*/ 3830434 h 3977034"/>
              <a:gd name="connsiteX9-271" fmla="*/ 8221 w 3885274"/>
              <a:gd name="connsiteY9-272" fmla="*/ 1733981 h 3977034"/>
              <a:gd name="connsiteX0-273" fmla="*/ 8221 w 3885274"/>
              <a:gd name="connsiteY0-274" fmla="*/ 1733981 h 3977034"/>
              <a:gd name="connsiteX1-275" fmla="*/ 1868454 w 3885274"/>
              <a:gd name="connsiteY1-276" fmla="*/ 102348 h 3977034"/>
              <a:gd name="connsiteX2-277" fmla="*/ 2517106 w 3885274"/>
              <a:gd name="connsiteY2-278" fmla="*/ 271893 h 3977034"/>
              <a:gd name="connsiteX3-279" fmla="*/ 3294346 w 3885274"/>
              <a:gd name="connsiteY3-280" fmla="*/ 477632 h 3977034"/>
              <a:gd name="connsiteX4-281" fmla="*/ 3881086 w 3885274"/>
              <a:gd name="connsiteY4-282" fmla="*/ 1323452 h 3977034"/>
              <a:gd name="connsiteX5-283" fmla="*/ 3568666 w 3885274"/>
              <a:gd name="connsiteY5-284" fmla="*/ 2054972 h 3977034"/>
              <a:gd name="connsiteX6-285" fmla="*/ 2905727 w 3885274"/>
              <a:gd name="connsiteY6-286" fmla="*/ 2488361 h 3977034"/>
              <a:gd name="connsiteX7-287" fmla="*/ 2021806 w 3885274"/>
              <a:gd name="connsiteY7-288" fmla="*/ 3655172 h 3977034"/>
              <a:gd name="connsiteX8-289" fmla="*/ 1220754 w 3885274"/>
              <a:gd name="connsiteY8-290" fmla="*/ 3830434 h 3977034"/>
              <a:gd name="connsiteX9-291" fmla="*/ 8221 w 3885274"/>
              <a:gd name="connsiteY9-292" fmla="*/ 1733981 h 3977034"/>
              <a:gd name="connsiteX0-293" fmla="*/ 8221 w 3885274"/>
              <a:gd name="connsiteY0-294" fmla="*/ 1733981 h 3977034"/>
              <a:gd name="connsiteX1-295" fmla="*/ 1868454 w 3885274"/>
              <a:gd name="connsiteY1-296" fmla="*/ 102348 h 3977034"/>
              <a:gd name="connsiteX2-297" fmla="*/ 2517106 w 3885274"/>
              <a:gd name="connsiteY2-298" fmla="*/ 271893 h 3977034"/>
              <a:gd name="connsiteX3-299" fmla="*/ 3294346 w 3885274"/>
              <a:gd name="connsiteY3-300" fmla="*/ 477632 h 3977034"/>
              <a:gd name="connsiteX4-301" fmla="*/ 3881086 w 3885274"/>
              <a:gd name="connsiteY4-302" fmla="*/ 1323452 h 3977034"/>
              <a:gd name="connsiteX5-303" fmla="*/ 3568666 w 3885274"/>
              <a:gd name="connsiteY5-304" fmla="*/ 2054972 h 3977034"/>
              <a:gd name="connsiteX6-305" fmla="*/ 2905727 w 3885274"/>
              <a:gd name="connsiteY6-306" fmla="*/ 2488361 h 3977034"/>
              <a:gd name="connsiteX7-307" fmla="*/ 2021806 w 3885274"/>
              <a:gd name="connsiteY7-308" fmla="*/ 3655172 h 3977034"/>
              <a:gd name="connsiteX8-309" fmla="*/ 1220754 w 3885274"/>
              <a:gd name="connsiteY8-310" fmla="*/ 3830434 h 3977034"/>
              <a:gd name="connsiteX9-311" fmla="*/ 8221 w 3885274"/>
              <a:gd name="connsiteY9-312" fmla="*/ 1733981 h 3977034"/>
              <a:gd name="connsiteX0-313" fmla="*/ 29417 w 3906470"/>
              <a:gd name="connsiteY0-314" fmla="*/ 1733981 h 3977034"/>
              <a:gd name="connsiteX1-315" fmla="*/ 1889650 w 3906470"/>
              <a:gd name="connsiteY1-316" fmla="*/ 102348 h 3977034"/>
              <a:gd name="connsiteX2-317" fmla="*/ 2538302 w 3906470"/>
              <a:gd name="connsiteY2-318" fmla="*/ 271893 h 3977034"/>
              <a:gd name="connsiteX3-319" fmla="*/ 3315542 w 3906470"/>
              <a:gd name="connsiteY3-320" fmla="*/ 477632 h 3977034"/>
              <a:gd name="connsiteX4-321" fmla="*/ 3902282 w 3906470"/>
              <a:gd name="connsiteY4-322" fmla="*/ 1323452 h 3977034"/>
              <a:gd name="connsiteX5-323" fmla="*/ 3589862 w 3906470"/>
              <a:gd name="connsiteY5-324" fmla="*/ 2054972 h 3977034"/>
              <a:gd name="connsiteX6-325" fmla="*/ 2926923 w 3906470"/>
              <a:gd name="connsiteY6-326" fmla="*/ 2488361 h 3977034"/>
              <a:gd name="connsiteX7-327" fmla="*/ 2043002 w 3906470"/>
              <a:gd name="connsiteY7-328" fmla="*/ 3655172 h 3977034"/>
              <a:gd name="connsiteX8-329" fmla="*/ 1241950 w 3906470"/>
              <a:gd name="connsiteY8-330" fmla="*/ 3830434 h 3977034"/>
              <a:gd name="connsiteX9-331" fmla="*/ 29417 w 3906470"/>
              <a:gd name="connsiteY9-332" fmla="*/ 1733981 h 3977034"/>
              <a:gd name="connsiteX0-333" fmla="*/ 29417 w 3906470"/>
              <a:gd name="connsiteY0-334" fmla="*/ 1667243 h 3910296"/>
              <a:gd name="connsiteX1-335" fmla="*/ 1889650 w 3906470"/>
              <a:gd name="connsiteY1-336" fmla="*/ 35610 h 3910296"/>
              <a:gd name="connsiteX2-337" fmla="*/ 2538302 w 3906470"/>
              <a:gd name="connsiteY2-338" fmla="*/ 205155 h 3910296"/>
              <a:gd name="connsiteX3-339" fmla="*/ 3315542 w 3906470"/>
              <a:gd name="connsiteY3-340" fmla="*/ 410894 h 3910296"/>
              <a:gd name="connsiteX4-341" fmla="*/ 3902282 w 3906470"/>
              <a:gd name="connsiteY4-342" fmla="*/ 1256714 h 3910296"/>
              <a:gd name="connsiteX5-343" fmla="*/ 3589862 w 3906470"/>
              <a:gd name="connsiteY5-344" fmla="*/ 1988234 h 3910296"/>
              <a:gd name="connsiteX6-345" fmla="*/ 2926923 w 3906470"/>
              <a:gd name="connsiteY6-346" fmla="*/ 2421623 h 3910296"/>
              <a:gd name="connsiteX7-347" fmla="*/ 2043002 w 3906470"/>
              <a:gd name="connsiteY7-348" fmla="*/ 3588434 h 3910296"/>
              <a:gd name="connsiteX8-349" fmla="*/ 1241950 w 3906470"/>
              <a:gd name="connsiteY8-350" fmla="*/ 3763696 h 3910296"/>
              <a:gd name="connsiteX9-351" fmla="*/ 29417 w 3906470"/>
              <a:gd name="connsiteY9-352" fmla="*/ 1667243 h 3910296"/>
              <a:gd name="connsiteX0-353" fmla="*/ 29417 w 3906470"/>
              <a:gd name="connsiteY0-354" fmla="*/ 1652829 h 3895882"/>
              <a:gd name="connsiteX1-355" fmla="*/ 1889650 w 3906470"/>
              <a:gd name="connsiteY1-356" fmla="*/ 21196 h 3895882"/>
              <a:gd name="connsiteX2-357" fmla="*/ 2538302 w 3906470"/>
              <a:gd name="connsiteY2-358" fmla="*/ 190741 h 3895882"/>
              <a:gd name="connsiteX3-359" fmla="*/ 3315542 w 3906470"/>
              <a:gd name="connsiteY3-360" fmla="*/ 396480 h 3895882"/>
              <a:gd name="connsiteX4-361" fmla="*/ 3902282 w 3906470"/>
              <a:gd name="connsiteY4-362" fmla="*/ 1242300 h 3895882"/>
              <a:gd name="connsiteX5-363" fmla="*/ 3589862 w 3906470"/>
              <a:gd name="connsiteY5-364" fmla="*/ 1973820 h 3895882"/>
              <a:gd name="connsiteX6-365" fmla="*/ 2926923 w 3906470"/>
              <a:gd name="connsiteY6-366" fmla="*/ 2407209 h 3895882"/>
              <a:gd name="connsiteX7-367" fmla="*/ 2043002 w 3906470"/>
              <a:gd name="connsiteY7-368" fmla="*/ 3574020 h 3895882"/>
              <a:gd name="connsiteX8-369" fmla="*/ 1241950 w 3906470"/>
              <a:gd name="connsiteY8-370" fmla="*/ 3749282 h 3895882"/>
              <a:gd name="connsiteX9-371" fmla="*/ 29417 w 3906470"/>
              <a:gd name="connsiteY9-372" fmla="*/ 1652829 h 3895882"/>
              <a:gd name="connsiteX0-373" fmla="*/ 29417 w 3903929"/>
              <a:gd name="connsiteY0-374" fmla="*/ 1652829 h 3895882"/>
              <a:gd name="connsiteX1-375" fmla="*/ 1889650 w 3903929"/>
              <a:gd name="connsiteY1-376" fmla="*/ 21196 h 3895882"/>
              <a:gd name="connsiteX2-377" fmla="*/ 2538302 w 3903929"/>
              <a:gd name="connsiteY2-378" fmla="*/ 190741 h 3895882"/>
              <a:gd name="connsiteX3-379" fmla="*/ 3315542 w 3903929"/>
              <a:gd name="connsiteY3-380" fmla="*/ 396480 h 3895882"/>
              <a:gd name="connsiteX4-381" fmla="*/ 3902282 w 3903929"/>
              <a:gd name="connsiteY4-382" fmla="*/ 1242300 h 3895882"/>
              <a:gd name="connsiteX5-383" fmla="*/ 3589862 w 3903929"/>
              <a:gd name="connsiteY5-384" fmla="*/ 1973820 h 3895882"/>
              <a:gd name="connsiteX6-385" fmla="*/ 2926923 w 3903929"/>
              <a:gd name="connsiteY6-386" fmla="*/ 2407209 h 3895882"/>
              <a:gd name="connsiteX7-387" fmla="*/ 2043002 w 3903929"/>
              <a:gd name="connsiteY7-388" fmla="*/ 3574020 h 3895882"/>
              <a:gd name="connsiteX8-389" fmla="*/ 1241950 w 3903929"/>
              <a:gd name="connsiteY8-390" fmla="*/ 3749282 h 3895882"/>
              <a:gd name="connsiteX9-391" fmla="*/ 29417 w 3903929"/>
              <a:gd name="connsiteY9-392" fmla="*/ 1652829 h 3895882"/>
              <a:gd name="connsiteX0-393" fmla="*/ 29417 w 3903073"/>
              <a:gd name="connsiteY0-394" fmla="*/ 1652829 h 3895882"/>
              <a:gd name="connsiteX1-395" fmla="*/ 1889650 w 3903073"/>
              <a:gd name="connsiteY1-396" fmla="*/ 21196 h 3895882"/>
              <a:gd name="connsiteX2-397" fmla="*/ 2538302 w 3903073"/>
              <a:gd name="connsiteY2-398" fmla="*/ 190741 h 3895882"/>
              <a:gd name="connsiteX3-399" fmla="*/ 3315542 w 3903073"/>
              <a:gd name="connsiteY3-400" fmla="*/ 396480 h 3895882"/>
              <a:gd name="connsiteX4-401" fmla="*/ 3902282 w 3903073"/>
              <a:gd name="connsiteY4-402" fmla="*/ 1242300 h 3895882"/>
              <a:gd name="connsiteX5-403" fmla="*/ 3589862 w 3903073"/>
              <a:gd name="connsiteY5-404" fmla="*/ 1973820 h 3895882"/>
              <a:gd name="connsiteX6-405" fmla="*/ 2926923 w 3903073"/>
              <a:gd name="connsiteY6-406" fmla="*/ 2407209 h 3895882"/>
              <a:gd name="connsiteX7-407" fmla="*/ 2043002 w 3903073"/>
              <a:gd name="connsiteY7-408" fmla="*/ 3574020 h 3895882"/>
              <a:gd name="connsiteX8-409" fmla="*/ 1241950 w 3903073"/>
              <a:gd name="connsiteY8-410" fmla="*/ 3749282 h 3895882"/>
              <a:gd name="connsiteX9-411" fmla="*/ 29417 w 3903073"/>
              <a:gd name="connsiteY9-412" fmla="*/ 1652829 h 3895882"/>
              <a:gd name="connsiteX0-413" fmla="*/ 29417 w 3906983"/>
              <a:gd name="connsiteY0-414" fmla="*/ 1655262 h 3898315"/>
              <a:gd name="connsiteX1-415" fmla="*/ 1889650 w 3906983"/>
              <a:gd name="connsiteY1-416" fmla="*/ 23629 h 3898315"/>
              <a:gd name="connsiteX2-417" fmla="*/ 2538302 w 3906983"/>
              <a:gd name="connsiteY2-418" fmla="*/ 193174 h 3898315"/>
              <a:gd name="connsiteX3-419" fmla="*/ 3391742 w 3906983"/>
              <a:gd name="connsiteY3-420" fmla="*/ 398913 h 3898315"/>
              <a:gd name="connsiteX4-421" fmla="*/ 3902282 w 3906983"/>
              <a:gd name="connsiteY4-422" fmla="*/ 1244733 h 3898315"/>
              <a:gd name="connsiteX5-423" fmla="*/ 3589862 w 3906983"/>
              <a:gd name="connsiteY5-424" fmla="*/ 1976253 h 3898315"/>
              <a:gd name="connsiteX6-425" fmla="*/ 2926923 w 3906983"/>
              <a:gd name="connsiteY6-426" fmla="*/ 2409642 h 3898315"/>
              <a:gd name="connsiteX7-427" fmla="*/ 2043002 w 3906983"/>
              <a:gd name="connsiteY7-428" fmla="*/ 3576453 h 3898315"/>
              <a:gd name="connsiteX8-429" fmla="*/ 1241950 w 3906983"/>
              <a:gd name="connsiteY8-430" fmla="*/ 3751715 h 3898315"/>
              <a:gd name="connsiteX9-431" fmla="*/ 29417 w 3906983"/>
              <a:gd name="connsiteY9-432" fmla="*/ 1655262 h 3898315"/>
              <a:gd name="connsiteX0-433" fmla="*/ 29417 w 3906983"/>
              <a:gd name="connsiteY0-434" fmla="*/ 1655262 h 3898315"/>
              <a:gd name="connsiteX1-435" fmla="*/ 1889650 w 3906983"/>
              <a:gd name="connsiteY1-436" fmla="*/ 23629 h 3898315"/>
              <a:gd name="connsiteX2-437" fmla="*/ 2538302 w 3906983"/>
              <a:gd name="connsiteY2-438" fmla="*/ 193174 h 3898315"/>
              <a:gd name="connsiteX3-439" fmla="*/ 3391742 w 3906983"/>
              <a:gd name="connsiteY3-440" fmla="*/ 398913 h 3898315"/>
              <a:gd name="connsiteX4-441" fmla="*/ 3902282 w 3906983"/>
              <a:gd name="connsiteY4-442" fmla="*/ 1244733 h 3898315"/>
              <a:gd name="connsiteX5-443" fmla="*/ 3589862 w 3906983"/>
              <a:gd name="connsiteY5-444" fmla="*/ 1976253 h 3898315"/>
              <a:gd name="connsiteX6-445" fmla="*/ 2926923 w 3906983"/>
              <a:gd name="connsiteY6-446" fmla="*/ 2409642 h 3898315"/>
              <a:gd name="connsiteX7-447" fmla="*/ 2043002 w 3906983"/>
              <a:gd name="connsiteY7-448" fmla="*/ 3576453 h 3898315"/>
              <a:gd name="connsiteX8-449" fmla="*/ 1241950 w 3906983"/>
              <a:gd name="connsiteY8-450" fmla="*/ 3751715 h 3898315"/>
              <a:gd name="connsiteX9-451" fmla="*/ 29417 w 3906983"/>
              <a:gd name="connsiteY9-452" fmla="*/ 1655262 h 3898315"/>
              <a:gd name="connsiteX0-453" fmla="*/ 29417 w 3906983"/>
              <a:gd name="connsiteY0-454" fmla="*/ 1652557 h 3895610"/>
              <a:gd name="connsiteX1-455" fmla="*/ 1889650 w 3906983"/>
              <a:gd name="connsiteY1-456" fmla="*/ 20924 h 3895610"/>
              <a:gd name="connsiteX2-457" fmla="*/ 2538302 w 3906983"/>
              <a:gd name="connsiteY2-458" fmla="*/ 190469 h 3895610"/>
              <a:gd name="connsiteX3-459" fmla="*/ 3391742 w 3906983"/>
              <a:gd name="connsiteY3-460" fmla="*/ 396208 h 3895610"/>
              <a:gd name="connsiteX4-461" fmla="*/ 3902282 w 3906983"/>
              <a:gd name="connsiteY4-462" fmla="*/ 1242028 h 3895610"/>
              <a:gd name="connsiteX5-463" fmla="*/ 3589862 w 3906983"/>
              <a:gd name="connsiteY5-464" fmla="*/ 1973548 h 3895610"/>
              <a:gd name="connsiteX6-465" fmla="*/ 2926923 w 3906983"/>
              <a:gd name="connsiteY6-466" fmla="*/ 2406937 h 3895610"/>
              <a:gd name="connsiteX7-467" fmla="*/ 2043002 w 3906983"/>
              <a:gd name="connsiteY7-468" fmla="*/ 3573748 h 3895610"/>
              <a:gd name="connsiteX8-469" fmla="*/ 1241950 w 3906983"/>
              <a:gd name="connsiteY8-470" fmla="*/ 3749010 h 3895610"/>
              <a:gd name="connsiteX9-471" fmla="*/ 29417 w 3906983"/>
              <a:gd name="connsiteY9-472" fmla="*/ 1652557 h 3895610"/>
              <a:gd name="connsiteX0-473" fmla="*/ 29417 w 3908342"/>
              <a:gd name="connsiteY0-474" fmla="*/ 1652557 h 3895610"/>
              <a:gd name="connsiteX1-475" fmla="*/ 1889650 w 3908342"/>
              <a:gd name="connsiteY1-476" fmla="*/ 20924 h 3895610"/>
              <a:gd name="connsiteX2-477" fmla="*/ 2538302 w 3908342"/>
              <a:gd name="connsiteY2-478" fmla="*/ 190469 h 3895610"/>
              <a:gd name="connsiteX3-479" fmla="*/ 3391742 w 3908342"/>
              <a:gd name="connsiteY3-480" fmla="*/ 396208 h 3895610"/>
              <a:gd name="connsiteX4-481" fmla="*/ 3902282 w 3908342"/>
              <a:gd name="connsiteY4-482" fmla="*/ 1242028 h 3895610"/>
              <a:gd name="connsiteX5-483" fmla="*/ 3589862 w 3908342"/>
              <a:gd name="connsiteY5-484" fmla="*/ 1973548 h 3895610"/>
              <a:gd name="connsiteX6-485" fmla="*/ 2926923 w 3908342"/>
              <a:gd name="connsiteY6-486" fmla="*/ 2406937 h 3895610"/>
              <a:gd name="connsiteX7-487" fmla="*/ 2043002 w 3908342"/>
              <a:gd name="connsiteY7-488" fmla="*/ 3573748 h 3895610"/>
              <a:gd name="connsiteX8-489" fmla="*/ 1241950 w 3908342"/>
              <a:gd name="connsiteY8-490" fmla="*/ 3749010 h 3895610"/>
              <a:gd name="connsiteX9-491" fmla="*/ 29417 w 3908342"/>
              <a:gd name="connsiteY9-492" fmla="*/ 1652557 h 3895610"/>
              <a:gd name="connsiteX0-493" fmla="*/ 29417 w 3908342"/>
              <a:gd name="connsiteY0-494" fmla="*/ 1652557 h 3895610"/>
              <a:gd name="connsiteX1-495" fmla="*/ 1889650 w 3908342"/>
              <a:gd name="connsiteY1-496" fmla="*/ 20924 h 3895610"/>
              <a:gd name="connsiteX2-497" fmla="*/ 2538302 w 3908342"/>
              <a:gd name="connsiteY2-498" fmla="*/ 190469 h 3895610"/>
              <a:gd name="connsiteX3-499" fmla="*/ 3391742 w 3908342"/>
              <a:gd name="connsiteY3-500" fmla="*/ 396208 h 3895610"/>
              <a:gd name="connsiteX4-501" fmla="*/ 3902282 w 3908342"/>
              <a:gd name="connsiteY4-502" fmla="*/ 1242028 h 3895610"/>
              <a:gd name="connsiteX5-503" fmla="*/ 3589862 w 3908342"/>
              <a:gd name="connsiteY5-504" fmla="*/ 1973548 h 3895610"/>
              <a:gd name="connsiteX6-505" fmla="*/ 2926923 w 3908342"/>
              <a:gd name="connsiteY6-506" fmla="*/ 2406937 h 3895610"/>
              <a:gd name="connsiteX7-507" fmla="*/ 2043002 w 3908342"/>
              <a:gd name="connsiteY7-508" fmla="*/ 3573748 h 3895610"/>
              <a:gd name="connsiteX8-509" fmla="*/ 1241950 w 3908342"/>
              <a:gd name="connsiteY8-510" fmla="*/ 3749010 h 3895610"/>
              <a:gd name="connsiteX9-511" fmla="*/ 29417 w 3908342"/>
              <a:gd name="connsiteY9-512" fmla="*/ 1652557 h 3895610"/>
              <a:gd name="connsiteX0-513" fmla="*/ 29417 w 3908342"/>
              <a:gd name="connsiteY0-514" fmla="*/ 1652557 h 3895610"/>
              <a:gd name="connsiteX1-515" fmla="*/ 1889650 w 3908342"/>
              <a:gd name="connsiteY1-516" fmla="*/ 20924 h 3895610"/>
              <a:gd name="connsiteX2-517" fmla="*/ 2538302 w 3908342"/>
              <a:gd name="connsiteY2-518" fmla="*/ 190469 h 3895610"/>
              <a:gd name="connsiteX3-519" fmla="*/ 3391742 w 3908342"/>
              <a:gd name="connsiteY3-520" fmla="*/ 396208 h 3895610"/>
              <a:gd name="connsiteX4-521" fmla="*/ 3902282 w 3908342"/>
              <a:gd name="connsiteY4-522" fmla="*/ 1242028 h 3895610"/>
              <a:gd name="connsiteX5-523" fmla="*/ 3589862 w 3908342"/>
              <a:gd name="connsiteY5-524" fmla="*/ 1973548 h 3895610"/>
              <a:gd name="connsiteX6-525" fmla="*/ 2926923 w 3908342"/>
              <a:gd name="connsiteY6-526" fmla="*/ 2406937 h 3895610"/>
              <a:gd name="connsiteX7-527" fmla="*/ 2043002 w 3908342"/>
              <a:gd name="connsiteY7-528" fmla="*/ 3573748 h 3895610"/>
              <a:gd name="connsiteX8-529" fmla="*/ 1241950 w 3908342"/>
              <a:gd name="connsiteY8-530" fmla="*/ 3749010 h 3895610"/>
              <a:gd name="connsiteX9-531" fmla="*/ 29417 w 3908342"/>
              <a:gd name="connsiteY9-532" fmla="*/ 1652557 h 3895610"/>
              <a:gd name="connsiteX0-533" fmla="*/ 29417 w 3908342"/>
              <a:gd name="connsiteY0-534" fmla="*/ 1652557 h 3895610"/>
              <a:gd name="connsiteX1-535" fmla="*/ 1889650 w 3908342"/>
              <a:gd name="connsiteY1-536" fmla="*/ 20924 h 3895610"/>
              <a:gd name="connsiteX2-537" fmla="*/ 2538302 w 3908342"/>
              <a:gd name="connsiteY2-538" fmla="*/ 190469 h 3895610"/>
              <a:gd name="connsiteX3-539" fmla="*/ 3391742 w 3908342"/>
              <a:gd name="connsiteY3-540" fmla="*/ 396208 h 3895610"/>
              <a:gd name="connsiteX4-541" fmla="*/ 3902282 w 3908342"/>
              <a:gd name="connsiteY4-542" fmla="*/ 1242028 h 3895610"/>
              <a:gd name="connsiteX5-543" fmla="*/ 3589862 w 3908342"/>
              <a:gd name="connsiteY5-544" fmla="*/ 1973548 h 3895610"/>
              <a:gd name="connsiteX6-545" fmla="*/ 2926923 w 3908342"/>
              <a:gd name="connsiteY6-546" fmla="*/ 2406937 h 3895610"/>
              <a:gd name="connsiteX7-547" fmla="*/ 2043002 w 3908342"/>
              <a:gd name="connsiteY7-548" fmla="*/ 3573748 h 3895610"/>
              <a:gd name="connsiteX8-549" fmla="*/ 1241950 w 3908342"/>
              <a:gd name="connsiteY8-550" fmla="*/ 3749010 h 3895610"/>
              <a:gd name="connsiteX9-551" fmla="*/ 29417 w 3908342"/>
              <a:gd name="connsiteY9-552" fmla="*/ 1652557 h 3895610"/>
              <a:gd name="connsiteX0-553" fmla="*/ 29417 w 3908342"/>
              <a:gd name="connsiteY0-554" fmla="*/ 1652557 h 3895610"/>
              <a:gd name="connsiteX1-555" fmla="*/ 1889650 w 3908342"/>
              <a:gd name="connsiteY1-556" fmla="*/ 20924 h 3895610"/>
              <a:gd name="connsiteX2-557" fmla="*/ 2538302 w 3908342"/>
              <a:gd name="connsiteY2-558" fmla="*/ 190469 h 3895610"/>
              <a:gd name="connsiteX3-559" fmla="*/ 3391742 w 3908342"/>
              <a:gd name="connsiteY3-560" fmla="*/ 396208 h 3895610"/>
              <a:gd name="connsiteX4-561" fmla="*/ 3902282 w 3908342"/>
              <a:gd name="connsiteY4-562" fmla="*/ 1242028 h 3895610"/>
              <a:gd name="connsiteX5-563" fmla="*/ 3589862 w 3908342"/>
              <a:gd name="connsiteY5-564" fmla="*/ 1973548 h 3895610"/>
              <a:gd name="connsiteX6-565" fmla="*/ 2926923 w 3908342"/>
              <a:gd name="connsiteY6-566" fmla="*/ 2406937 h 3895610"/>
              <a:gd name="connsiteX7-567" fmla="*/ 2043002 w 3908342"/>
              <a:gd name="connsiteY7-568" fmla="*/ 3573748 h 3895610"/>
              <a:gd name="connsiteX8-569" fmla="*/ 1241950 w 3908342"/>
              <a:gd name="connsiteY8-570" fmla="*/ 3749010 h 3895610"/>
              <a:gd name="connsiteX9-571" fmla="*/ 29417 w 3908342"/>
              <a:gd name="connsiteY9-572" fmla="*/ 1652557 h 3895610"/>
              <a:gd name="connsiteX0-573" fmla="*/ 29417 w 3908342"/>
              <a:gd name="connsiteY0-574" fmla="*/ 1652557 h 3889247"/>
              <a:gd name="connsiteX1-575" fmla="*/ 1889650 w 3908342"/>
              <a:gd name="connsiteY1-576" fmla="*/ 20924 h 3889247"/>
              <a:gd name="connsiteX2-577" fmla="*/ 2538302 w 3908342"/>
              <a:gd name="connsiteY2-578" fmla="*/ 190469 h 3889247"/>
              <a:gd name="connsiteX3-579" fmla="*/ 3391742 w 3908342"/>
              <a:gd name="connsiteY3-580" fmla="*/ 396208 h 3889247"/>
              <a:gd name="connsiteX4-581" fmla="*/ 3902282 w 3908342"/>
              <a:gd name="connsiteY4-582" fmla="*/ 1242028 h 3889247"/>
              <a:gd name="connsiteX5-583" fmla="*/ 3589862 w 3908342"/>
              <a:gd name="connsiteY5-584" fmla="*/ 1973548 h 3889247"/>
              <a:gd name="connsiteX6-585" fmla="*/ 2926923 w 3908342"/>
              <a:gd name="connsiteY6-586" fmla="*/ 2406937 h 3889247"/>
              <a:gd name="connsiteX7-587" fmla="*/ 2043002 w 3908342"/>
              <a:gd name="connsiteY7-588" fmla="*/ 3573748 h 3889247"/>
              <a:gd name="connsiteX8-589" fmla="*/ 1241950 w 3908342"/>
              <a:gd name="connsiteY8-590" fmla="*/ 3749010 h 3889247"/>
              <a:gd name="connsiteX9-591" fmla="*/ 29417 w 3908342"/>
              <a:gd name="connsiteY9-592" fmla="*/ 1652557 h 3889247"/>
              <a:gd name="connsiteX0-593" fmla="*/ 47629 w 3926554"/>
              <a:gd name="connsiteY0-594" fmla="*/ 1652557 h 3776853"/>
              <a:gd name="connsiteX1-595" fmla="*/ 1907862 w 3926554"/>
              <a:gd name="connsiteY1-596" fmla="*/ 20924 h 3776853"/>
              <a:gd name="connsiteX2-597" fmla="*/ 2556514 w 3926554"/>
              <a:gd name="connsiteY2-598" fmla="*/ 190469 h 3776853"/>
              <a:gd name="connsiteX3-599" fmla="*/ 3409954 w 3926554"/>
              <a:gd name="connsiteY3-600" fmla="*/ 396208 h 3776853"/>
              <a:gd name="connsiteX4-601" fmla="*/ 3920494 w 3926554"/>
              <a:gd name="connsiteY4-602" fmla="*/ 1242028 h 3776853"/>
              <a:gd name="connsiteX5-603" fmla="*/ 3608074 w 3926554"/>
              <a:gd name="connsiteY5-604" fmla="*/ 1973548 h 3776853"/>
              <a:gd name="connsiteX6-605" fmla="*/ 2945135 w 3926554"/>
              <a:gd name="connsiteY6-606" fmla="*/ 2406937 h 3776853"/>
              <a:gd name="connsiteX7-607" fmla="*/ 2061214 w 3926554"/>
              <a:gd name="connsiteY7-608" fmla="*/ 3573748 h 3776853"/>
              <a:gd name="connsiteX8-609" fmla="*/ 1260162 w 3926554"/>
              <a:gd name="connsiteY8-610" fmla="*/ 3749010 h 3776853"/>
              <a:gd name="connsiteX9-611" fmla="*/ 47629 w 3926554"/>
              <a:gd name="connsiteY9-612" fmla="*/ 1652557 h 3776853"/>
              <a:gd name="connsiteX0-613" fmla="*/ 48045 w 3926970"/>
              <a:gd name="connsiteY0-614" fmla="*/ 1652557 h 3766174"/>
              <a:gd name="connsiteX1-615" fmla="*/ 1908278 w 3926970"/>
              <a:gd name="connsiteY1-616" fmla="*/ 20924 h 3766174"/>
              <a:gd name="connsiteX2-617" fmla="*/ 2556930 w 3926970"/>
              <a:gd name="connsiteY2-618" fmla="*/ 190469 h 3766174"/>
              <a:gd name="connsiteX3-619" fmla="*/ 3410370 w 3926970"/>
              <a:gd name="connsiteY3-620" fmla="*/ 396208 h 3766174"/>
              <a:gd name="connsiteX4-621" fmla="*/ 3920910 w 3926970"/>
              <a:gd name="connsiteY4-622" fmla="*/ 1242028 h 3766174"/>
              <a:gd name="connsiteX5-623" fmla="*/ 3608490 w 3926970"/>
              <a:gd name="connsiteY5-624" fmla="*/ 1973548 h 3766174"/>
              <a:gd name="connsiteX6-625" fmla="*/ 2945551 w 3926970"/>
              <a:gd name="connsiteY6-626" fmla="*/ 2406937 h 3766174"/>
              <a:gd name="connsiteX7-627" fmla="*/ 2061630 w 3926970"/>
              <a:gd name="connsiteY7-628" fmla="*/ 3573748 h 3766174"/>
              <a:gd name="connsiteX8-629" fmla="*/ 1260578 w 3926970"/>
              <a:gd name="connsiteY8-630" fmla="*/ 3749010 h 3766174"/>
              <a:gd name="connsiteX9-631" fmla="*/ 48045 w 3926970"/>
              <a:gd name="connsiteY9-632" fmla="*/ 1652557 h 3766174"/>
              <a:gd name="connsiteX0-633" fmla="*/ 48045 w 3926970"/>
              <a:gd name="connsiteY0-634" fmla="*/ 1656529 h 3770146"/>
              <a:gd name="connsiteX1-635" fmla="*/ 1908278 w 3926970"/>
              <a:gd name="connsiteY1-636" fmla="*/ 24896 h 3770146"/>
              <a:gd name="connsiteX2-637" fmla="*/ 2556930 w 3926970"/>
              <a:gd name="connsiteY2-638" fmla="*/ 194441 h 3770146"/>
              <a:gd name="connsiteX3-639" fmla="*/ 3410370 w 3926970"/>
              <a:gd name="connsiteY3-640" fmla="*/ 400180 h 3770146"/>
              <a:gd name="connsiteX4-641" fmla="*/ 3920910 w 3926970"/>
              <a:gd name="connsiteY4-642" fmla="*/ 1246000 h 3770146"/>
              <a:gd name="connsiteX5-643" fmla="*/ 3608490 w 3926970"/>
              <a:gd name="connsiteY5-644" fmla="*/ 1977520 h 3770146"/>
              <a:gd name="connsiteX6-645" fmla="*/ 2945551 w 3926970"/>
              <a:gd name="connsiteY6-646" fmla="*/ 2410909 h 3770146"/>
              <a:gd name="connsiteX7-647" fmla="*/ 2061630 w 3926970"/>
              <a:gd name="connsiteY7-648" fmla="*/ 3577720 h 3770146"/>
              <a:gd name="connsiteX8-649" fmla="*/ 1260578 w 3926970"/>
              <a:gd name="connsiteY8-650" fmla="*/ 3752982 h 3770146"/>
              <a:gd name="connsiteX9-651" fmla="*/ 48045 w 3926970"/>
              <a:gd name="connsiteY9-652" fmla="*/ 1656529 h 3770146"/>
              <a:gd name="connsiteX0-653" fmla="*/ 3202 w 3882127"/>
              <a:gd name="connsiteY0-654" fmla="*/ 1661449 h 3775066"/>
              <a:gd name="connsiteX1-655" fmla="*/ 893802 w 3882127"/>
              <a:gd name="connsiteY1-656" fmla="*/ 824543 h 3775066"/>
              <a:gd name="connsiteX2-657" fmla="*/ 1863435 w 3882127"/>
              <a:gd name="connsiteY2-658" fmla="*/ 29816 h 3775066"/>
              <a:gd name="connsiteX3-659" fmla="*/ 2512087 w 3882127"/>
              <a:gd name="connsiteY3-660" fmla="*/ 199361 h 3775066"/>
              <a:gd name="connsiteX4-661" fmla="*/ 3365527 w 3882127"/>
              <a:gd name="connsiteY4-662" fmla="*/ 405100 h 3775066"/>
              <a:gd name="connsiteX5-663" fmla="*/ 3876067 w 3882127"/>
              <a:gd name="connsiteY5-664" fmla="*/ 1250920 h 3775066"/>
              <a:gd name="connsiteX6-665" fmla="*/ 3563647 w 3882127"/>
              <a:gd name="connsiteY6-666" fmla="*/ 1982440 h 3775066"/>
              <a:gd name="connsiteX7-667" fmla="*/ 2900708 w 3882127"/>
              <a:gd name="connsiteY7-668" fmla="*/ 2415829 h 3775066"/>
              <a:gd name="connsiteX8-669" fmla="*/ 2016787 w 3882127"/>
              <a:gd name="connsiteY8-670" fmla="*/ 3582640 h 3775066"/>
              <a:gd name="connsiteX9-671" fmla="*/ 1215735 w 3882127"/>
              <a:gd name="connsiteY9-672" fmla="*/ 3757902 h 3775066"/>
              <a:gd name="connsiteX10" fmla="*/ 3202 w 3882127"/>
              <a:gd name="connsiteY10" fmla="*/ 1661449 h 3775066"/>
              <a:gd name="connsiteX0-673" fmla="*/ 3966 w 3882891"/>
              <a:gd name="connsiteY0-674" fmla="*/ 1661449 h 3775066"/>
              <a:gd name="connsiteX1-675" fmla="*/ 894566 w 3882891"/>
              <a:gd name="connsiteY1-676" fmla="*/ 824543 h 3775066"/>
              <a:gd name="connsiteX2-677" fmla="*/ 1864199 w 3882891"/>
              <a:gd name="connsiteY2-678" fmla="*/ 29816 h 3775066"/>
              <a:gd name="connsiteX3-679" fmla="*/ 2512851 w 3882891"/>
              <a:gd name="connsiteY3-680" fmla="*/ 199361 h 3775066"/>
              <a:gd name="connsiteX4-681" fmla="*/ 3366291 w 3882891"/>
              <a:gd name="connsiteY4-682" fmla="*/ 405100 h 3775066"/>
              <a:gd name="connsiteX5-683" fmla="*/ 3876831 w 3882891"/>
              <a:gd name="connsiteY5-684" fmla="*/ 1250920 h 3775066"/>
              <a:gd name="connsiteX6-685" fmla="*/ 3564411 w 3882891"/>
              <a:gd name="connsiteY6-686" fmla="*/ 1982440 h 3775066"/>
              <a:gd name="connsiteX7-687" fmla="*/ 2901472 w 3882891"/>
              <a:gd name="connsiteY7-688" fmla="*/ 2415829 h 3775066"/>
              <a:gd name="connsiteX8-689" fmla="*/ 2017551 w 3882891"/>
              <a:gd name="connsiteY8-690" fmla="*/ 3582640 h 3775066"/>
              <a:gd name="connsiteX9-691" fmla="*/ 1216499 w 3882891"/>
              <a:gd name="connsiteY9-692" fmla="*/ 3757902 h 3775066"/>
              <a:gd name="connsiteX10-693" fmla="*/ 3966 w 3882891"/>
              <a:gd name="connsiteY10-694" fmla="*/ 1661449 h 3775066"/>
              <a:gd name="connsiteX0-695" fmla="*/ 11543 w 3890468"/>
              <a:gd name="connsiteY0-696" fmla="*/ 1661449 h 3810315"/>
              <a:gd name="connsiteX1-697" fmla="*/ 902143 w 3890468"/>
              <a:gd name="connsiteY1-698" fmla="*/ 824543 h 3810315"/>
              <a:gd name="connsiteX2-699" fmla="*/ 1871776 w 3890468"/>
              <a:gd name="connsiteY2-700" fmla="*/ 29816 h 3810315"/>
              <a:gd name="connsiteX3-701" fmla="*/ 2520428 w 3890468"/>
              <a:gd name="connsiteY3-702" fmla="*/ 199361 h 3810315"/>
              <a:gd name="connsiteX4-703" fmla="*/ 3373868 w 3890468"/>
              <a:gd name="connsiteY4-704" fmla="*/ 405100 h 3810315"/>
              <a:gd name="connsiteX5-705" fmla="*/ 3884408 w 3890468"/>
              <a:gd name="connsiteY5-706" fmla="*/ 1250920 h 3810315"/>
              <a:gd name="connsiteX6-707" fmla="*/ 3571988 w 3890468"/>
              <a:gd name="connsiteY6-708" fmla="*/ 1982440 h 3810315"/>
              <a:gd name="connsiteX7-709" fmla="*/ 2909049 w 3890468"/>
              <a:gd name="connsiteY7-710" fmla="*/ 2415829 h 3810315"/>
              <a:gd name="connsiteX8-711" fmla="*/ 2025128 w 3890468"/>
              <a:gd name="connsiteY8-712" fmla="*/ 3582640 h 3810315"/>
              <a:gd name="connsiteX9-713" fmla="*/ 1224076 w 3890468"/>
              <a:gd name="connsiteY9-714" fmla="*/ 3757902 h 3810315"/>
              <a:gd name="connsiteX10-715" fmla="*/ 449540 w 3890468"/>
              <a:gd name="connsiteY10-716" fmla="*/ 2852309 h 3810315"/>
              <a:gd name="connsiteX11" fmla="*/ 11543 w 3890468"/>
              <a:gd name="connsiteY11" fmla="*/ 1661449 h 3810315"/>
              <a:gd name="connsiteX0-717" fmla="*/ 8399 w 3887324"/>
              <a:gd name="connsiteY0-718" fmla="*/ 1661449 h 3810315"/>
              <a:gd name="connsiteX1-719" fmla="*/ 898999 w 3887324"/>
              <a:gd name="connsiteY1-720" fmla="*/ 824543 h 3810315"/>
              <a:gd name="connsiteX2-721" fmla="*/ 1868632 w 3887324"/>
              <a:gd name="connsiteY2-722" fmla="*/ 29816 h 3810315"/>
              <a:gd name="connsiteX3-723" fmla="*/ 2517284 w 3887324"/>
              <a:gd name="connsiteY3-724" fmla="*/ 199361 h 3810315"/>
              <a:gd name="connsiteX4-725" fmla="*/ 3370724 w 3887324"/>
              <a:gd name="connsiteY4-726" fmla="*/ 405100 h 3810315"/>
              <a:gd name="connsiteX5-727" fmla="*/ 3881264 w 3887324"/>
              <a:gd name="connsiteY5-728" fmla="*/ 1250920 h 3810315"/>
              <a:gd name="connsiteX6-729" fmla="*/ 3568844 w 3887324"/>
              <a:gd name="connsiteY6-730" fmla="*/ 1982440 h 3810315"/>
              <a:gd name="connsiteX7-731" fmla="*/ 2905905 w 3887324"/>
              <a:gd name="connsiteY7-732" fmla="*/ 2415829 h 3810315"/>
              <a:gd name="connsiteX8-733" fmla="*/ 2021984 w 3887324"/>
              <a:gd name="connsiteY8-734" fmla="*/ 3582640 h 3810315"/>
              <a:gd name="connsiteX9-735" fmla="*/ 1220932 w 3887324"/>
              <a:gd name="connsiteY9-736" fmla="*/ 3757902 h 3810315"/>
              <a:gd name="connsiteX10-737" fmla="*/ 446396 w 3887324"/>
              <a:gd name="connsiteY10-738" fmla="*/ 2852309 h 3810315"/>
              <a:gd name="connsiteX11-739" fmla="*/ 8399 w 3887324"/>
              <a:gd name="connsiteY11-740" fmla="*/ 1661449 h 3810315"/>
              <a:gd name="connsiteX0-741" fmla="*/ 8399 w 3887324"/>
              <a:gd name="connsiteY0-742" fmla="*/ 1661449 h 3810315"/>
              <a:gd name="connsiteX1-743" fmla="*/ 898999 w 3887324"/>
              <a:gd name="connsiteY1-744" fmla="*/ 824543 h 3810315"/>
              <a:gd name="connsiteX2-745" fmla="*/ 1868632 w 3887324"/>
              <a:gd name="connsiteY2-746" fmla="*/ 29816 h 3810315"/>
              <a:gd name="connsiteX3-747" fmla="*/ 2517284 w 3887324"/>
              <a:gd name="connsiteY3-748" fmla="*/ 199361 h 3810315"/>
              <a:gd name="connsiteX4-749" fmla="*/ 3370724 w 3887324"/>
              <a:gd name="connsiteY4-750" fmla="*/ 405100 h 3810315"/>
              <a:gd name="connsiteX5-751" fmla="*/ 3881264 w 3887324"/>
              <a:gd name="connsiteY5-752" fmla="*/ 1250920 h 3810315"/>
              <a:gd name="connsiteX6-753" fmla="*/ 3568844 w 3887324"/>
              <a:gd name="connsiteY6-754" fmla="*/ 1982440 h 3810315"/>
              <a:gd name="connsiteX7-755" fmla="*/ 2905905 w 3887324"/>
              <a:gd name="connsiteY7-756" fmla="*/ 2415829 h 3810315"/>
              <a:gd name="connsiteX8-757" fmla="*/ 2021984 w 3887324"/>
              <a:gd name="connsiteY8-758" fmla="*/ 3582640 h 3810315"/>
              <a:gd name="connsiteX9-759" fmla="*/ 1220932 w 3887324"/>
              <a:gd name="connsiteY9-760" fmla="*/ 3757902 h 3810315"/>
              <a:gd name="connsiteX10-761" fmla="*/ 446396 w 3887324"/>
              <a:gd name="connsiteY10-762" fmla="*/ 2852309 h 3810315"/>
              <a:gd name="connsiteX11-763" fmla="*/ 8399 w 3887324"/>
              <a:gd name="connsiteY11-764" fmla="*/ 1661449 h 3810315"/>
              <a:gd name="connsiteX0-765" fmla="*/ 8399 w 3887324"/>
              <a:gd name="connsiteY0-766" fmla="*/ 1661449 h 3810315"/>
              <a:gd name="connsiteX1-767" fmla="*/ 898999 w 3887324"/>
              <a:gd name="connsiteY1-768" fmla="*/ 824543 h 3810315"/>
              <a:gd name="connsiteX2-769" fmla="*/ 1868632 w 3887324"/>
              <a:gd name="connsiteY2-770" fmla="*/ 29816 h 3810315"/>
              <a:gd name="connsiteX3-771" fmla="*/ 2517284 w 3887324"/>
              <a:gd name="connsiteY3-772" fmla="*/ 199361 h 3810315"/>
              <a:gd name="connsiteX4-773" fmla="*/ 3370724 w 3887324"/>
              <a:gd name="connsiteY4-774" fmla="*/ 405100 h 3810315"/>
              <a:gd name="connsiteX5-775" fmla="*/ 3881264 w 3887324"/>
              <a:gd name="connsiteY5-776" fmla="*/ 1250920 h 3810315"/>
              <a:gd name="connsiteX6-777" fmla="*/ 3568844 w 3887324"/>
              <a:gd name="connsiteY6-778" fmla="*/ 1982440 h 3810315"/>
              <a:gd name="connsiteX7-779" fmla="*/ 2905905 w 3887324"/>
              <a:gd name="connsiteY7-780" fmla="*/ 2415829 h 3810315"/>
              <a:gd name="connsiteX8-781" fmla="*/ 2021984 w 3887324"/>
              <a:gd name="connsiteY8-782" fmla="*/ 3582640 h 3810315"/>
              <a:gd name="connsiteX9-783" fmla="*/ 1220932 w 3887324"/>
              <a:gd name="connsiteY9-784" fmla="*/ 3757902 h 3810315"/>
              <a:gd name="connsiteX10-785" fmla="*/ 446396 w 3887324"/>
              <a:gd name="connsiteY10-786" fmla="*/ 2852309 h 3810315"/>
              <a:gd name="connsiteX11-787" fmla="*/ 8399 w 3887324"/>
              <a:gd name="connsiteY11-788" fmla="*/ 1661449 h 3810315"/>
              <a:gd name="connsiteX0-789" fmla="*/ 5137 w 3884062"/>
              <a:gd name="connsiteY0-790" fmla="*/ 1661449 h 3810315"/>
              <a:gd name="connsiteX1-791" fmla="*/ 895737 w 3884062"/>
              <a:gd name="connsiteY1-792" fmla="*/ 824543 h 3810315"/>
              <a:gd name="connsiteX2-793" fmla="*/ 1865370 w 3884062"/>
              <a:gd name="connsiteY2-794" fmla="*/ 29816 h 3810315"/>
              <a:gd name="connsiteX3-795" fmla="*/ 2514022 w 3884062"/>
              <a:gd name="connsiteY3-796" fmla="*/ 199361 h 3810315"/>
              <a:gd name="connsiteX4-797" fmla="*/ 3367462 w 3884062"/>
              <a:gd name="connsiteY4-798" fmla="*/ 405100 h 3810315"/>
              <a:gd name="connsiteX5-799" fmla="*/ 3878002 w 3884062"/>
              <a:gd name="connsiteY5-800" fmla="*/ 1250920 h 3810315"/>
              <a:gd name="connsiteX6-801" fmla="*/ 3565582 w 3884062"/>
              <a:gd name="connsiteY6-802" fmla="*/ 1982440 h 3810315"/>
              <a:gd name="connsiteX7-803" fmla="*/ 2902643 w 3884062"/>
              <a:gd name="connsiteY7-804" fmla="*/ 2415829 h 3810315"/>
              <a:gd name="connsiteX8-805" fmla="*/ 2018722 w 3884062"/>
              <a:gd name="connsiteY8-806" fmla="*/ 3582640 h 3810315"/>
              <a:gd name="connsiteX9-807" fmla="*/ 1217670 w 3884062"/>
              <a:gd name="connsiteY9-808" fmla="*/ 3757902 h 3810315"/>
              <a:gd name="connsiteX10-809" fmla="*/ 443134 w 3884062"/>
              <a:gd name="connsiteY10-810" fmla="*/ 2852309 h 3810315"/>
              <a:gd name="connsiteX11-811" fmla="*/ 5137 w 3884062"/>
              <a:gd name="connsiteY11-812" fmla="*/ 1661449 h 3810315"/>
              <a:gd name="connsiteX0-813" fmla="*/ 4871 w 3883796"/>
              <a:gd name="connsiteY0-814" fmla="*/ 1661449 h 3810315"/>
              <a:gd name="connsiteX1-815" fmla="*/ 895471 w 3883796"/>
              <a:gd name="connsiteY1-816" fmla="*/ 824543 h 3810315"/>
              <a:gd name="connsiteX2-817" fmla="*/ 1865104 w 3883796"/>
              <a:gd name="connsiteY2-818" fmla="*/ 29816 h 3810315"/>
              <a:gd name="connsiteX3-819" fmla="*/ 2513756 w 3883796"/>
              <a:gd name="connsiteY3-820" fmla="*/ 199361 h 3810315"/>
              <a:gd name="connsiteX4-821" fmla="*/ 3367196 w 3883796"/>
              <a:gd name="connsiteY4-822" fmla="*/ 405100 h 3810315"/>
              <a:gd name="connsiteX5-823" fmla="*/ 3877736 w 3883796"/>
              <a:gd name="connsiteY5-824" fmla="*/ 1250920 h 3810315"/>
              <a:gd name="connsiteX6-825" fmla="*/ 3565316 w 3883796"/>
              <a:gd name="connsiteY6-826" fmla="*/ 1982440 h 3810315"/>
              <a:gd name="connsiteX7-827" fmla="*/ 2902377 w 3883796"/>
              <a:gd name="connsiteY7-828" fmla="*/ 2415829 h 3810315"/>
              <a:gd name="connsiteX8-829" fmla="*/ 2018456 w 3883796"/>
              <a:gd name="connsiteY8-830" fmla="*/ 3582640 h 3810315"/>
              <a:gd name="connsiteX9-831" fmla="*/ 1217404 w 3883796"/>
              <a:gd name="connsiteY9-832" fmla="*/ 3757902 h 3810315"/>
              <a:gd name="connsiteX10-833" fmla="*/ 442868 w 3883796"/>
              <a:gd name="connsiteY10-834" fmla="*/ 2852309 h 3810315"/>
              <a:gd name="connsiteX11-835" fmla="*/ 4871 w 3883796"/>
              <a:gd name="connsiteY11-836" fmla="*/ 1661449 h 3810315"/>
              <a:gd name="connsiteX0-837" fmla="*/ 4871 w 3883796"/>
              <a:gd name="connsiteY0-838" fmla="*/ 1661449 h 3810315"/>
              <a:gd name="connsiteX1-839" fmla="*/ 895471 w 3883796"/>
              <a:gd name="connsiteY1-840" fmla="*/ 824543 h 3810315"/>
              <a:gd name="connsiteX2-841" fmla="*/ 1865104 w 3883796"/>
              <a:gd name="connsiteY2-842" fmla="*/ 29816 h 3810315"/>
              <a:gd name="connsiteX3-843" fmla="*/ 2513756 w 3883796"/>
              <a:gd name="connsiteY3-844" fmla="*/ 199361 h 3810315"/>
              <a:gd name="connsiteX4-845" fmla="*/ 3367196 w 3883796"/>
              <a:gd name="connsiteY4-846" fmla="*/ 405100 h 3810315"/>
              <a:gd name="connsiteX5-847" fmla="*/ 3877736 w 3883796"/>
              <a:gd name="connsiteY5-848" fmla="*/ 1250920 h 3810315"/>
              <a:gd name="connsiteX6-849" fmla="*/ 3565316 w 3883796"/>
              <a:gd name="connsiteY6-850" fmla="*/ 1982440 h 3810315"/>
              <a:gd name="connsiteX7-851" fmla="*/ 2902377 w 3883796"/>
              <a:gd name="connsiteY7-852" fmla="*/ 2415829 h 3810315"/>
              <a:gd name="connsiteX8-853" fmla="*/ 2018456 w 3883796"/>
              <a:gd name="connsiteY8-854" fmla="*/ 3582640 h 3810315"/>
              <a:gd name="connsiteX9-855" fmla="*/ 1217404 w 3883796"/>
              <a:gd name="connsiteY9-856" fmla="*/ 3757902 h 3810315"/>
              <a:gd name="connsiteX10-857" fmla="*/ 442868 w 3883796"/>
              <a:gd name="connsiteY10-858" fmla="*/ 2852309 h 3810315"/>
              <a:gd name="connsiteX11-859" fmla="*/ 4871 w 3883796"/>
              <a:gd name="connsiteY11-860" fmla="*/ 1661449 h 3810315"/>
              <a:gd name="connsiteX0-861" fmla="*/ 4871 w 3883796"/>
              <a:gd name="connsiteY0-862" fmla="*/ 1661449 h 3862423"/>
              <a:gd name="connsiteX1-863" fmla="*/ 895471 w 3883796"/>
              <a:gd name="connsiteY1-864" fmla="*/ 824543 h 3862423"/>
              <a:gd name="connsiteX2-865" fmla="*/ 1865104 w 3883796"/>
              <a:gd name="connsiteY2-866" fmla="*/ 29816 h 3862423"/>
              <a:gd name="connsiteX3-867" fmla="*/ 2513756 w 3883796"/>
              <a:gd name="connsiteY3-868" fmla="*/ 199361 h 3862423"/>
              <a:gd name="connsiteX4-869" fmla="*/ 3367196 w 3883796"/>
              <a:gd name="connsiteY4-870" fmla="*/ 405100 h 3862423"/>
              <a:gd name="connsiteX5-871" fmla="*/ 3877736 w 3883796"/>
              <a:gd name="connsiteY5-872" fmla="*/ 1250920 h 3862423"/>
              <a:gd name="connsiteX6-873" fmla="*/ 3565316 w 3883796"/>
              <a:gd name="connsiteY6-874" fmla="*/ 1982440 h 3862423"/>
              <a:gd name="connsiteX7-875" fmla="*/ 2902377 w 3883796"/>
              <a:gd name="connsiteY7-876" fmla="*/ 2415829 h 3862423"/>
              <a:gd name="connsiteX8-877" fmla="*/ 2018456 w 3883796"/>
              <a:gd name="connsiteY8-878" fmla="*/ 3582640 h 3862423"/>
              <a:gd name="connsiteX9-879" fmla="*/ 1217404 w 3883796"/>
              <a:gd name="connsiteY9-880" fmla="*/ 3757902 h 3862423"/>
              <a:gd name="connsiteX10-881" fmla="*/ 442868 w 3883796"/>
              <a:gd name="connsiteY10-882" fmla="*/ 2852309 h 3862423"/>
              <a:gd name="connsiteX11-883" fmla="*/ 4871 w 3883796"/>
              <a:gd name="connsiteY11-884" fmla="*/ 1661449 h 3862423"/>
              <a:gd name="connsiteX0-885" fmla="*/ 6760 w 3885685"/>
              <a:gd name="connsiteY0-886" fmla="*/ 1661449 h 4104221"/>
              <a:gd name="connsiteX1-887" fmla="*/ 897360 w 3885685"/>
              <a:gd name="connsiteY1-888" fmla="*/ 824543 h 4104221"/>
              <a:gd name="connsiteX2-889" fmla="*/ 1866993 w 3885685"/>
              <a:gd name="connsiteY2-890" fmla="*/ 29816 h 4104221"/>
              <a:gd name="connsiteX3-891" fmla="*/ 2515645 w 3885685"/>
              <a:gd name="connsiteY3-892" fmla="*/ 199361 h 4104221"/>
              <a:gd name="connsiteX4-893" fmla="*/ 3369085 w 3885685"/>
              <a:gd name="connsiteY4-894" fmla="*/ 405100 h 4104221"/>
              <a:gd name="connsiteX5-895" fmla="*/ 3879625 w 3885685"/>
              <a:gd name="connsiteY5-896" fmla="*/ 1250920 h 4104221"/>
              <a:gd name="connsiteX6-897" fmla="*/ 3567205 w 3885685"/>
              <a:gd name="connsiteY6-898" fmla="*/ 1982440 h 4104221"/>
              <a:gd name="connsiteX7-899" fmla="*/ 2904266 w 3885685"/>
              <a:gd name="connsiteY7-900" fmla="*/ 2415829 h 4104221"/>
              <a:gd name="connsiteX8-901" fmla="*/ 2020345 w 3885685"/>
              <a:gd name="connsiteY8-902" fmla="*/ 3582640 h 4104221"/>
              <a:gd name="connsiteX9-903" fmla="*/ 1062191 w 3885685"/>
              <a:gd name="connsiteY9-904" fmla="*/ 4078836 h 4104221"/>
              <a:gd name="connsiteX10-905" fmla="*/ 444757 w 3885685"/>
              <a:gd name="connsiteY10-906" fmla="*/ 2852309 h 4104221"/>
              <a:gd name="connsiteX11-907" fmla="*/ 6760 w 3885685"/>
              <a:gd name="connsiteY11-908" fmla="*/ 1661449 h 4104221"/>
              <a:gd name="connsiteX0-909" fmla="*/ 6760 w 3885685"/>
              <a:gd name="connsiteY0-910" fmla="*/ 1661449 h 4078837"/>
              <a:gd name="connsiteX1-911" fmla="*/ 897360 w 3885685"/>
              <a:gd name="connsiteY1-912" fmla="*/ 824543 h 4078837"/>
              <a:gd name="connsiteX2-913" fmla="*/ 1866993 w 3885685"/>
              <a:gd name="connsiteY2-914" fmla="*/ 29816 h 4078837"/>
              <a:gd name="connsiteX3-915" fmla="*/ 2515645 w 3885685"/>
              <a:gd name="connsiteY3-916" fmla="*/ 199361 h 4078837"/>
              <a:gd name="connsiteX4-917" fmla="*/ 3369085 w 3885685"/>
              <a:gd name="connsiteY4-918" fmla="*/ 405100 h 4078837"/>
              <a:gd name="connsiteX5-919" fmla="*/ 3879625 w 3885685"/>
              <a:gd name="connsiteY5-920" fmla="*/ 1250920 h 4078837"/>
              <a:gd name="connsiteX6-921" fmla="*/ 3567205 w 3885685"/>
              <a:gd name="connsiteY6-922" fmla="*/ 1982440 h 4078837"/>
              <a:gd name="connsiteX7-923" fmla="*/ 2904266 w 3885685"/>
              <a:gd name="connsiteY7-924" fmla="*/ 2415829 h 4078837"/>
              <a:gd name="connsiteX8-925" fmla="*/ 2020345 w 3885685"/>
              <a:gd name="connsiteY8-926" fmla="*/ 3582640 h 4078837"/>
              <a:gd name="connsiteX9-927" fmla="*/ 1062191 w 3885685"/>
              <a:gd name="connsiteY9-928" fmla="*/ 4078836 h 4078837"/>
              <a:gd name="connsiteX10-929" fmla="*/ 444757 w 3885685"/>
              <a:gd name="connsiteY10-930" fmla="*/ 2852309 h 4078837"/>
              <a:gd name="connsiteX11-931" fmla="*/ 6760 w 3885685"/>
              <a:gd name="connsiteY11-932" fmla="*/ 1661449 h 4078837"/>
              <a:gd name="connsiteX0-933" fmla="*/ 8460 w 3887385"/>
              <a:gd name="connsiteY0-934" fmla="*/ 1661449 h 4078837"/>
              <a:gd name="connsiteX1-935" fmla="*/ 899060 w 3887385"/>
              <a:gd name="connsiteY1-936" fmla="*/ 824543 h 4078837"/>
              <a:gd name="connsiteX2-937" fmla="*/ 1868693 w 3887385"/>
              <a:gd name="connsiteY2-938" fmla="*/ 29816 h 4078837"/>
              <a:gd name="connsiteX3-939" fmla="*/ 2517345 w 3887385"/>
              <a:gd name="connsiteY3-940" fmla="*/ 199361 h 4078837"/>
              <a:gd name="connsiteX4-941" fmla="*/ 3370785 w 3887385"/>
              <a:gd name="connsiteY4-942" fmla="*/ 405100 h 4078837"/>
              <a:gd name="connsiteX5-943" fmla="*/ 3881325 w 3887385"/>
              <a:gd name="connsiteY5-944" fmla="*/ 1250920 h 4078837"/>
              <a:gd name="connsiteX6-945" fmla="*/ 3568905 w 3887385"/>
              <a:gd name="connsiteY6-946" fmla="*/ 1982440 h 4078837"/>
              <a:gd name="connsiteX7-947" fmla="*/ 2905966 w 3887385"/>
              <a:gd name="connsiteY7-948" fmla="*/ 2415829 h 4078837"/>
              <a:gd name="connsiteX8-949" fmla="*/ 2022045 w 3887385"/>
              <a:gd name="connsiteY8-950" fmla="*/ 3582640 h 4078837"/>
              <a:gd name="connsiteX9-951" fmla="*/ 1063891 w 3887385"/>
              <a:gd name="connsiteY9-952" fmla="*/ 4078836 h 4078837"/>
              <a:gd name="connsiteX10-953" fmla="*/ 446457 w 3887385"/>
              <a:gd name="connsiteY10-954" fmla="*/ 2852309 h 4078837"/>
              <a:gd name="connsiteX11-955" fmla="*/ 8460 w 3887385"/>
              <a:gd name="connsiteY11-956" fmla="*/ 1661449 h 4078837"/>
              <a:gd name="connsiteX0-957" fmla="*/ 8460 w 3887385"/>
              <a:gd name="connsiteY0-958" fmla="*/ 1661449 h 4078837"/>
              <a:gd name="connsiteX1-959" fmla="*/ 899060 w 3887385"/>
              <a:gd name="connsiteY1-960" fmla="*/ 824543 h 4078837"/>
              <a:gd name="connsiteX2-961" fmla="*/ 1868693 w 3887385"/>
              <a:gd name="connsiteY2-962" fmla="*/ 29816 h 4078837"/>
              <a:gd name="connsiteX3-963" fmla="*/ 2517345 w 3887385"/>
              <a:gd name="connsiteY3-964" fmla="*/ 199361 h 4078837"/>
              <a:gd name="connsiteX4-965" fmla="*/ 3370785 w 3887385"/>
              <a:gd name="connsiteY4-966" fmla="*/ 405100 h 4078837"/>
              <a:gd name="connsiteX5-967" fmla="*/ 3881325 w 3887385"/>
              <a:gd name="connsiteY5-968" fmla="*/ 1250920 h 4078837"/>
              <a:gd name="connsiteX6-969" fmla="*/ 3568905 w 3887385"/>
              <a:gd name="connsiteY6-970" fmla="*/ 1982440 h 4078837"/>
              <a:gd name="connsiteX7-971" fmla="*/ 2905966 w 3887385"/>
              <a:gd name="connsiteY7-972" fmla="*/ 2415829 h 4078837"/>
              <a:gd name="connsiteX8-973" fmla="*/ 2022045 w 3887385"/>
              <a:gd name="connsiteY8-974" fmla="*/ 3582640 h 4078837"/>
              <a:gd name="connsiteX9-975" fmla="*/ 1063891 w 3887385"/>
              <a:gd name="connsiteY9-976" fmla="*/ 4078836 h 4078837"/>
              <a:gd name="connsiteX10-977" fmla="*/ 446457 w 3887385"/>
              <a:gd name="connsiteY10-978" fmla="*/ 2852309 h 4078837"/>
              <a:gd name="connsiteX11-979" fmla="*/ 8460 w 3887385"/>
              <a:gd name="connsiteY11-980" fmla="*/ 1661449 h 4078837"/>
              <a:gd name="connsiteX0-981" fmla="*/ 8460 w 3887385"/>
              <a:gd name="connsiteY0-982" fmla="*/ 1661449 h 4078837"/>
              <a:gd name="connsiteX1-983" fmla="*/ 899060 w 3887385"/>
              <a:gd name="connsiteY1-984" fmla="*/ 824543 h 4078837"/>
              <a:gd name="connsiteX2-985" fmla="*/ 1868693 w 3887385"/>
              <a:gd name="connsiteY2-986" fmla="*/ 29816 h 4078837"/>
              <a:gd name="connsiteX3-987" fmla="*/ 2517345 w 3887385"/>
              <a:gd name="connsiteY3-988" fmla="*/ 199361 h 4078837"/>
              <a:gd name="connsiteX4-989" fmla="*/ 3370785 w 3887385"/>
              <a:gd name="connsiteY4-990" fmla="*/ 405100 h 4078837"/>
              <a:gd name="connsiteX5-991" fmla="*/ 3881325 w 3887385"/>
              <a:gd name="connsiteY5-992" fmla="*/ 1250920 h 4078837"/>
              <a:gd name="connsiteX6-993" fmla="*/ 3568905 w 3887385"/>
              <a:gd name="connsiteY6-994" fmla="*/ 1982440 h 4078837"/>
              <a:gd name="connsiteX7-995" fmla="*/ 2905966 w 3887385"/>
              <a:gd name="connsiteY7-996" fmla="*/ 2415829 h 4078837"/>
              <a:gd name="connsiteX8-997" fmla="*/ 2022045 w 3887385"/>
              <a:gd name="connsiteY8-998" fmla="*/ 3582640 h 4078837"/>
              <a:gd name="connsiteX9-999" fmla="*/ 1063891 w 3887385"/>
              <a:gd name="connsiteY9-1000" fmla="*/ 4078836 h 4078837"/>
              <a:gd name="connsiteX10-1001" fmla="*/ 446457 w 3887385"/>
              <a:gd name="connsiteY10-1002" fmla="*/ 2852309 h 4078837"/>
              <a:gd name="connsiteX11-1003" fmla="*/ 8460 w 3887385"/>
              <a:gd name="connsiteY11-1004" fmla="*/ 1661449 h 4078837"/>
              <a:gd name="connsiteX0-1005" fmla="*/ 8460 w 3887385"/>
              <a:gd name="connsiteY0-1006" fmla="*/ 1661449 h 4078837"/>
              <a:gd name="connsiteX1-1007" fmla="*/ 899060 w 3887385"/>
              <a:gd name="connsiteY1-1008" fmla="*/ 824543 h 4078837"/>
              <a:gd name="connsiteX2-1009" fmla="*/ 1868693 w 3887385"/>
              <a:gd name="connsiteY2-1010" fmla="*/ 29816 h 4078837"/>
              <a:gd name="connsiteX3-1011" fmla="*/ 2517345 w 3887385"/>
              <a:gd name="connsiteY3-1012" fmla="*/ 199361 h 4078837"/>
              <a:gd name="connsiteX4-1013" fmla="*/ 3370785 w 3887385"/>
              <a:gd name="connsiteY4-1014" fmla="*/ 405100 h 4078837"/>
              <a:gd name="connsiteX5-1015" fmla="*/ 3881325 w 3887385"/>
              <a:gd name="connsiteY5-1016" fmla="*/ 1250920 h 4078837"/>
              <a:gd name="connsiteX6-1017" fmla="*/ 3568905 w 3887385"/>
              <a:gd name="connsiteY6-1018" fmla="*/ 1982440 h 4078837"/>
              <a:gd name="connsiteX7-1019" fmla="*/ 2905966 w 3887385"/>
              <a:gd name="connsiteY7-1020" fmla="*/ 2415829 h 4078837"/>
              <a:gd name="connsiteX8-1021" fmla="*/ 2022045 w 3887385"/>
              <a:gd name="connsiteY8-1022" fmla="*/ 3582640 h 4078837"/>
              <a:gd name="connsiteX9-1023" fmla="*/ 1063891 w 3887385"/>
              <a:gd name="connsiteY9-1024" fmla="*/ 4078836 h 4078837"/>
              <a:gd name="connsiteX10-1025" fmla="*/ 446457 w 3887385"/>
              <a:gd name="connsiteY10-1026" fmla="*/ 2852309 h 4078837"/>
              <a:gd name="connsiteX11-1027" fmla="*/ 8460 w 3887385"/>
              <a:gd name="connsiteY11-1028" fmla="*/ 1661449 h 4078837"/>
              <a:gd name="connsiteX0-1029" fmla="*/ 8460 w 3884163"/>
              <a:gd name="connsiteY0-1030" fmla="*/ 1661449 h 4078837"/>
              <a:gd name="connsiteX1-1031" fmla="*/ 899060 w 3884163"/>
              <a:gd name="connsiteY1-1032" fmla="*/ 824543 h 4078837"/>
              <a:gd name="connsiteX2-1033" fmla="*/ 1868693 w 3884163"/>
              <a:gd name="connsiteY2-1034" fmla="*/ 29816 h 4078837"/>
              <a:gd name="connsiteX3-1035" fmla="*/ 2517345 w 3884163"/>
              <a:gd name="connsiteY3-1036" fmla="*/ 199361 h 4078837"/>
              <a:gd name="connsiteX4-1037" fmla="*/ 3370785 w 3884163"/>
              <a:gd name="connsiteY4-1038" fmla="*/ 405100 h 4078837"/>
              <a:gd name="connsiteX5-1039" fmla="*/ 3881325 w 3884163"/>
              <a:gd name="connsiteY5-1040" fmla="*/ 1250920 h 4078837"/>
              <a:gd name="connsiteX6-1041" fmla="*/ 3568905 w 3884163"/>
              <a:gd name="connsiteY6-1042" fmla="*/ 1982440 h 4078837"/>
              <a:gd name="connsiteX7-1043" fmla="*/ 2905966 w 3884163"/>
              <a:gd name="connsiteY7-1044" fmla="*/ 2415829 h 4078837"/>
              <a:gd name="connsiteX8-1045" fmla="*/ 2022045 w 3884163"/>
              <a:gd name="connsiteY8-1046" fmla="*/ 3582640 h 4078837"/>
              <a:gd name="connsiteX9-1047" fmla="*/ 1063891 w 3884163"/>
              <a:gd name="connsiteY9-1048" fmla="*/ 4078836 h 4078837"/>
              <a:gd name="connsiteX10-1049" fmla="*/ 446457 w 3884163"/>
              <a:gd name="connsiteY10-1050" fmla="*/ 2852309 h 4078837"/>
              <a:gd name="connsiteX11-1051" fmla="*/ 8460 w 3884163"/>
              <a:gd name="connsiteY11-1052" fmla="*/ 1661449 h 4078837"/>
              <a:gd name="connsiteX0-1053" fmla="*/ 8460 w 3884163"/>
              <a:gd name="connsiteY0-1054" fmla="*/ 1661449 h 4078837"/>
              <a:gd name="connsiteX1-1055" fmla="*/ 899060 w 3884163"/>
              <a:gd name="connsiteY1-1056" fmla="*/ 824543 h 4078837"/>
              <a:gd name="connsiteX2-1057" fmla="*/ 1868693 w 3884163"/>
              <a:gd name="connsiteY2-1058" fmla="*/ 29816 h 4078837"/>
              <a:gd name="connsiteX3-1059" fmla="*/ 2517345 w 3884163"/>
              <a:gd name="connsiteY3-1060" fmla="*/ 199361 h 4078837"/>
              <a:gd name="connsiteX4-1061" fmla="*/ 3370785 w 3884163"/>
              <a:gd name="connsiteY4-1062" fmla="*/ 405100 h 4078837"/>
              <a:gd name="connsiteX5-1063" fmla="*/ 3881325 w 3884163"/>
              <a:gd name="connsiteY5-1064" fmla="*/ 1250920 h 4078837"/>
              <a:gd name="connsiteX6-1065" fmla="*/ 3568905 w 3884163"/>
              <a:gd name="connsiteY6-1066" fmla="*/ 1982440 h 4078837"/>
              <a:gd name="connsiteX7-1067" fmla="*/ 2905966 w 3884163"/>
              <a:gd name="connsiteY7-1068" fmla="*/ 2415829 h 4078837"/>
              <a:gd name="connsiteX8-1069" fmla="*/ 2022045 w 3884163"/>
              <a:gd name="connsiteY8-1070" fmla="*/ 3582640 h 4078837"/>
              <a:gd name="connsiteX9-1071" fmla="*/ 1063891 w 3884163"/>
              <a:gd name="connsiteY9-1072" fmla="*/ 4078836 h 4078837"/>
              <a:gd name="connsiteX10-1073" fmla="*/ 446457 w 3884163"/>
              <a:gd name="connsiteY10-1074" fmla="*/ 2852309 h 4078837"/>
              <a:gd name="connsiteX11-1075" fmla="*/ 8460 w 3884163"/>
              <a:gd name="connsiteY11-1076" fmla="*/ 1661449 h 4078837"/>
              <a:gd name="connsiteX0-1077" fmla="*/ 8460 w 3945662"/>
              <a:gd name="connsiteY0-1078" fmla="*/ 1661449 h 4078837"/>
              <a:gd name="connsiteX1-1079" fmla="*/ 899060 w 3945662"/>
              <a:gd name="connsiteY1-1080" fmla="*/ 824543 h 4078837"/>
              <a:gd name="connsiteX2-1081" fmla="*/ 1868693 w 3945662"/>
              <a:gd name="connsiteY2-1082" fmla="*/ 29816 h 4078837"/>
              <a:gd name="connsiteX3-1083" fmla="*/ 2517345 w 3945662"/>
              <a:gd name="connsiteY3-1084" fmla="*/ 199361 h 4078837"/>
              <a:gd name="connsiteX4-1085" fmla="*/ 3370785 w 3945662"/>
              <a:gd name="connsiteY4-1086" fmla="*/ 405100 h 4078837"/>
              <a:gd name="connsiteX5-1087" fmla="*/ 3942931 w 3945662"/>
              <a:gd name="connsiteY5-1088" fmla="*/ 1167052 h 4078837"/>
              <a:gd name="connsiteX6-1089" fmla="*/ 3568905 w 3945662"/>
              <a:gd name="connsiteY6-1090" fmla="*/ 1982440 h 4078837"/>
              <a:gd name="connsiteX7-1091" fmla="*/ 2905966 w 3945662"/>
              <a:gd name="connsiteY7-1092" fmla="*/ 2415829 h 4078837"/>
              <a:gd name="connsiteX8-1093" fmla="*/ 2022045 w 3945662"/>
              <a:gd name="connsiteY8-1094" fmla="*/ 3582640 h 4078837"/>
              <a:gd name="connsiteX9-1095" fmla="*/ 1063891 w 3945662"/>
              <a:gd name="connsiteY9-1096" fmla="*/ 4078836 h 4078837"/>
              <a:gd name="connsiteX10-1097" fmla="*/ 446457 w 3945662"/>
              <a:gd name="connsiteY10-1098" fmla="*/ 2852309 h 4078837"/>
              <a:gd name="connsiteX11-1099" fmla="*/ 8460 w 3945662"/>
              <a:gd name="connsiteY11-1100" fmla="*/ 1661449 h 4078837"/>
              <a:gd name="connsiteX0-1101" fmla="*/ 8460 w 3942964"/>
              <a:gd name="connsiteY0-1102" fmla="*/ 1661449 h 4078837"/>
              <a:gd name="connsiteX1-1103" fmla="*/ 899060 w 3942964"/>
              <a:gd name="connsiteY1-1104" fmla="*/ 824543 h 4078837"/>
              <a:gd name="connsiteX2-1105" fmla="*/ 1868693 w 3942964"/>
              <a:gd name="connsiteY2-1106" fmla="*/ 29816 h 4078837"/>
              <a:gd name="connsiteX3-1107" fmla="*/ 2517345 w 3942964"/>
              <a:gd name="connsiteY3-1108" fmla="*/ 199361 h 4078837"/>
              <a:gd name="connsiteX4-1109" fmla="*/ 3370785 w 3942964"/>
              <a:gd name="connsiteY4-1110" fmla="*/ 405100 h 4078837"/>
              <a:gd name="connsiteX5-1111" fmla="*/ 3942931 w 3942964"/>
              <a:gd name="connsiteY5-1112" fmla="*/ 1167052 h 4078837"/>
              <a:gd name="connsiteX6-1113" fmla="*/ 3568905 w 3942964"/>
              <a:gd name="connsiteY6-1114" fmla="*/ 1982440 h 4078837"/>
              <a:gd name="connsiteX7-1115" fmla="*/ 2905966 w 3942964"/>
              <a:gd name="connsiteY7-1116" fmla="*/ 2415829 h 4078837"/>
              <a:gd name="connsiteX8-1117" fmla="*/ 2022045 w 3942964"/>
              <a:gd name="connsiteY8-1118" fmla="*/ 3582640 h 4078837"/>
              <a:gd name="connsiteX9-1119" fmla="*/ 1063891 w 3942964"/>
              <a:gd name="connsiteY9-1120" fmla="*/ 4078836 h 4078837"/>
              <a:gd name="connsiteX10-1121" fmla="*/ 446457 w 3942964"/>
              <a:gd name="connsiteY10-1122" fmla="*/ 2852309 h 4078837"/>
              <a:gd name="connsiteX11-1123" fmla="*/ 8460 w 3942964"/>
              <a:gd name="connsiteY11-1124" fmla="*/ 1661449 h 40788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51" y="connsiteY9-152"/>
              </a:cxn>
              <a:cxn ang="0">
                <a:pos x="connsiteX10-693" y="connsiteY10-694"/>
              </a:cxn>
              <a:cxn ang="0">
                <a:pos x="connsiteX11-739" y="connsiteY11-740"/>
              </a:cxn>
            </a:cxnLst>
            <a:rect l="l" t="t" r="r" b="b"/>
            <a:pathLst>
              <a:path w="3942964" h="4078837">
                <a:moveTo>
                  <a:pt x="8460" y="1661449"/>
                </a:moveTo>
                <a:cubicBezTo>
                  <a:pt x="65632" y="1085881"/>
                  <a:pt x="455605" y="908036"/>
                  <a:pt x="899060" y="824543"/>
                </a:cubicBezTo>
                <a:cubicBezTo>
                  <a:pt x="1304341" y="748237"/>
                  <a:pt x="1598979" y="134013"/>
                  <a:pt x="1868693" y="29816"/>
                </a:cubicBezTo>
                <a:cubicBezTo>
                  <a:pt x="2138407" y="-74381"/>
                  <a:pt x="2293901" y="121910"/>
                  <a:pt x="2517345" y="199361"/>
                </a:cubicBezTo>
                <a:cubicBezTo>
                  <a:pt x="3044438" y="382064"/>
                  <a:pt x="3133187" y="243818"/>
                  <a:pt x="3370785" y="405100"/>
                </a:cubicBezTo>
                <a:cubicBezTo>
                  <a:pt x="3608383" y="566382"/>
                  <a:pt x="3939899" y="740100"/>
                  <a:pt x="3942931" y="1167052"/>
                </a:cubicBezTo>
                <a:cubicBezTo>
                  <a:pt x="3945963" y="1594004"/>
                  <a:pt x="3741733" y="1774311"/>
                  <a:pt x="3568905" y="1982440"/>
                </a:cubicBezTo>
                <a:cubicBezTo>
                  <a:pt x="3396078" y="2190570"/>
                  <a:pt x="3165489" y="1995904"/>
                  <a:pt x="2905966" y="2415829"/>
                </a:cubicBezTo>
                <a:cubicBezTo>
                  <a:pt x="2646443" y="2835754"/>
                  <a:pt x="2329057" y="3305472"/>
                  <a:pt x="2022045" y="3582640"/>
                </a:cubicBezTo>
                <a:cubicBezTo>
                  <a:pt x="1715033" y="3859808"/>
                  <a:pt x="1440753" y="4079535"/>
                  <a:pt x="1063891" y="4078836"/>
                </a:cubicBezTo>
                <a:cubicBezTo>
                  <a:pt x="687029" y="4078137"/>
                  <a:pt x="699460" y="3233131"/>
                  <a:pt x="446457" y="2852309"/>
                </a:cubicBezTo>
                <a:cubicBezTo>
                  <a:pt x="193454" y="2471487"/>
                  <a:pt x="-48712" y="2237017"/>
                  <a:pt x="8460" y="1661449"/>
                </a:cubicBezTo>
                <a:close/>
              </a:path>
            </a:pathLst>
          </a:custGeom>
          <a:solidFill>
            <a:schemeClr val="bg1">
              <a:lumMod val="8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ru-RU" sz="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Овал 2"/>
          <p:cNvSpPr/>
          <p:nvPr/>
        </p:nvSpPr>
        <p:spPr>
          <a:xfrm rot="9262990" flipH="1">
            <a:off x="6642141" y="1768494"/>
            <a:ext cx="3871964" cy="3805122"/>
          </a:xfrm>
          <a:custGeom>
            <a:avLst/>
            <a:gdLst>
              <a:gd name="connsiteX0" fmla="*/ 0 w 1647825"/>
              <a:gd name="connsiteY0" fmla="*/ 823913 h 1647825"/>
              <a:gd name="connsiteX1" fmla="*/ 823913 w 1647825"/>
              <a:gd name="connsiteY1" fmla="*/ 0 h 1647825"/>
              <a:gd name="connsiteX2" fmla="*/ 1647826 w 1647825"/>
              <a:gd name="connsiteY2" fmla="*/ 823913 h 1647825"/>
              <a:gd name="connsiteX3" fmla="*/ 823913 w 1647825"/>
              <a:gd name="connsiteY3" fmla="*/ 1647826 h 1647825"/>
              <a:gd name="connsiteX4" fmla="*/ 0 w 1647825"/>
              <a:gd name="connsiteY4" fmla="*/ 823913 h 1647825"/>
              <a:gd name="connsiteX0-1" fmla="*/ 114627 w 1762453"/>
              <a:gd name="connsiteY0-2" fmla="*/ 823913 h 2844166"/>
              <a:gd name="connsiteX1-3" fmla="*/ 938540 w 1762453"/>
              <a:gd name="connsiteY1-4" fmla="*/ 0 h 2844166"/>
              <a:gd name="connsiteX2-5" fmla="*/ 1762453 w 1762453"/>
              <a:gd name="connsiteY2-6" fmla="*/ 823913 h 2844166"/>
              <a:gd name="connsiteX3-7" fmla="*/ 306080 w 1762453"/>
              <a:gd name="connsiteY3-8" fmla="*/ 2844166 h 2844166"/>
              <a:gd name="connsiteX4-9" fmla="*/ 114627 w 1762453"/>
              <a:gd name="connsiteY4-10" fmla="*/ 823913 h 2844166"/>
              <a:gd name="connsiteX0-11" fmla="*/ 8749 w 2677655"/>
              <a:gd name="connsiteY0-12" fmla="*/ 748118 h 2844647"/>
              <a:gd name="connsiteX1-13" fmla="*/ 1853742 w 2677655"/>
              <a:gd name="connsiteY1-14" fmla="*/ 405 h 2844647"/>
              <a:gd name="connsiteX2-15" fmla="*/ 2677655 w 2677655"/>
              <a:gd name="connsiteY2-16" fmla="*/ 824318 h 2844647"/>
              <a:gd name="connsiteX3-17" fmla="*/ 1221282 w 2677655"/>
              <a:gd name="connsiteY3-18" fmla="*/ 2844571 h 2844647"/>
              <a:gd name="connsiteX4-19" fmla="*/ 8749 w 2677655"/>
              <a:gd name="connsiteY4-20" fmla="*/ 748118 h 2844647"/>
              <a:gd name="connsiteX0-21" fmla="*/ 9134 w 2678040"/>
              <a:gd name="connsiteY0-22" fmla="*/ 1631750 h 3728279"/>
              <a:gd name="connsiteX1-23" fmla="*/ 1869367 w 2678040"/>
              <a:gd name="connsiteY1-24" fmla="*/ 117 h 3728279"/>
              <a:gd name="connsiteX2-25" fmla="*/ 2678040 w 2678040"/>
              <a:gd name="connsiteY2-26" fmla="*/ 1707950 h 3728279"/>
              <a:gd name="connsiteX3-27" fmla="*/ 1221667 w 2678040"/>
              <a:gd name="connsiteY3-28" fmla="*/ 3728203 h 3728279"/>
              <a:gd name="connsiteX4-29" fmla="*/ 9134 w 2678040"/>
              <a:gd name="connsiteY4-30" fmla="*/ 1631750 h 3728279"/>
              <a:gd name="connsiteX0-31" fmla="*/ 9134 w 2747193"/>
              <a:gd name="connsiteY0-32" fmla="*/ 1760192 h 3856726"/>
              <a:gd name="connsiteX1-33" fmla="*/ 1869367 w 2747193"/>
              <a:gd name="connsiteY1-34" fmla="*/ 128559 h 3856726"/>
              <a:gd name="connsiteX2-35" fmla="*/ 2518019 w 2747193"/>
              <a:gd name="connsiteY2-36" fmla="*/ 298104 h 3856726"/>
              <a:gd name="connsiteX3-37" fmla="*/ 2678040 w 2747193"/>
              <a:gd name="connsiteY3-38" fmla="*/ 1836392 h 3856726"/>
              <a:gd name="connsiteX4-39" fmla="*/ 1221667 w 2747193"/>
              <a:gd name="connsiteY4-40" fmla="*/ 3856645 h 3856726"/>
              <a:gd name="connsiteX5" fmla="*/ 9134 w 2747193"/>
              <a:gd name="connsiteY5" fmla="*/ 1760192 h 3856726"/>
              <a:gd name="connsiteX0-41" fmla="*/ 9134 w 3296543"/>
              <a:gd name="connsiteY0-42" fmla="*/ 1733981 h 3830510"/>
              <a:gd name="connsiteX1-43" fmla="*/ 1869367 w 3296543"/>
              <a:gd name="connsiteY1-44" fmla="*/ 102348 h 3830510"/>
              <a:gd name="connsiteX2-45" fmla="*/ 2518019 w 3296543"/>
              <a:gd name="connsiteY2-46" fmla="*/ 271893 h 3830510"/>
              <a:gd name="connsiteX3-47" fmla="*/ 3295259 w 3296543"/>
              <a:gd name="connsiteY3-48" fmla="*/ 477632 h 3830510"/>
              <a:gd name="connsiteX4-49" fmla="*/ 2678040 w 3296543"/>
              <a:gd name="connsiteY4-50" fmla="*/ 1810181 h 3830510"/>
              <a:gd name="connsiteX5-51" fmla="*/ 1221667 w 3296543"/>
              <a:gd name="connsiteY5-52" fmla="*/ 3830434 h 3830510"/>
              <a:gd name="connsiteX6" fmla="*/ 9134 w 3296543"/>
              <a:gd name="connsiteY6" fmla="*/ 1733981 h 3830510"/>
              <a:gd name="connsiteX0-53" fmla="*/ 9134 w 3296543"/>
              <a:gd name="connsiteY0-54" fmla="*/ 1733981 h 3830510"/>
              <a:gd name="connsiteX1-55" fmla="*/ 1869367 w 3296543"/>
              <a:gd name="connsiteY1-56" fmla="*/ 102348 h 3830510"/>
              <a:gd name="connsiteX2-57" fmla="*/ 2518019 w 3296543"/>
              <a:gd name="connsiteY2-58" fmla="*/ 271893 h 3830510"/>
              <a:gd name="connsiteX3-59" fmla="*/ 3295259 w 3296543"/>
              <a:gd name="connsiteY3-60" fmla="*/ 477632 h 3830510"/>
              <a:gd name="connsiteX4-61" fmla="*/ 2678040 w 3296543"/>
              <a:gd name="connsiteY4-62" fmla="*/ 1810181 h 3830510"/>
              <a:gd name="connsiteX5-63" fmla="*/ 1221667 w 3296543"/>
              <a:gd name="connsiteY5-64" fmla="*/ 3830434 h 3830510"/>
              <a:gd name="connsiteX6-65" fmla="*/ 9134 w 3296543"/>
              <a:gd name="connsiteY6-66" fmla="*/ 1733981 h 3830510"/>
              <a:gd name="connsiteX0-67" fmla="*/ 9134 w 3893981"/>
              <a:gd name="connsiteY0-68" fmla="*/ 1733981 h 3830510"/>
              <a:gd name="connsiteX1-69" fmla="*/ 1869367 w 3893981"/>
              <a:gd name="connsiteY1-70" fmla="*/ 102348 h 3830510"/>
              <a:gd name="connsiteX2-71" fmla="*/ 2518019 w 3893981"/>
              <a:gd name="connsiteY2-72" fmla="*/ 271893 h 3830510"/>
              <a:gd name="connsiteX3-73" fmla="*/ 3295259 w 3893981"/>
              <a:gd name="connsiteY3-74" fmla="*/ 477632 h 3830510"/>
              <a:gd name="connsiteX4-75" fmla="*/ 3881999 w 3893981"/>
              <a:gd name="connsiteY4-76" fmla="*/ 1323452 h 3830510"/>
              <a:gd name="connsiteX5-77" fmla="*/ 2678040 w 3893981"/>
              <a:gd name="connsiteY5-78" fmla="*/ 1810181 h 3830510"/>
              <a:gd name="connsiteX6-79" fmla="*/ 1221667 w 3893981"/>
              <a:gd name="connsiteY6-80" fmla="*/ 3830434 h 3830510"/>
              <a:gd name="connsiteX7" fmla="*/ 9134 w 3893981"/>
              <a:gd name="connsiteY7" fmla="*/ 1733981 h 3830510"/>
              <a:gd name="connsiteX0-81" fmla="*/ 9134 w 3886187"/>
              <a:gd name="connsiteY0-82" fmla="*/ 1733981 h 3830506"/>
              <a:gd name="connsiteX1-83" fmla="*/ 1869367 w 3886187"/>
              <a:gd name="connsiteY1-84" fmla="*/ 102348 h 3830506"/>
              <a:gd name="connsiteX2-85" fmla="*/ 2518019 w 3886187"/>
              <a:gd name="connsiteY2-86" fmla="*/ 271893 h 3830506"/>
              <a:gd name="connsiteX3-87" fmla="*/ 3295259 w 3886187"/>
              <a:gd name="connsiteY3-88" fmla="*/ 477632 h 3830506"/>
              <a:gd name="connsiteX4-89" fmla="*/ 3881999 w 3886187"/>
              <a:gd name="connsiteY4-90" fmla="*/ 1323452 h 3830506"/>
              <a:gd name="connsiteX5-91" fmla="*/ 3569579 w 3886187"/>
              <a:gd name="connsiteY5-92" fmla="*/ 2054972 h 3830506"/>
              <a:gd name="connsiteX6-93" fmla="*/ 2678040 w 3886187"/>
              <a:gd name="connsiteY6-94" fmla="*/ 1810181 h 3830506"/>
              <a:gd name="connsiteX7-95" fmla="*/ 1221667 w 3886187"/>
              <a:gd name="connsiteY7-96" fmla="*/ 3830434 h 3830506"/>
              <a:gd name="connsiteX8" fmla="*/ 9134 w 3886187"/>
              <a:gd name="connsiteY8" fmla="*/ 1733981 h 3830506"/>
              <a:gd name="connsiteX0-97" fmla="*/ 9500 w 3886553"/>
              <a:gd name="connsiteY0-98" fmla="*/ 1733981 h 3840434"/>
              <a:gd name="connsiteX1-99" fmla="*/ 1869733 w 3886553"/>
              <a:gd name="connsiteY1-100" fmla="*/ 102348 h 3840434"/>
              <a:gd name="connsiteX2-101" fmla="*/ 2518385 w 3886553"/>
              <a:gd name="connsiteY2-102" fmla="*/ 271893 h 3840434"/>
              <a:gd name="connsiteX3-103" fmla="*/ 3295625 w 3886553"/>
              <a:gd name="connsiteY3-104" fmla="*/ 477632 h 3840434"/>
              <a:gd name="connsiteX4-105" fmla="*/ 3882365 w 3886553"/>
              <a:gd name="connsiteY4-106" fmla="*/ 1323452 h 3840434"/>
              <a:gd name="connsiteX5-107" fmla="*/ 3569945 w 3886553"/>
              <a:gd name="connsiteY5-108" fmla="*/ 2054972 h 3840434"/>
              <a:gd name="connsiteX6-109" fmla="*/ 2907006 w 3886553"/>
              <a:gd name="connsiteY6-110" fmla="*/ 2488361 h 3840434"/>
              <a:gd name="connsiteX7-111" fmla="*/ 1222033 w 3886553"/>
              <a:gd name="connsiteY7-112" fmla="*/ 3830434 h 3840434"/>
              <a:gd name="connsiteX8-113" fmla="*/ 9500 w 3886553"/>
              <a:gd name="connsiteY8-114" fmla="*/ 1733981 h 3840434"/>
              <a:gd name="connsiteX0-115" fmla="*/ 8221 w 3885274"/>
              <a:gd name="connsiteY0-116" fmla="*/ 1733981 h 3977034"/>
              <a:gd name="connsiteX1-117" fmla="*/ 1868454 w 3885274"/>
              <a:gd name="connsiteY1-118" fmla="*/ 102348 h 3977034"/>
              <a:gd name="connsiteX2-119" fmla="*/ 2517106 w 3885274"/>
              <a:gd name="connsiteY2-120" fmla="*/ 271893 h 3977034"/>
              <a:gd name="connsiteX3-121" fmla="*/ 3294346 w 3885274"/>
              <a:gd name="connsiteY3-122" fmla="*/ 477632 h 3977034"/>
              <a:gd name="connsiteX4-123" fmla="*/ 3881086 w 3885274"/>
              <a:gd name="connsiteY4-124" fmla="*/ 1323452 h 3977034"/>
              <a:gd name="connsiteX5-125" fmla="*/ 3568666 w 3885274"/>
              <a:gd name="connsiteY5-126" fmla="*/ 2054972 h 3977034"/>
              <a:gd name="connsiteX6-127" fmla="*/ 2905727 w 3885274"/>
              <a:gd name="connsiteY6-128" fmla="*/ 2488361 h 3977034"/>
              <a:gd name="connsiteX7-129" fmla="*/ 2021806 w 3885274"/>
              <a:gd name="connsiteY7-130" fmla="*/ 3655172 h 3977034"/>
              <a:gd name="connsiteX8-131" fmla="*/ 1220754 w 3885274"/>
              <a:gd name="connsiteY8-132" fmla="*/ 3830434 h 3977034"/>
              <a:gd name="connsiteX9" fmla="*/ 8221 w 3885274"/>
              <a:gd name="connsiteY9" fmla="*/ 1733981 h 3977034"/>
              <a:gd name="connsiteX0-133" fmla="*/ 8221 w 3885274"/>
              <a:gd name="connsiteY0-134" fmla="*/ 1733981 h 3977034"/>
              <a:gd name="connsiteX1-135" fmla="*/ 1868454 w 3885274"/>
              <a:gd name="connsiteY1-136" fmla="*/ 102348 h 3977034"/>
              <a:gd name="connsiteX2-137" fmla="*/ 2517106 w 3885274"/>
              <a:gd name="connsiteY2-138" fmla="*/ 271893 h 3977034"/>
              <a:gd name="connsiteX3-139" fmla="*/ 3294346 w 3885274"/>
              <a:gd name="connsiteY3-140" fmla="*/ 477632 h 3977034"/>
              <a:gd name="connsiteX4-141" fmla="*/ 3881086 w 3885274"/>
              <a:gd name="connsiteY4-142" fmla="*/ 1323452 h 3977034"/>
              <a:gd name="connsiteX5-143" fmla="*/ 3568666 w 3885274"/>
              <a:gd name="connsiteY5-144" fmla="*/ 2054972 h 3977034"/>
              <a:gd name="connsiteX6-145" fmla="*/ 2905727 w 3885274"/>
              <a:gd name="connsiteY6-146" fmla="*/ 2488361 h 3977034"/>
              <a:gd name="connsiteX7-147" fmla="*/ 2021806 w 3885274"/>
              <a:gd name="connsiteY7-148" fmla="*/ 3655172 h 3977034"/>
              <a:gd name="connsiteX8-149" fmla="*/ 1220754 w 3885274"/>
              <a:gd name="connsiteY8-150" fmla="*/ 3830434 h 3977034"/>
              <a:gd name="connsiteX9-151" fmla="*/ 8221 w 3885274"/>
              <a:gd name="connsiteY9-152" fmla="*/ 1733981 h 3977034"/>
              <a:gd name="connsiteX0-153" fmla="*/ 8221 w 3885274"/>
              <a:gd name="connsiteY0-154" fmla="*/ 1733981 h 3977034"/>
              <a:gd name="connsiteX1-155" fmla="*/ 1868454 w 3885274"/>
              <a:gd name="connsiteY1-156" fmla="*/ 102348 h 3977034"/>
              <a:gd name="connsiteX2-157" fmla="*/ 2517106 w 3885274"/>
              <a:gd name="connsiteY2-158" fmla="*/ 271893 h 3977034"/>
              <a:gd name="connsiteX3-159" fmla="*/ 3294346 w 3885274"/>
              <a:gd name="connsiteY3-160" fmla="*/ 477632 h 3977034"/>
              <a:gd name="connsiteX4-161" fmla="*/ 3881086 w 3885274"/>
              <a:gd name="connsiteY4-162" fmla="*/ 1323452 h 3977034"/>
              <a:gd name="connsiteX5-163" fmla="*/ 3568666 w 3885274"/>
              <a:gd name="connsiteY5-164" fmla="*/ 2054972 h 3977034"/>
              <a:gd name="connsiteX6-165" fmla="*/ 2905727 w 3885274"/>
              <a:gd name="connsiteY6-166" fmla="*/ 2488361 h 3977034"/>
              <a:gd name="connsiteX7-167" fmla="*/ 2021806 w 3885274"/>
              <a:gd name="connsiteY7-168" fmla="*/ 3655172 h 3977034"/>
              <a:gd name="connsiteX8-169" fmla="*/ 1220754 w 3885274"/>
              <a:gd name="connsiteY8-170" fmla="*/ 3830434 h 3977034"/>
              <a:gd name="connsiteX9-171" fmla="*/ 8221 w 3885274"/>
              <a:gd name="connsiteY9-172" fmla="*/ 1733981 h 3977034"/>
              <a:gd name="connsiteX0-173" fmla="*/ 8221 w 3885274"/>
              <a:gd name="connsiteY0-174" fmla="*/ 1733981 h 3977034"/>
              <a:gd name="connsiteX1-175" fmla="*/ 1868454 w 3885274"/>
              <a:gd name="connsiteY1-176" fmla="*/ 102348 h 3977034"/>
              <a:gd name="connsiteX2-177" fmla="*/ 2517106 w 3885274"/>
              <a:gd name="connsiteY2-178" fmla="*/ 271893 h 3977034"/>
              <a:gd name="connsiteX3-179" fmla="*/ 3294346 w 3885274"/>
              <a:gd name="connsiteY3-180" fmla="*/ 477632 h 3977034"/>
              <a:gd name="connsiteX4-181" fmla="*/ 3881086 w 3885274"/>
              <a:gd name="connsiteY4-182" fmla="*/ 1323452 h 3977034"/>
              <a:gd name="connsiteX5-183" fmla="*/ 3568666 w 3885274"/>
              <a:gd name="connsiteY5-184" fmla="*/ 2054972 h 3977034"/>
              <a:gd name="connsiteX6-185" fmla="*/ 2905727 w 3885274"/>
              <a:gd name="connsiteY6-186" fmla="*/ 2488361 h 3977034"/>
              <a:gd name="connsiteX7-187" fmla="*/ 2021806 w 3885274"/>
              <a:gd name="connsiteY7-188" fmla="*/ 3655172 h 3977034"/>
              <a:gd name="connsiteX8-189" fmla="*/ 1220754 w 3885274"/>
              <a:gd name="connsiteY8-190" fmla="*/ 3830434 h 3977034"/>
              <a:gd name="connsiteX9-191" fmla="*/ 8221 w 3885274"/>
              <a:gd name="connsiteY9-192" fmla="*/ 1733981 h 3977034"/>
              <a:gd name="connsiteX0-193" fmla="*/ 8221 w 3885274"/>
              <a:gd name="connsiteY0-194" fmla="*/ 1733981 h 3977034"/>
              <a:gd name="connsiteX1-195" fmla="*/ 1868454 w 3885274"/>
              <a:gd name="connsiteY1-196" fmla="*/ 102348 h 3977034"/>
              <a:gd name="connsiteX2-197" fmla="*/ 2517106 w 3885274"/>
              <a:gd name="connsiteY2-198" fmla="*/ 271893 h 3977034"/>
              <a:gd name="connsiteX3-199" fmla="*/ 3294346 w 3885274"/>
              <a:gd name="connsiteY3-200" fmla="*/ 477632 h 3977034"/>
              <a:gd name="connsiteX4-201" fmla="*/ 3881086 w 3885274"/>
              <a:gd name="connsiteY4-202" fmla="*/ 1323452 h 3977034"/>
              <a:gd name="connsiteX5-203" fmla="*/ 3568666 w 3885274"/>
              <a:gd name="connsiteY5-204" fmla="*/ 2054972 h 3977034"/>
              <a:gd name="connsiteX6-205" fmla="*/ 2905727 w 3885274"/>
              <a:gd name="connsiteY6-206" fmla="*/ 2488361 h 3977034"/>
              <a:gd name="connsiteX7-207" fmla="*/ 2021806 w 3885274"/>
              <a:gd name="connsiteY7-208" fmla="*/ 3655172 h 3977034"/>
              <a:gd name="connsiteX8-209" fmla="*/ 1220754 w 3885274"/>
              <a:gd name="connsiteY8-210" fmla="*/ 3830434 h 3977034"/>
              <a:gd name="connsiteX9-211" fmla="*/ 8221 w 3885274"/>
              <a:gd name="connsiteY9-212" fmla="*/ 1733981 h 3977034"/>
              <a:gd name="connsiteX0-213" fmla="*/ 8221 w 3885274"/>
              <a:gd name="connsiteY0-214" fmla="*/ 1733981 h 3977034"/>
              <a:gd name="connsiteX1-215" fmla="*/ 1868454 w 3885274"/>
              <a:gd name="connsiteY1-216" fmla="*/ 102348 h 3977034"/>
              <a:gd name="connsiteX2-217" fmla="*/ 2517106 w 3885274"/>
              <a:gd name="connsiteY2-218" fmla="*/ 271893 h 3977034"/>
              <a:gd name="connsiteX3-219" fmla="*/ 3294346 w 3885274"/>
              <a:gd name="connsiteY3-220" fmla="*/ 477632 h 3977034"/>
              <a:gd name="connsiteX4-221" fmla="*/ 3881086 w 3885274"/>
              <a:gd name="connsiteY4-222" fmla="*/ 1323452 h 3977034"/>
              <a:gd name="connsiteX5-223" fmla="*/ 3568666 w 3885274"/>
              <a:gd name="connsiteY5-224" fmla="*/ 2054972 h 3977034"/>
              <a:gd name="connsiteX6-225" fmla="*/ 2905727 w 3885274"/>
              <a:gd name="connsiteY6-226" fmla="*/ 2488361 h 3977034"/>
              <a:gd name="connsiteX7-227" fmla="*/ 2021806 w 3885274"/>
              <a:gd name="connsiteY7-228" fmla="*/ 3655172 h 3977034"/>
              <a:gd name="connsiteX8-229" fmla="*/ 1220754 w 3885274"/>
              <a:gd name="connsiteY8-230" fmla="*/ 3830434 h 3977034"/>
              <a:gd name="connsiteX9-231" fmla="*/ 8221 w 3885274"/>
              <a:gd name="connsiteY9-232" fmla="*/ 1733981 h 3977034"/>
              <a:gd name="connsiteX0-233" fmla="*/ 8221 w 3885274"/>
              <a:gd name="connsiteY0-234" fmla="*/ 1733981 h 3977034"/>
              <a:gd name="connsiteX1-235" fmla="*/ 1868454 w 3885274"/>
              <a:gd name="connsiteY1-236" fmla="*/ 102348 h 3977034"/>
              <a:gd name="connsiteX2-237" fmla="*/ 2517106 w 3885274"/>
              <a:gd name="connsiteY2-238" fmla="*/ 271893 h 3977034"/>
              <a:gd name="connsiteX3-239" fmla="*/ 3294346 w 3885274"/>
              <a:gd name="connsiteY3-240" fmla="*/ 477632 h 3977034"/>
              <a:gd name="connsiteX4-241" fmla="*/ 3881086 w 3885274"/>
              <a:gd name="connsiteY4-242" fmla="*/ 1323452 h 3977034"/>
              <a:gd name="connsiteX5-243" fmla="*/ 3568666 w 3885274"/>
              <a:gd name="connsiteY5-244" fmla="*/ 2054972 h 3977034"/>
              <a:gd name="connsiteX6-245" fmla="*/ 2905727 w 3885274"/>
              <a:gd name="connsiteY6-246" fmla="*/ 2488361 h 3977034"/>
              <a:gd name="connsiteX7-247" fmla="*/ 2021806 w 3885274"/>
              <a:gd name="connsiteY7-248" fmla="*/ 3655172 h 3977034"/>
              <a:gd name="connsiteX8-249" fmla="*/ 1220754 w 3885274"/>
              <a:gd name="connsiteY8-250" fmla="*/ 3830434 h 3977034"/>
              <a:gd name="connsiteX9-251" fmla="*/ 8221 w 3885274"/>
              <a:gd name="connsiteY9-252" fmla="*/ 1733981 h 3977034"/>
              <a:gd name="connsiteX0-253" fmla="*/ 8221 w 3885274"/>
              <a:gd name="connsiteY0-254" fmla="*/ 1733981 h 3977034"/>
              <a:gd name="connsiteX1-255" fmla="*/ 1868454 w 3885274"/>
              <a:gd name="connsiteY1-256" fmla="*/ 102348 h 3977034"/>
              <a:gd name="connsiteX2-257" fmla="*/ 2517106 w 3885274"/>
              <a:gd name="connsiteY2-258" fmla="*/ 271893 h 3977034"/>
              <a:gd name="connsiteX3-259" fmla="*/ 3294346 w 3885274"/>
              <a:gd name="connsiteY3-260" fmla="*/ 477632 h 3977034"/>
              <a:gd name="connsiteX4-261" fmla="*/ 3881086 w 3885274"/>
              <a:gd name="connsiteY4-262" fmla="*/ 1323452 h 3977034"/>
              <a:gd name="connsiteX5-263" fmla="*/ 3568666 w 3885274"/>
              <a:gd name="connsiteY5-264" fmla="*/ 2054972 h 3977034"/>
              <a:gd name="connsiteX6-265" fmla="*/ 2905727 w 3885274"/>
              <a:gd name="connsiteY6-266" fmla="*/ 2488361 h 3977034"/>
              <a:gd name="connsiteX7-267" fmla="*/ 2021806 w 3885274"/>
              <a:gd name="connsiteY7-268" fmla="*/ 3655172 h 3977034"/>
              <a:gd name="connsiteX8-269" fmla="*/ 1220754 w 3885274"/>
              <a:gd name="connsiteY8-270" fmla="*/ 3830434 h 3977034"/>
              <a:gd name="connsiteX9-271" fmla="*/ 8221 w 3885274"/>
              <a:gd name="connsiteY9-272" fmla="*/ 1733981 h 3977034"/>
              <a:gd name="connsiteX0-273" fmla="*/ 8221 w 3885274"/>
              <a:gd name="connsiteY0-274" fmla="*/ 1733981 h 3977034"/>
              <a:gd name="connsiteX1-275" fmla="*/ 1868454 w 3885274"/>
              <a:gd name="connsiteY1-276" fmla="*/ 102348 h 3977034"/>
              <a:gd name="connsiteX2-277" fmla="*/ 2517106 w 3885274"/>
              <a:gd name="connsiteY2-278" fmla="*/ 271893 h 3977034"/>
              <a:gd name="connsiteX3-279" fmla="*/ 3294346 w 3885274"/>
              <a:gd name="connsiteY3-280" fmla="*/ 477632 h 3977034"/>
              <a:gd name="connsiteX4-281" fmla="*/ 3881086 w 3885274"/>
              <a:gd name="connsiteY4-282" fmla="*/ 1323452 h 3977034"/>
              <a:gd name="connsiteX5-283" fmla="*/ 3568666 w 3885274"/>
              <a:gd name="connsiteY5-284" fmla="*/ 2054972 h 3977034"/>
              <a:gd name="connsiteX6-285" fmla="*/ 2905727 w 3885274"/>
              <a:gd name="connsiteY6-286" fmla="*/ 2488361 h 3977034"/>
              <a:gd name="connsiteX7-287" fmla="*/ 2021806 w 3885274"/>
              <a:gd name="connsiteY7-288" fmla="*/ 3655172 h 3977034"/>
              <a:gd name="connsiteX8-289" fmla="*/ 1220754 w 3885274"/>
              <a:gd name="connsiteY8-290" fmla="*/ 3830434 h 3977034"/>
              <a:gd name="connsiteX9-291" fmla="*/ 8221 w 3885274"/>
              <a:gd name="connsiteY9-292" fmla="*/ 1733981 h 3977034"/>
              <a:gd name="connsiteX0-293" fmla="*/ 8221 w 3885274"/>
              <a:gd name="connsiteY0-294" fmla="*/ 1733981 h 3977034"/>
              <a:gd name="connsiteX1-295" fmla="*/ 1868454 w 3885274"/>
              <a:gd name="connsiteY1-296" fmla="*/ 102348 h 3977034"/>
              <a:gd name="connsiteX2-297" fmla="*/ 2517106 w 3885274"/>
              <a:gd name="connsiteY2-298" fmla="*/ 271893 h 3977034"/>
              <a:gd name="connsiteX3-299" fmla="*/ 3294346 w 3885274"/>
              <a:gd name="connsiteY3-300" fmla="*/ 477632 h 3977034"/>
              <a:gd name="connsiteX4-301" fmla="*/ 3881086 w 3885274"/>
              <a:gd name="connsiteY4-302" fmla="*/ 1323452 h 3977034"/>
              <a:gd name="connsiteX5-303" fmla="*/ 3568666 w 3885274"/>
              <a:gd name="connsiteY5-304" fmla="*/ 2054972 h 3977034"/>
              <a:gd name="connsiteX6-305" fmla="*/ 2905727 w 3885274"/>
              <a:gd name="connsiteY6-306" fmla="*/ 2488361 h 3977034"/>
              <a:gd name="connsiteX7-307" fmla="*/ 2021806 w 3885274"/>
              <a:gd name="connsiteY7-308" fmla="*/ 3655172 h 3977034"/>
              <a:gd name="connsiteX8-309" fmla="*/ 1220754 w 3885274"/>
              <a:gd name="connsiteY8-310" fmla="*/ 3830434 h 3977034"/>
              <a:gd name="connsiteX9-311" fmla="*/ 8221 w 3885274"/>
              <a:gd name="connsiteY9-312" fmla="*/ 1733981 h 3977034"/>
              <a:gd name="connsiteX0-313" fmla="*/ 29417 w 3906470"/>
              <a:gd name="connsiteY0-314" fmla="*/ 1733981 h 3977034"/>
              <a:gd name="connsiteX1-315" fmla="*/ 1889650 w 3906470"/>
              <a:gd name="connsiteY1-316" fmla="*/ 102348 h 3977034"/>
              <a:gd name="connsiteX2-317" fmla="*/ 2538302 w 3906470"/>
              <a:gd name="connsiteY2-318" fmla="*/ 271893 h 3977034"/>
              <a:gd name="connsiteX3-319" fmla="*/ 3315542 w 3906470"/>
              <a:gd name="connsiteY3-320" fmla="*/ 477632 h 3977034"/>
              <a:gd name="connsiteX4-321" fmla="*/ 3902282 w 3906470"/>
              <a:gd name="connsiteY4-322" fmla="*/ 1323452 h 3977034"/>
              <a:gd name="connsiteX5-323" fmla="*/ 3589862 w 3906470"/>
              <a:gd name="connsiteY5-324" fmla="*/ 2054972 h 3977034"/>
              <a:gd name="connsiteX6-325" fmla="*/ 2926923 w 3906470"/>
              <a:gd name="connsiteY6-326" fmla="*/ 2488361 h 3977034"/>
              <a:gd name="connsiteX7-327" fmla="*/ 2043002 w 3906470"/>
              <a:gd name="connsiteY7-328" fmla="*/ 3655172 h 3977034"/>
              <a:gd name="connsiteX8-329" fmla="*/ 1241950 w 3906470"/>
              <a:gd name="connsiteY8-330" fmla="*/ 3830434 h 3977034"/>
              <a:gd name="connsiteX9-331" fmla="*/ 29417 w 3906470"/>
              <a:gd name="connsiteY9-332" fmla="*/ 1733981 h 3977034"/>
              <a:gd name="connsiteX0-333" fmla="*/ 29417 w 3906470"/>
              <a:gd name="connsiteY0-334" fmla="*/ 1667243 h 3910296"/>
              <a:gd name="connsiteX1-335" fmla="*/ 1889650 w 3906470"/>
              <a:gd name="connsiteY1-336" fmla="*/ 35610 h 3910296"/>
              <a:gd name="connsiteX2-337" fmla="*/ 2538302 w 3906470"/>
              <a:gd name="connsiteY2-338" fmla="*/ 205155 h 3910296"/>
              <a:gd name="connsiteX3-339" fmla="*/ 3315542 w 3906470"/>
              <a:gd name="connsiteY3-340" fmla="*/ 410894 h 3910296"/>
              <a:gd name="connsiteX4-341" fmla="*/ 3902282 w 3906470"/>
              <a:gd name="connsiteY4-342" fmla="*/ 1256714 h 3910296"/>
              <a:gd name="connsiteX5-343" fmla="*/ 3589862 w 3906470"/>
              <a:gd name="connsiteY5-344" fmla="*/ 1988234 h 3910296"/>
              <a:gd name="connsiteX6-345" fmla="*/ 2926923 w 3906470"/>
              <a:gd name="connsiteY6-346" fmla="*/ 2421623 h 3910296"/>
              <a:gd name="connsiteX7-347" fmla="*/ 2043002 w 3906470"/>
              <a:gd name="connsiteY7-348" fmla="*/ 3588434 h 3910296"/>
              <a:gd name="connsiteX8-349" fmla="*/ 1241950 w 3906470"/>
              <a:gd name="connsiteY8-350" fmla="*/ 3763696 h 3910296"/>
              <a:gd name="connsiteX9-351" fmla="*/ 29417 w 3906470"/>
              <a:gd name="connsiteY9-352" fmla="*/ 1667243 h 3910296"/>
              <a:gd name="connsiteX0-353" fmla="*/ 29417 w 3906470"/>
              <a:gd name="connsiteY0-354" fmla="*/ 1652829 h 3895882"/>
              <a:gd name="connsiteX1-355" fmla="*/ 1889650 w 3906470"/>
              <a:gd name="connsiteY1-356" fmla="*/ 21196 h 3895882"/>
              <a:gd name="connsiteX2-357" fmla="*/ 2538302 w 3906470"/>
              <a:gd name="connsiteY2-358" fmla="*/ 190741 h 3895882"/>
              <a:gd name="connsiteX3-359" fmla="*/ 3315542 w 3906470"/>
              <a:gd name="connsiteY3-360" fmla="*/ 396480 h 3895882"/>
              <a:gd name="connsiteX4-361" fmla="*/ 3902282 w 3906470"/>
              <a:gd name="connsiteY4-362" fmla="*/ 1242300 h 3895882"/>
              <a:gd name="connsiteX5-363" fmla="*/ 3589862 w 3906470"/>
              <a:gd name="connsiteY5-364" fmla="*/ 1973820 h 3895882"/>
              <a:gd name="connsiteX6-365" fmla="*/ 2926923 w 3906470"/>
              <a:gd name="connsiteY6-366" fmla="*/ 2407209 h 3895882"/>
              <a:gd name="connsiteX7-367" fmla="*/ 2043002 w 3906470"/>
              <a:gd name="connsiteY7-368" fmla="*/ 3574020 h 3895882"/>
              <a:gd name="connsiteX8-369" fmla="*/ 1241950 w 3906470"/>
              <a:gd name="connsiteY8-370" fmla="*/ 3749282 h 3895882"/>
              <a:gd name="connsiteX9-371" fmla="*/ 29417 w 3906470"/>
              <a:gd name="connsiteY9-372" fmla="*/ 1652829 h 3895882"/>
              <a:gd name="connsiteX0-373" fmla="*/ 29417 w 3903929"/>
              <a:gd name="connsiteY0-374" fmla="*/ 1652829 h 3895882"/>
              <a:gd name="connsiteX1-375" fmla="*/ 1889650 w 3903929"/>
              <a:gd name="connsiteY1-376" fmla="*/ 21196 h 3895882"/>
              <a:gd name="connsiteX2-377" fmla="*/ 2538302 w 3903929"/>
              <a:gd name="connsiteY2-378" fmla="*/ 190741 h 3895882"/>
              <a:gd name="connsiteX3-379" fmla="*/ 3315542 w 3903929"/>
              <a:gd name="connsiteY3-380" fmla="*/ 396480 h 3895882"/>
              <a:gd name="connsiteX4-381" fmla="*/ 3902282 w 3903929"/>
              <a:gd name="connsiteY4-382" fmla="*/ 1242300 h 3895882"/>
              <a:gd name="connsiteX5-383" fmla="*/ 3589862 w 3903929"/>
              <a:gd name="connsiteY5-384" fmla="*/ 1973820 h 3895882"/>
              <a:gd name="connsiteX6-385" fmla="*/ 2926923 w 3903929"/>
              <a:gd name="connsiteY6-386" fmla="*/ 2407209 h 3895882"/>
              <a:gd name="connsiteX7-387" fmla="*/ 2043002 w 3903929"/>
              <a:gd name="connsiteY7-388" fmla="*/ 3574020 h 3895882"/>
              <a:gd name="connsiteX8-389" fmla="*/ 1241950 w 3903929"/>
              <a:gd name="connsiteY8-390" fmla="*/ 3749282 h 3895882"/>
              <a:gd name="connsiteX9-391" fmla="*/ 29417 w 3903929"/>
              <a:gd name="connsiteY9-392" fmla="*/ 1652829 h 3895882"/>
              <a:gd name="connsiteX0-393" fmla="*/ 29417 w 3903073"/>
              <a:gd name="connsiteY0-394" fmla="*/ 1652829 h 3895882"/>
              <a:gd name="connsiteX1-395" fmla="*/ 1889650 w 3903073"/>
              <a:gd name="connsiteY1-396" fmla="*/ 21196 h 3895882"/>
              <a:gd name="connsiteX2-397" fmla="*/ 2538302 w 3903073"/>
              <a:gd name="connsiteY2-398" fmla="*/ 190741 h 3895882"/>
              <a:gd name="connsiteX3-399" fmla="*/ 3315542 w 3903073"/>
              <a:gd name="connsiteY3-400" fmla="*/ 396480 h 3895882"/>
              <a:gd name="connsiteX4-401" fmla="*/ 3902282 w 3903073"/>
              <a:gd name="connsiteY4-402" fmla="*/ 1242300 h 3895882"/>
              <a:gd name="connsiteX5-403" fmla="*/ 3589862 w 3903073"/>
              <a:gd name="connsiteY5-404" fmla="*/ 1973820 h 3895882"/>
              <a:gd name="connsiteX6-405" fmla="*/ 2926923 w 3903073"/>
              <a:gd name="connsiteY6-406" fmla="*/ 2407209 h 3895882"/>
              <a:gd name="connsiteX7-407" fmla="*/ 2043002 w 3903073"/>
              <a:gd name="connsiteY7-408" fmla="*/ 3574020 h 3895882"/>
              <a:gd name="connsiteX8-409" fmla="*/ 1241950 w 3903073"/>
              <a:gd name="connsiteY8-410" fmla="*/ 3749282 h 3895882"/>
              <a:gd name="connsiteX9-411" fmla="*/ 29417 w 3903073"/>
              <a:gd name="connsiteY9-412" fmla="*/ 1652829 h 3895882"/>
              <a:gd name="connsiteX0-413" fmla="*/ 29417 w 3906983"/>
              <a:gd name="connsiteY0-414" fmla="*/ 1655262 h 3898315"/>
              <a:gd name="connsiteX1-415" fmla="*/ 1889650 w 3906983"/>
              <a:gd name="connsiteY1-416" fmla="*/ 23629 h 3898315"/>
              <a:gd name="connsiteX2-417" fmla="*/ 2538302 w 3906983"/>
              <a:gd name="connsiteY2-418" fmla="*/ 193174 h 3898315"/>
              <a:gd name="connsiteX3-419" fmla="*/ 3391742 w 3906983"/>
              <a:gd name="connsiteY3-420" fmla="*/ 398913 h 3898315"/>
              <a:gd name="connsiteX4-421" fmla="*/ 3902282 w 3906983"/>
              <a:gd name="connsiteY4-422" fmla="*/ 1244733 h 3898315"/>
              <a:gd name="connsiteX5-423" fmla="*/ 3589862 w 3906983"/>
              <a:gd name="connsiteY5-424" fmla="*/ 1976253 h 3898315"/>
              <a:gd name="connsiteX6-425" fmla="*/ 2926923 w 3906983"/>
              <a:gd name="connsiteY6-426" fmla="*/ 2409642 h 3898315"/>
              <a:gd name="connsiteX7-427" fmla="*/ 2043002 w 3906983"/>
              <a:gd name="connsiteY7-428" fmla="*/ 3576453 h 3898315"/>
              <a:gd name="connsiteX8-429" fmla="*/ 1241950 w 3906983"/>
              <a:gd name="connsiteY8-430" fmla="*/ 3751715 h 3898315"/>
              <a:gd name="connsiteX9-431" fmla="*/ 29417 w 3906983"/>
              <a:gd name="connsiteY9-432" fmla="*/ 1655262 h 3898315"/>
              <a:gd name="connsiteX0-433" fmla="*/ 29417 w 3906983"/>
              <a:gd name="connsiteY0-434" fmla="*/ 1655262 h 3898315"/>
              <a:gd name="connsiteX1-435" fmla="*/ 1889650 w 3906983"/>
              <a:gd name="connsiteY1-436" fmla="*/ 23629 h 3898315"/>
              <a:gd name="connsiteX2-437" fmla="*/ 2538302 w 3906983"/>
              <a:gd name="connsiteY2-438" fmla="*/ 193174 h 3898315"/>
              <a:gd name="connsiteX3-439" fmla="*/ 3391742 w 3906983"/>
              <a:gd name="connsiteY3-440" fmla="*/ 398913 h 3898315"/>
              <a:gd name="connsiteX4-441" fmla="*/ 3902282 w 3906983"/>
              <a:gd name="connsiteY4-442" fmla="*/ 1244733 h 3898315"/>
              <a:gd name="connsiteX5-443" fmla="*/ 3589862 w 3906983"/>
              <a:gd name="connsiteY5-444" fmla="*/ 1976253 h 3898315"/>
              <a:gd name="connsiteX6-445" fmla="*/ 2926923 w 3906983"/>
              <a:gd name="connsiteY6-446" fmla="*/ 2409642 h 3898315"/>
              <a:gd name="connsiteX7-447" fmla="*/ 2043002 w 3906983"/>
              <a:gd name="connsiteY7-448" fmla="*/ 3576453 h 3898315"/>
              <a:gd name="connsiteX8-449" fmla="*/ 1241950 w 3906983"/>
              <a:gd name="connsiteY8-450" fmla="*/ 3751715 h 3898315"/>
              <a:gd name="connsiteX9-451" fmla="*/ 29417 w 3906983"/>
              <a:gd name="connsiteY9-452" fmla="*/ 1655262 h 3898315"/>
              <a:gd name="connsiteX0-453" fmla="*/ 29417 w 3906983"/>
              <a:gd name="connsiteY0-454" fmla="*/ 1652557 h 3895610"/>
              <a:gd name="connsiteX1-455" fmla="*/ 1889650 w 3906983"/>
              <a:gd name="connsiteY1-456" fmla="*/ 20924 h 3895610"/>
              <a:gd name="connsiteX2-457" fmla="*/ 2538302 w 3906983"/>
              <a:gd name="connsiteY2-458" fmla="*/ 190469 h 3895610"/>
              <a:gd name="connsiteX3-459" fmla="*/ 3391742 w 3906983"/>
              <a:gd name="connsiteY3-460" fmla="*/ 396208 h 3895610"/>
              <a:gd name="connsiteX4-461" fmla="*/ 3902282 w 3906983"/>
              <a:gd name="connsiteY4-462" fmla="*/ 1242028 h 3895610"/>
              <a:gd name="connsiteX5-463" fmla="*/ 3589862 w 3906983"/>
              <a:gd name="connsiteY5-464" fmla="*/ 1973548 h 3895610"/>
              <a:gd name="connsiteX6-465" fmla="*/ 2926923 w 3906983"/>
              <a:gd name="connsiteY6-466" fmla="*/ 2406937 h 3895610"/>
              <a:gd name="connsiteX7-467" fmla="*/ 2043002 w 3906983"/>
              <a:gd name="connsiteY7-468" fmla="*/ 3573748 h 3895610"/>
              <a:gd name="connsiteX8-469" fmla="*/ 1241950 w 3906983"/>
              <a:gd name="connsiteY8-470" fmla="*/ 3749010 h 3895610"/>
              <a:gd name="connsiteX9-471" fmla="*/ 29417 w 3906983"/>
              <a:gd name="connsiteY9-472" fmla="*/ 1652557 h 3895610"/>
              <a:gd name="connsiteX0-473" fmla="*/ 29417 w 3908342"/>
              <a:gd name="connsiteY0-474" fmla="*/ 1652557 h 3895610"/>
              <a:gd name="connsiteX1-475" fmla="*/ 1889650 w 3908342"/>
              <a:gd name="connsiteY1-476" fmla="*/ 20924 h 3895610"/>
              <a:gd name="connsiteX2-477" fmla="*/ 2538302 w 3908342"/>
              <a:gd name="connsiteY2-478" fmla="*/ 190469 h 3895610"/>
              <a:gd name="connsiteX3-479" fmla="*/ 3391742 w 3908342"/>
              <a:gd name="connsiteY3-480" fmla="*/ 396208 h 3895610"/>
              <a:gd name="connsiteX4-481" fmla="*/ 3902282 w 3908342"/>
              <a:gd name="connsiteY4-482" fmla="*/ 1242028 h 3895610"/>
              <a:gd name="connsiteX5-483" fmla="*/ 3589862 w 3908342"/>
              <a:gd name="connsiteY5-484" fmla="*/ 1973548 h 3895610"/>
              <a:gd name="connsiteX6-485" fmla="*/ 2926923 w 3908342"/>
              <a:gd name="connsiteY6-486" fmla="*/ 2406937 h 3895610"/>
              <a:gd name="connsiteX7-487" fmla="*/ 2043002 w 3908342"/>
              <a:gd name="connsiteY7-488" fmla="*/ 3573748 h 3895610"/>
              <a:gd name="connsiteX8-489" fmla="*/ 1241950 w 3908342"/>
              <a:gd name="connsiteY8-490" fmla="*/ 3749010 h 3895610"/>
              <a:gd name="connsiteX9-491" fmla="*/ 29417 w 3908342"/>
              <a:gd name="connsiteY9-492" fmla="*/ 1652557 h 3895610"/>
              <a:gd name="connsiteX0-493" fmla="*/ 29417 w 3908342"/>
              <a:gd name="connsiteY0-494" fmla="*/ 1652557 h 3895610"/>
              <a:gd name="connsiteX1-495" fmla="*/ 1889650 w 3908342"/>
              <a:gd name="connsiteY1-496" fmla="*/ 20924 h 3895610"/>
              <a:gd name="connsiteX2-497" fmla="*/ 2538302 w 3908342"/>
              <a:gd name="connsiteY2-498" fmla="*/ 190469 h 3895610"/>
              <a:gd name="connsiteX3-499" fmla="*/ 3391742 w 3908342"/>
              <a:gd name="connsiteY3-500" fmla="*/ 396208 h 3895610"/>
              <a:gd name="connsiteX4-501" fmla="*/ 3902282 w 3908342"/>
              <a:gd name="connsiteY4-502" fmla="*/ 1242028 h 3895610"/>
              <a:gd name="connsiteX5-503" fmla="*/ 3589862 w 3908342"/>
              <a:gd name="connsiteY5-504" fmla="*/ 1973548 h 3895610"/>
              <a:gd name="connsiteX6-505" fmla="*/ 2926923 w 3908342"/>
              <a:gd name="connsiteY6-506" fmla="*/ 2406937 h 3895610"/>
              <a:gd name="connsiteX7-507" fmla="*/ 2043002 w 3908342"/>
              <a:gd name="connsiteY7-508" fmla="*/ 3573748 h 3895610"/>
              <a:gd name="connsiteX8-509" fmla="*/ 1241950 w 3908342"/>
              <a:gd name="connsiteY8-510" fmla="*/ 3749010 h 3895610"/>
              <a:gd name="connsiteX9-511" fmla="*/ 29417 w 3908342"/>
              <a:gd name="connsiteY9-512" fmla="*/ 1652557 h 3895610"/>
              <a:gd name="connsiteX0-513" fmla="*/ 29417 w 3908342"/>
              <a:gd name="connsiteY0-514" fmla="*/ 1652557 h 3895610"/>
              <a:gd name="connsiteX1-515" fmla="*/ 1889650 w 3908342"/>
              <a:gd name="connsiteY1-516" fmla="*/ 20924 h 3895610"/>
              <a:gd name="connsiteX2-517" fmla="*/ 2538302 w 3908342"/>
              <a:gd name="connsiteY2-518" fmla="*/ 190469 h 3895610"/>
              <a:gd name="connsiteX3-519" fmla="*/ 3391742 w 3908342"/>
              <a:gd name="connsiteY3-520" fmla="*/ 396208 h 3895610"/>
              <a:gd name="connsiteX4-521" fmla="*/ 3902282 w 3908342"/>
              <a:gd name="connsiteY4-522" fmla="*/ 1242028 h 3895610"/>
              <a:gd name="connsiteX5-523" fmla="*/ 3589862 w 3908342"/>
              <a:gd name="connsiteY5-524" fmla="*/ 1973548 h 3895610"/>
              <a:gd name="connsiteX6-525" fmla="*/ 2926923 w 3908342"/>
              <a:gd name="connsiteY6-526" fmla="*/ 2406937 h 3895610"/>
              <a:gd name="connsiteX7-527" fmla="*/ 2043002 w 3908342"/>
              <a:gd name="connsiteY7-528" fmla="*/ 3573748 h 3895610"/>
              <a:gd name="connsiteX8-529" fmla="*/ 1241950 w 3908342"/>
              <a:gd name="connsiteY8-530" fmla="*/ 3749010 h 3895610"/>
              <a:gd name="connsiteX9-531" fmla="*/ 29417 w 3908342"/>
              <a:gd name="connsiteY9-532" fmla="*/ 1652557 h 3895610"/>
              <a:gd name="connsiteX0-533" fmla="*/ 29417 w 3908342"/>
              <a:gd name="connsiteY0-534" fmla="*/ 1652557 h 3895610"/>
              <a:gd name="connsiteX1-535" fmla="*/ 1889650 w 3908342"/>
              <a:gd name="connsiteY1-536" fmla="*/ 20924 h 3895610"/>
              <a:gd name="connsiteX2-537" fmla="*/ 2538302 w 3908342"/>
              <a:gd name="connsiteY2-538" fmla="*/ 190469 h 3895610"/>
              <a:gd name="connsiteX3-539" fmla="*/ 3391742 w 3908342"/>
              <a:gd name="connsiteY3-540" fmla="*/ 396208 h 3895610"/>
              <a:gd name="connsiteX4-541" fmla="*/ 3902282 w 3908342"/>
              <a:gd name="connsiteY4-542" fmla="*/ 1242028 h 3895610"/>
              <a:gd name="connsiteX5-543" fmla="*/ 3589862 w 3908342"/>
              <a:gd name="connsiteY5-544" fmla="*/ 1973548 h 3895610"/>
              <a:gd name="connsiteX6-545" fmla="*/ 2926923 w 3908342"/>
              <a:gd name="connsiteY6-546" fmla="*/ 2406937 h 3895610"/>
              <a:gd name="connsiteX7-547" fmla="*/ 2043002 w 3908342"/>
              <a:gd name="connsiteY7-548" fmla="*/ 3573748 h 3895610"/>
              <a:gd name="connsiteX8-549" fmla="*/ 1241950 w 3908342"/>
              <a:gd name="connsiteY8-550" fmla="*/ 3749010 h 3895610"/>
              <a:gd name="connsiteX9-551" fmla="*/ 29417 w 3908342"/>
              <a:gd name="connsiteY9-552" fmla="*/ 1652557 h 3895610"/>
              <a:gd name="connsiteX0-553" fmla="*/ 29417 w 3908342"/>
              <a:gd name="connsiteY0-554" fmla="*/ 1652557 h 3895610"/>
              <a:gd name="connsiteX1-555" fmla="*/ 1889650 w 3908342"/>
              <a:gd name="connsiteY1-556" fmla="*/ 20924 h 3895610"/>
              <a:gd name="connsiteX2-557" fmla="*/ 2538302 w 3908342"/>
              <a:gd name="connsiteY2-558" fmla="*/ 190469 h 3895610"/>
              <a:gd name="connsiteX3-559" fmla="*/ 3391742 w 3908342"/>
              <a:gd name="connsiteY3-560" fmla="*/ 396208 h 3895610"/>
              <a:gd name="connsiteX4-561" fmla="*/ 3902282 w 3908342"/>
              <a:gd name="connsiteY4-562" fmla="*/ 1242028 h 3895610"/>
              <a:gd name="connsiteX5-563" fmla="*/ 3589862 w 3908342"/>
              <a:gd name="connsiteY5-564" fmla="*/ 1973548 h 3895610"/>
              <a:gd name="connsiteX6-565" fmla="*/ 2926923 w 3908342"/>
              <a:gd name="connsiteY6-566" fmla="*/ 2406937 h 3895610"/>
              <a:gd name="connsiteX7-567" fmla="*/ 2043002 w 3908342"/>
              <a:gd name="connsiteY7-568" fmla="*/ 3573748 h 3895610"/>
              <a:gd name="connsiteX8-569" fmla="*/ 1241950 w 3908342"/>
              <a:gd name="connsiteY8-570" fmla="*/ 3749010 h 3895610"/>
              <a:gd name="connsiteX9-571" fmla="*/ 29417 w 3908342"/>
              <a:gd name="connsiteY9-572" fmla="*/ 1652557 h 3895610"/>
              <a:gd name="connsiteX0-573" fmla="*/ 29417 w 3908342"/>
              <a:gd name="connsiteY0-574" fmla="*/ 1652557 h 3889247"/>
              <a:gd name="connsiteX1-575" fmla="*/ 1889650 w 3908342"/>
              <a:gd name="connsiteY1-576" fmla="*/ 20924 h 3889247"/>
              <a:gd name="connsiteX2-577" fmla="*/ 2538302 w 3908342"/>
              <a:gd name="connsiteY2-578" fmla="*/ 190469 h 3889247"/>
              <a:gd name="connsiteX3-579" fmla="*/ 3391742 w 3908342"/>
              <a:gd name="connsiteY3-580" fmla="*/ 396208 h 3889247"/>
              <a:gd name="connsiteX4-581" fmla="*/ 3902282 w 3908342"/>
              <a:gd name="connsiteY4-582" fmla="*/ 1242028 h 3889247"/>
              <a:gd name="connsiteX5-583" fmla="*/ 3589862 w 3908342"/>
              <a:gd name="connsiteY5-584" fmla="*/ 1973548 h 3889247"/>
              <a:gd name="connsiteX6-585" fmla="*/ 2926923 w 3908342"/>
              <a:gd name="connsiteY6-586" fmla="*/ 2406937 h 3889247"/>
              <a:gd name="connsiteX7-587" fmla="*/ 2043002 w 3908342"/>
              <a:gd name="connsiteY7-588" fmla="*/ 3573748 h 3889247"/>
              <a:gd name="connsiteX8-589" fmla="*/ 1241950 w 3908342"/>
              <a:gd name="connsiteY8-590" fmla="*/ 3749010 h 3889247"/>
              <a:gd name="connsiteX9-591" fmla="*/ 29417 w 3908342"/>
              <a:gd name="connsiteY9-592" fmla="*/ 1652557 h 3889247"/>
              <a:gd name="connsiteX0-593" fmla="*/ 47629 w 3926554"/>
              <a:gd name="connsiteY0-594" fmla="*/ 1652557 h 3776853"/>
              <a:gd name="connsiteX1-595" fmla="*/ 1907862 w 3926554"/>
              <a:gd name="connsiteY1-596" fmla="*/ 20924 h 3776853"/>
              <a:gd name="connsiteX2-597" fmla="*/ 2556514 w 3926554"/>
              <a:gd name="connsiteY2-598" fmla="*/ 190469 h 3776853"/>
              <a:gd name="connsiteX3-599" fmla="*/ 3409954 w 3926554"/>
              <a:gd name="connsiteY3-600" fmla="*/ 396208 h 3776853"/>
              <a:gd name="connsiteX4-601" fmla="*/ 3920494 w 3926554"/>
              <a:gd name="connsiteY4-602" fmla="*/ 1242028 h 3776853"/>
              <a:gd name="connsiteX5-603" fmla="*/ 3608074 w 3926554"/>
              <a:gd name="connsiteY5-604" fmla="*/ 1973548 h 3776853"/>
              <a:gd name="connsiteX6-605" fmla="*/ 2945135 w 3926554"/>
              <a:gd name="connsiteY6-606" fmla="*/ 2406937 h 3776853"/>
              <a:gd name="connsiteX7-607" fmla="*/ 2061214 w 3926554"/>
              <a:gd name="connsiteY7-608" fmla="*/ 3573748 h 3776853"/>
              <a:gd name="connsiteX8-609" fmla="*/ 1260162 w 3926554"/>
              <a:gd name="connsiteY8-610" fmla="*/ 3749010 h 3776853"/>
              <a:gd name="connsiteX9-611" fmla="*/ 47629 w 3926554"/>
              <a:gd name="connsiteY9-612" fmla="*/ 1652557 h 3776853"/>
              <a:gd name="connsiteX0-613" fmla="*/ 48045 w 3926970"/>
              <a:gd name="connsiteY0-614" fmla="*/ 1652557 h 3766174"/>
              <a:gd name="connsiteX1-615" fmla="*/ 1908278 w 3926970"/>
              <a:gd name="connsiteY1-616" fmla="*/ 20924 h 3766174"/>
              <a:gd name="connsiteX2-617" fmla="*/ 2556930 w 3926970"/>
              <a:gd name="connsiteY2-618" fmla="*/ 190469 h 3766174"/>
              <a:gd name="connsiteX3-619" fmla="*/ 3410370 w 3926970"/>
              <a:gd name="connsiteY3-620" fmla="*/ 396208 h 3766174"/>
              <a:gd name="connsiteX4-621" fmla="*/ 3920910 w 3926970"/>
              <a:gd name="connsiteY4-622" fmla="*/ 1242028 h 3766174"/>
              <a:gd name="connsiteX5-623" fmla="*/ 3608490 w 3926970"/>
              <a:gd name="connsiteY5-624" fmla="*/ 1973548 h 3766174"/>
              <a:gd name="connsiteX6-625" fmla="*/ 2945551 w 3926970"/>
              <a:gd name="connsiteY6-626" fmla="*/ 2406937 h 3766174"/>
              <a:gd name="connsiteX7-627" fmla="*/ 2061630 w 3926970"/>
              <a:gd name="connsiteY7-628" fmla="*/ 3573748 h 3766174"/>
              <a:gd name="connsiteX8-629" fmla="*/ 1260578 w 3926970"/>
              <a:gd name="connsiteY8-630" fmla="*/ 3749010 h 3766174"/>
              <a:gd name="connsiteX9-631" fmla="*/ 48045 w 3926970"/>
              <a:gd name="connsiteY9-632" fmla="*/ 1652557 h 3766174"/>
              <a:gd name="connsiteX0-633" fmla="*/ 48045 w 3926970"/>
              <a:gd name="connsiteY0-634" fmla="*/ 1656529 h 3770146"/>
              <a:gd name="connsiteX1-635" fmla="*/ 1908278 w 3926970"/>
              <a:gd name="connsiteY1-636" fmla="*/ 24896 h 3770146"/>
              <a:gd name="connsiteX2-637" fmla="*/ 2556930 w 3926970"/>
              <a:gd name="connsiteY2-638" fmla="*/ 194441 h 3770146"/>
              <a:gd name="connsiteX3-639" fmla="*/ 3410370 w 3926970"/>
              <a:gd name="connsiteY3-640" fmla="*/ 400180 h 3770146"/>
              <a:gd name="connsiteX4-641" fmla="*/ 3920910 w 3926970"/>
              <a:gd name="connsiteY4-642" fmla="*/ 1246000 h 3770146"/>
              <a:gd name="connsiteX5-643" fmla="*/ 3608490 w 3926970"/>
              <a:gd name="connsiteY5-644" fmla="*/ 1977520 h 3770146"/>
              <a:gd name="connsiteX6-645" fmla="*/ 2945551 w 3926970"/>
              <a:gd name="connsiteY6-646" fmla="*/ 2410909 h 3770146"/>
              <a:gd name="connsiteX7-647" fmla="*/ 2061630 w 3926970"/>
              <a:gd name="connsiteY7-648" fmla="*/ 3577720 h 3770146"/>
              <a:gd name="connsiteX8-649" fmla="*/ 1260578 w 3926970"/>
              <a:gd name="connsiteY8-650" fmla="*/ 3752982 h 3770146"/>
              <a:gd name="connsiteX9-651" fmla="*/ 48045 w 3926970"/>
              <a:gd name="connsiteY9-652" fmla="*/ 1656529 h 3770146"/>
              <a:gd name="connsiteX0-653" fmla="*/ 3202 w 3882127"/>
              <a:gd name="connsiteY0-654" fmla="*/ 1661449 h 3775066"/>
              <a:gd name="connsiteX1-655" fmla="*/ 893802 w 3882127"/>
              <a:gd name="connsiteY1-656" fmla="*/ 824543 h 3775066"/>
              <a:gd name="connsiteX2-657" fmla="*/ 1863435 w 3882127"/>
              <a:gd name="connsiteY2-658" fmla="*/ 29816 h 3775066"/>
              <a:gd name="connsiteX3-659" fmla="*/ 2512087 w 3882127"/>
              <a:gd name="connsiteY3-660" fmla="*/ 199361 h 3775066"/>
              <a:gd name="connsiteX4-661" fmla="*/ 3365527 w 3882127"/>
              <a:gd name="connsiteY4-662" fmla="*/ 405100 h 3775066"/>
              <a:gd name="connsiteX5-663" fmla="*/ 3876067 w 3882127"/>
              <a:gd name="connsiteY5-664" fmla="*/ 1250920 h 3775066"/>
              <a:gd name="connsiteX6-665" fmla="*/ 3563647 w 3882127"/>
              <a:gd name="connsiteY6-666" fmla="*/ 1982440 h 3775066"/>
              <a:gd name="connsiteX7-667" fmla="*/ 2900708 w 3882127"/>
              <a:gd name="connsiteY7-668" fmla="*/ 2415829 h 3775066"/>
              <a:gd name="connsiteX8-669" fmla="*/ 2016787 w 3882127"/>
              <a:gd name="connsiteY8-670" fmla="*/ 3582640 h 3775066"/>
              <a:gd name="connsiteX9-671" fmla="*/ 1215735 w 3882127"/>
              <a:gd name="connsiteY9-672" fmla="*/ 3757902 h 3775066"/>
              <a:gd name="connsiteX10" fmla="*/ 3202 w 3882127"/>
              <a:gd name="connsiteY10" fmla="*/ 1661449 h 3775066"/>
              <a:gd name="connsiteX0-673" fmla="*/ 3966 w 3882891"/>
              <a:gd name="connsiteY0-674" fmla="*/ 1661449 h 3775066"/>
              <a:gd name="connsiteX1-675" fmla="*/ 894566 w 3882891"/>
              <a:gd name="connsiteY1-676" fmla="*/ 824543 h 3775066"/>
              <a:gd name="connsiteX2-677" fmla="*/ 1864199 w 3882891"/>
              <a:gd name="connsiteY2-678" fmla="*/ 29816 h 3775066"/>
              <a:gd name="connsiteX3-679" fmla="*/ 2512851 w 3882891"/>
              <a:gd name="connsiteY3-680" fmla="*/ 199361 h 3775066"/>
              <a:gd name="connsiteX4-681" fmla="*/ 3366291 w 3882891"/>
              <a:gd name="connsiteY4-682" fmla="*/ 405100 h 3775066"/>
              <a:gd name="connsiteX5-683" fmla="*/ 3876831 w 3882891"/>
              <a:gd name="connsiteY5-684" fmla="*/ 1250920 h 3775066"/>
              <a:gd name="connsiteX6-685" fmla="*/ 3564411 w 3882891"/>
              <a:gd name="connsiteY6-686" fmla="*/ 1982440 h 3775066"/>
              <a:gd name="connsiteX7-687" fmla="*/ 2901472 w 3882891"/>
              <a:gd name="connsiteY7-688" fmla="*/ 2415829 h 3775066"/>
              <a:gd name="connsiteX8-689" fmla="*/ 2017551 w 3882891"/>
              <a:gd name="connsiteY8-690" fmla="*/ 3582640 h 3775066"/>
              <a:gd name="connsiteX9-691" fmla="*/ 1216499 w 3882891"/>
              <a:gd name="connsiteY9-692" fmla="*/ 3757902 h 3775066"/>
              <a:gd name="connsiteX10-693" fmla="*/ 3966 w 3882891"/>
              <a:gd name="connsiteY10-694" fmla="*/ 1661449 h 3775066"/>
              <a:gd name="connsiteX0-695" fmla="*/ 11543 w 3890468"/>
              <a:gd name="connsiteY0-696" fmla="*/ 1661449 h 3810315"/>
              <a:gd name="connsiteX1-697" fmla="*/ 902143 w 3890468"/>
              <a:gd name="connsiteY1-698" fmla="*/ 824543 h 3810315"/>
              <a:gd name="connsiteX2-699" fmla="*/ 1871776 w 3890468"/>
              <a:gd name="connsiteY2-700" fmla="*/ 29816 h 3810315"/>
              <a:gd name="connsiteX3-701" fmla="*/ 2520428 w 3890468"/>
              <a:gd name="connsiteY3-702" fmla="*/ 199361 h 3810315"/>
              <a:gd name="connsiteX4-703" fmla="*/ 3373868 w 3890468"/>
              <a:gd name="connsiteY4-704" fmla="*/ 405100 h 3810315"/>
              <a:gd name="connsiteX5-705" fmla="*/ 3884408 w 3890468"/>
              <a:gd name="connsiteY5-706" fmla="*/ 1250920 h 3810315"/>
              <a:gd name="connsiteX6-707" fmla="*/ 3571988 w 3890468"/>
              <a:gd name="connsiteY6-708" fmla="*/ 1982440 h 3810315"/>
              <a:gd name="connsiteX7-709" fmla="*/ 2909049 w 3890468"/>
              <a:gd name="connsiteY7-710" fmla="*/ 2415829 h 3810315"/>
              <a:gd name="connsiteX8-711" fmla="*/ 2025128 w 3890468"/>
              <a:gd name="connsiteY8-712" fmla="*/ 3582640 h 3810315"/>
              <a:gd name="connsiteX9-713" fmla="*/ 1224076 w 3890468"/>
              <a:gd name="connsiteY9-714" fmla="*/ 3757902 h 3810315"/>
              <a:gd name="connsiteX10-715" fmla="*/ 449540 w 3890468"/>
              <a:gd name="connsiteY10-716" fmla="*/ 2852309 h 3810315"/>
              <a:gd name="connsiteX11" fmla="*/ 11543 w 3890468"/>
              <a:gd name="connsiteY11" fmla="*/ 1661449 h 3810315"/>
              <a:gd name="connsiteX0-717" fmla="*/ 8399 w 3887324"/>
              <a:gd name="connsiteY0-718" fmla="*/ 1661449 h 3810315"/>
              <a:gd name="connsiteX1-719" fmla="*/ 898999 w 3887324"/>
              <a:gd name="connsiteY1-720" fmla="*/ 824543 h 3810315"/>
              <a:gd name="connsiteX2-721" fmla="*/ 1868632 w 3887324"/>
              <a:gd name="connsiteY2-722" fmla="*/ 29816 h 3810315"/>
              <a:gd name="connsiteX3-723" fmla="*/ 2517284 w 3887324"/>
              <a:gd name="connsiteY3-724" fmla="*/ 199361 h 3810315"/>
              <a:gd name="connsiteX4-725" fmla="*/ 3370724 w 3887324"/>
              <a:gd name="connsiteY4-726" fmla="*/ 405100 h 3810315"/>
              <a:gd name="connsiteX5-727" fmla="*/ 3881264 w 3887324"/>
              <a:gd name="connsiteY5-728" fmla="*/ 1250920 h 3810315"/>
              <a:gd name="connsiteX6-729" fmla="*/ 3568844 w 3887324"/>
              <a:gd name="connsiteY6-730" fmla="*/ 1982440 h 3810315"/>
              <a:gd name="connsiteX7-731" fmla="*/ 2905905 w 3887324"/>
              <a:gd name="connsiteY7-732" fmla="*/ 2415829 h 3810315"/>
              <a:gd name="connsiteX8-733" fmla="*/ 2021984 w 3887324"/>
              <a:gd name="connsiteY8-734" fmla="*/ 3582640 h 3810315"/>
              <a:gd name="connsiteX9-735" fmla="*/ 1220932 w 3887324"/>
              <a:gd name="connsiteY9-736" fmla="*/ 3757902 h 3810315"/>
              <a:gd name="connsiteX10-737" fmla="*/ 446396 w 3887324"/>
              <a:gd name="connsiteY10-738" fmla="*/ 2852309 h 3810315"/>
              <a:gd name="connsiteX11-739" fmla="*/ 8399 w 3887324"/>
              <a:gd name="connsiteY11-740" fmla="*/ 1661449 h 3810315"/>
              <a:gd name="connsiteX0-741" fmla="*/ 8399 w 3887324"/>
              <a:gd name="connsiteY0-742" fmla="*/ 1661449 h 3810315"/>
              <a:gd name="connsiteX1-743" fmla="*/ 898999 w 3887324"/>
              <a:gd name="connsiteY1-744" fmla="*/ 824543 h 3810315"/>
              <a:gd name="connsiteX2-745" fmla="*/ 1868632 w 3887324"/>
              <a:gd name="connsiteY2-746" fmla="*/ 29816 h 3810315"/>
              <a:gd name="connsiteX3-747" fmla="*/ 2517284 w 3887324"/>
              <a:gd name="connsiteY3-748" fmla="*/ 199361 h 3810315"/>
              <a:gd name="connsiteX4-749" fmla="*/ 3370724 w 3887324"/>
              <a:gd name="connsiteY4-750" fmla="*/ 405100 h 3810315"/>
              <a:gd name="connsiteX5-751" fmla="*/ 3881264 w 3887324"/>
              <a:gd name="connsiteY5-752" fmla="*/ 1250920 h 3810315"/>
              <a:gd name="connsiteX6-753" fmla="*/ 3568844 w 3887324"/>
              <a:gd name="connsiteY6-754" fmla="*/ 1982440 h 3810315"/>
              <a:gd name="connsiteX7-755" fmla="*/ 2905905 w 3887324"/>
              <a:gd name="connsiteY7-756" fmla="*/ 2415829 h 3810315"/>
              <a:gd name="connsiteX8-757" fmla="*/ 2021984 w 3887324"/>
              <a:gd name="connsiteY8-758" fmla="*/ 3582640 h 3810315"/>
              <a:gd name="connsiteX9-759" fmla="*/ 1220932 w 3887324"/>
              <a:gd name="connsiteY9-760" fmla="*/ 3757902 h 3810315"/>
              <a:gd name="connsiteX10-761" fmla="*/ 446396 w 3887324"/>
              <a:gd name="connsiteY10-762" fmla="*/ 2852309 h 3810315"/>
              <a:gd name="connsiteX11-763" fmla="*/ 8399 w 3887324"/>
              <a:gd name="connsiteY11-764" fmla="*/ 1661449 h 3810315"/>
              <a:gd name="connsiteX0-765" fmla="*/ 8399 w 3887324"/>
              <a:gd name="connsiteY0-766" fmla="*/ 1661449 h 3810315"/>
              <a:gd name="connsiteX1-767" fmla="*/ 898999 w 3887324"/>
              <a:gd name="connsiteY1-768" fmla="*/ 824543 h 3810315"/>
              <a:gd name="connsiteX2-769" fmla="*/ 1868632 w 3887324"/>
              <a:gd name="connsiteY2-770" fmla="*/ 29816 h 3810315"/>
              <a:gd name="connsiteX3-771" fmla="*/ 2517284 w 3887324"/>
              <a:gd name="connsiteY3-772" fmla="*/ 199361 h 3810315"/>
              <a:gd name="connsiteX4-773" fmla="*/ 3370724 w 3887324"/>
              <a:gd name="connsiteY4-774" fmla="*/ 405100 h 3810315"/>
              <a:gd name="connsiteX5-775" fmla="*/ 3881264 w 3887324"/>
              <a:gd name="connsiteY5-776" fmla="*/ 1250920 h 3810315"/>
              <a:gd name="connsiteX6-777" fmla="*/ 3568844 w 3887324"/>
              <a:gd name="connsiteY6-778" fmla="*/ 1982440 h 3810315"/>
              <a:gd name="connsiteX7-779" fmla="*/ 2905905 w 3887324"/>
              <a:gd name="connsiteY7-780" fmla="*/ 2415829 h 3810315"/>
              <a:gd name="connsiteX8-781" fmla="*/ 2021984 w 3887324"/>
              <a:gd name="connsiteY8-782" fmla="*/ 3582640 h 3810315"/>
              <a:gd name="connsiteX9-783" fmla="*/ 1220932 w 3887324"/>
              <a:gd name="connsiteY9-784" fmla="*/ 3757902 h 3810315"/>
              <a:gd name="connsiteX10-785" fmla="*/ 446396 w 3887324"/>
              <a:gd name="connsiteY10-786" fmla="*/ 2852309 h 3810315"/>
              <a:gd name="connsiteX11-787" fmla="*/ 8399 w 3887324"/>
              <a:gd name="connsiteY11-788" fmla="*/ 1661449 h 3810315"/>
              <a:gd name="connsiteX0-789" fmla="*/ 5137 w 3884062"/>
              <a:gd name="connsiteY0-790" fmla="*/ 1661449 h 3810315"/>
              <a:gd name="connsiteX1-791" fmla="*/ 895737 w 3884062"/>
              <a:gd name="connsiteY1-792" fmla="*/ 824543 h 3810315"/>
              <a:gd name="connsiteX2-793" fmla="*/ 1865370 w 3884062"/>
              <a:gd name="connsiteY2-794" fmla="*/ 29816 h 3810315"/>
              <a:gd name="connsiteX3-795" fmla="*/ 2514022 w 3884062"/>
              <a:gd name="connsiteY3-796" fmla="*/ 199361 h 3810315"/>
              <a:gd name="connsiteX4-797" fmla="*/ 3367462 w 3884062"/>
              <a:gd name="connsiteY4-798" fmla="*/ 405100 h 3810315"/>
              <a:gd name="connsiteX5-799" fmla="*/ 3878002 w 3884062"/>
              <a:gd name="connsiteY5-800" fmla="*/ 1250920 h 3810315"/>
              <a:gd name="connsiteX6-801" fmla="*/ 3565582 w 3884062"/>
              <a:gd name="connsiteY6-802" fmla="*/ 1982440 h 3810315"/>
              <a:gd name="connsiteX7-803" fmla="*/ 2902643 w 3884062"/>
              <a:gd name="connsiteY7-804" fmla="*/ 2415829 h 3810315"/>
              <a:gd name="connsiteX8-805" fmla="*/ 2018722 w 3884062"/>
              <a:gd name="connsiteY8-806" fmla="*/ 3582640 h 3810315"/>
              <a:gd name="connsiteX9-807" fmla="*/ 1217670 w 3884062"/>
              <a:gd name="connsiteY9-808" fmla="*/ 3757902 h 3810315"/>
              <a:gd name="connsiteX10-809" fmla="*/ 443134 w 3884062"/>
              <a:gd name="connsiteY10-810" fmla="*/ 2852309 h 3810315"/>
              <a:gd name="connsiteX11-811" fmla="*/ 5137 w 3884062"/>
              <a:gd name="connsiteY11-812" fmla="*/ 1661449 h 3810315"/>
              <a:gd name="connsiteX0-813" fmla="*/ 4871 w 3883796"/>
              <a:gd name="connsiteY0-814" fmla="*/ 1661449 h 3810315"/>
              <a:gd name="connsiteX1-815" fmla="*/ 895471 w 3883796"/>
              <a:gd name="connsiteY1-816" fmla="*/ 824543 h 3810315"/>
              <a:gd name="connsiteX2-817" fmla="*/ 1865104 w 3883796"/>
              <a:gd name="connsiteY2-818" fmla="*/ 29816 h 3810315"/>
              <a:gd name="connsiteX3-819" fmla="*/ 2513756 w 3883796"/>
              <a:gd name="connsiteY3-820" fmla="*/ 199361 h 3810315"/>
              <a:gd name="connsiteX4-821" fmla="*/ 3367196 w 3883796"/>
              <a:gd name="connsiteY4-822" fmla="*/ 405100 h 3810315"/>
              <a:gd name="connsiteX5-823" fmla="*/ 3877736 w 3883796"/>
              <a:gd name="connsiteY5-824" fmla="*/ 1250920 h 3810315"/>
              <a:gd name="connsiteX6-825" fmla="*/ 3565316 w 3883796"/>
              <a:gd name="connsiteY6-826" fmla="*/ 1982440 h 3810315"/>
              <a:gd name="connsiteX7-827" fmla="*/ 2902377 w 3883796"/>
              <a:gd name="connsiteY7-828" fmla="*/ 2415829 h 3810315"/>
              <a:gd name="connsiteX8-829" fmla="*/ 2018456 w 3883796"/>
              <a:gd name="connsiteY8-830" fmla="*/ 3582640 h 3810315"/>
              <a:gd name="connsiteX9-831" fmla="*/ 1217404 w 3883796"/>
              <a:gd name="connsiteY9-832" fmla="*/ 3757902 h 3810315"/>
              <a:gd name="connsiteX10-833" fmla="*/ 442868 w 3883796"/>
              <a:gd name="connsiteY10-834" fmla="*/ 2852309 h 3810315"/>
              <a:gd name="connsiteX11-835" fmla="*/ 4871 w 3883796"/>
              <a:gd name="connsiteY11-836" fmla="*/ 1661449 h 3810315"/>
              <a:gd name="connsiteX0-837" fmla="*/ 4871 w 3883796"/>
              <a:gd name="connsiteY0-838" fmla="*/ 1661449 h 3810315"/>
              <a:gd name="connsiteX1-839" fmla="*/ 895471 w 3883796"/>
              <a:gd name="connsiteY1-840" fmla="*/ 824543 h 3810315"/>
              <a:gd name="connsiteX2-841" fmla="*/ 1865104 w 3883796"/>
              <a:gd name="connsiteY2-842" fmla="*/ 29816 h 3810315"/>
              <a:gd name="connsiteX3-843" fmla="*/ 2513756 w 3883796"/>
              <a:gd name="connsiteY3-844" fmla="*/ 199361 h 3810315"/>
              <a:gd name="connsiteX4-845" fmla="*/ 3367196 w 3883796"/>
              <a:gd name="connsiteY4-846" fmla="*/ 405100 h 3810315"/>
              <a:gd name="connsiteX5-847" fmla="*/ 3877736 w 3883796"/>
              <a:gd name="connsiteY5-848" fmla="*/ 1250920 h 3810315"/>
              <a:gd name="connsiteX6-849" fmla="*/ 3565316 w 3883796"/>
              <a:gd name="connsiteY6-850" fmla="*/ 1982440 h 3810315"/>
              <a:gd name="connsiteX7-851" fmla="*/ 2902377 w 3883796"/>
              <a:gd name="connsiteY7-852" fmla="*/ 2415829 h 3810315"/>
              <a:gd name="connsiteX8-853" fmla="*/ 2018456 w 3883796"/>
              <a:gd name="connsiteY8-854" fmla="*/ 3582640 h 3810315"/>
              <a:gd name="connsiteX9-855" fmla="*/ 1217404 w 3883796"/>
              <a:gd name="connsiteY9-856" fmla="*/ 3757902 h 3810315"/>
              <a:gd name="connsiteX10-857" fmla="*/ 442868 w 3883796"/>
              <a:gd name="connsiteY10-858" fmla="*/ 2852309 h 3810315"/>
              <a:gd name="connsiteX11-859" fmla="*/ 4871 w 3883796"/>
              <a:gd name="connsiteY11-860" fmla="*/ 1661449 h 3810315"/>
              <a:gd name="connsiteX0-861" fmla="*/ 4871 w 3883796"/>
              <a:gd name="connsiteY0-862" fmla="*/ 1661449 h 3862423"/>
              <a:gd name="connsiteX1-863" fmla="*/ 895471 w 3883796"/>
              <a:gd name="connsiteY1-864" fmla="*/ 824543 h 3862423"/>
              <a:gd name="connsiteX2-865" fmla="*/ 1865104 w 3883796"/>
              <a:gd name="connsiteY2-866" fmla="*/ 29816 h 3862423"/>
              <a:gd name="connsiteX3-867" fmla="*/ 2513756 w 3883796"/>
              <a:gd name="connsiteY3-868" fmla="*/ 199361 h 3862423"/>
              <a:gd name="connsiteX4-869" fmla="*/ 3367196 w 3883796"/>
              <a:gd name="connsiteY4-870" fmla="*/ 405100 h 3862423"/>
              <a:gd name="connsiteX5-871" fmla="*/ 3877736 w 3883796"/>
              <a:gd name="connsiteY5-872" fmla="*/ 1250920 h 3862423"/>
              <a:gd name="connsiteX6-873" fmla="*/ 3565316 w 3883796"/>
              <a:gd name="connsiteY6-874" fmla="*/ 1982440 h 3862423"/>
              <a:gd name="connsiteX7-875" fmla="*/ 2902377 w 3883796"/>
              <a:gd name="connsiteY7-876" fmla="*/ 2415829 h 3862423"/>
              <a:gd name="connsiteX8-877" fmla="*/ 2018456 w 3883796"/>
              <a:gd name="connsiteY8-878" fmla="*/ 3582640 h 3862423"/>
              <a:gd name="connsiteX9-879" fmla="*/ 1217404 w 3883796"/>
              <a:gd name="connsiteY9-880" fmla="*/ 3757902 h 3862423"/>
              <a:gd name="connsiteX10-881" fmla="*/ 442868 w 3883796"/>
              <a:gd name="connsiteY10-882" fmla="*/ 2852309 h 3862423"/>
              <a:gd name="connsiteX11-883" fmla="*/ 4871 w 3883796"/>
              <a:gd name="connsiteY11-884" fmla="*/ 1661449 h 3862423"/>
              <a:gd name="connsiteX0-885" fmla="*/ 6760 w 3885685"/>
              <a:gd name="connsiteY0-886" fmla="*/ 1661449 h 4104221"/>
              <a:gd name="connsiteX1-887" fmla="*/ 897360 w 3885685"/>
              <a:gd name="connsiteY1-888" fmla="*/ 824543 h 4104221"/>
              <a:gd name="connsiteX2-889" fmla="*/ 1866993 w 3885685"/>
              <a:gd name="connsiteY2-890" fmla="*/ 29816 h 4104221"/>
              <a:gd name="connsiteX3-891" fmla="*/ 2515645 w 3885685"/>
              <a:gd name="connsiteY3-892" fmla="*/ 199361 h 4104221"/>
              <a:gd name="connsiteX4-893" fmla="*/ 3369085 w 3885685"/>
              <a:gd name="connsiteY4-894" fmla="*/ 405100 h 4104221"/>
              <a:gd name="connsiteX5-895" fmla="*/ 3879625 w 3885685"/>
              <a:gd name="connsiteY5-896" fmla="*/ 1250920 h 4104221"/>
              <a:gd name="connsiteX6-897" fmla="*/ 3567205 w 3885685"/>
              <a:gd name="connsiteY6-898" fmla="*/ 1982440 h 4104221"/>
              <a:gd name="connsiteX7-899" fmla="*/ 2904266 w 3885685"/>
              <a:gd name="connsiteY7-900" fmla="*/ 2415829 h 4104221"/>
              <a:gd name="connsiteX8-901" fmla="*/ 2020345 w 3885685"/>
              <a:gd name="connsiteY8-902" fmla="*/ 3582640 h 4104221"/>
              <a:gd name="connsiteX9-903" fmla="*/ 1062191 w 3885685"/>
              <a:gd name="connsiteY9-904" fmla="*/ 4078836 h 4104221"/>
              <a:gd name="connsiteX10-905" fmla="*/ 444757 w 3885685"/>
              <a:gd name="connsiteY10-906" fmla="*/ 2852309 h 4104221"/>
              <a:gd name="connsiteX11-907" fmla="*/ 6760 w 3885685"/>
              <a:gd name="connsiteY11-908" fmla="*/ 1661449 h 4104221"/>
              <a:gd name="connsiteX0-909" fmla="*/ 6760 w 3885685"/>
              <a:gd name="connsiteY0-910" fmla="*/ 1661449 h 4078837"/>
              <a:gd name="connsiteX1-911" fmla="*/ 897360 w 3885685"/>
              <a:gd name="connsiteY1-912" fmla="*/ 824543 h 4078837"/>
              <a:gd name="connsiteX2-913" fmla="*/ 1866993 w 3885685"/>
              <a:gd name="connsiteY2-914" fmla="*/ 29816 h 4078837"/>
              <a:gd name="connsiteX3-915" fmla="*/ 2515645 w 3885685"/>
              <a:gd name="connsiteY3-916" fmla="*/ 199361 h 4078837"/>
              <a:gd name="connsiteX4-917" fmla="*/ 3369085 w 3885685"/>
              <a:gd name="connsiteY4-918" fmla="*/ 405100 h 4078837"/>
              <a:gd name="connsiteX5-919" fmla="*/ 3879625 w 3885685"/>
              <a:gd name="connsiteY5-920" fmla="*/ 1250920 h 4078837"/>
              <a:gd name="connsiteX6-921" fmla="*/ 3567205 w 3885685"/>
              <a:gd name="connsiteY6-922" fmla="*/ 1982440 h 4078837"/>
              <a:gd name="connsiteX7-923" fmla="*/ 2904266 w 3885685"/>
              <a:gd name="connsiteY7-924" fmla="*/ 2415829 h 4078837"/>
              <a:gd name="connsiteX8-925" fmla="*/ 2020345 w 3885685"/>
              <a:gd name="connsiteY8-926" fmla="*/ 3582640 h 4078837"/>
              <a:gd name="connsiteX9-927" fmla="*/ 1062191 w 3885685"/>
              <a:gd name="connsiteY9-928" fmla="*/ 4078836 h 4078837"/>
              <a:gd name="connsiteX10-929" fmla="*/ 444757 w 3885685"/>
              <a:gd name="connsiteY10-930" fmla="*/ 2852309 h 4078837"/>
              <a:gd name="connsiteX11-931" fmla="*/ 6760 w 3885685"/>
              <a:gd name="connsiteY11-932" fmla="*/ 1661449 h 4078837"/>
              <a:gd name="connsiteX0-933" fmla="*/ 8460 w 3887385"/>
              <a:gd name="connsiteY0-934" fmla="*/ 1661449 h 4078837"/>
              <a:gd name="connsiteX1-935" fmla="*/ 899060 w 3887385"/>
              <a:gd name="connsiteY1-936" fmla="*/ 824543 h 4078837"/>
              <a:gd name="connsiteX2-937" fmla="*/ 1868693 w 3887385"/>
              <a:gd name="connsiteY2-938" fmla="*/ 29816 h 4078837"/>
              <a:gd name="connsiteX3-939" fmla="*/ 2517345 w 3887385"/>
              <a:gd name="connsiteY3-940" fmla="*/ 199361 h 4078837"/>
              <a:gd name="connsiteX4-941" fmla="*/ 3370785 w 3887385"/>
              <a:gd name="connsiteY4-942" fmla="*/ 405100 h 4078837"/>
              <a:gd name="connsiteX5-943" fmla="*/ 3881325 w 3887385"/>
              <a:gd name="connsiteY5-944" fmla="*/ 1250920 h 4078837"/>
              <a:gd name="connsiteX6-945" fmla="*/ 3568905 w 3887385"/>
              <a:gd name="connsiteY6-946" fmla="*/ 1982440 h 4078837"/>
              <a:gd name="connsiteX7-947" fmla="*/ 2905966 w 3887385"/>
              <a:gd name="connsiteY7-948" fmla="*/ 2415829 h 4078837"/>
              <a:gd name="connsiteX8-949" fmla="*/ 2022045 w 3887385"/>
              <a:gd name="connsiteY8-950" fmla="*/ 3582640 h 4078837"/>
              <a:gd name="connsiteX9-951" fmla="*/ 1063891 w 3887385"/>
              <a:gd name="connsiteY9-952" fmla="*/ 4078836 h 4078837"/>
              <a:gd name="connsiteX10-953" fmla="*/ 446457 w 3887385"/>
              <a:gd name="connsiteY10-954" fmla="*/ 2852309 h 4078837"/>
              <a:gd name="connsiteX11-955" fmla="*/ 8460 w 3887385"/>
              <a:gd name="connsiteY11-956" fmla="*/ 1661449 h 4078837"/>
              <a:gd name="connsiteX0-957" fmla="*/ 8460 w 3887385"/>
              <a:gd name="connsiteY0-958" fmla="*/ 1661449 h 4078837"/>
              <a:gd name="connsiteX1-959" fmla="*/ 899060 w 3887385"/>
              <a:gd name="connsiteY1-960" fmla="*/ 824543 h 4078837"/>
              <a:gd name="connsiteX2-961" fmla="*/ 1868693 w 3887385"/>
              <a:gd name="connsiteY2-962" fmla="*/ 29816 h 4078837"/>
              <a:gd name="connsiteX3-963" fmla="*/ 2517345 w 3887385"/>
              <a:gd name="connsiteY3-964" fmla="*/ 199361 h 4078837"/>
              <a:gd name="connsiteX4-965" fmla="*/ 3370785 w 3887385"/>
              <a:gd name="connsiteY4-966" fmla="*/ 405100 h 4078837"/>
              <a:gd name="connsiteX5-967" fmla="*/ 3881325 w 3887385"/>
              <a:gd name="connsiteY5-968" fmla="*/ 1250920 h 4078837"/>
              <a:gd name="connsiteX6-969" fmla="*/ 3568905 w 3887385"/>
              <a:gd name="connsiteY6-970" fmla="*/ 1982440 h 4078837"/>
              <a:gd name="connsiteX7-971" fmla="*/ 2905966 w 3887385"/>
              <a:gd name="connsiteY7-972" fmla="*/ 2415829 h 4078837"/>
              <a:gd name="connsiteX8-973" fmla="*/ 2022045 w 3887385"/>
              <a:gd name="connsiteY8-974" fmla="*/ 3582640 h 4078837"/>
              <a:gd name="connsiteX9-975" fmla="*/ 1063891 w 3887385"/>
              <a:gd name="connsiteY9-976" fmla="*/ 4078836 h 4078837"/>
              <a:gd name="connsiteX10-977" fmla="*/ 446457 w 3887385"/>
              <a:gd name="connsiteY10-978" fmla="*/ 2852309 h 4078837"/>
              <a:gd name="connsiteX11-979" fmla="*/ 8460 w 3887385"/>
              <a:gd name="connsiteY11-980" fmla="*/ 1661449 h 4078837"/>
              <a:gd name="connsiteX0-981" fmla="*/ 8460 w 3887385"/>
              <a:gd name="connsiteY0-982" fmla="*/ 1661449 h 4078837"/>
              <a:gd name="connsiteX1-983" fmla="*/ 899060 w 3887385"/>
              <a:gd name="connsiteY1-984" fmla="*/ 824543 h 4078837"/>
              <a:gd name="connsiteX2-985" fmla="*/ 1868693 w 3887385"/>
              <a:gd name="connsiteY2-986" fmla="*/ 29816 h 4078837"/>
              <a:gd name="connsiteX3-987" fmla="*/ 2517345 w 3887385"/>
              <a:gd name="connsiteY3-988" fmla="*/ 199361 h 4078837"/>
              <a:gd name="connsiteX4-989" fmla="*/ 3370785 w 3887385"/>
              <a:gd name="connsiteY4-990" fmla="*/ 405100 h 4078837"/>
              <a:gd name="connsiteX5-991" fmla="*/ 3881325 w 3887385"/>
              <a:gd name="connsiteY5-992" fmla="*/ 1250920 h 4078837"/>
              <a:gd name="connsiteX6-993" fmla="*/ 3568905 w 3887385"/>
              <a:gd name="connsiteY6-994" fmla="*/ 1982440 h 4078837"/>
              <a:gd name="connsiteX7-995" fmla="*/ 2905966 w 3887385"/>
              <a:gd name="connsiteY7-996" fmla="*/ 2415829 h 4078837"/>
              <a:gd name="connsiteX8-997" fmla="*/ 2022045 w 3887385"/>
              <a:gd name="connsiteY8-998" fmla="*/ 3582640 h 4078837"/>
              <a:gd name="connsiteX9-999" fmla="*/ 1063891 w 3887385"/>
              <a:gd name="connsiteY9-1000" fmla="*/ 4078836 h 4078837"/>
              <a:gd name="connsiteX10-1001" fmla="*/ 446457 w 3887385"/>
              <a:gd name="connsiteY10-1002" fmla="*/ 2852309 h 4078837"/>
              <a:gd name="connsiteX11-1003" fmla="*/ 8460 w 3887385"/>
              <a:gd name="connsiteY11-1004" fmla="*/ 1661449 h 4078837"/>
              <a:gd name="connsiteX0-1005" fmla="*/ 8460 w 3887385"/>
              <a:gd name="connsiteY0-1006" fmla="*/ 1661449 h 4078837"/>
              <a:gd name="connsiteX1-1007" fmla="*/ 899060 w 3887385"/>
              <a:gd name="connsiteY1-1008" fmla="*/ 824543 h 4078837"/>
              <a:gd name="connsiteX2-1009" fmla="*/ 1868693 w 3887385"/>
              <a:gd name="connsiteY2-1010" fmla="*/ 29816 h 4078837"/>
              <a:gd name="connsiteX3-1011" fmla="*/ 2517345 w 3887385"/>
              <a:gd name="connsiteY3-1012" fmla="*/ 199361 h 4078837"/>
              <a:gd name="connsiteX4-1013" fmla="*/ 3370785 w 3887385"/>
              <a:gd name="connsiteY4-1014" fmla="*/ 405100 h 4078837"/>
              <a:gd name="connsiteX5-1015" fmla="*/ 3881325 w 3887385"/>
              <a:gd name="connsiteY5-1016" fmla="*/ 1250920 h 4078837"/>
              <a:gd name="connsiteX6-1017" fmla="*/ 3568905 w 3887385"/>
              <a:gd name="connsiteY6-1018" fmla="*/ 1982440 h 4078837"/>
              <a:gd name="connsiteX7-1019" fmla="*/ 2905966 w 3887385"/>
              <a:gd name="connsiteY7-1020" fmla="*/ 2415829 h 4078837"/>
              <a:gd name="connsiteX8-1021" fmla="*/ 2022045 w 3887385"/>
              <a:gd name="connsiteY8-1022" fmla="*/ 3582640 h 4078837"/>
              <a:gd name="connsiteX9-1023" fmla="*/ 1063891 w 3887385"/>
              <a:gd name="connsiteY9-1024" fmla="*/ 4078836 h 4078837"/>
              <a:gd name="connsiteX10-1025" fmla="*/ 446457 w 3887385"/>
              <a:gd name="connsiteY10-1026" fmla="*/ 2852309 h 4078837"/>
              <a:gd name="connsiteX11-1027" fmla="*/ 8460 w 3887385"/>
              <a:gd name="connsiteY11-1028" fmla="*/ 1661449 h 4078837"/>
              <a:gd name="connsiteX0-1029" fmla="*/ 8460 w 3884163"/>
              <a:gd name="connsiteY0-1030" fmla="*/ 1661449 h 4078837"/>
              <a:gd name="connsiteX1-1031" fmla="*/ 899060 w 3884163"/>
              <a:gd name="connsiteY1-1032" fmla="*/ 824543 h 4078837"/>
              <a:gd name="connsiteX2-1033" fmla="*/ 1868693 w 3884163"/>
              <a:gd name="connsiteY2-1034" fmla="*/ 29816 h 4078837"/>
              <a:gd name="connsiteX3-1035" fmla="*/ 2517345 w 3884163"/>
              <a:gd name="connsiteY3-1036" fmla="*/ 199361 h 4078837"/>
              <a:gd name="connsiteX4-1037" fmla="*/ 3370785 w 3884163"/>
              <a:gd name="connsiteY4-1038" fmla="*/ 405100 h 4078837"/>
              <a:gd name="connsiteX5-1039" fmla="*/ 3881325 w 3884163"/>
              <a:gd name="connsiteY5-1040" fmla="*/ 1250920 h 4078837"/>
              <a:gd name="connsiteX6-1041" fmla="*/ 3568905 w 3884163"/>
              <a:gd name="connsiteY6-1042" fmla="*/ 1982440 h 4078837"/>
              <a:gd name="connsiteX7-1043" fmla="*/ 2905966 w 3884163"/>
              <a:gd name="connsiteY7-1044" fmla="*/ 2415829 h 4078837"/>
              <a:gd name="connsiteX8-1045" fmla="*/ 2022045 w 3884163"/>
              <a:gd name="connsiteY8-1046" fmla="*/ 3582640 h 4078837"/>
              <a:gd name="connsiteX9-1047" fmla="*/ 1063891 w 3884163"/>
              <a:gd name="connsiteY9-1048" fmla="*/ 4078836 h 4078837"/>
              <a:gd name="connsiteX10-1049" fmla="*/ 446457 w 3884163"/>
              <a:gd name="connsiteY10-1050" fmla="*/ 2852309 h 4078837"/>
              <a:gd name="connsiteX11-1051" fmla="*/ 8460 w 3884163"/>
              <a:gd name="connsiteY11-1052" fmla="*/ 1661449 h 4078837"/>
              <a:gd name="connsiteX0-1053" fmla="*/ 8460 w 3884163"/>
              <a:gd name="connsiteY0-1054" fmla="*/ 1661449 h 4078837"/>
              <a:gd name="connsiteX1-1055" fmla="*/ 899060 w 3884163"/>
              <a:gd name="connsiteY1-1056" fmla="*/ 824543 h 4078837"/>
              <a:gd name="connsiteX2-1057" fmla="*/ 1868693 w 3884163"/>
              <a:gd name="connsiteY2-1058" fmla="*/ 29816 h 4078837"/>
              <a:gd name="connsiteX3-1059" fmla="*/ 2517345 w 3884163"/>
              <a:gd name="connsiteY3-1060" fmla="*/ 199361 h 4078837"/>
              <a:gd name="connsiteX4-1061" fmla="*/ 3370785 w 3884163"/>
              <a:gd name="connsiteY4-1062" fmla="*/ 405100 h 4078837"/>
              <a:gd name="connsiteX5-1063" fmla="*/ 3881325 w 3884163"/>
              <a:gd name="connsiteY5-1064" fmla="*/ 1250920 h 4078837"/>
              <a:gd name="connsiteX6-1065" fmla="*/ 3568905 w 3884163"/>
              <a:gd name="connsiteY6-1066" fmla="*/ 1982440 h 4078837"/>
              <a:gd name="connsiteX7-1067" fmla="*/ 2905966 w 3884163"/>
              <a:gd name="connsiteY7-1068" fmla="*/ 2415829 h 4078837"/>
              <a:gd name="connsiteX8-1069" fmla="*/ 2022045 w 3884163"/>
              <a:gd name="connsiteY8-1070" fmla="*/ 3582640 h 4078837"/>
              <a:gd name="connsiteX9-1071" fmla="*/ 1063891 w 3884163"/>
              <a:gd name="connsiteY9-1072" fmla="*/ 4078836 h 4078837"/>
              <a:gd name="connsiteX10-1073" fmla="*/ 446457 w 3884163"/>
              <a:gd name="connsiteY10-1074" fmla="*/ 2852309 h 4078837"/>
              <a:gd name="connsiteX11-1075" fmla="*/ 8460 w 3884163"/>
              <a:gd name="connsiteY11-1076" fmla="*/ 1661449 h 4078837"/>
              <a:gd name="connsiteX0-1077" fmla="*/ 8460 w 3945662"/>
              <a:gd name="connsiteY0-1078" fmla="*/ 1661449 h 4078837"/>
              <a:gd name="connsiteX1-1079" fmla="*/ 899060 w 3945662"/>
              <a:gd name="connsiteY1-1080" fmla="*/ 824543 h 4078837"/>
              <a:gd name="connsiteX2-1081" fmla="*/ 1868693 w 3945662"/>
              <a:gd name="connsiteY2-1082" fmla="*/ 29816 h 4078837"/>
              <a:gd name="connsiteX3-1083" fmla="*/ 2517345 w 3945662"/>
              <a:gd name="connsiteY3-1084" fmla="*/ 199361 h 4078837"/>
              <a:gd name="connsiteX4-1085" fmla="*/ 3370785 w 3945662"/>
              <a:gd name="connsiteY4-1086" fmla="*/ 405100 h 4078837"/>
              <a:gd name="connsiteX5-1087" fmla="*/ 3942931 w 3945662"/>
              <a:gd name="connsiteY5-1088" fmla="*/ 1167052 h 4078837"/>
              <a:gd name="connsiteX6-1089" fmla="*/ 3568905 w 3945662"/>
              <a:gd name="connsiteY6-1090" fmla="*/ 1982440 h 4078837"/>
              <a:gd name="connsiteX7-1091" fmla="*/ 2905966 w 3945662"/>
              <a:gd name="connsiteY7-1092" fmla="*/ 2415829 h 4078837"/>
              <a:gd name="connsiteX8-1093" fmla="*/ 2022045 w 3945662"/>
              <a:gd name="connsiteY8-1094" fmla="*/ 3582640 h 4078837"/>
              <a:gd name="connsiteX9-1095" fmla="*/ 1063891 w 3945662"/>
              <a:gd name="connsiteY9-1096" fmla="*/ 4078836 h 4078837"/>
              <a:gd name="connsiteX10-1097" fmla="*/ 446457 w 3945662"/>
              <a:gd name="connsiteY10-1098" fmla="*/ 2852309 h 4078837"/>
              <a:gd name="connsiteX11-1099" fmla="*/ 8460 w 3945662"/>
              <a:gd name="connsiteY11-1100" fmla="*/ 1661449 h 4078837"/>
              <a:gd name="connsiteX0-1101" fmla="*/ 8460 w 3942964"/>
              <a:gd name="connsiteY0-1102" fmla="*/ 1661449 h 4078837"/>
              <a:gd name="connsiteX1-1103" fmla="*/ 899060 w 3942964"/>
              <a:gd name="connsiteY1-1104" fmla="*/ 824543 h 4078837"/>
              <a:gd name="connsiteX2-1105" fmla="*/ 1868693 w 3942964"/>
              <a:gd name="connsiteY2-1106" fmla="*/ 29816 h 4078837"/>
              <a:gd name="connsiteX3-1107" fmla="*/ 2517345 w 3942964"/>
              <a:gd name="connsiteY3-1108" fmla="*/ 199361 h 4078837"/>
              <a:gd name="connsiteX4-1109" fmla="*/ 3370785 w 3942964"/>
              <a:gd name="connsiteY4-1110" fmla="*/ 405100 h 4078837"/>
              <a:gd name="connsiteX5-1111" fmla="*/ 3942931 w 3942964"/>
              <a:gd name="connsiteY5-1112" fmla="*/ 1167052 h 4078837"/>
              <a:gd name="connsiteX6-1113" fmla="*/ 3568905 w 3942964"/>
              <a:gd name="connsiteY6-1114" fmla="*/ 1982440 h 4078837"/>
              <a:gd name="connsiteX7-1115" fmla="*/ 2905966 w 3942964"/>
              <a:gd name="connsiteY7-1116" fmla="*/ 2415829 h 4078837"/>
              <a:gd name="connsiteX8-1117" fmla="*/ 2022045 w 3942964"/>
              <a:gd name="connsiteY8-1118" fmla="*/ 3582640 h 4078837"/>
              <a:gd name="connsiteX9-1119" fmla="*/ 1063891 w 3942964"/>
              <a:gd name="connsiteY9-1120" fmla="*/ 4078836 h 4078837"/>
              <a:gd name="connsiteX10-1121" fmla="*/ 446457 w 3942964"/>
              <a:gd name="connsiteY10-1122" fmla="*/ 2852309 h 4078837"/>
              <a:gd name="connsiteX11-1123" fmla="*/ 8460 w 3942964"/>
              <a:gd name="connsiteY11-1124" fmla="*/ 1661449 h 4078837"/>
              <a:gd name="connsiteX0-1125" fmla="*/ 8460 w 3942972"/>
              <a:gd name="connsiteY0-1126" fmla="*/ 1661449 h 4078837"/>
              <a:gd name="connsiteX1-1127" fmla="*/ 899060 w 3942972"/>
              <a:gd name="connsiteY1-1128" fmla="*/ 824543 h 4078837"/>
              <a:gd name="connsiteX2-1129" fmla="*/ 1868693 w 3942972"/>
              <a:gd name="connsiteY2-1130" fmla="*/ 29816 h 4078837"/>
              <a:gd name="connsiteX3-1131" fmla="*/ 2517345 w 3942972"/>
              <a:gd name="connsiteY3-1132" fmla="*/ 199361 h 4078837"/>
              <a:gd name="connsiteX4-1133" fmla="*/ 3370785 w 3942972"/>
              <a:gd name="connsiteY4-1134" fmla="*/ 405100 h 4078837"/>
              <a:gd name="connsiteX5-1135" fmla="*/ 3942931 w 3942972"/>
              <a:gd name="connsiteY5-1136" fmla="*/ 1167052 h 4078837"/>
              <a:gd name="connsiteX6-1137" fmla="*/ 3568905 w 3942972"/>
              <a:gd name="connsiteY6-1138" fmla="*/ 1982440 h 4078837"/>
              <a:gd name="connsiteX7-1139" fmla="*/ 2905966 w 3942972"/>
              <a:gd name="connsiteY7-1140" fmla="*/ 2415829 h 4078837"/>
              <a:gd name="connsiteX8-1141" fmla="*/ 2022045 w 3942972"/>
              <a:gd name="connsiteY8-1142" fmla="*/ 3582640 h 4078837"/>
              <a:gd name="connsiteX9-1143" fmla="*/ 1063891 w 3942972"/>
              <a:gd name="connsiteY9-1144" fmla="*/ 4078836 h 4078837"/>
              <a:gd name="connsiteX10-1145" fmla="*/ 446457 w 3942972"/>
              <a:gd name="connsiteY10-1146" fmla="*/ 2852309 h 4078837"/>
              <a:gd name="connsiteX11-1147" fmla="*/ 8460 w 3942972"/>
              <a:gd name="connsiteY11-1148" fmla="*/ 1661449 h 4078837"/>
              <a:gd name="connsiteX0-1149" fmla="*/ 10582 w 3945094"/>
              <a:gd name="connsiteY0-1150" fmla="*/ 1649015 h 4066403"/>
              <a:gd name="connsiteX1-1151" fmla="*/ 842049 w 3945094"/>
              <a:gd name="connsiteY1-1152" fmla="*/ 611138 h 4066403"/>
              <a:gd name="connsiteX2-1153" fmla="*/ 1870815 w 3945094"/>
              <a:gd name="connsiteY2-1154" fmla="*/ 17382 h 4066403"/>
              <a:gd name="connsiteX3-1155" fmla="*/ 2519467 w 3945094"/>
              <a:gd name="connsiteY3-1156" fmla="*/ 186927 h 4066403"/>
              <a:gd name="connsiteX4-1157" fmla="*/ 3372907 w 3945094"/>
              <a:gd name="connsiteY4-1158" fmla="*/ 392666 h 4066403"/>
              <a:gd name="connsiteX5-1159" fmla="*/ 3945053 w 3945094"/>
              <a:gd name="connsiteY5-1160" fmla="*/ 1154618 h 4066403"/>
              <a:gd name="connsiteX6-1161" fmla="*/ 3571027 w 3945094"/>
              <a:gd name="connsiteY6-1162" fmla="*/ 1970006 h 4066403"/>
              <a:gd name="connsiteX7-1163" fmla="*/ 2908088 w 3945094"/>
              <a:gd name="connsiteY7-1164" fmla="*/ 2403395 h 4066403"/>
              <a:gd name="connsiteX8-1165" fmla="*/ 2024167 w 3945094"/>
              <a:gd name="connsiteY8-1166" fmla="*/ 3570206 h 4066403"/>
              <a:gd name="connsiteX9-1167" fmla="*/ 1066013 w 3945094"/>
              <a:gd name="connsiteY9-1168" fmla="*/ 4066402 h 4066403"/>
              <a:gd name="connsiteX10-1169" fmla="*/ 448579 w 3945094"/>
              <a:gd name="connsiteY10-1170" fmla="*/ 2839875 h 4066403"/>
              <a:gd name="connsiteX11-1171" fmla="*/ 10582 w 3945094"/>
              <a:gd name="connsiteY11-1172" fmla="*/ 1649015 h 4066403"/>
              <a:gd name="connsiteX0-1173" fmla="*/ 10582 w 3945094"/>
              <a:gd name="connsiteY0-1174" fmla="*/ 1752495 h 4169883"/>
              <a:gd name="connsiteX1-1175" fmla="*/ 842049 w 3945094"/>
              <a:gd name="connsiteY1-1176" fmla="*/ 714618 h 4169883"/>
              <a:gd name="connsiteX2-1177" fmla="*/ 1784244 w 3945094"/>
              <a:gd name="connsiteY2-1178" fmla="*/ 11730 h 4169883"/>
              <a:gd name="connsiteX3-1179" fmla="*/ 2519467 w 3945094"/>
              <a:gd name="connsiteY3-1180" fmla="*/ 290407 h 4169883"/>
              <a:gd name="connsiteX4-1181" fmla="*/ 3372907 w 3945094"/>
              <a:gd name="connsiteY4-1182" fmla="*/ 496146 h 4169883"/>
              <a:gd name="connsiteX5-1183" fmla="*/ 3945053 w 3945094"/>
              <a:gd name="connsiteY5-1184" fmla="*/ 1258098 h 4169883"/>
              <a:gd name="connsiteX6-1185" fmla="*/ 3571027 w 3945094"/>
              <a:gd name="connsiteY6-1186" fmla="*/ 2073486 h 4169883"/>
              <a:gd name="connsiteX7-1187" fmla="*/ 2908088 w 3945094"/>
              <a:gd name="connsiteY7-1188" fmla="*/ 2506875 h 4169883"/>
              <a:gd name="connsiteX8-1189" fmla="*/ 2024167 w 3945094"/>
              <a:gd name="connsiteY8-1190" fmla="*/ 3673686 h 4169883"/>
              <a:gd name="connsiteX9-1191" fmla="*/ 1066013 w 3945094"/>
              <a:gd name="connsiteY9-1192" fmla="*/ 4169882 h 4169883"/>
              <a:gd name="connsiteX10-1193" fmla="*/ 448579 w 3945094"/>
              <a:gd name="connsiteY10-1194" fmla="*/ 2943355 h 4169883"/>
              <a:gd name="connsiteX11-1195" fmla="*/ 10582 w 3945094"/>
              <a:gd name="connsiteY11-1196" fmla="*/ 1752495 h 4169883"/>
              <a:gd name="connsiteX0-1197" fmla="*/ 6408 w 4093291"/>
              <a:gd name="connsiteY0-1198" fmla="*/ 1528811 h 4169883"/>
              <a:gd name="connsiteX1-1199" fmla="*/ 990246 w 4093291"/>
              <a:gd name="connsiteY1-1200" fmla="*/ 714618 h 4169883"/>
              <a:gd name="connsiteX2-1201" fmla="*/ 1932441 w 4093291"/>
              <a:gd name="connsiteY2-1202" fmla="*/ 11730 h 4169883"/>
              <a:gd name="connsiteX3-1203" fmla="*/ 2667664 w 4093291"/>
              <a:gd name="connsiteY3-1204" fmla="*/ 290407 h 4169883"/>
              <a:gd name="connsiteX4-1205" fmla="*/ 3521104 w 4093291"/>
              <a:gd name="connsiteY4-1206" fmla="*/ 496146 h 4169883"/>
              <a:gd name="connsiteX5-1207" fmla="*/ 4093250 w 4093291"/>
              <a:gd name="connsiteY5-1208" fmla="*/ 1258098 h 4169883"/>
              <a:gd name="connsiteX6-1209" fmla="*/ 3719224 w 4093291"/>
              <a:gd name="connsiteY6-1210" fmla="*/ 2073486 h 4169883"/>
              <a:gd name="connsiteX7-1211" fmla="*/ 3056285 w 4093291"/>
              <a:gd name="connsiteY7-1212" fmla="*/ 2506875 h 4169883"/>
              <a:gd name="connsiteX8-1213" fmla="*/ 2172364 w 4093291"/>
              <a:gd name="connsiteY8-1214" fmla="*/ 3673686 h 4169883"/>
              <a:gd name="connsiteX9-1215" fmla="*/ 1214210 w 4093291"/>
              <a:gd name="connsiteY9-1216" fmla="*/ 4169882 h 4169883"/>
              <a:gd name="connsiteX10-1217" fmla="*/ 596776 w 4093291"/>
              <a:gd name="connsiteY10-1218" fmla="*/ 2943355 h 4169883"/>
              <a:gd name="connsiteX11-1219" fmla="*/ 6408 w 4093291"/>
              <a:gd name="connsiteY11-1220" fmla="*/ 1528811 h 4169883"/>
              <a:gd name="connsiteX0-1221" fmla="*/ 8100 w 3967976"/>
              <a:gd name="connsiteY0-1222" fmla="*/ 1641503 h 4169883"/>
              <a:gd name="connsiteX1-1223" fmla="*/ 864931 w 3967976"/>
              <a:gd name="connsiteY1-1224" fmla="*/ 714618 h 4169883"/>
              <a:gd name="connsiteX2-1225" fmla="*/ 1807126 w 3967976"/>
              <a:gd name="connsiteY2-1226" fmla="*/ 11730 h 4169883"/>
              <a:gd name="connsiteX3-1227" fmla="*/ 2542349 w 3967976"/>
              <a:gd name="connsiteY3-1228" fmla="*/ 290407 h 4169883"/>
              <a:gd name="connsiteX4-1229" fmla="*/ 3395789 w 3967976"/>
              <a:gd name="connsiteY4-1230" fmla="*/ 496146 h 4169883"/>
              <a:gd name="connsiteX5-1231" fmla="*/ 3967935 w 3967976"/>
              <a:gd name="connsiteY5-1232" fmla="*/ 1258098 h 4169883"/>
              <a:gd name="connsiteX6-1233" fmla="*/ 3593909 w 3967976"/>
              <a:gd name="connsiteY6-1234" fmla="*/ 2073486 h 4169883"/>
              <a:gd name="connsiteX7-1235" fmla="*/ 2930970 w 3967976"/>
              <a:gd name="connsiteY7-1236" fmla="*/ 2506875 h 4169883"/>
              <a:gd name="connsiteX8-1237" fmla="*/ 2047049 w 3967976"/>
              <a:gd name="connsiteY8-1238" fmla="*/ 3673686 h 4169883"/>
              <a:gd name="connsiteX9-1239" fmla="*/ 1088895 w 3967976"/>
              <a:gd name="connsiteY9-1240" fmla="*/ 4169882 h 4169883"/>
              <a:gd name="connsiteX10-1241" fmla="*/ 471461 w 3967976"/>
              <a:gd name="connsiteY10-1242" fmla="*/ 2943355 h 4169883"/>
              <a:gd name="connsiteX11-1243" fmla="*/ 8100 w 3967976"/>
              <a:gd name="connsiteY11-1244" fmla="*/ 1641503 h 4169883"/>
              <a:gd name="connsiteX0-1245" fmla="*/ 4484 w 3964360"/>
              <a:gd name="connsiteY0-1246" fmla="*/ 1633587 h 4161967"/>
              <a:gd name="connsiteX1-1247" fmla="*/ 748268 w 3964360"/>
              <a:gd name="connsiteY1-1248" fmla="*/ 500983 h 4161967"/>
              <a:gd name="connsiteX2-1249" fmla="*/ 1803510 w 3964360"/>
              <a:gd name="connsiteY2-1250" fmla="*/ 3814 h 4161967"/>
              <a:gd name="connsiteX3-1251" fmla="*/ 2538733 w 3964360"/>
              <a:gd name="connsiteY3-1252" fmla="*/ 282491 h 4161967"/>
              <a:gd name="connsiteX4-1253" fmla="*/ 3392173 w 3964360"/>
              <a:gd name="connsiteY4-1254" fmla="*/ 488230 h 4161967"/>
              <a:gd name="connsiteX5-1255" fmla="*/ 3964319 w 3964360"/>
              <a:gd name="connsiteY5-1256" fmla="*/ 1250182 h 4161967"/>
              <a:gd name="connsiteX6-1257" fmla="*/ 3590293 w 3964360"/>
              <a:gd name="connsiteY6-1258" fmla="*/ 2065570 h 4161967"/>
              <a:gd name="connsiteX7-1259" fmla="*/ 2927354 w 3964360"/>
              <a:gd name="connsiteY7-1260" fmla="*/ 2498959 h 4161967"/>
              <a:gd name="connsiteX8-1261" fmla="*/ 2043433 w 3964360"/>
              <a:gd name="connsiteY8-1262" fmla="*/ 3665770 h 4161967"/>
              <a:gd name="connsiteX9-1263" fmla="*/ 1085279 w 3964360"/>
              <a:gd name="connsiteY9-1264" fmla="*/ 4161966 h 4161967"/>
              <a:gd name="connsiteX10-1265" fmla="*/ 467845 w 3964360"/>
              <a:gd name="connsiteY10-1266" fmla="*/ 2935439 h 4161967"/>
              <a:gd name="connsiteX11-1267" fmla="*/ 4484 w 3964360"/>
              <a:gd name="connsiteY11-1268" fmla="*/ 1633587 h 4161967"/>
              <a:gd name="connsiteX0-1269" fmla="*/ 4484 w 3964360"/>
              <a:gd name="connsiteY0-1270" fmla="*/ 1633587 h 4161967"/>
              <a:gd name="connsiteX1-1271" fmla="*/ 748268 w 3964360"/>
              <a:gd name="connsiteY1-1272" fmla="*/ 500983 h 4161967"/>
              <a:gd name="connsiteX2-1273" fmla="*/ 1803510 w 3964360"/>
              <a:gd name="connsiteY2-1274" fmla="*/ 3814 h 4161967"/>
              <a:gd name="connsiteX3-1275" fmla="*/ 2538733 w 3964360"/>
              <a:gd name="connsiteY3-1276" fmla="*/ 282491 h 4161967"/>
              <a:gd name="connsiteX4-1277" fmla="*/ 3392173 w 3964360"/>
              <a:gd name="connsiteY4-1278" fmla="*/ 488230 h 4161967"/>
              <a:gd name="connsiteX5-1279" fmla="*/ 3964319 w 3964360"/>
              <a:gd name="connsiteY5-1280" fmla="*/ 1250182 h 4161967"/>
              <a:gd name="connsiteX6-1281" fmla="*/ 3590293 w 3964360"/>
              <a:gd name="connsiteY6-1282" fmla="*/ 2065570 h 4161967"/>
              <a:gd name="connsiteX7-1283" fmla="*/ 2927354 w 3964360"/>
              <a:gd name="connsiteY7-1284" fmla="*/ 2498959 h 4161967"/>
              <a:gd name="connsiteX8-1285" fmla="*/ 2043433 w 3964360"/>
              <a:gd name="connsiteY8-1286" fmla="*/ 3665770 h 4161967"/>
              <a:gd name="connsiteX9-1287" fmla="*/ 1085279 w 3964360"/>
              <a:gd name="connsiteY9-1288" fmla="*/ 4161966 h 4161967"/>
              <a:gd name="connsiteX10-1289" fmla="*/ 467845 w 3964360"/>
              <a:gd name="connsiteY10-1290" fmla="*/ 2935439 h 4161967"/>
              <a:gd name="connsiteX11-1291" fmla="*/ 4484 w 3964360"/>
              <a:gd name="connsiteY11-1292" fmla="*/ 1633587 h 4161967"/>
              <a:gd name="connsiteX0-1293" fmla="*/ 4484 w 3964360"/>
              <a:gd name="connsiteY0-1294" fmla="*/ 1633587 h 4161967"/>
              <a:gd name="connsiteX1-1295" fmla="*/ 748268 w 3964360"/>
              <a:gd name="connsiteY1-1296" fmla="*/ 500983 h 4161967"/>
              <a:gd name="connsiteX2-1297" fmla="*/ 1803510 w 3964360"/>
              <a:gd name="connsiteY2-1298" fmla="*/ 3814 h 4161967"/>
              <a:gd name="connsiteX3-1299" fmla="*/ 2538733 w 3964360"/>
              <a:gd name="connsiteY3-1300" fmla="*/ 282491 h 4161967"/>
              <a:gd name="connsiteX4-1301" fmla="*/ 3392173 w 3964360"/>
              <a:gd name="connsiteY4-1302" fmla="*/ 488230 h 4161967"/>
              <a:gd name="connsiteX5-1303" fmla="*/ 3964319 w 3964360"/>
              <a:gd name="connsiteY5-1304" fmla="*/ 1250182 h 4161967"/>
              <a:gd name="connsiteX6-1305" fmla="*/ 3590293 w 3964360"/>
              <a:gd name="connsiteY6-1306" fmla="*/ 2065570 h 4161967"/>
              <a:gd name="connsiteX7-1307" fmla="*/ 2927354 w 3964360"/>
              <a:gd name="connsiteY7-1308" fmla="*/ 2498959 h 4161967"/>
              <a:gd name="connsiteX8-1309" fmla="*/ 2043433 w 3964360"/>
              <a:gd name="connsiteY8-1310" fmla="*/ 3665770 h 4161967"/>
              <a:gd name="connsiteX9-1311" fmla="*/ 1085279 w 3964360"/>
              <a:gd name="connsiteY9-1312" fmla="*/ 4161966 h 4161967"/>
              <a:gd name="connsiteX10-1313" fmla="*/ 467845 w 3964360"/>
              <a:gd name="connsiteY10-1314" fmla="*/ 2935439 h 4161967"/>
              <a:gd name="connsiteX11-1315" fmla="*/ 4484 w 3964360"/>
              <a:gd name="connsiteY11-1316" fmla="*/ 1633587 h 4161967"/>
              <a:gd name="connsiteX0-1317" fmla="*/ 4484 w 3964360"/>
              <a:gd name="connsiteY0-1318" fmla="*/ 1633587 h 4161967"/>
              <a:gd name="connsiteX1-1319" fmla="*/ 748268 w 3964360"/>
              <a:gd name="connsiteY1-1320" fmla="*/ 500983 h 4161967"/>
              <a:gd name="connsiteX2-1321" fmla="*/ 1803510 w 3964360"/>
              <a:gd name="connsiteY2-1322" fmla="*/ 3814 h 4161967"/>
              <a:gd name="connsiteX3-1323" fmla="*/ 2538733 w 3964360"/>
              <a:gd name="connsiteY3-1324" fmla="*/ 282491 h 4161967"/>
              <a:gd name="connsiteX4-1325" fmla="*/ 3392173 w 3964360"/>
              <a:gd name="connsiteY4-1326" fmla="*/ 488230 h 4161967"/>
              <a:gd name="connsiteX5-1327" fmla="*/ 3964319 w 3964360"/>
              <a:gd name="connsiteY5-1328" fmla="*/ 1250182 h 4161967"/>
              <a:gd name="connsiteX6-1329" fmla="*/ 3590293 w 3964360"/>
              <a:gd name="connsiteY6-1330" fmla="*/ 2065570 h 4161967"/>
              <a:gd name="connsiteX7-1331" fmla="*/ 2927354 w 3964360"/>
              <a:gd name="connsiteY7-1332" fmla="*/ 2498959 h 4161967"/>
              <a:gd name="connsiteX8-1333" fmla="*/ 2043433 w 3964360"/>
              <a:gd name="connsiteY8-1334" fmla="*/ 3665770 h 4161967"/>
              <a:gd name="connsiteX9-1335" fmla="*/ 1085279 w 3964360"/>
              <a:gd name="connsiteY9-1336" fmla="*/ 4161966 h 4161967"/>
              <a:gd name="connsiteX10-1337" fmla="*/ 467845 w 3964360"/>
              <a:gd name="connsiteY10-1338" fmla="*/ 2935439 h 4161967"/>
              <a:gd name="connsiteX11-1339" fmla="*/ 4484 w 3964360"/>
              <a:gd name="connsiteY11-1340" fmla="*/ 1633587 h 4161967"/>
              <a:gd name="connsiteX0-1341" fmla="*/ 6329 w 3966205"/>
              <a:gd name="connsiteY0-1342" fmla="*/ 1636781 h 4165161"/>
              <a:gd name="connsiteX1-1343" fmla="*/ 810839 w 3966205"/>
              <a:gd name="connsiteY1-1344" fmla="*/ 596530 h 4165161"/>
              <a:gd name="connsiteX2-1345" fmla="*/ 1805355 w 3966205"/>
              <a:gd name="connsiteY2-1346" fmla="*/ 7008 h 4165161"/>
              <a:gd name="connsiteX3-1347" fmla="*/ 2540578 w 3966205"/>
              <a:gd name="connsiteY3-1348" fmla="*/ 285685 h 4165161"/>
              <a:gd name="connsiteX4-1349" fmla="*/ 3394018 w 3966205"/>
              <a:gd name="connsiteY4-1350" fmla="*/ 491424 h 4165161"/>
              <a:gd name="connsiteX5-1351" fmla="*/ 3966164 w 3966205"/>
              <a:gd name="connsiteY5-1352" fmla="*/ 1253376 h 4165161"/>
              <a:gd name="connsiteX6-1353" fmla="*/ 3592138 w 3966205"/>
              <a:gd name="connsiteY6-1354" fmla="*/ 2068764 h 4165161"/>
              <a:gd name="connsiteX7-1355" fmla="*/ 2929199 w 3966205"/>
              <a:gd name="connsiteY7-1356" fmla="*/ 2502153 h 4165161"/>
              <a:gd name="connsiteX8-1357" fmla="*/ 2045278 w 3966205"/>
              <a:gd name="connsiteY8-1358" fmla="*/ 3668964 h 4165161"/>
              <a:gd name="connsiteX9-1359" fmla="*/ 1087124 w 3966205"/>
              <a:gd name="connsiteY9-1360" fmla="*/ 4165160 h 4165161"/>
              <a:gd name="connsiteX10-1361" fmla="*/ 469690 w 3966205"/>
              <a:gd name="connsiteY10-1362" fmla="*/ 2938633 h 4165161"/>
              <a:gd name="connsiteX11-1363" fmla="*/ 6329 w 3966205"/>
              <a:gd name="connsiteY11-1364" fmla="*/ 1636781 h 41651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51" y="connsiteY9-152"/>
              </a:cxn>
              <a:cxn ang="0">
                <a:pos x="connsiteX10-693" y="connsiteY10-694"/>
              </a:cxn>
              <a:cxn ang="0">
                <a:pos x="connsiteX11-739" y="connsiteY11-740"/>
              </a:cxn>
            </a:cxnLst>
            <a:rect l="l" t="t" r="r" b="b"/>
            <a:pathLst>
              <a:path w="3966205" h="4165161">
                <a:moveTo>
                  <a:pt x="6329" y="1636781"/>
                </a:moveTo>
                <a:cubicBezTo>
                  <a:pt x="63187" y="1246431"/>
                  <a:pt x="737093" y="1279598"/>
                  <a:pt x="810839" y="596530"/>
                </a:cubicBezTo>
                <a:cubicBezTo>
                  <a:pt x="854266" y="194288"/>
                  <a:pt x="1517065" y="58816"/>
                  <a:pt x="1805355" y="7008"/>
                </a:cubicBezTo>
                <a:cubicBezTo>
                  <a:pt x="2093645" y="-44800"/>
                  <a:pt x="2275801" y="204949"/>
                  <a:pt x="2540578" y="285685"/>
                </a:cubicBezTo>
                <a:cubicBezTo>
                  <a:pt x="2805355" y="366421"/>
                  <a:pt x="3156420" y="330142"/>
                  <a:pt x="3394018" y="491424"/>
                </a:cubicBezTo>
                <a:cubicBezTo>
                  <a:pt x="3631616" y="652706"/>
                  <a:pt x="3963132" y="826424"/>
                  <a:pt x="3966164" y="1253376"/>
                </a:cubicBezTo>
                <a:cubicBezTo>
                  <a:pt x="3969196" y="1680328"/>
                  <a:pt x="3803911" y="1923498"/>
                  <a:pt x="3592138" y="2068764"/>
                </a:cubicBezTo>
                <a:cubicBezTo>
                  <a:pt x="3380365" y="2214030"/>
                  <a:pt x="3188722" y="2082228"/>
                  <a:pt x="2929199" y="2502153"/>
                </a:cubicBezTo>
                <a:cubicBezTo>
                  <a:pt x="2669676" y="2922078"/>
                  <a:pt x="2352290" y="3391796"/>
                  <a:pt x="2045278" y="3668964"/>
                </a:cubicBezTo>
                <a:cubicBezTo>
                  <a:pt x="1738266" y="3946132"/>
                  <a:pt x="1463986" y="4165859"/>
                  <a:pt x="1087124" y="4165160"/>
                </a:cubicBezTo>
                <a:cubicBezTo>
                  <a:pt x="710262" y="4164461"/>
                  <a:pt x="649822" y="3360029"/>
                  <a:pt x="469690" y="2938633"/>
                </a:cubicBezTo>
                <a:cubicBezTo>
                  <a:pt x="289558" y="2517237"/>
                  <a:pt x="-50529" y="2027132"/>
                  <a:pt x="6329" y="1636781"/>
                </a:cubicBezTo>
                <a:close/>
              </a:path>
            </a:pathLst>
          </a:cu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ru-RU" sz="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24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921846" y="1944177"/>
            <a:ext cx="4367075" cy="3877336"/>
            <a:chOff x="3230" y="3788"/>
            <a:chExt cx="4299" cy="3817"/>
          </a:xfrm>
        </p:grpSpPr>
        <p:sp>
          <p:nvSpPr>
            <p:cNvPr id="4" name="9 Rectángulo redondeado"/>
            <p:cNvSpPr>
              <a:spLocks noChangeAspect="1"/>
            </p:cNvSpPr>
            <p:nvPr/>
          </p:nvSpPr>
          <p:spPr>
            <a:xfrm>
              <a:off x="3230" y="3788"/>
              <a:ext cx="839" cy="839"/>
            </a:xfrm>
            <a:prstGeom prst="roundRect">
              <a:avLst>
                <a:gd name="adj" fmla="val 7225"/>
              </a:avLst>
            </a:prstGeom>
            <a:solidFill>
              <a:srgbClr val="FF8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2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Open Sans Extrabold" panose="020B0906030804020204" pitchFamily="34" charset="0"/>
                </a:rPr>
                <a:t>01</a:t>
              </a:r>
            </a:p>
          </p:txBody>
        </p:sp>
        <p:sp>
          <p:nvSpPr>
            <p:cNvPr id="6" name="10 Rectángulo redondeado"/>
            <p:cNvSpPr>
              <a:spLocks noChangeAspect="1"/>
            </p:cNvSpPr>
            <p:nvPr/>
          </p:nvSpPr>
          <p:spPr>
            <a:xfrm>
              <a:off x="3230" y="5277"/>
              <a:ext cx="839" cy="839"/>
            </a:xfrm>
            <a:prstGeom prst="roundRect">
              <a:avLst>
                <a:gd name="adj" fmla="val 7225"/>
              </a:avLst>
            </a:prstGeom>
            <a:solidFill>
              <a:srgbClr val="FF8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22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Open Sans Extrabold" panose="020B0906030804020204" pitchFamily="34" charset="0"/>
                </a:rPr>
                <a:t>02</a:t>
              </a:r>
            </a:p>
          </p:txBody>
        </p:sp>
        <p:sp>
          <p:nvSpPr>
            <p:cNvPr id="9" name="Textbox 1"/>
            <p:cNvSpPr/>
            <p:nvPr/>
          </p:nvSpPr>
          <p:spPr>
            <a:xfrm>
              <a:off x="4365" y="3819"/>
              <a:ext cx="3163" cy="779"/>
            </a:xfrm>
            <a:prstGeom prst="rect">
              <a:avLst/>
            </a:prstGeom>
          </p:spPr>
          <p:txBody>
            <a:bodyPr wrap="square" lIns="90662" tIns="45331" rIns="90662" bIns="45331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b="1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输入你的标题</a:t>
              </a:r>
            </a:p>
            <a:p>
              <a:pPr algn="l">
                <a:lnSpc>
                  <a:spcPct val="120000"/>
                </a:lnSpc>
              </a:pPr>
              <a:r>
                <a:rPr lang="zh-CN" altLang="en-US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详细内容</a:t>
              </a:r>
              <a:r>
                <a:rPr lang="en-US" altLang="zh-CN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……</a:t>
              </a:r>
              <a:r>
                <a:rPr lang="zh-CN" altLang="en-US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点击输入本栏的具体文字，简明扼要的说明分项内容，此为概念图解。</a:t>
              </a:r>
            </a:p>
          </p:txBody>
        </p:sp>
        <p:sp>
          <p:nvSpPr>
            <p:cNvPr id="13" name="Textbox 1"/>
            <p:cNvSpPr/>
            <p:nvPr/>
          </p:nvSpPr>
          <p:spPr>
            <a:xfrm>
              <a:off x="4364" y="5308"/>
              <a:ext cx="3165" cy="779"/>
            </a:xfrm>
            <a:prstGeom prst="rect">
              <a:avLst/>
            </a:prstGeom>
          </p:spPr>
          <p:txBody>
            <a:bodyPr wrap="square" lIns="90662" tIns="45331" rIns="90662" bIns="45331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b="1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输入你的标题</a:t>
              </a:r>
            </a:p>
            <a:p>
              <a:pPr algn="l">
                <a:lnSpc>
                  <a:spcPct val="120000"/>
                </a:lnSpc>
              </a:pPr>
              <a:r>
                <a:rPr lang="zh-CN" altLang="en-US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详细内容</a:t>
              </a:r>
              <a:r>
                <a:rPr lang="en-US" altLang="zh-CN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……</a:t>
              </a:r>
              <a:r>
                <a:rPr lang="zh-CN" altLang="en-US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点击输入本栏的具体文字，简明扼要的说明分项内容，此为概念图解。</a:t>
              </a:r>
            </a:p>
          </p:txBody>
        </p:sp>
        <p:sp>
          <p:nvSpPr>
            <p:cNvPr id="14" name="Textbox 1"/>
            <p:cNvSpPr/>
            <p:nvPr/>
          </p:nvSpPr>
          <p:spPr>
            <a:xfrm>
              <a:off x="4364" y="6797"/>
              <a:ext cx="3165" cy="779"/>
            </a:xfrm>
            <a:prstGeom prst="rect">
              <a:avLst/>
            </a:prstGeom>
          </p:spPr>
          <p:txBody>
            <a:bodyPr wrap="square" lIns="90662" tIns="45331" rIns="90662" bIns="45331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b="1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输入你的标题</a:t>
              </a:r>
            </a:p>
            <a:p>
              <a:pPr algn="l">
                <a:lnSpc>
                  <a:spcPct val="120000"/>
                </a:lnSpc>
              </a:pPr>
              <a:r>
                <a:rPr lang="zh-CN" altLang="en-US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详细内容</a:t>
              </a:r>
              <a:r>
                <a:rPr lang="en-US" altLang="zh-CN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……</a:t>
              </a:r>
              <a:r>
                <a:rPr lang="zh-CN" altLang="en-US" sz="1000" spc="2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点击输入本栏的具体文字，简明扼要的说明分项内容，此为概念图解。</a:t>
              </a:r>
            </a:p>
          </p:txBody>
        </p:sp>
        <p:sp>
          <p:nvSpPr>
            <p:cNvPr id="15" name="18 Rectángulo redondeado"/>
            <p:cNvSpPr>
              <a:spLocks noChangeAspect="1"/>
            </p:cNvSpPr>
            <p:nvPr/>
          </p:nvSpPr>
          <p:spPr>
            <a:xfrm>
              <a:off x="3230" y="6766"/>
              <a:ext cx="839" cy="839"/>
            </a:xfrm>
            <a:prstGeom prst="roundRect">
              <a:avLst>
                <a:gd name="adj" fmla="val 7225"/>
              </a:avLst>
            </a:prstGeom>
            <a:solidFill>
              <a:srgbClr val="FF8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SV" sz="22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Open Sans Extrabold" panose="020B0906030804020204" pitchFamily="34" charset="0"/>
                </a:rPr>
                <a:t>03</a:t>
              </a:r>
            </a:p>
          </p:txBody>
        </p:sp>
      </p:grpSp>
      <p:pic>
        <p:nvPicPr>
          <p:cNvPr id="246" name="图片 2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3" t="18663" r="8804"/>
          <a:stretch>
            <a:fillRect/>
          </a:stretch>
        </p:blipFill>
        <p:spPr>
          <a:xfrm rot="20102838">
            <a:off x="7640060" y="2253065"/>
            <a:ext cx="2163671" cy="38257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11302.jpg3"/>
          <p:cNvPicPr>
            <a:picLocks noChangeAspect="1"/>
          </p:cNvPicPr>
          <p:nvPr userDrawn="1"/>
        </p:nvPicPr>
        <p:blipFill>
          <a:blip r:embed="rId5"/>
          <a:srcRect r="25204"/>
          <a:stretch>
            <a:fillRect/>
          </a:stretch>
        </p:blipFill>
        <p:spPr>
          <a:xfrm rot="5400000">
            <a:off x="2680970" y="-2681605"/>
            <a:ext cx="6851650" cy="12214225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6"/>
          <a:srcRect l="14768" b="6237"/>
          <a:stretch>
            <a:fillRect/>
          </a:stretch>
        </p:blipFill>
        <p:spPr>
          <a:xfrm>
            <a:off x="-19685" y="-99695"/>
            <a:ext cx="12588240" cy="7016115"/>
          </a:xfrm>
          <a:prstGeom prst="rect">
            <a:avLst/>
          </a:prstGeom>
        </p:spPr>
      </p:pic>
      <p:sp>
        <p:nvSpPr>
          <p:cNvPr id="18" name="任意多边形: 形状 17"/>
          <p:cNvSpPr/>
          <p:nvPr/>
        </p:nvSpPr>
        <p:spPr>
          <a:xfrm>
            <a:off x="6540875" y="-629921"/>
            <a:ext cx="6221472" cy="7157711"/>
          </a:xfrm>
          <a:custGeom>
            <a:avLst/>
            <a:gdLst>
              <a:gd name="connsiteX0" fmla="*/ 574885 w 6242956"/>
              <a:gd name="connsiteY0" fmla="*/ 0 h 6565892"/>
              <a:gd name="connsiteX1" fmla="*/ 1512831 w 6242956"/>
              <a:gd name="connsiteY1" fmla="*/ 3238501 h 6565892"/>
              <a:gd name="connsiteX2" fmla="*/ 4560831 w 6242956"/>
              <a:gd name="connsiteY2" fmla="*/ 4248151 h 6565892"/>
              <a:gd name="connsiteX3" fmla="*/ 6208976 w 6242956"/>
              <a:gd name="connsiteY3" fmla="*/ 6516461 h 6565892"/>
              <a:gd name="connsiteX4" fmla="*/ 6192774 w 6242956"/>
              <a:gd name="connsiteY4" fmla="*/ 6565892 h 6565892"/>
              <a:gd name="connsiteX5" fmla="*/ 6186959 w 6242956"/>
              <a:gd name="connsiteY5" fmla="*/ 6534151 h 6565892"/>
              <a:gd name="connsiteX6" fmla="*/ 5310659 w 6242956"/>
              <a:gd name="connsiteY6" fmla="*/ 5010151 h 6565892"/>
              <a:gd name="connsiteX7" fmla="*/ 3862859 w 6242956"/>
              <a:gd name="connsiteY7" fmla="*/ 4438651 h 6565892"/>
              <a:gd name="connsiteX8" fmla="*/ 1862609 w 6242956"/>
              <a:gd name="connsiteY8" fmla="*/ 4400551 h 6565892"/>
              <a:gd name="connsiteX9" fmla="*/ 948209 w 6242956"/>
              <a:gd name="connsiteY9" fmla="*/ 4076701 h 6565892"/>
              <a:gd name="connsiteX10" fmla="*/ 338609 w 6242956"/>
              <a:gd name="connsiteY10" fmla="*/ 3086101 h 6565892"/>
              <a:gd name="connsiteX11" fmla="*/ 224309 w 6242956"/>
              <a:gd name="connsiteY11" fmla="*/ 1905001 h 6565892"/>
              <a:gd name="connsiteX12" fmla="*/ 186209 w 6242956"/>
              <a:gd name="connsiteY12" fmla="*/ 704851 h 6565892"/>
              <a:gd name="connsiteX13" fmla="*/ 50980 w 6242956"/>
              <a:gd name="connsiteY13" fmla="*/ 175097 h 6565892"/>
              <a:gd name="connsiteX14" fmla="*/ 0 w 6242956"/>
              <a:gd name="connsiteY14" fmla="*/ 8398 h 6565892"/>
              <a:gd name="connsiteX0-1" fmla="*/ 523905 w 6191976"/>
              <a:gd name="connsiteY0-2" fmla="*/ 0 h 6565892"/>
              <a:gd name="connsiteX1-3" fmla="*/ 1461851 w 6191976"/>
              <a:gd name="connsiteY1-4" fmla="*/ 3238501 h 6565892"/>
              <a:gd name="connsiteX2-5" fmla="*/ 4509851 w 6191976"/>
              <a:gd name="connsiteY2-6" fmla="*/ 4248151 h 6565892"/>
              <a:gd name="connsiteX3-7" fmla="*/ 6157996 w 6191976"/>
              <a:gd name="connsiteY3-8" fmla="*/ 6516461 h 6565892"/>
              <a:gd name="connsiteX4-9" fmla="*/ 6141794 w 6191976"/>
              <a:gd name="connsiteY4-10" fmla="*/ 6565892 h 6565892"/>
              <a:gd name="connsiteX5-11" fmla="*/ 6135979 w 6191976"/>
              <a:gd name="connsiteY5-12" fmla="*/ 6534151 h 6565892"/>
              <a:gd name="connsiteX6-13" fmla="*/ 5259679 w 6191976"/>
              <a:gd name="connsiteY6-14" fmla="*/ 5010151 h 6565892"/>
              <a:gd name="connsiteX7-15" fmla="*/ 3811879 w 6191976"/>
              <a:gd name="connsiteY7-16" fmla="*/ 4438651 h 6565892"/>
              <a:gd name="connsiteX8-17" fmla="*/ 1811629 w 6191976"/>
              <a:gd name="connsiteY8-18" fmla="*/ 4400551 h 6565892"/>
              <a:gd name="connsiteX9-19" fmla="*/ 897229 w 6191976"/>
              <a:gd name="connsiteY9-20" fmla="*/ 4076701 h 6565892"/>
              <a:gd name="connsiteX10-21" fmla="*/ 287629 w 6191976"/>
              <a:gd name="connsiteY10-22" fmla="*/ 3086101 h 6565892"/>
              <a:gd name="connsiteX11-23" fmla="*/ 173329 w 6191976"/>
              <a:gd name="connsiteY11-24" fmla="*/ 1905001 h 6565892"/>
              <a:gd name="connsiteX12-25" fmla="*/ 135229 w 6191976"/>
              <a:gd name="connsiteY12-26" fmla="*/ 704851 h 6565892"/>
              <a:gd name="connsiteX13-27" fmla="*/ 0 w 6191976"/>
              <a:gd name="connsiteY13-28" fmla="*/ 175097 h 6565892"/>
              <a:gd name="connsiteX14-29" fmla="*/ 523905 w 6191976"/>
              <a:gd name="connsiteY14-30" fmla="*/ 0 h 6565892"/>
              <a:gd name="connsiteX0-31" fmla="*/ 523905 w 6191976"/>
              <a:gd name="connsiteY0-32" fmla="*/ 0 h 6565892"/>
              <a:gd name="connsiteX1-33" fmla="*/ 1461851 w 6191976"/>
              <a:gd name="connsiteY1-34" fmla="*/ 3238501 h 6565892"/>
              <a:gd name="connsiteX2-35" fmla="*/ 4509851 w 6191976"/>
              <a:gd name="connsiteY2-36" fmla="*/ 4248151 h 6565892"/>
              <a:gd name="connsiteX3-37" fmla="*/ 6157996 w 6191976"/>
              <a:gd name="connsiteY3-38" fmla="*/ 6516461 h 6565892"/>
              <a:gd name="connsiteX4-39" fmla="*/ 6141794 w 6191976"/>
              <a:gd name="connsiteY4-40" fmla="*/ 6565892 h 6565892"/>
              <a:gd name="connsiteX5-41" fmla="*/ 6135979 w 6191976"/>
              <a:gd name="connsiteY5-42" fmla="*/ 6534151 h 6565892"/>
              <a:gd name="connsiteX6-43" fmla="*/ 5259679 w 6191976"/>
              <a:gd name="connsiteY6-44" fmla="*/ 5010151 h 6565892"/>
              <a:gd name="connsiteX7-45" fmla="*/ 3811879 w 6191976"/>
              <a:gd name="connsiteY7-46" fmla="*/ 4438651 h 6565892"/>
              <a:gd name="connsiteX8-47" fmla="*/ 1811629 w 6191976"/>
              <a:gd name="connsiteY8-48" fmla="*/ 4400551 h 6565892"/>
              <a:gd name="connsiteX9-49" fmla="*/ 897229 w 6191976"/>
              <a:gd name="connsiteY9-50" fmla="*/ 4076701 h 6565892"/>
              <a:gd name="connsiteX10-51" fmla="*/ 173329 w 6191976"/>
              <a:gd name="connsiteY10-52" fmla="*/ 1905001 h 6565892"/>
              <a:gd name="connsiteX11-53" fmla="*/ 135229 w 6191976"/>
              <a:gd name="connsiteY11-54" fmla="*/ 704851 h 6565892"/>
              <a:gd name="connsiteX12-55" fmla="*/ 0 w 6191976"/>
              <a:gd name="connsiteY12-56" fmla="*/ 175097 h 6565892"/>
              <a:gd name="connsiteX13-57" fmla="*/ 523905 w 6191976"/>
              <a:gd name="connsiteY13-58" fmla="*/ 0 h 6565892"/>
              <a:gd name="connsiteX0-59" fmla="*/ 523905 w 6191976"/>
              <a:gd name="connsiteY0-60" fmla="*/ 0 h 6565892"/>
              <a:gd name="connsiteX1-61" fmla="*/ 1461851 w 6191976"/>
              <a:gd name="connsiteY1-62" fmla="*/ 3238501 h 6565892"/>
              <a:gd name="connsiteX2-63" fmla="*/ 4509851 w 6191976"/>
              <a:gd name="connsiteY2-64" fmla="*/ 4248151 h 6565892"/>
              <a:gd name="connsiteX3-65" fmla="*/ 6157996 w 6191976"/>
              <a:gd name="connsiteY3-66" fmla="*/ 6516461 h 6565892"/>
              <a:gd name="connsiteX4-67" fmla="*/ 6141794 w 6191976"/>
              <a:gd name="connsiteY4-68" fmla="*/ 6565892 h 6565892"/>
              <a:gd name="connsiteX5-69" fmla="*/ 6135979 w 6191976"/>
              <a:gd name="connsiteY5-70" fmla="*/ 6534151 h 6565892"/>
              <a:gd name="connsiteX6-71" fmla="*/ 5259679 w 6191976"/>
              <a:gd name="connsiteY6-72" fmla="*/ 5010151 h 6565892"/>
              <a:gd name="connsiteX7-73" fmla="*/ 3811879 w 6191976"/>
              <a:gd name="connsiteY7-74" fmla="*/ 4438651 h 6565892"/>
              <a:gd name="connsiteX8-75" fmla="*/ 1811629 w 6191976"/>
              <a:gd name="connsiteY8-76" fmla="*/ 4400551 h 6565892"/>
              <a:gd name="connsiteX9-77" fmla="*/ 631758 w 6191976"/>
              <a:gd name="connsiteY9-78" fmla="*/ 3693243 h 6565892"/>
              <a:gd name="connsiteX10-79" fmla="*/ 173329 w 6191976"/>
              <a:gd name="connsiteY10-80" fmla="*/ 1905001 h 6565892"/>
              <a:gd name="connsiteX11-81" fmla="*/ 135229 w 6191976"/>
              <a:gd name="connsiteY11-82" fmla="*/ 704851 h 6565892"/>
              <a:gd name="connsiteX12-83" fmla="*/ 0 w 6191976"/>
              <a:gd name="connsiteY12-84" fmla="*/ 175097 h 6565892"/>
              <a:gd name="connsiteX13-85" fmla="*/ 523905 w 6191976"/>
              <a:gd name="connsiteY13-86" fmla="*/ 0 h 6565892"/>
              <a:gd name="connsiteX0-87" fmla="*/ 553401 w 6221472"/>
              <a:gd name="connsiteY0-88" fmla="*/ 591819 h 7157711"/>
              <a:gd name="connsiteX1-89" fmla="*/ 1491347 w 6221472"/>
              <a:gd name="connsiteY1-90" fmla="*/ 3830320 h 7157711"/>
              <a:gd name="connsiteX2-91" fmla="*/ 4539347 w 6221472"/>
              <a:gd name="connsiteY2-92" fmla="*/ 4839970 h 7157711"/>
              <a:gd name="connsiteX3-93" fmla="*/ 6187492 w 6221472"/>
              <a:gd name="connsiteY3-94" fmla="*/ 7108280 h 7157711"/>
              <a:gd name="connsiteX4-95" fmla="*/ 6171290 w 6221472"/>
              <a:gd name="connsiteY4-96" fmla="*/ 7157711 h 7157711"/>
              <a:gd name="connsiteX5-97" fmla="*/ 6165475 w 6221472"/>
              <a:gd name="connsiteY5-98" fmla="*/ 7125970 h 7157711"/>
              <a:gd name="connsiteX6-99" fmla="*/ 5289175 w 6221472"/>
              <a:gd name="connsiteY6-100" fmla="*/ 5601970 h 7157711"/>
              <a:gd name="connsiteX7-101" fmla="*/ 3841375 w 6221472"/>
              <a:gd name="connsiteY7-102" fmla="*/ 5030470 h 7157711"/>
              <a:gd name="connsiteX8-103" fmla="*/ 1841125 w 6221472"/>
              <a:gd name="connsiteY8-104" fmla="*/ 4992370 h 7157711"/>
              <a:gd name="connsiteX9-105" fmla="*/ 661254 w 6221472"/>
              <a:gd name="connsiteY9-106" fmla="*/ 4285062 h 7157711"/>
              <a:gd name="connsiteX10-107" fmla="*/ 202825 w 6221472"/>
              <a:gd name="connsiteY10-108" fmla="*/ 2496820 h 7157711"/>
              <a:gd name="connsiteX11-109" fmla="*/ 164725 w 6221472"/>
              <a:gd name="connsiteY11-110" fmla="*/ 1296670 h 7157711"/>
              <a:gd name="connsiteX12-111" fmla="*/ 0 w 6221472"/>
              <a:gd name="connsiteY12-112" fmla="*/ 0 h 7157711"/>
              <a:gd name="connsiteX13-113" fmla="*/ 553401 w 6221472"/>
              <a:gd name="connsiteY13-114" fmla="*/ 591819 h 71577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6221472" h="7157711">
                <a:moveTo>
                  <a:pt x="553401" y="591819"/>
                </a:moveTo>
                <a:cubicBezTo>
                  <a:pt x="332650" y="3119119"/>
                  <a:pt x="827023" y="3122295"/>
                  <a:pt x="1491347" y="3830320"/>
                </a:cubicBezTo>
                <a:cubicBezTo>
                  <a:pt x="2155671" y="4538345"/>
                  <a:pt x="3191203" y="4469406"/>
                  <a:pt x="4539347" y="4839970"/>
                </a:cubicBezTo>
                <a:cubicBezTo>
                  <a:pt x="5550455" y="5117893"/>
                  <a:pt x="6404446" y="6158146"/>
                  <a:pt x="6187492" y="7108280"/>
                </a:cubicBezTo>
                <a:lnTo>
                  <a:pt x="6171290" y="7157711"/>
                </a:lnTo>
                <a:lnTo>
                  <a:pt x="6165475" y="7125970"/>
                </a:lnTo>
                <a:cubicBezTo>
                  <a:pt x="6022600" y="6722745"/>
                  <a:pt x="5676525" y="5951220"/>
                  <a:pt x="5289175" y="5601970"/>
                </a:cubicBezTo>
                <a:cubicBezTo>
                  <a:pt x="4901825" y="5252720"/>
                  <a:pt x="4416050" y="5132070"/>
                  <a:pt x="3841375" y="5030470"/>
                </a:cubicBezTo>
                <a:cubicBezTo>
                  <a:pt x="3266700" y="4928870"/>
                  <a:pt x="2371145" y="5116605"/>
                  <a:pt x="1841125" y="4992370"/>
                </a:cubicBezTo>
                <a:cubicBezTo>
                  <a:pt x="1311105" y="4868135"/>
                  <a:pt x="934304" y="4700987"/>
                  <a:pt x="661254" y="4285062"/>
                </a:cubicBezTo>
                <a:cubicBezTo>
                  <a:pt x="388204" y="3869137"/>
                  <a:pt x="285580" y="2994885"/>
                  <a:pt x="202825" y="2496820"/>
                </a:cubicBezTo>
                <a:cubicBezTo>
                  <a:pt x="120070" y="1998755"/>
                  <a:pt x="190125" y="1715770"/>
                  <a:pt x="164725" y="1296670"/>
                </a:cubicBezTo>
                <a:cubicBezTo>
                  <a:pt x="155200" y="1139508"/>
                  <a:pt x="60369" y="185961"/>
                  <a:pt x="0" y="0"/>
                </a:cubicBezTo>
                <a:lnTo>
                  <a:pt x="553401" y="591819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-1429646" y="4826469"/>
            <a:ext cx="3279063" cy="3279063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任意多边形 4"/>
          <p:cNvSpPr/>
          <p:nvPr/>
        </p:nvSpPr>
        <p:spPr>
          <a:xfrm>
            <a:off x="-463438" y="-1016243"/>
            <a:ext cx="2475216" cy="4107485"/>
          </a:xfrm>
          <a:custGeom>
            <a:avLst/>
            <a:gdLst>
              <a:gd name="connsiteX0" fmla="*/ 94948 w 2475216"/>
              <a:gd name="connsiteY0" fmla="*/ 567658 h 4087629"/>
              <a:gd name="connsiteX1" fmla="*/ 1527963 w 2475216"/>
              <a:gd name="connsiteY1" fmla="*/ 89986 h 4087629"/>
              <a:gd name="connsiteX2" fmla="*/ 2469659 w 2475216"/>
              <a:gd name="connsiteY2" fmla="*/ 1563944 h 4087629"/>
              <a:gd name="connsiteX3" fmla="*/ 1104883 w 2475216"/>
              <a:gd name="connsiteY3" fmla="*/ 2614822 h 4087629"/>
              <a:gd name="connsiteX4" fmla="*/ 627211 w 2475216"/>
              <a:gd name="connsiteY4" fmla="*/ 3638404 h 4087629"/>
              <a:gd name="connsiteX5" fmla="*/ 190483 w 2475216"/>
              <a:gd name="connsiteY5" fmla="*/ 3870416 h 4087629"/>
              <a:gd name="connsiteX6" fmla="*/ 94948 w 2475216"/>
              <a:gd name="connsiteY6" fmla="*/ 567658 h 4087629"/>
              <a:gd name="connsiteX0-1" fmla="*/ 94948 w 2475216"/>
              <a:gd name="connsiteY0-2" fmla="*/ 567658 h 4087629"/>
              <a:gd name="connsiteX1-3" fmla="*/ 1527963 w 2475216"/>
              <a:gd name="connsiteY1-4" fmla="*/ 89986 h 4087629"/>
              <a:gd name="connsiteX2-5" fmla="*/ 2469659 w 2475216"/>
              <a:gd name="connsiteY2-6" fmla="*/ 1563944 h 4087629"/>
              <a:gd name="connsiteX3-7" fmla="*/ 1104883 w 2475216"/>
              <a:gd name="connsiteY3-8" fmla="*/ 2614822 h 4087629"/>
              <a:gd name="connsiteX4-9" fmla="*/ 627211 w 2475216"/>
              <a:gd name="connsiteY4-10" fmla="*/ 3638404 h 4087629"/>
              <a:gd name="connsiteX5-11" fmla="*/ 190483 w 2475216"/>
              <a:gd name="connsiteY5-12" fmla="*/ 3870416 h 4087629"/>
              <a:gd name="connsiteX6-13" fmla="*/ 94948 w 2475216"/>
              <a:gd name="connsiteY6-14" fmla="*/ 567658 h 4087629"/>
              <a:gd name="connsiteX0-15" fmla="*/ 94948 w 2475216"/>
              <a:gd name="connsiteY0-16" fmla="*/ 567658 h 4087629"/>
              <a:gd name="connsiteX1-17" fmla="*/ 1527963 w 2475216"/>
              <a:gd name="connsiteY1-18" fmla="*/ 89986 h 4087629"/>
              <a:gd name="connsiteX2-19" fmla="*/ 2469659 w 2475216"/>
              <a:gd name="connsiteY2-20" fmla="*/ 1563944 h 4087629"/>
              <a:gd name="connsiteX3-21" fmla="*/ 1104883 w 2475216"/>
              <a:gd name="connsiteY3-22" fmla="*/ 2614822 h 4087629"/>
              <a:gd name="connsiteX4-23" fmla="*/ 627211 w 2475216"/>
              <a:gd name="connsiteY4-24" fmla="*/ 3638404 h 4087629"/>
              <a:gd name="connsiteX5-25" fmla="*/ 190483 w 2475216"/>
              <a:gd name="connsiteY5-26" fmla="*/ 3870416 h 4087629"/>
              <a:gd name="connsiteX6-27" fmla="*/ 94948 w 2475216"/>
              <a:gd name="connsiteY6-28" fmla="*/ 567658 h 4087629"/>
              <a:gd name="connsiteX0-29" fmla="*/ 94948 w 2475216"/>
              <a:gd name="connsiteY0-30" fmla="*/ 567658 h 4087629"/>
              <a:gd name="connsiteX1-31" fmla="*/ 1527963 w 2475216"/>
              <a:gd name="connsiteY1-32" fmla="*/ 89986 h 4087629"/>
              <a:gd name="connsiteX2-33" fmla="*/ 2469659 w 2475216"/>
              <a:gd name="connsiteY2-34" fmla="*/ 1563944 h 4087629"/>
              <a:gd name="connsiteX3-35" fmla="*/ 1104883 w 2475216"/>
              <a:gd name="connsiteY3-36" fmla="*/ 2614822 h 4087629"/>
              <a:gd name="connsiteX4-37" fmla="*/ 627211 w 2475216"/>
              <a:gd name="connsiteY4-38" fmla="*/ 3638404 h 4087629"/>
              <a:gd name="connsiteX5-39" fmla="*/ 190483 w 2475216"/>
              <a:gd name="connsiteY5-40" fmla="*/ 3870416 h 4087629"/>
              <a:gd name="connsiteX6-41" fmla="*/ 94948 w 2475216"/>
              <a:gd name="connsiteY6-42" fmla="*/ 567658 h 4087629"/>
              <a:gd name="connsiteX0-43" fmla="*/ 94948 w 2475216"/>
              <a:gd name="connsiteY0-44" fmla="*/ 567658 h 4087629"/>
              <a:gd name="connsiteX1-45" fmla="*/ 1527963 w 2475216"/>
              <a:gd name="connsiteY1-46" fmla="*/ 89986 h 4087629"/>
              <a:gd name="connsiteX2-47" fmla="*/ 2469659 w 2475216"/>
              <a:gd name="connsiteY2-48" fmla="*/ 1563944 h 4087629"/>
              <a:gd name="connsiteX3-49" fmla="*/ 1104883 w 2475216"/>
              <a:gd name="connsiteY3-50" fmla="*/ 2614822 h 4087629"/>
              <a:gd name="connsiteX4-51" fmla="*/ 627211 w 2475216"/>
              <a:gd name="connsiteY4-52" fmla="*/ 3638404 h 4087629"/>
              <a:gd name="connsiteX5-53" fmla="*/ 190483 w 2475216"/>
              <a:gd name="connsiteY5-54" fmla="*/ 3870416 h 4087629"/>
              <a:gd name="connsiteX6-55" fmla="*/ 94948 w 2475216"/>
              <a:gd name="connsiteY6-56" fmla="*/ 567658 h 4087629"/>
              <a:gd name="connsiteX0-57" fmla="*/ 94948 w 2475216"/>
              <a:gd name="connsiteY0-58" fmla="*/ 567658 h 4107485"/>
              <a:gd name="connsiteX1-59" fmla="*/ 1527963 w 2475216"/>
              <a:gd name="connsiteY1-60" fmla="*/ 89986 h 4107485"/>
              <a:gd name="connsiteX2-61" fmla="*/ 2469659 w 2475216"/>
              <a:gd name="connsiteY2-62" fmla="*/ 1563944 h 4107485"/>
              <a:gd name="connsiteX3-63" fmla="*/ 1104883 w 2475216"/>
              <a:gd name="connsiteY3-64" fmla="*/ 2614822 h 4107485"/>
              <a:gd name="connsiteX4-65" fmla="*/ 627211 w 2475216"/>
              <a:gd name="connsiteY4-66" fmla="*/ 3638404 h 4107485"/>
              <a:gd name="connsiteX5-67" fmla="*/ 190483 w 2475216"/>
              <a:gd name="connsiteY5-68" fmla="*/ 3870416 h 4107485"/>
              <a:gd name="connsiteX6-69" fmla="*/ 94948 w 2475216"/>
              <a:gd name="connsiteY6-70" fmla="*/ 567658 h 41074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75216" h="4107485">
                <a:moveTo>
                  <a:pt x="94948" y="567658"/>
                </a:moveTo>
                <a:cubicBezTo>
                  <a:pt x="317861" y="-62414"/>
                  <a:pt x="1132178" y="-76062"/>
                  <a:pt x="1527963" y="89986"/>
                </a:cubicBezTo>
                <a:cubicBezTo>
                  <a:pt x="1923748" y="256034"/>
                  <a:pt x="2540172" y="1143138"/>
                  <a:pt x="2469659" y="1563944"/>
                </a:cubicBezTo>
                <a:cubicBezTo>
                  <a:pt x="2399146" y="1984750"/>
                  <a:pt x="1466549" y="2310023"/>
                  <a:pt x="1104883" y="2614822"/>
                </a:cubicBezTo>
                <a:cubicBezTo>
                  <a:pt x="743217" y="2919621"/>
                  <a:pt x="670429" y="3347252"/>
                  <a:pt x="627211" y="3638404"/>
                </a:cubicBezTo>
                <a:cubicBezTo>
                  <a:pt x="583993" y="3943204"/>
                  <a:pt x="281468" y="4386756"/>
                  <a:pt x="190483" y="3870416"/>
                </a:cubicBezTo>
                <a:cubicBezTo>
                  <a:pt x="99498" y="3354076"/>
                  <a:pt x="-127965" y="1197730"/>
                  <a:pt x="94948" y="567658"/>
                </a:cubicBezTo>
                <a:close/>
              </a:path>
            </a:pathLst>
          </a:cu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286231" y="3283199"/>
            <a:ext cx="712489" cy="712489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6" name="PA_库_矩形 29"/>
          <p:cNvSpPr/>
          <p:nvPr>
            <p:custDataLst>
              <p:tags r:id="rId1"/>
            </p:custDataLst>
          </p:nvPr>
        </p:nvSpPr>
        <p:spPr>
          <a:xfrm>
            <a:off x="1408918" y="2303964"/>
            <a:ext cx="233426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PART  03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7" name="PA_库_矩形 30"/>
          <p:cNvSpPr/>
          <p:nvPr>
            <p:custDataLst>
              <p:tags r:id="rId2"/>
            </p:custDataLst>
          </p:nvPr>
        </p:nvSpPr>
        <p:spPr>
          <a:xfrm>
            <a:off x="1320966" y="3287639"/>
            <a:ext cx="2544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年度概述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1320966" y="4107484"/>
            <a:ext cx="6241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AND SELECT ONLY THE TEXT. YOUR CONTENT TO PLAY HERE, OR THROUGH YOUR COPY, ASTE IN THIS , </a:t>
            </a:r>
          </a:p>
        </p:txBody>
      </p:sp>
      <p:sp>
        <p:nvSpPr>
          <p:cNvPr id="29" name="椭圆 28"/>
          <p:cNvSpPr/>
          <p:nvPr/>
        </p:nvSpPr>
        <p:spPr>
          <a:xfrm>
            <a:off x="47422" y="3712177"/>
            <a:ext cx="307482" cy="307482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31" grpId="0" bldLvl="0" animBg="1"/>
      <p:bldP spid="32" grpId="0" bldLvl="0" animBg="1"/>
      <p:bldP spid="25" grpId="0" bldLvl="0" animBg="1"/>
      <p:bldP spid="26" grpId="0"/>
      <p:bldP spid="27" grpId="0"/>
      <p:bldP spid="28" grpId="0"/>
      <p:bldP spid="2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19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059180" y="2350770"/>
            <a:ext cx="9842500" cy="3236245"/>
            <a:chOff x="1645" y="2673"/>
            <a:chExt cx="10501" cy="3452"/>
          </a:xfrm>
        </p:grpSpPr>
        <p:grpSp>
          <p:nvGrpSpPr>
            <p:cNvPr id="2" name="Group 16"/>
            <p:cNvGrpSpPr>
              <a:grpSpLocks noChangeAspect="1"/>
            </p:cNvGrpSpPr>
            <p:nvPr/>
          </p:nvGrpSpPr>
          <p:grpSpPr>
            <a:xfrm>
              <a:off x="3346" y="2690"/>
              <a:ext cx="1072" cy="1072"/>
              <a:chOff x="6560456" y="2515733"/>
              <a:chExt cx="359999" cy="359998"/>
            </a:xfrm>
          </p:grpSpPr>
          <p:sp>
            <p:nvSpPr>
              <p:cNvPr id="4" name="Oval 17"/>
              <p:cNvSpPr/>
              <p:nvPr/>
            </p:nvSpPr>
            <p:spPr>
              <a:xfrm>
                <a:off x="6560456" y="2515733"/>
                <a:ext cx="359999" cy="359998"/>
              </a:xfrm>
              <a:prstGeom prst="ellipse">
                <a:avLst/>
              </a:pr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3">
                  <a:hueOff val="552171"/>
                  <a:satOff val="28263"/>
                  <a:lumOff val="11872"/>
                  <a:alphaOff val="0"/>
                </a:schemeClr>
              </a:lnRef>
              <a:fillRef idx="1">
                <a:schemeClr val="accent3">
                  <a:hueOff val="552171"/>
                  <a:satOff val="28263"/>
                  <a:lumOff val="11872"/>
                  <a:alphaOff val="0"/>
                </a:schemeClr>
              </a:fillRef>
              <a:effectRef idx="0">
                <a:schemeClr val="accent3">
                  <a:hueOff val="552171"/>
                  <a:satOff val="28263"/>
                  <a:lumOff val="11872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21" name="Group 18"/>
              <p:cNvGrpSpPr>
                <a:grpSpLocks noChangeAspect="1"/>
              </p:cNvGrpSpPr>
              <p:nvPr/>
            </p:nvGrpSpPr>
            <p:grpSpPr>
              <a:xfrm>
                <a:off x="6653303" y="2610240"/>
                <a:ext cx="174299" cy="177740"/>
                <a:chOff x="7160655" y="2178006"/>
                <a:chExt cx="379359" cy="386846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22" name="Freeform 36"/>
                <p:cNvSpPr>
                  <a:spLocks noEditPoints="1"/>
                </p:cNvSpPr>
                <p:nvPr/>
              </p:nvSpPr>
              <p:spPr bwMode="auto">
                <a:xfrm>
                  <a:off x="7277956" y="2178006"/>
                  <a:ext cx="262058" cy="262058"/>
                </a:xfrm>
                <a:custGeom>
                  <a:avLst/>
                  <a:gdLst>
                    <a:gd name="T0" fmla="*/ 65 w 79"/>
                    <a:gd name="T1" fmla="*/ 14 h 79"/>
                    <a:gd name="T2" fmla="*/ 14 w 79"/>
                    <a:gd name="T3" fmla="*/ 14 h 79"/>
                    <a:gd name="T4" fmla="*/ 11 w 79"/>
                    <a:gd name="T5" fmla="*/ 63 h 79"/>
                    <a:gd name="T6" fmla="*/ 11 w 79"/>
                    <a:gd name="T7" fmla="*/ 63 h 79"/>
                    <a:gd name="T8" fmla="*/ 17 w 79"/>
                    <a:gd name="T9" fmla="*/ 68 h 79"/>
                    <a:gd name="T10" fmla="*/ 64 w 79"/>
                    <a:gd name="T11" fmla="*/ 65 h 79"/>
                    <a:gd name="T12" fmla="*/ 65 w 79"/>
                    <a:gd name="T13" fmla="*/ 14 h 79"/>
                    <a:gd name="T14" fmla="*/ 58 w 79"/>
                    <a:gd name="T15" fmla="*/ 59 h 79"/>
                    <a:gd name="T16" fmla="*/ 20 w 79"/>
                    <a:gd name="T17" fmla="*/ 59 h 79"/>
                    <a:gd name="T18" fmla="*/ 20 w 79"/>
                    <a:gd name="T19" fmla="*/ 21 h 79"/>
                    <a:gd name="T20" fmla="*/ 58 w 79"/>
                    <a:gd name="T21" fmla="*/ 21 h 79"/>
                    <a:gd name="T22" fmla="*/ 58 w 79"/>
                    <a:gd name="T23" fmla="*/ 5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79">
                      <a:moveTo>
                        <a:pt x="65" y="14"/>
                      </a:moveTo>
                      <a:cubicBezTo>
                        <a:pt x="51" y="0"/>
                        <a:pt x="28" y="0"/>
                        <a:pt x="14" y="14"/>
                      </a:cubicBezTo>
                      <a:cubicBezTo>
                        <a:pt x="0" y="28"/>
                        <a:pt x="0" y="49"/>
                        <a:pt x="11" y="63"/>
                      </a:cubicBezTo>
                      <a:cubicBezTo>
                        <a:pt x="11" y="63"/>
                        <a:pt x="11" y="63"/>
                        <a:pt x="11" y="63"/>
                      </a:cubicBezTo>
                      <a:cubicBezTo>
                        <a:pt x="14" y="66"/>
                        <a:pt x="15" y="67"/>
                        <a:pt x="17" y="68"/>
                      </a:cubicBezTo>
                      <a:cubicBezTo>
                        <a:pt x="31" y="79"/>
                        <a:pt x="51" y="78"/>
                        <a:pt x="64" y="65"/>
                      </a:cubicBezTo>
                      <a:cubicBezTo>
                        <a:pt x="78" y="51"/>
                        <a:pt x="79" y="29"/>
                        <a:pt x="65" y="14"/>
                      </a:cubicBezTo>
                      <a:close/>
                      <a:moveTo>
                        <a:pt x="58" y="59"/>
                      </a:moveTo>
                      <a:cubicBezTo>
                        <a:pt x="47" y="69"/>
                        <a:pt x="30" y="69"/>
                        <a:pt x="20" y="59"/>
                      </a:cubicBezTo>
                      <a:cubicBezTo>
                        <a:pt x="9" y="48"/>
                        <a:pt x="9" y="31"/>
                        <a:pt x="20" y="21"/>
                      </a:cubicBezTo>
                      <a:cubicBezTo>
                        <a:pt x="31" y="10"/>
                        <a:pt x="48" y="10"/>
                        <a:pt x="58" y="21"/>
                      </a:cubicBezTo>
                      <a:cubicBezTo>
                        <a:pt x="69" y="31"/>
                        <a:pt x="69" y="48"/>
                        <a:pt x="58" y="5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3" name="Freeform 37"/>
                <p:cNvSpPr/>
                <p:nvPr/>
              </p:nvSpPr>
              <p:spPr bwMode="auto">
                <a:xfrm>
                  <a:off x="7160655" y="2400130"/>
                  <a:ext cx="159730" cy="164722"/>
                </a:xfrm>
                <a:custGeom>
                  <a:avLst/>
                  <a:gdLst>
                    <a:gd name="T0" fmla="*/ 0 w 64"/>
                    <a:gd name="T1" fmla="*/ 52 h 66"/>
                    <a:gd name="T2" fmla="*/ 12 w 64"/>
                    <a:gd name="T3" fmla="*/ 66 h 66"/>
                    <a:gd name="T4" fmla="*/ 64 w 64"/>
                    <a:gd name="T5" fmla="*/ 8 h 66"/>
                    <a:gd name="T6" fmla="*/ 55 w 64"/>
                    <a:gd name="T7" fmla="*/ 0 h 66"/>
                    <a:gd name="T8" fmla="*/ 0 w 64"/>
                    <a:gd name="T9" fmla="*/ 52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66">
                      <a:moveTo>
                        <a:pt x="0" y="52"/>
                      </a:moveTo>
                      <a:lnTo>
                        <a:pt x="12" y="66"/>
                      </a:lnTo>
                      <a:lnTo>
                        <a:pt x="64" y="8"/>
                      </a:lnTo>
                      <a:lnTo>
                        <a:pt x="55" y="0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4" name="Freeform 38"/>
                <p:cNvSpPr/>
                <p:nvPr/>
              </p:nvSpPr>
              <p:spPr bwMode="auto">
                <a:xfrm>
                  <a:off x="7412728" y="2265358"/>
                  <a:ext cx="99831" cy="119797"/>
                </a:xfrm>
                <a:custGeom>
                  <a:avLst/>
                  <a:gdLst>
                    <a:gd name="T0" fmla="*/ 16 w 30"/>
                    <a:gd name="T1" fmla="*/ 0 h 36"/>
                    <a:gd name="T2" fmla="*/ 0 w 30"/>
                    <a:gd name="T3" fmla="*/ 34 h 36"/>
                    <a:gd name="T4" fmla="*/ 6 w 30"/>
                    <a:gd name="T5" fmla="*/ 36 h 36"/>
                    <a:gd name="T6" fmla="*/ 16 w 30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" h="36">
                      <a:moveTo>
                        <a:pt x="16" y="0"/>
                      </a:moveTo>
                      <a:cubicBezTo>
                        <a:pt x="20" y="26"/>
                        <a:pt x="0" y="34"/>
                        <a:pt x="0" y="34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21"/>
                        <a:pt x="16" y="0"/>
                        <a:pt x="16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25" name="Group 22"/>
            <p:cNvGrpSpPr>
              <a:grpSpLocks noChangeAspect="1"/>
            </p:cNvGrpSpPr>
            <p:nvPr/>
          </p:nvGrpSpPr>
          <p:grpSpPr>
            <a:xfrm>
              <a:off x="8186" y="2673"/>
              <a:ext cx="1072" cy="1072"/>
              <a:chOff x="6560455" y="4169941"/>
              <a:chExt cx="359999" cy="359998"/>
            </a:xfrm>
          </p:grpSpPr>
          <p:sp>
            <p:nvSpPr>
              <p:cNvPr id="26" name="Oval 23"/>
              <p:cNvSpPr/>
              <p:nvPr/>
            </p:nvSpPr>
            <p:spPr>
              <a:xfrm>
                <a:off x="6560455" y="4169941"/>
                <a:ext cx="359999" cy="359998"/>
              </a:xfrm>
              <a:prstGeom prst="ellipse">
                <a:avLst/>
              </a:pr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3">
                  <a:hueOff val="552171"/>
                  <a:satOff val="28263"/>
                  <a:lumOff val="11872"/>
                  <a:alphaOff val="0"/>
                </a:schemeClr>
              </a:lnRef>
              <a:fillRef idx="1">
                <a:schemeClr val="accent3">
                  <a:hueOff val="552171"/>
                  <a:satOff val="28263"/>
                  <a:lumOff val="11872"/>
                  <a:alphaOff val="0"/>
                </a:schemeClr>
              </a:fillRef>
              <a:effectRef idx="0">
                <a:schemeClr val="accent3">
                  <a:hueOff val="552171"/>
                  <a:satOff val="28263"/>
                  <a:lumOff val="11872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27" name="Group 24"/>
              <p:cNvGrpSpPr>
                <a:grpSpLocks noChangeAspect="1"/>
              </p:cNvGrpSpPr>
              <p:nvPr/>
            </p:nvGrpSpPr>
            <p:grpSpPr>
              <a:xfrm>
                <a:off x="6649416" y="4269792"/>
                <a:ext cx="182074" cy="160295"/>
                <a:chOff x="6040049" y="4182118"/>
                <a:chExt cx="521619" cy="459224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28" name="Freeform 84"/>
                <p:cNvSpPr/>
                <p:nvPr/>
              </p:nvSpPr>
              <p:spPr bwMode="auto">
                <a:xfrm>
                  <a:off x="6087469" y="4202084"/>
                  <a:ext cx="194671" cy="419291"/>
                </a:xfrm>
                <a:custGeom>
                  <a:avLst/>
                  <a:gdLst>
                    <a:gd name="T0" fmla="*/ 52 w 59"/>
                    <a:gd name="T1" fmla="*/ 5 h 126"/>
                    <a:gd name="T2" fmla="*/ 9 w 59"/>
                    <a:gd name="T3" fmla="*/ 38 h 126"/>
                    <a:gd name="T4" fmla="*/ 0 w 59"/>
                    <a:gd name="T5" fmla="*/ 39 h 126"/>
                    <a:gd name="T6" fmla="*/ 0 w 59"/>
                    <a:gd name="T7" fmla="*/ 86 h 126"/>
                    <a:gd name="T8" fmla="*/ 9 w 59"/>
                    <a:gd name="T9" fmla="*/ 88 h 126"/>
                    <a:gd name="T10" fmla="*/ 51 w 59"/>
                    <a:gd name="T11" fmla="*/ 119 h 126"/>
                    <a:gd name="T12" fmla="*/ 59 w 59"/>
                    <a:gd name="T13" fmla="*/ 119 h 126"/>
                    <a:gd name="T14" fmla="*/ 59 w 59"/>
                    <a:gd name="T15" fmla="*/ 5 h 126"/>
                    <a:gd name="T16" fmla="*/ 52 w 59"/>
                    <a:gd name="T17" fmla="*/ 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9" h="126">
                      <a:moveTo>
                        <a:pt x="52" y="5"/>
                      </a:moveTo>
                      <a:cubicBezTo>
                        <a:pt x="9" y="38"/>
                        <a:pt x="9" y="38"/>
                        <a:pt x="9" y="38"/>
                      </a:cubicBezTo>
                      <a:cubicBezTo>
                        <a:pt x="9" y="38"/>
                        <a:pt x="5" y="38"/>
                        <a:pt x="0" y="39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5" y="87"/>
                        <a:pt x="9" y="88"/>
                        <a:pt x="9" y="88"/>
                      </a:cubicBezTo>
                      <a:cubicBezTo>
                        <a:pt x="51" y="119"/>
                        <a:pt x="51" y="119"/>
                        <a:pt x="51" y="119"/>
                      </a:cubicBezTo>
                      <a:cubicBezTo>
                        <a:pt x="51" y="119"/>
                        <a:pt x="59" y="126"/>
                        <a:pt x="59" y="119"/>
                      </a:cubicBezTo>
                      <a:cubicBezTo>
                        <a:pt x="59" y="112"/>
                        <a:pt x="59" y="11"/>
                        <a:pt x="59" y="5"/>
                      </a:cubicBezTo>
                      <a:cubicBezTo>
                        <a:pt x="59" y="0"/>
                        <a:pt x="52" y="5"/>
                        <a:pt x="52" y="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9" name="Freeform 85"/>
                <p:cNvSpPr/>
                <p:nvPr/>
              </p:nvSpPr>
              <p:spPr bwMode="auto">
                <a:xfrm>
                  <a:off x="6040049" y="4339353"/>
                  <a:ext cx="27454" cy="147252"/>
                </a:xfrm>
                <a:custGeom>
                  <a:avLst/>
                  <a:gdLst>
                    <a:gd name="T0" fmla="*/ 0 w 8"/>
                    <a:gd name="T1" fmla="*/ 8 h 44"/>
                    <a:gd name="T2" fmla="*/ 0 w 8"/>
                    <a:gd name="T3" fmla="*/ 38 h 44"/>
                    <a:gd name="T4" fmla="*/ 8 w 8"/>
                    <a:gd name="T5" fmla="*/ 44 h 44"/>
                    <a:gd name="T6" fmla="*/ 8 w 8"/>
                    <a:gd name="T7" fmla="*/ 0 h 44"/>
                    <a:gd name="T8" fmla="*/ 0 w 8"/>
                    <a:gd name="T9" fmla="*/ 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44">
                      <a:moveTo>
                        <a:pt x="0" y="8"/>
                      </a:moveTo>
                      <a:cubicBezTo>
                        <a:pt x="0" y="16"/>
                        <a:pt x="0" y="32"/>
                        <a:pt x="0" y="38"/>
                      </a:cubicBezTo>
                      <a:cubicBezTo>
                        <a:pt x="0" y="40"/>
                        <a:pt x="4" y="42"/>
                        <a:pt x="8" y="44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2"/>
                        <a:pt x="0" y="4"/>
                        <a:pt x="0" y="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0" name="Freeform 86"/>
                <p:cNvSpPr/>
                <p:nvPr/>
              </p:nvSpPr>
              <p:spPr bwMode="auto">
                <a:xfrm>
                  <a:off x="6329559" y="4296924"/>
                  <a:ext cx="77370" cy="229612"/>
                </a:xfrm>
                <a:custGeom>
                  <a:avLst/>
                  <a:gdLst>
                    <a:gd name="T0" fmla="*/ 10 w 23"/>
                    <a:gd name="T1" fmla="*/ 2 h 69"/>
                    <a:gd name="T2" fmla="*/ 2 w 23"/>
                    <a:gd name="T3" fmla="*/ 2 h 69"/>
                    <a:gd name="T4" fmla="*/ 2 w 23"/>
                    <a:gd name="T5" fmla="*/ 10 h 69"/>
                    <a:gd name="T6" fmla="*/ 12 w 23"/>
                    <a:gd name="T7" fmla="*/ 35 h 69"/>
                    <a:gd name="T8" fmla="*/ 2 w 23"/>
                    <a:gd name="T9" fmla="*/ 60 h 69"/>
                    <a:gd name="T10" fmla="*/ 2 w 23"/>
                    <a:gd name="T11" fmla="*/ 67 h 69"/>
                    <a:gd name="T12" fmla="*/ 6 w 23"/>
                    <a:gd name="T13" fmla="*/ 69 h 69"/>
                    <a:gd name="T14" fmla="*/ 10 w 23"/>
                    <a:gd name="T15" fmla="*/ 67 h 69"/>
                    <a:gd name="T16" fmla="*/ 23 w 23"/>
                    <a:gd name="T17" fmla="*/ 35 h 69"/>
                    <a:gd name="T18" fmla="*/ 10 w 23"/>
                    <a:gd name="T19" fmla="*/ 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3" h="69">
                      <a:moveTo>
                        <a:pt x="10" y="2"/>
                      </a:moveTo>
                      <a:cubicBezTo>
                        <a:pt x="7" y="0"/>
                        <a:pt x="4" y="0"/>
                        <a:pt x="2" y="2"/>
                      </a:cubicBezTo>
                      <a:cubicBezTo>
                        <a:pt x="0" y="4"/>
                        <a:pt x="0" y="8"/>
                        <a:pt x="2" y="10"/>
                      </a:cubicBezTo>
                      <a:cubicBezTo>
                        <a:pt x="9" y="17"/>
                        <a:pt x="12" y="26"/>
                        <a:pt x="12" y="35"/>
                      </a:cubicBezTo>
                      <a:cubicBezTo>
                        <a:pt x="12" y="44"/>
                        <a:pt x="9" y="53"/>
                        <a:pt x="2" y="60"/>
                      </a:cubicBezTo>
                      <a:cubicBezTo>
                        <a:pt x="0" y="62"/>
                        <a:pt x="0" y="65"/>
                        <a:pt x="2" y="67"/>
                      </a:cubicBezTo>
                      <a:cubicBezTo>
                        <a:pt x="3" y="68"/>
                        <a:pt x="4" y="69"/>
                        <a:pt x="6" y="69"/>
                      </a:cubicBezTo>
                      <a:cubicBezTo>
                        <a:pt x="7" y="69"/>
                        <a:pt x="9" y="68"/>
                        <a:pt x="10" y="67"/>
                      </a:cubicBezTo>
                      <a:cubicBezTo>
                        <a:pt x="19" y="58"/>
                        <a:pt x="23" y="47"/>
                        <a:pt x="23" y="35"/>
                      </a:cubicBezTo>
                      <a:cubicBezTo>
                        <a:pt x="23" y="23"/>
                        <a:pt x="19" y="11"/>
                        <a:pt x="10" y="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1" name="Freeform 87"/>
                <p:cNvSpPr/>
                <p:nvPr/>
              </p:nvSpPr>
              <p:spPr bwMode="auto">
                <a:xfrm>
                  <a:off x="6376980" y="4239521"/>
                  <a:ext cx="102328" cy="341923"/>
                </a:xfrm>
                <a:custGeom>
                  <a:avLst/>
                  <a:gdLst>
                    <a:gd name="T0" fmla="*/ 10 w 31"/>
                    <a:gd name="T1" fmla="*/ 2 h 103"/>
                    <a:gd name="T2" fmla="*/ 3 w 31"/>
                    <a:gd name="T3" fmla="*/ 2 h 103"/>
                    <a:gd name="T4" fmla="*/ 3 w 31"/>
                    <a:gd name="T5" fmla="*/ 10 h 103"/>
                    <a:gd name="T6" fmla="*/ 20 w 31"/>
                    <a:gd name="T7" fmla="*/ 52 h 103"/>
                    <a:gd name="T8" fmla="*/ 3 w 31"/>
                    <a:gd name="T9" fmla="*/ 94 h 103"/>
                    <a:gd name="T10" fmla="*/ 3 w 31"/>
                    <a:gd name="T11" fmla="*/ 102 h 103"/>
                    <a:gd name="T12" fmla="*/ 6 w 31"/>
                    <a:gd name="T13" fmla="*/ 103 h 103"/>
                    <a:gd name="T14" fmla="*/ 10 w 31"/>
                    <a:gd name="T15" fmla="*/ 102 h 103"/>
                    <a:gd name="T16" fmla="*/ 31 w 31"/>
                    <a:gd name="T17" fmla="*/ 52 h 103"/>
                    <a:gd name="T18" fmla="*/ 10 w 31"/>
                    <a:gd name="T19" fmla="*/ 2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" h="103">
                      <a:moveTo>
                        <a:pt x="10" y="2"/>
                      </a:moveTo>
                      <a:cubicBezTo>
                        <a:pt x="8" y="0"/>
                        <a:pt x="5" y="0"/>
                        <a:pt x="3" y="2"/>
                      </a:cubicBezTo>
                      <a:cubicBezTo>
                        <a:pt x="0" y="4"/>
                        <a:pt x="0" y="8"/>
                        <a:pt x="3" y="10"/>
                      </a:cubicBezTo>
                      <a:cubicBezTo>
                        <a:pt x="14" y="21"/>
                        <a:pt x="20" y="37"/>
                        <a:pt x="20" y="52"/>
                      </a:cubicBezTo>
                      <a:cubicBezTo>
                        <a:pt x="20" y="67"/>
                        <a:pt x="14" y="82"/>
                        <a:pt x="3" y="94"/>
                      </a:cubicBezTo>
                      <a:cubicBezTo>
                        <a:pt x="0" y="96"/>
                        <a:pt x="0" y="100"/>
                        <a:pt x="3" y="102"/>
                      </a:cubicBezTo>
                      <a:cubicBezTo>
                        <a:pt x="4" y="103"/>
                        <a:pt x="5" y="103"/>
                        <a:pt x="6" y="103"/>
                      </a:cubicBezTo>
                      <a:cubicBezTo>
                        <a:pt x="8" y="103"/>
                        <a:pt x="9" y="103"/>
                        <a:pt x="10" y="102"/>
                      </a:cubicBezTo>
                      <a:cubicBezTo>
                        <a:pt x="24" y="88"/>
                        <a:pt x="31" y="70"/>
                        <a:pt x="31" y="52"/>
                      </a:cubicBezTo>
                      <a:cubicBezTo>
                        <a:pt x="31" y="34"/>
                        <a:pt x="24" y="16"/>
                        <a:pt x="10" y="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2" name="Freeform 88"/>
                <p:cNvSpPr/>
                <p:nvPr/>
              </p:nvSpPr>
              <p:spPr bwMode="auto">
                <a:xfrm>
                  <a:off x="6436879" y="4182118"/>
                  <a:ext cx="124789" cy="459224"/>
                </a:xfrm>
                <a:custGeom>
                  <a:avLst/>
                  <a:gdLst>
                    <a:gd name="T0" fmla="*/ 10 w 38"/>
                    <a:gd name="T1" fmla="*/ 2 h 138"/>
                    <a:gd name="T2" fmla="*/ 2 w 38"/>
                    <a:gd name="T3" fmla="*/ 2 h 138"/>
                    <a:gd name="T4" fmla="*/ 2 w 38"/>
                    <a:gd name="T5" fmla="*/ 9 h 138"/>
                    <a:gd name="T6" fmla="*/ 27 w 38"/>
                    <a:gd name="T7" fmla="*/ 69 h 138"/>
                    <a:gd name="T8" fmla="*/ 2 w 38"/>
                    <a:gd name="T9" fmla="*/ 128 h 138"/>
                    <a:gd name="T10" fmla="*/ 2 w 38"/>
                    <a:gd name="T11" fmla="*/ 136 h 138"/>
                    <a:gd name="T12" fmla="*/ 6 w 38"/>
                    <a:gd name="T13" fmla="*/ 138 h 138"/>
                    <a:gd name="T14" fmla="*/ 10 w 38"/>
                    <a:gd name="T15" fmla="*/ 136 h 138"/>
                    <a:gd name="T16" fmla="*/ 38 w 38"/>
                    <a:gd name="T17" fmla="*/ 69 h 138"/>
                    <a:gd name="T18" fmla="*/ 10 w 38"/>
                    <a:gd name="T19" fmla="*/ 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8" h="138">
                      <a:moveTo>
                        <a:pt x="10" y="2"/>
                      </a:moveTo>
                      <a:cubicBezTo>
                        <a:pt x="8" y="0"/>
                        <a:pt x="5" y="0"/>
                        <a:pt x="2" y="2"/>
                      </a:cubicBezTo>
                      <a:cubicBezTo>
                        <a:pt x="0" y="4"/>
                        <a:pt x="0" y="7"/>
                        <a:pt x="2" y="9"/>
                      </a:cubicBezTo>
                      <a:cubicBezTo>
                        <a:pt x="19" y="26"/>
                        <a:pt x="27" y="47"/>
                        <a:pt x="27" y="69"/>
                      </a:cubicBezTo>
                      <a:cubicBezTo>
                        <a:pt x="27" y="90"/>
                        <a:pt x="19" y="112"/>
                        <a:pt x="2" y="128"/>
                      </a:cubicBezTo>
                      <a:cubicBezTo>
                        <a:pt x="0" y="130"/>
                        <a:pt x="0" y="134"/>
                        <a:pt x="2" y="136"/>
                      </a:cubicBezTo>
                      <a:cubicBezTo>
                        <a:pt x="4" y="137"/>
                        <a:pt x="5" y="138"/>
                        <a:pt x="6" y="138"/>
                      </a:cubicBezTo>
                      <a:cubicBezTo>
                        <a:pt x="8" y="138"/>
                        <a:pt x="9" y="137"/>
                        <a:pt x="10" y="136"/>
                      </a:cubicBezTo>
                      <a:cubicBezTo>
                        <a:pt x="29" y="117"/>
                        <a:pt x="38" y="93"/>
                        <a:pt x="38" y="69"/>
                      </a:cubicBezTo>
                      <a:cubicBezTo>
                        <a:pt x="38" y="45"/>
                        <a:pt x="29" y="20"/>
                        <a:pt x="10" y="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8" tIns="34294" rIns="68588" bIns="34294" numCol="1" anchor="t" anchorCtr="0" compatLnSpc="1"/>
                <a:lstStyle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33" name="Group 30"/>
            <p:cNvGrpSpPr>
              <a:grpSpLocks noChangeAspect="1"/>
            </p:cNvGrpSpPr>
            <p:nvPr/>
          </p:nvGrpSpPr>
          <p:grpSpPr>
            <a:xfrm>
              <a:off x="10589" y="2689"/>
              <a:ext cx="1072" cy="1072"/>
              <a:chOff x="6560454" y="4997045"/>
              <a:chExt cx="359999" cy="359998"/>
            </a:xfrm>
          </p:grpSpPr>
          <p:sp>
            <p:nvSpPr>
              <p:cNvPr id="34" name="Oval 31"/>
              <p:cNvSpPr/>
              <p:nvPr/>
            </p:nvSpPr>
            <p:spPr>
              <a:xfrm>
                <a:off x="6560454" y="4997045"/>
                <a:ext cx="359999" cy="359998"/>
              </a:xfrm>
              <a:prstGeom prst="ellipse">
                <a:avLst/>
              </a:pr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3">
                  <a:hueOff val="552171"/>
                  <a:satOff val="28263"/>
                  <a:lumOff val="11872"/>
                  <a:alphaOff val="0"/>
                </a:schemeClr>
              </a:lnRef>
              <a:fillRef idx="1">
                <a:schemeClr val="accent3">
                  <a:hueOff val="552171"/>
                  <a:satOff val="28263"/>
                  <a:lumOff val="11872"/>
                  <a:alphaOff val="0"/>
                </a:schemeClr>
              </a:fillRef>
              <a:effectRef idx="0">
                <a:schemeClr val="accent3">
                  <a:hueOff val="552171"/>
                  <a:satOff val="28263"/>
                  <a:lumOff val="1187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5" name="Freeform 16"/>
              <p:cNvSpPr>
                <a:spLocks noChangeAspect="1" noEditPoints="1"/>
              </p:cNvSpPr>
              <p:nvPr/>
            </p:nvSpPr>
            <p:spPr bwMode="auto">
              <a:xfrm>
                <a:off x="6643957" y="5058288"/>
                <a:ext cx="179924" cy="208483"/>
              </a:xfrm>
              <a:custGeom>
                <a:avLst/>
                <a:gdLst>
                  <a:gd name="T0" fmla="*/ 233 w 320"/>
                  <a:gd name="T1" fmla="*/ 138 h 371"/>
                  <a:gd name="T2" fmla="*/ 261 w 320"/>
                  <a:gd name="T3" fmla="*/ 12 h 371"/>
                  <a:gd name="T4" fmla="*/ 168 w 320"/>
                  <a:gd name="T5" fmla="*/ 104 h 371"/>
                  <a:gd name="T6" fmla="*/ 80 w 320"/>
                  <a:gd name="T7" fmla="*/ 182 h 371"/>
                  <a:gd name="T8" fmla="*/ 80 w 320"/>
                  <a:gd name="T9" fmla="*/ 319 h 371"/>
                  <a:gd name="T10" fmla="*/ 253 w 320"/>
                  <a:gd name="T11" fmla="*/ 371 h 371"/>
                  <a:gd name="T12" fmla="*/ 320 w 320"/>
                  <a:gd name="T13" fmla="*/ 172 h 371"/>
                  <a:gd name="T14" fmla="*/ 233 w 320"/>
                  <a:gd name="T15" fmla="*/ 138 h 371"/>
                  <a:gd name="T16" fmla="*/ 60 w 320"/>
                  <a:gd name="T17" fmla="*/ 140 h 371"/>
                  <a:gd name="T18" fmla="*/ 0 w 320"/>
                  <a:gd name="T19" fmla="*/ 202 h 371"/>
                  <a:gd name="T20" fmla="*/ 0 w 320"/>
                  <a:gd name="T21" fmla="*/ 299 h 371"/>
                  <a:gd name="T22" fmla="*/ 60 w 320"/>
                  <a:gd name="T23" fmla="*/ 360 h 371"/>
                  <a:gd name="T24" fmla="*/ 40 w 320"/>
                  <a:gd name="T25" fmla="*/ 315 h 371"/>
                  <a:gd name="T26" fmla="*/ 40 w 320"/>
                  <a:gd name="T27" fmla="*/ 187 h 371"/>
                  <a:gd name="T28" fmla="*/ 60 w 320"/>
                  <a:gd name="T29" fmla="*/ 14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0" h="371">
                    <a:moveTo>
                      <a:pt x="233" y="138"/>
                    </a:moveTo>
                    <a:cubicBezTo>
                      <a:pt x="230" y="131"/>
                      <a:pt x="304" y="65"/>
                      <a:pt x="261" y="12"/>
                    </a:cubicBezTo>
                    <a:cubicBezTo>
                      <a:pt x="251" y="0"/>
                      <a:pt x="217" y="72"/>
                      <a:pt x="168" y="104"/>
                    </a:cubicBezTo>
                    <a:cubicBezTo>
                      <a:pt x="142" y="122"/>
                      <a:pt x="80" y="161"/>
                      <a:pt x="80" y="182"/>
                    </a:cubicBezTo>
                    <a:cubicBezTo>
                      <a:pt x="80" y="319"/>
                      <a:pt x="80" y="319"/>
                      <a:pt x="80" y="319"/>
                    </a:cubicBezTo>
                    <a:cubicBezTo>
                      <a:pt x="80" y="344"/>
                      <a:pt x="178" y="371"/>
                      <a:pt x="253" y="371"/>
                    </a:cubicBezTo>
                    <a:cubicBezTo>
                      <a:pt x="280" y="371"/>
                      <a:pt x="320" y="199"/>
                      <a:pt x="320" y="172"/>
                    </a:cubicBezTo>
                    <a:cubicBezTo>
                      <a:pt x="320" y="145"/>
                      <a:pt x="235" y="145"/>
                      <a:pt x="233" y="138"/>
                    </a:cubicBezTo>
                    <a:close/>
                    <a:moveTo>
                      <a:pt x="60" y="140"/>
                    </a:moveTo>
                    <a:cubicBezTo>
                      <a:pt x="47" y="140"/>
                      <a:pt x="0" y="148"/>
                      <a:pt x="0" y="202"/>
                    </a:cubicBezTo>
                    <a:cubicBezTo>
                      <a:pt x="0" y="299"/>
                      <a:pt x="0" y="299"/>
                      <a:pt x="0" y="299"/>
                    </a:cubicBezTo>
                    <a:cubicBezTo>
                      <a:pt x="0" y="354"/>
                      <a:pt x="47" y="360"/>
                      <a:pt x="60" y="360"/>
                    </a:cubicBezTo>
                    <a:cubicBezTo>
                      <a:pt x="73" y="360"/>
                      <a:pt x="40" y="348"/>
                      <a:pt x="40" y="315"/>
                    </a:cubicBezTo>
                    <a:cubicBezTo>
                      <a:pt x="40" y="187"/>
                      <a:pt x="40" y="187"/>
                      <a:pt x="40" y="187"/>
                    </a:cubicBezTo>
                    <a:cubicBezTo>
                      <a:pt x="40" y="152"/>
                      <a:pt x="73" y="140"/>
                      <a:pt x="60" y="1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8" tIns="34294" rIns="68588" bIns="34294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6" name="Group 33"/>
            <p:cNvGrpSpPr>
              <a:grpSpLocks noChangeAspect="1"/>
            </p:cNvGrpSpPr>
            <p:nvPr/>
          </p:nvGrpSpPr>
          <p:grpSpPr>
            <a:xfrm>
              <a:off x="5800" y="2673"/>
              <a:ext cx="1072" cy="1072"/>
              <a:chOff x="6560456" y="3342837"/>
              <a:chExt cx="359999" cy="359998"/>
            </a:xfrm>
          </p:grpSpPr>
          <p:sp>
            <p:nvSpPr>
              <p:cNvPr id="37" name="Oval 34"/>
              <p:cNvSpPr/>
              <p:nvPr/>
            </p:nvSpPr>
            <p:spPr>
              <a:xfrm>
                <a:off x="6560456" y="3342837"/>
                <a:ext cx="359999" cy="359998"/>
              </a:xfrm>
              <a:prstGeom prst="ellipse">
                <a:avLst/>
              </a:prstGeom>
              <a:solidFill>
                <a:srgbClr val="FF8500"/>
              </a:solidFill>
              <a:ln>
                <a:noFill/>
              </a:ln>
            </p:spPr>
            <p:style>
              <a:lnRef idx="2">
                <a:schemeClr val="accent3">
                  <a:hueOff val="552171"/>
                  <a:satOff val="28263"/>
                  <a:lumOff val="11872"/>
                  <a:alphaOff val="0"/>
                </a:schemeClr>
              </a:lnRef>
              <a:fillRef idx="1">
                <a:schemeClr val="accent3">
                  <a:hueOff val="552171"/>
                  <a:satOff val="28263"/>
                  <a:lumOff val="11872"/>
                  <a:alphaOff val="0"/>
                </a:schemeClr>
              </a:fillRef>
              <a:effectRef idx="0">
                <a:schemeClr val="accent3">
                  <a:hueOff val="552171"/>
                  <a:satOff val="28263"/>
                  <a:lumOff val="1187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Freeform 6"/>
              <p:cNvSpPr>
                <a:spLocks noEditPoints="1"/>
              </p:cNvSpPr>
              <p:nvPr/>
            </p:nvSpPr>
            <p:spPr bwMode="auto">
              <a:xfrm>
                <a:off x="6664380" y="3422532"/>
                <a:ext cx="167110" cy="146795"/>
              </a:xfrm>
              <a:custGeom>
                <a:avLst/>
                <a:gdLst>
                  <a:gd name="T0" fmla="*/ 400 w 400"/>
                  <a:gd name="T1" fmla="*/ 352 h 352"/>
                  <a:gd name="T2" fmla="*/ 394 w 400"/>
                  <a:gd name="T3" fmla="*/ 268 h 352"/>
                  <a:gd name="T4" fmla="*/ 342 w 400"/>
                  <a:gd name="T5" fmla="*/ 236 h 352"/>
                  <a:gd name="T6" fmla="*/ 303 w 400"/>
                  <a:gd name="T7" fmla="*/ 191 h 352"/>
                  <a:gd name="T8" fmla="*/ 316 w 400"/>
                  <a:gd name="T9" fmla="*/ 157 h 352"/>
                  <a:gd name="T10" fmla="*/ 327 w 400"/>
                  <a:gd name="T11" fmla="*/ 134 h 352"/>
                  <a:gd name="T12" fmla="*/ 322 w 400"/>
                  <a:gd name="T13" fmla="*/ 122 h 352"/>
                  <a:gd name="T14" fmla="*/ 325 w 400"/>
                  <a:gd name="T15" fmla="*/ 98 h 352"/>
                  <a:gd name="T16" fmla="*/ 278 w 400"/>
                  <a:gd name="T17" fmla="*/ 51 h 352"/>
                  <a:gd name="T18" fmla="*/ 230 w 400"/>
                  <a:gd name="T19" fmla="*/ 98 h 352"/>
                  <a:gd name="T20" fmla="*/ 233 w 400"/>
                  <a:gd name="T21" fmla="*/ 122 h 352"/>
                  <a:gd name="T22" fmla="*/ 229 w 400"/>
                  <a:gd name="T23" fmla="*/ 134 h 352"/>
                  <a:gd name="T24" fmla="*/ 240 w 400"/>
                  <a:gd name="T25" fmla="*/ 157 h 352"/>
                  <a:gd name="T26" fmla="*/ 253 w 400"/>
                  <a:gd name="T27" fmla="*/ 191 h 352"/>
                  <a:gd name="T28" fmla="*/ 236 w 400"/>
                  <a:gd name="T29" fmla="*/ 224 h 352"/>
                  <a:gd name="T30" fmla="*/ 310 w 400"/>
                  <a:gd name="T31" fmla="*/ 292 h 352"/>
                  <a:gd name="T32" fmla="*/ 310 w 400"/>
                  <a:gd name="T33" fmla="*/ 352 h 352"/>
                  <a:gd name="T34" fmla="*/ 400 w 400"/>
                  <a:gd name="T35" fmla="*/ 352 h 352"/>
                  <a:gd name="T36" fmla="*/ 204 w 400"/>
                  <a:gd name="T37" fmla="*/ 247 h 352"/>
                  <a:gd name="T38" fmla="*/ 152 w 400"/>
                  <a:gd name="T39" fmla="*/ 187 h 352"/>
                  <a:gd name="T40" fmla="*/ 169 w 400"/>
                  <a:gd name="T41" fmla="*/ 142 h 352"/>
                  <a:gd name="T42" fmla="*/ 184 w 400"/>
                  <a:gd name="T43" fmla="*/ 111 h 352"/>
                  <a:gd name="T44" fmla="*/ 179 w 400"/>
                  <a:gd name="T45" fmla="*/ 95 h 352"/>
                  <a:gd name="T46" fmla="*/ 183 w 400"/>
                  <a:gd name="T47" fmla="*/ 63 h 352"/>
                  <a:gd name="T48" fmla="*/ 119 w 400"/>
                  <a:gd name="T49" fmla="*/ 0 h 352"/>
                  <a:gd name="T50" fmla="*/ 55 w 400"/>
                  <a:gd name="T51" fmla="*/ 63 h 352"/>
                  <a:gd name="T52" fmla="*/ 59 w 400"/>
                  <a:gd name="T53" fmla="*/ 95 h 352"/>
                  <a:gd name="T54" fmla="*/ 53 w 400"/>
                  <a:gd name="T55" fmla="*/ 111 h 352"/>
                  <a:gd name="T56" fmla="*/ 68 w 400"/>
                  <a:gd name="T57" fmla="*/ 142 h 352"/>
                  <a:gd name="T58" fmla="*/ 86 w 400"/>
                  <a:gd name="T59" fmla="*/ 187 h 352"/>
                  <a:gd name="T60" fmla="*/ 33 w 400"/>
                  <a:gd name="T61" fmla="*/ 247 h 352"/>
                  <a:gd name="T62" fmla="*/ 0 w 400"/>
                  <a:gd name="T63" fmla="*/ 279 h 352"/>
                  <a:gd name="T64" fmla="*/ 0 w 400"/>
                  <a:gd name="T65" fmla="*/ 352 h 352"/>
                  <a:gd name="T66" fmla="*/ 278 w 400"/>
                  <a:gd name="T67" fmla="*/ 352 h 352"/>
                  <a:gd name="T68" fmla="*/ 278 w 400"/>
                  <a:gd name="T69" fmla="*/ 297 h 352"/>
                  <a:gd name="T70" fmla="*/ 204 w 400"/>
                  <a:gd name="T71" fmla="*/ 247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00" h="352">
                    <a:moveTo>
                      <a:pt x="400" y="352"/>
                    </a:moveTo>
                    <a:cubicBezTo>
                      <a:pt x="400" y="352"/>
                      <a:pt x="399" y="276"/>
                      <a:pt x="394" y="268"/>
                    </a:cubicBezTo>
                    <a:cubicBezTo>
                      <a:pt x="387" y="257"/>
                      <a:pt x="371" y="249"/>
                      <a:pt x="342" y="236"/>
                    </a:cubicBezTo>
                    <a:cubicBezTo>
                      <a:pt x="312" y="224"/>
                      <a:pt x="303" y="213"/>
                      <a:pt x="303" y="191"/>
                    </a:cubicBezTo>
                    <a:cubicBezTo>
                      <a:pt x="303" y="177"/>
                      <a:pt x="312" y="182"/>
                      <a:pt x="316" y="157"/>
                    </a:cubicBezTo>
                    <a:cubicBezTo>
                      <a:pt x="317" y="147"/>
                      <a:pt x="325" y="157"/>
                      <a:pt x="327" y="134"/>
                    </a:cubicBezTo>
                    <a:cubicBezTo>
                      <a:pt x="327" y="124"/>
                      <a:pt x="322" y="122"/>
                      <a:pt x="322" y="122"/>
                    </a:cubicBezTo>
                    <a:cubicBezTo>
                      <a:pt x="322" y="122"/>
                      <a:pt x="325" y="108"/>
                      <a:pt x="325" y="98"/>
                    </a:cubicBezTo>
                    <a:cubicBezTo>
                      <a:pt x="327" y="85"/>
                      <a:pt x="319" y="51"/>
                      <a:pt x="278" y="51"/>
                    </a:cubicBezTo>
                    <a:cubicBezTo>
                      <a:pt x="236" y="51"/>
                      <a:pt x="229" y="85"/>
                      <a:pt x="230" y="98"/>
                    </a:cubicBezTo>
                    <a:cubicBezTo>
                      <a:pt x="231" y="108"/>
                      <a:pt x="233" y="122"/>
                      <a:pt x="233" y="122"/>
                    </a:cubicBezTo>
                    <a:cubicBezTo>
                      <a:pt x="233" y="122"/>
                      <a:pt x="229" y="124"/>
                      <a:pt x="229" y="134"/>
                    </a:cubicBezTo>
                    <a:cubicBezTo>
                      <a:pt x="230" y="157"/>
                      <a:pt x="238" y="147"/>
                      <a:pt x="240" y="157"/>
                    </a:cubicBezTo>
                    <a:cubicBezTo>
                      <a:pt x="244" y="182"/>
                      <a:pt x="253" y="177"/>
                      <a:pt x="253" y="191"/>
                    </a:cubicBezTo>
                    <a:cubicBezTo>
                      <a:pt x="253" y="206"/>
                      <a:pt x="248" y="216"/>
                      <a:pt x="236" y="224"/>
                    </a:cubicBezTo>
                    <a:cubicBezTo>
                      <a:pt x="301" y="257"/>
                      <a:pt x="310" y="263"/>
                      <a:pt x="310" y="292"/>
                    </a:cubicBezTo>
                    <a:cubicBezTo>
                      <a:pt x="310" y="352"/>
                      <a:pt x="310" y="352"/>
                      <a:pt x="310" y="352"/>
                    </a:cubicBezTo>
                    <a:lnTo>
                      <a:pt x="400" y="352"/>
                    </a:lnTo>
                    <a:close/>
                    <a:moveTo>
                      <a:pt x="204" y="247"/>
                    </a:moveTo>
                    <a:cubicBezTo>
                      <a:pt x="165" y="231"/>
                      <a:pt x="152" y="217"/>
                      <a:pt x="152" y="187"/>
                    </a:cubicBezTo>
                    <a:cubicBezTo>
                      <a:pt x="152" y="169"/>
                      <a:pt x="164" y="175"/>
                      <a:pt x="169" y="142"/>
                    </a:cubicBezTo>
                    <a:cubicBezTo>
                      <a:pt x="172" y="129"/>
                      <a:pt x="182" y="142"/>
                      <a:pt x="184" y="111"/>
                    </a:cubicBezTo>
                    <a:cubicBezTo>
                      <a:pt x="184" y="98"/>
                      <a:pt x="179" y="95"/>
                      <a:pt x="179" y="95"/>
                    </a:cubicBezTo>
                    <a:cubicBezTo>
                      <a:pt x="179" y="95"/>
                      <a:pt x="181" y="77"/>
                      <a:pt x="183" y="63"/>
                    </a:cubicBezTo>
                    <a:cubicBezTo>
                      <a:pt x="184" y="45"/>
                      <a:pt x="174" y="0"/>
                      <a:pt x="119" y="0"/>
                    </a:cubicBezTo>
                    <a:cubicBezTo>
                      <a:pt x="64" y="0"/>
                      <a:pt x="54" y="45"/>
                      <a:pt x="55" y="63"/>
                    </a:cubicBezTo>
                    <a:cubicBezTo>
                      <a:pt x="56" y="77"/>
                      <a:pt x="59" y="95"/>
                      <a:pt x="59" y="95"/>
                    </a:cubicBezTo>
                    <a:cubicBezTo>
                      <a:pt x="59" y="95"/>
                      <a:pt x="53" y="98"/>
                      <a:pt x="53" y="111"/>
                    </a:cubicBezTo>
                    <a:cubicBezTo>
                      <a:pt x="55" y="142"/>
                      <a:pt x="66" y="129"/>
                      <a:pt x="68" y="142"/>
                    </a:cubicBezTo>
                    <a:cubicBezTo>
                      <a:pt x="74" y="175"/>
                      <a:pt x="86" y="169"/>
                      <a:pt x="86" y="187"/>
                    </a:cubicBezTo>
                    <a:cubicBezTo>
                      <a:pt x="86" y="217"/>
                      <a:pt x="73" y="231"/>
                      <a:pt x="33" y="247"/>
                    </a:cubicBezTo>
                    <a:cubicBezTo>
                      <a:pt x="21" y="252"/>
                      <a:pt x="0" y="260"/>
                      <a:pt x="0" y="279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278" y="352"/>
                      <a:pt x="278" y="352"/>
                      <a:pt x="278" y="352"/>
                    </a:cubicBezTo>
                    <a:cubicBezTo>
                      <a:pt x="278" y="352"/>
                      <a:pt x="278" y="309"/>
                      <a:pt x="278" y="297"/>
                    </a:cubicBezTo>
                    <a:cubicBezTo>
                      <a:pt x="278" y="280"/>
                      <a:pt x="244" y="264"/>
                      <a:pt x="204" y="2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8" tIns="34294" rIns="68588" bIns="34294" numCol="1" anchor="t" anchorCtr="0" compatLnSpc="1"/>
              <a:lstStyle/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cxnSp>
          <p:nvCxnSpPr>
            <p:cNvPr id="39" name="Elbow Connector 8"/>
            <p:cNvCxnSpPr/>
            <p:nvPr/>
          </p:nvCxnSpPr>
          <p:spPr>
            <a:xfrm rot="10800000" flipV="1">
              <a:off x="2716" y="3293"/>
              <a:ext cx="655" cy="53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none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Elbow Connector 53"/>
            <p:cNvCxnSpPr/>
            <p:nvPr/>
          </p:nvCxnSpPr>
          <p:spPr>
            <a:xfrm rot="10800000" flipV="1">
              <a:off x="5157" y="3284"/>
              <a:ext cx="655" cy="53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none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lbow Connector 54"/>
            <p:cNvCxnSpPr/>
            <p:nvPr/>
          </p:nvCxnSpPr>
          <p:spPr>
            <a:xfrm rot="10800000" flipV="1">
              <a:off x="7549" y="3290"/>
              <a:ext cx="655" cy="53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none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Elbow Connector 55"/>
            <p:cNvCxnSpPr/>
            <p:nvPr/>
          </p:nvCxnSpPr>
          <p:spPr>
            <a:xfrm rot="10800000" flipV="1">
              <a:off x="9945" y="3284"/>
              <a:ext cx="655" cy="532"/>
            </a:xfrm>
            <a:prstGeom prst="bentConnector3">
              <a:avLst>
                <a:gd name="adj1" fmla="val 50000"/>
              </a:avLst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none" w="lg" len="lg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23"/>
            <p:cNvSpPr txBox="1"/>
            <p:nvPr/>
          </p:nvSpPr>
          <p:spPr>
            <a:xfrm>
              <a:off x="1645" y="5318"/>
              <a:ext cx="2468" cy="807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</a:p>
          </p:txBody>
        </p:sp>
        <p:sp>
          <p:nvSpPr>
            <p:cNvPr id="45" name="TextBox 24"/>
            <p:cNvSpPr txBox="1"/>
            <p:nvPr/>
          </p:nvSpPr>
          <p:spPr>
            <a:xfrm>
              <a:off x="1917" y="4938"/>
              <a:ext cx="1709" cy="331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请替换文字内容</a:t>
              </a:r>
            </a:p>
          </p:txBody>
        </p:sp>
        <p:sp>
          <p:nvSpPr>
            <p:cNvPr id="53" name="TextBox 23"/>
            <p:cNvSpPr txBox="1"/>
            <p:nvPr/>
          </p:nvSpPr>
          <p:spPr>
            <a:xfrm>
              <a:off x="4291" y="5318"/>
              <a:ext cx="2468" cy="807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</a:p>
          </p:txBody>
        </p:sp>
        <p:sp>
          <p:nvSpPr>
            <p:cNvPr id="59" name="TextBox 24"/>
            <p:cNvSpPr txBox="1"/>
            <p:nvPr/>
          </p:nvSpPr>
          <p:spPr>
            <a:xfrm>
              <a:off x="4563" y="4938"/>
              <a:ext cx="1709" cy="331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请替换文字内容</a:t>
              </a:r>
            </a:p>
          </p:txBody>
        </p:sp>
        <p:sp>
          <p:nvSpPr>
            <p:cNvPr id="60" name="TextBox 23"/>
            <p:cNvSpPr txBox="1"/>
            <p:nvPr/>
          </p:nvSpPr>
          <p:spPr>
            <a:xfrm>
              <a:off x="7032" y="5318"/>
              <a:ext cx="2468" cy="807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</a:p>
          </p:txBody>
        </p:sp>
        <p:sp>
          <p:nvSpPr>
            <p:cNvPr id="61" name="TextBox 24"/>
            <p:cNvSpPr txBox="1"/>
            <p:nvPr/>
          </p:nvSpPr>
          <p:spPr>
            <a:xfrm>
              <a:off x="7305" y="4938"/>
              <a:ext cx="1709" cy="331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请替换文字内容</a:t>
              </a:r>
            </a:p>
          </p:txBody>
        </p:sp>
        <p:sp>
          <p:nvSpPr>
            <p:cNvPr id="62" name="TextBox 23"/>
            <p:cNvSpPr txBox="1"/>
            <p:nvPr/>
          </p:nvSpPr>
          <p:spPr>
            <a:xfrm>
              <a:off x="9678" y="5318"/>
              <a:ext cx="2468" cy="807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</a:p>
          </p:txBody>
        </p:sp>
        <p:sp>
          <p:nvSpPr>
            <p:cNvPr id="63" name="TextBox 24"/>
            <p:cNvSpPr txBox="1"/>
            <p:nvPr/>
          </p:nvSpPr>
          <p:spPr>
            <a:xfrm>
              <a:off x="9951" y="4938"/>
              <a:ext cx="1709" cy="331"/>
            </a:xfrm>
            <a:prstGeom prst="rect">
              <a:avLst/>
            </a:prstGeom>
            <a:noFill/>
          </p:spPr>
          <p:txBody>
            <a:bodyPr wrap="square" lIns="65031" tIns="32516" rIns="65031" bIns="32516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请替换文字内容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flipH="1">
            <a:off x="7320414" y="2307738"/>
            <a:ext cx="3562096" cy="3189992"/>
            <a:chOff x="1059314" y="2071518"/>
            <a:chExt cx="3562096" cy="3189992"/>
          </a:xfrm>
        </p:grpSpPr>
        <p:sp>
          <p:nvSpPr>
            <p:cNvPr id="6" name="Freeform 5"/>
            <p:cNvSpPr/>
            <p:nvPr/>
          </p:nvSpPr>
          <p:spPr bwMode="auto">
            <a:xfrm rot="16200000">
              <a:off x="2276476" y="2916576"/>
              <a:ext cx="3189992" cy="1499876"/>
            </a:xfrm>
            <a:custGeom>
              <a:avLst/>
              <a:gdLst>
                <a:gd name="T0" fmla="*/ 2304 w 2304"/>
                <a:gd name="T1" fmla="*/ 792 h 1080"/>
                <a:gd name="T2" fmla="*/ 2302 w 2304"/>
                <a:gd name="T3" fmla="*/ 806 h 1080"/>
                <a:gd name="T4" fmla="*/ 2290 w 2304"/>
                <a:gd name="T5" fmla="*/ 836 h 1080"/>
                <a:gd name="T6" fmla="*/ 2268 w 2304"/>
                <a:gd name="T7" fmla="*/ 864 h 1080"/>
                <a:gd name="T8" fmla="*/ 2234 w 2304"/>
                <a:gd name="T9" fmla="*/ 892 h 1080"/>
                <a:gd name="T10" fmla="*/ 2190 w 2304"/>
                <a:gd name="T11" fmla="*/ 916 h 1080"/>
                <a:gd name="T12" fmla="*/ 2108 w 2304"/>
                <a:gd name="T13" fmla="*/ 954 h 1080"/>
                <a:gd name="T14" fmla="*/ 1966 w 2304"/>
                <a:gd name="T15" fmla="*/ 996 h 1080"/>
                <a:gd name="T16" fmla="*/ 1796 w 2304"/>
                <a:gd name="T17" fmla="*/ 1030 h 1080"/>
                <a:gd name="T18" fmla="*/ 1600 w 2304"/>
                <a:gd name="T19" fmla="*/ 1058 h 1080"/>
                <a:gd name="T20" fmla="*/ 1384 w 2304"/>
                <a:gd name="T21" fmla="*/ 1074 h 1080"/>
                <a:gd name="T22" fmla="*/ 1152 w 2304"/>
                <a:gd name="T23" fmla="*/ 1080 h 1080"/>
                <a:gd name="T24" fmla="*/ 1034 w 2304"/>
                <a:gd name="T25" fmla="*/ 1078 h 1080"/>
                <a:gd name="T26" fmla="*/ 810 w 2304"/>
                <a:gd name="T27" fmla="*/ 1068 h 1080"/>
                <a:gd name="T28" fmla="*/ 602 w 2304"/>
                <a:gd name="T29" fmla="*/ 1046 h 1080"/>
                <a:gd name="T30" fmla="*/ 420 w 2304"/>
                <a:gd name="T31" fmla="*/ 1014 h 1080"/>
                <a:gd name="T32" fmla="*/ 264 w 2304"/>
                <a:gd name="T33" fmla="*/ 976 h 1080"/>
                <a:gd name="T34" fmla="*/ 140 w 2304"/>
                <a:gd name="T35" fmla="*/ 930 h 1080"/>
                <a:gd name="T36" fmla="*/ 90 w 2304"/>
                <a:gd name="T37" fmla="*/ 904 h 1080"/>
                <a:gd name="T38" fmla="*/ 52 w 2304"/>
                <a:gd name="T39" fmla="*/ 878 h 1080"/>
                <a:gd name="T40" fmla="*/ 24 w 2304"/>
                <a:gd name="T41" fmla="*/ 850 h 1080"/>
                <a:gd name="T42" fmla="*/ 6 w 2304"/>
                <a:gd name="T43" fmla="*/ 822 h 1080"/>
                <a:gd name="T44" fmla="*/ 0 w 2304"/>
                <a:gd name="T45" fmla="*/ 792 h 1080"/>
                <a:gd name="T46" fmla="*/ 288 w 2304"/>
                <a:gd name="T47" fmla="*/ 216 h 1080"/>
                <a:gd name="T48" fmla="*/ 292 w 2304"/>
                <a:gd name="T49" fmla="*/ 194 h 1080"/>
                <a:gd name="T50" fmla="*/ 306 w 2304"/>
                <a:gd name="T51" fmla="*/ 172 h 1080"/>
                <a:gd name="T52" fmla="*/ 326 w 2304"/>
                <a:gd name="T53" fmla="*/ 152 h 1080"/>
                <a:gd name="T54" fmla="*/ 356 w 2304"/>
                <a:gd name="T55" fmla="*/ 132 h 1080"/>
                <a:gd name="T56" fmla="*/ 436 w 2304"/>
                <a:gd name="T57" fmla="*/ 96 h 1080"/>
                <a:gd name="T58" fmla="*/ 542 w 2304"/>
                <a:gd name="T59" fmla="*/ 64 h 1080"/>
                <a:gd name="T60" fmla="*/ 668 w 2304"/>
                <a:gd name="T61" fmla="*/ 36 h 1080"/>
                <a:gd name="T62" fmla="*/ 816 w 2304"/>
                <a:gd name="T63" fmla="*/ 16 h 1080"/>
                <a:gd name="T64" fmla="*/ 978 w 2304"/>
                <a:gd name="T65" fmla="*/ 4 h 1080"/>
                <a:gd name="T66" fmla="*/ 1152 w 2304"/>
                <a:gd name="T67" fmla="*/ 0 h 1080"/>
                <a:gd name="T68" fmla="*/ 1240 w 2304"/>
                <a:gd name="T69" fmla="*/ 2 h 1080"/>
                <a:gd name="T70" fmla="*/ 1408 w 2304"/>
                <a:gd name="T71" fmla="*/ 10 h 1080"/>
                <a:gd name="T72" fmla="*/ 1564 w 2304"/>
                <a:gd name="T73" fmla="*/ 26 h 1080"/>
                <a:gd name="T74" fmla="*/ 1702 w 2304"/>
                <a:gd name="T75" fmla="*/ 50 h 1080"/>
                <a:gd name="T76" fmla="*/ 1818 w 2304"/>
                <a:gd name="T77" fmla="*/ 78 h 1080"/>
                <a:gd name="T78" fmla="*/ 1912 w 2304"/>
                <a:gd name="T79" fmla="*/ 114 h 1080"/>
                <a:gd name="T80" fmla="*/ 1964 w 2304"/>
                <a:gd name="T81" fmla="*/ 142 h 1080"/>
                <a:gd name="T82" fmla="*/ 1988 w 2304"/>
                <a:gd name="T83" fmla="*/ 162 h 1080"/>
                <a:gd name="T84" fmla="*/ 2006 w 2304"/>
                <a:gd name="T85" fmla="*/ 184 h 1080"/>
                <a:gd name="T86" fmla="*/ 2014 w 2304"/>
                <a:gd name="T87" fmla="*/ 204 h 1080"/>
                <a:gd name="T88" fmla="*/ 2016 w 2304"/>
                <a:gd name="T89" fmla="*/ 216 h 108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04"/>
                <a:gd name="T136" fmla="*/ 0 h 1080"/>
                <a:gd name="T137" fmla="*/ 2304 w 2304"/>
                <a:gd name="T138" fmla="*/ 1080 h 108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04" h="1080">
                  <a:moveTo>
                    <a:pt x="2016" y="216"/>
                  </a:moveTo>
                  <a:lnTo>
                    <a:pt x="2304" y="792"/>
                  </a:lnTo>
                  <a:lnTo>
                    <a:pt x="2302" y="806"/>
                  </a:lnTo>
                  <a:lnTo>
                    <a:pt x="2298" y="822"/>
                  </a:lnTo>
                  <a:lnTo>
                    <a:pt x="2290" y="836"/>
                  </a:lnTo>
                  <a:lnTo>
                    <a:pt x="2280" y="850"/>
                  </a:lnTo>
                  <a:lnTo>
                    <a:pt x="2268" y="864"/>
                  </a:lnTo>
                  <a:lnTo>
                    <a:pt x="2252" y="878"/>
                  </a:lnTo>
                  <a:lnTo>
                    <a:pt x="2234" y="892"/>
                  </a:lnTo>
                  <a:lnTo>
                    <a:pt x="2214" y="904"/>
                  </a:lnTo>
                  <a:lnTo>
                    <a:pt x="2190" y="916"/>
                  </a:lnTo>
                  <a:lnTo>
                    <a:pt x="2164" y="930"/>
                  </a:lnTo>
                  <a:lnTo>
                    <a:pt x="2108" y="954"/>
                  </a:lnTo>
                  <a:lnTo>
                    <a:pt x="2040" y="976"/>
                  </a:lnTo>
                  <a:lnTo>
                    <a:pt x="1966" y="996"/>
                  </a:lnTo>
                  <a:lnTo>
                    <a:pt x="1884" y="1014"/>
                  </a:lnTo>
                  <a:lnTo>
                    <a:pt x="1796" y="1030"/>
                  </a:lnTo>
                  <a:lnTo>
                    <a:pt x="1702" y="1046"/>
                  </a:lnTo>
                  <a:lnTo>
                    <a:pt x="1600" y="1058"/>
                  </a:lnTo>
                  <a:lnTo>
                    <a:pt x="1494" y="1068"/>
                  </a:lnTo>
                  <a:lnTo>
                    <a:pt x="1384" y="1074"/>
                  </a:lnTo>
                  <a:lnTo>
                    <a:pt x="1270" y="1078"/>
                  </a:lnTo>
                  <a:lnTo>
                    <a:pt x="1152" y="1080"/>
                  </a:lnTo>
                  <a:lnTo>
                    <a:pt x="1034" y="1078"/>
                  </a:lnTo>
                  <a:lnTo>
                    <a:pt x="920" y="1074"/>
                  </a:lnTo>
                  <a:lnTo>
                    <a:pt x="810" y="1068"/>
                  </a:lnTo>
                  <a:lnTo>
                    <a:pt x="704" y="1058"/>
                  </a:lnTo>
                  <a:lnTo>
                    <a:pt x="602" y="1046"/>
                  </a:lnTo>
                  <a:lnTo>
                    <a:pt x="508" y="1030"/>
                  </a:lnTo>
                  <a:lnTo>
                    <a:pt x="420" y="1014"/>
                  </a:lnTo>
                  <a:lnTo>
                    <a:pt x="338" y="996"/>
                  </a:lnTo>
                  <a:lnTo>
                    <a:pt x="264" y="976"/>
                  </a:lnTo>
                  <a:lnTo>
                    <a:pt x="196" y="954"/>
                  </a:lnTo>
                  <a:lnTo>
                    <a:pt x="140" y="930"/>
                  </a:lnTo>
                  <a:lnTo>
                    <a:pt x="114" y="916"/>
                  </a:lnTo>
                  <a:lnTo>
                    <a:pt x="90" y="904"/>
                  </a:lnTo>
                  <a:lnTo>
                    <a:pt x="70" y="892"/>
                  </a:lnTo>
                  <a:lnTo>
                    <a:pt x="52" y="878"/>
                  </a:lnTo>
                  <a:lnTo>
                    <a:pt x="36" y="864"/>
                  </a:lnTo>
                  <a:lnTo>
                    <a:pt x="24" y="850"/>
                  </a:lnTo>
                  <a:lnTo>
                    <a:pt x="14" y="836"/>
                  </a:lnTo>
                  <a:lnTo>
                    <a:pt x="6" y="822"/>
                  </a:lnTo>
                  <a:lnTo>
                    <a:pt x="2" y="806"/>
                  </a:lnTo>
                  <a:lnTo>
                    <a:pt x="0" y="792"/>
                  </a:lnTo>
                  <a:lnTo>
                    <a:pt x="288" y="216"/>
                  </a:lnTo>
                  <a:lnTo>
                    <a:pt x="290" y="204"/>
                  </a:lnTo>
                  <a:lnTo>
                    <a:pt x="292" y="194"/>
                  </a:lnTo>
                  <a:lnTo>
                    <a:pt x="298" y="184"/>
                  </a:lnTo>
                  <a:lnTo>
                    <a:pt x="306" y="172"/>
                  </a:lnTo>
                  <a:lnTo>
                    <a:pt x="316" y="162"/>
                  </a:lnTo>
                  <a:lnTo>
                    <a:pt x="326" y="152"/>
                  </a:lnTo>
                  <a:lnTo>
                    <a:pt x="340" y="142"/>
                  </a:lnTo>
                  <a:lnTo>
                    <a:pt x="356" y="132"/>
                  </a:lnTo>
                  <a:lnTo>
                    <a:pt x="392" y="114"/>
                  </a:lnTo>
                  <a:lnTo>
                    <a:pt x="436" y="96"/>
                  </a:lnTo>
                  <a:lnTo>
                    <a:pt x="486" y="78"/>
                  </a:lnTo>
                  <a:lnTo>
                    <a:pt x="542" y="64"/>
                  </a:lnTo>
                  <a:lnTo>
                    <a:pt x="602" y="50"/>
                  </a:lnTo>
                  <a:lnTo>
                    <a:pt x="668" y="36"/>
                  </a:lnTo>
                  <a:lnTo>
                    <a:pt x="740" y="26"/>
                  </a:lnTo>
                  <a:lnTo>
                    <a:pt x="816" y="16"/>
                  </a:lnTo>
                  <a:lnTo>
                    <a:pt x="896" y="10"/>
                  </a:lnTo>
                  <a:lnTo>
                    <a:pt x="978" y="4"/>
                  </a:lnTo>
                  <a:lnTo>
                    <a:pt x="1064" y="2"/>
                  </a:lnTo>
                  <a:lnTo>
                    <a:pt x="1152" y="0"/>
                  </a:lnTo>
                  <a:lnTo>
                    <a:pt x="1240" y="2"/>
                  </a:lnTo>
                  <a:lnTo>
                    <a:pt x="1326" y="4"/>
                  </a:lnTo>
                  <a:lnTo>
                    <a:pt x="1408" y="10"/>
                  </a:lnTo>
                  <a:lnTo>
                    <a:pt x="1488" y="16"/>
                  </a:lnTo>
                  <a:lnTo>
                    <a:pt x="1564" y="26"/>
                  </a:lnTo>
                  <a:lnTo>
                    <a:pt x="1636" y="36"/>
                  </a:lnTo>
                  <a:lnTo>
                    <a:pt x="1702" y="50"/>
                  </a:lnTo>
                  <a:lnTo>
                    <a:pt x="1762" y="64"/>
                  </a:lnTo>
                  <a:lnTo>
                    <a:pt x="1818" y="78"/>
                  </a:lnTo>
                  <a:lnTo>
                    <a:pt x="1868" y="96"/>
                  </a:lnTo>
                  <a:lnTo>
                    <a:pt x="1912" y="114"/>
                  </a:lnTo>
                  <a:lnTo>
                    <a:pt x="1948" y="132"/>
                  </a:lnTo>
                  <a:lnTo>
                    <a:pt x="1964" y="142"/>
                  </a:lnTo>
                  <a:lnTo>
                    <a:pt x="1978" y="152"/>
                  </a:lnTo>
                  <a:lnTo>
                    <a:pt x="1988" y="162"/>
                  </a:lnTo>
                  <a:lnTo>
                    <a:pt x="1998" y="172"/>
                  </a:lnTo>
                  <a:lnTo>
                    <a:pt x="2006" y="184"/>
                  </a:lnTo>
                  <a:lnTo>
                    <a:pt x="2012" y="194"/>
                  </a:lnTo>
                  <a:lnTo>
                    <a:pt x="2014" y="204"/>
                  </a:lnTo>
                  <a:lnTo>
                    <a:pt x="2016" y="216"/>
                  </a:lnTo>
                  <a:close/>
                </a:path>
              </a:pathLst>
            </a:custGeom>
            <a:solidFill>
              <a:srgbClr val="FF85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760" b="1" dirty="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 rot="16200000">
              <a:off x="1770048" y="2911716"/>
              <a:ext cx="2459354" cy="1541232"/>
              <a:chOff x="1068760" y="3280022"/>
              <a:chExt cx="2832100" cy="1774825"/>
            </a:xfrm>
            <a:effectLst/>
          </p:grpSpPr>
          <p:sp>
            <p:nvSpPr>
              <p:cNvPr id="7" name="Oval 7"/>
              <p:cNvSpPr>
                <a:spLocks noChangeArrowheads="1"/>
              </p:cNvSpPr>
              <p:nvPr/>
            </p:nvSpPr>
            <p:spPr bwMode="auto">
              <a:xfrm>
                <a:off x="1068760" y="4134097"/>
                <a:ext cx="2832100" cy="920750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9pPr>
              </a:lstStyle>
              <a:p>
                <a:pPr algn="just" defTabSz="793750" eaLnBrk="1" fontAlgn="base" hangingPunct="1">
                  <a:spcBef>
                    <a:spcPts val="0"/>
                  </a:spcBef>
                  <a:buClrTx/>
                  <a:buSzTx/>
                  <a:buNone/>
                  <a:defRPr/>
                </a:pPr>
                <a:endParaRPr lang="zh-CN" altLang="en-US" sz="760" b="0" kern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Freeform 9"/>
              <p:cNvSpPr/>
              <p:nvPr/>
            </p:nvSpPr>
            <p:spPr bwMode="auto">
              <a:xfrm>
                <a:off x="1260848" y="3280022"/>
                <a:ext cx="2484437" cy="1373187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60" b="1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 rot="16200000">
              <a:off x="937018" y="2977343"/>
              <a:ext cx="1659788" cy="1415195"/>
              <a:chOff x="1529135" y="2104362"/>
              <a:chExt cx="1911350" cy="1629685"/>
            </a:xfrm>
          </p:grpSpPr>
          <p:sp>
            <p:nvSpPr>
              <p:cNvPr id="9" name="Oval 11"/>
              <p:cNvSpPr>
                <a:spLocks noChangeArrowheads="1"/>
              </p:cNvSpPr>
              <p:nvPr/>
            </p:nvSpPr>
            <p:spPr bwMode="auto">
              <a:xfrm>
                <a:off x="1529135" y="3111747"/>
                <a:ext cx="1911350" cy="622300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</a:defRPr>
                </a:lvl9pPr>
              </a:lstStyle>
              <a:p>
                <a:pPr algn="just" defTabSz="793750" eaLnBrk="1" fontAlgn="base" hangingPunct="1">
                  <a:spcBef>
                    <a:spcPts val="0"/>
                  </a:spcBef>
                  <a:buClrTx/>
                  <a:buSzTx/>
                  <a:buNone/>
                  <a:defRPr/>
                </a:pPr>
                <a:endParaRPr lang="zh-CN" altLang="en-US" sz="760" b="0" kern="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" name="Freeform 12"/>
              <p:cNvSpPr/>
              <p:nvPr/>
            </p:nvSpPr>
            <p:spPr bwMode="auto">
              <a:xfrm>
                <a:off x="1787898" y="2104362"/>
                <a:ext cx="1430337" cy="1466850"/>
              </a:xfrm>
              <a:custGeom>
                <a:avLst/>
                <a:gdLst>
                  <a:gd name="T0" fmla="*/ 2147483647 w 576"/>
                  <a:gd name="T1" fmla="*/ 2147483647 h 648"/>
                  <a:gd name="T2" fmla="*/ 2147483647 w 576"/>
                  <a:gd name="T3" fmla="*/ 2147483647 h 648"/>
                  <a:gd name="T4" fmla="*/ 2147483647 w 576"/>
                  <a:gd name="T5" fmla="*/ 2147483647 h 648"/>
                  <a:gd name="T6" fmla="*/ 2147483647 w 576"/>
                  <a:gd name="T7" fmla="*/ 2147483647 h 648"/>
                  <a:gd name="T8" fmla="*/ 2147483647 w 576"/>
                  <a:gd name="T9" fmla="*/ 2147483647 h 648"/>
                  <a:gd name="T10" fmla="*/ 2147483647 w 576"/>
                  <a:gd name="T11" fmla="*/ 2147483647 h 648"/>
                  <a:gd name="T12" fmla="*/ 2147483647 w 576"/>
                  <a:gd name="T13" fmla="*/ 2147483647 h 648"/>
                  <a:gd name="T14" fmla="*/ 2147483647 w 576"/>
                  <a:gd name="T15" fmla="*/ 2147483647 h 648"/>
                  <a:gd name="T16" fmla="*/ 2147483647 w 576"/>
                  <a:gd name="T17" fmla="*/ 2147483647 h 648"/>
                  <a:gd name="T18" fmla="*/ 2147483647 w 576"/>
                  <a:gd name="T19" fmla="*/ 2147483647 h 648"/>
                  <a:gd name="T20" fmla="*/ 2147483647 w 576"/>
                  <a:gd name="T21" fmla="*/ 2147483647 h 648"/>
                  <a:gd name="T22" fmla="*/ 2133573609 w 576"/>
                  <a:gd name="T23" fmla="*/ 2147483647 h 648"/>
                  <a:gd name="T24" fmla="*/ 1775924795 w 576"/>
                  <a:gd name="T25" fmla="*/ 2147483647 h 648"/>
                  <a:gd name="T26" fmla="*/ 1775924795 w 576"/>
                  <a:gd name="T27" fmla="*/ 2147483647 h 648"/>
                  <a:gd name="T28" fmla="*/ 1418273498 w 576"/>
                  <a:gd name="T29" fmla="*/ 2147483647 h 648"/>
                  <a:gd name="T30" fmla="*/ 1085285581 w 576"/>
                  <a:gd name="T31" fmla="*/ 2147483647 h 648"/>
                  <a:gd name="T32" fmla="*/ 776966011 w 576"/>
                  <a:gd name="T33" fmla="*/ 2147483647 h 648"/>
                  <a:gd name="T34" fmla="*/ 517978169 w 576"/>
                  <a:gd name="T35" fmla="*/ 2147483647 h 648"/>
                  <a:gd name="T36" fmla="*/ 308319570 w 576"/>
                  <a:gd name="T37" fmla="*/ 2147483647 h 648"/>
                  <a:gd name="T38" fmla="*/ 209658599 w 576"/>
                  <a:gd name="T39" fmla="*/ 2147483647 h 648"/>
                  <a:gd name="T40" fmla="*/ 135661008 w 576"/>
                  <a:gd name="T41" fmla="*/ 2147483647 h 648"/>
                  <a:gd name="T42" fmla="*/ 73997591 w 576"/>
                  <a:gd name="T43" fmla="*/ 2147483647 h 648"/>
                  <a:gd name="T44" fmla="*/ 36997554 w 576"/>
                  <a:gd name="T45" fmla="*/ 2147483647 h 648"/>
                  <a:gd name="T46" fmla="*/ 12331690 w 576"/>
                  <a:gd name="T47" fmla="*/ 2147483647 h 648"/>
                  <a:gd name="T48" fmla="*/ 0 w 576"/>
                  <a:gd name="T49" fmla="*/ 2147483647 h 648"/>
                  <a:gd name="T50" fmla="*/ 1775924795 w 576"/>
                  <a:gd name="T51" fmla="*/ 0 h 648"/>
                  <a:gd name="T52" fmla="*/ 2147483647 w 576"/>
                  <a:gd name="T53" fmla="*/ 2147483647 h 64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576"/>
                  <a:gd name="T82" fmla="*/ 0 h 648"/>
                  <a:gd name="T83" fmla="*/ 576 w 576"/>
                  <a:gd name="T84" fmla="*/ 648 h 64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576" h="648">
                    <a:moveTo>
                      <a:pt x="576" y="576"/>
                    </a:moveTo>
                    <a:lnTo>
                      <a:pt x="576" y="576"/>
                    </a:lnTo>
                    <a:lnTo>
                      <a:pt x="574" y="584"/>
                    </a:lnTo>
                    <a:lnTo>
                      <a:pt x="570" y="590"/>
                    </a:lnTo>
                    <a:lnTo>
                      <a:pt x="564" y="598"/>
                    </a:lnTo>
                    <a:lnTo>
                      <a:pt x="554" y="604"/>
                    </a:lnTo>
                    <a:lnTo>
                      <a:pt x="542" y="610"/>
                    </a:lnTo>
                    <a:lnTo>
                      <a:pt x="526" y="616"/>
                    </a:lnTo>
                    <a:lnTo>
                      <a:pt x="492" y="626"/>
                    </a:lnTo>
                    <a:lnTo>
                      <a:pt x="450" y="636"/>
                    </a:lnTo>
                    <a:lnTo>
                      <a:pt x="400" y="642"/>
                    </a:lnTo>
                    <a:lnTo>
                      <a:pt x="346" y="646"/>
                    </a:lnTo>
                    <a:lnTo>
                      <a:pt x="288" y="648"/>
                    </a:lnTo>
                    <a:lnTo>
                      <a:pt x="230" y="646"/>
                    </a:lnTo>
                    <a:lnTo>
                      <a:pt x="176" y="642"/>
                    </a:lnTo>
                    <a:lnTo>
                      <a:pt x="126" y="636"/>
                    </a:lnTo>
                    <a:lnTo>
                      <a:pt x="84" y="626"/>
                    </a:lnTo>
                    <a:lnTo>
                      <a:pt x="50" y="616"/>
                    </a:lnTo>
                    <a:lnTo>
                      <a:pt x="34" y="610"/>
                    </a:lnTo>
                    <a:lnTo>
                      <a:pt x="22" y="604"/>
                    </a:lnTo>
                    <a:lnTo>
                      <a:pt x="12" y="598"/>
                    </a:lnTo>
                    <a:lnTo>
                      <a:pt x="6" y="590"/>
                    </a:lnTo>
                    <a:lnTo>
                      <a:pt x="2" y="584"/>
                    </a:lnTo>
                    <a:lnTo>
                      <a:pt x="0" y="576"/>
                    </a:lnTo>
                    <a:lnTo>
                      <a:pt x="288" y="0"/>
                    </a:lnTo>
                    <a:lnTo>
                      <a:pt x="576" y="576"/>
                    </a:lnTo>
                    <a:close/>
                  </a:path>
                </a:pathLst>
              </a:custGeom>
              <a:solidFill>
                <a:srgbClr val="FF8500"/>
              </a:solidFill>
              <a:ln>
                <a:noFill/>
              </a:ln>
            </p:spPr>
            <p:txBody>
              <a:bodyPr wrap="none" anchor="ctr"/>
              <a:lstStyle/>
              <a:p>
                <a:pPr algn="just" defTabSz="793750">
                  <a:lnSpc>
                    <a:spcPct val="120000"/>
                  </a:lnSpc>
                  <a:defRPr/>
                </a:pPr>
                <a:endParaRPr lang="zh-CN" altLang="en-US" sz="760" b="1" kern="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2630689" y="3400973"/>
              <a:ext cx="562714" cy="562714"/>
              <a:chOff x="2159906" y="3869724"/>
              <a:chExt cx="648000" cy="648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6" name="Group 25"/>
              <p:cNvGrpSpPr>
                <a:grpSpLocks noChangeAspect="1"/>
              </p:cNvGrpSpPr>
              <p:nvPr/>
            </p:nvGrpSpPr>
            <p:grpSpPr>
              <a:xfrm>
                <a:off x="2360437" y="4004497"/>
                <a:ext cx="297613" cy="396000"/>
                <a:chOff x="7913688" y="-280988"/>
                <a:chExt cx="1733550" cy="2306638"/>
              </a:xfrm>
              <a:solidFill>
                <a:schemeClr val="bg1"/>
              </a:solidFill>
            </p:grpSpPr>
            <p:sp>
              <p:nvSpPr>
                <p:cNvPr id="27" name="Freeform 29"/>
                <p:cNvSpPr/>
                <p:nvPr/>
              </p:nvSpPr>
              <p:spPr bwMode="auto">
                <a:xfrm>
                  <a:off x="8215313" y="1317625"/>
                  <a:ext cx="1155700" cy="71438"/>
                </a:xfrm>
                <a:custGeom>
                  <a:avLst/>
                  <a:gdLst>
                    <a:gd name="T0" fmla="*/ 9 w 306"/>
                    <a:gd name="T1" fmla="*/ 0 h 19"/>
                    <a:gd name="T2" fmla="*/ 0 w 306"/>
                    <a:gd name="T3" fmla="*/ 10 h 19"/>
                    <a:gd name="T4" fmla="*/ 9 w 306"/>
                    <a:gd name="T5" fmla="*/ 19 h 19"/>
                    <a:gd name="T6" fmla="*/ 297 w 306"/>
                    <a:gd name="T7" fmla="*/ 19 h 19"/>
                    <a:gd name="T8" fmla="*/ 306 w 306"/>
                    <a:gd name="T9" fmla="*/ 10 h 19"/>
                    <a:gd name="T10" fmla="*/ 297 w 306"/>
                    <a:gd name="T11" fmla="*/ 0 h 19"/>
                    <a:gd name="T12" fmla="*/ 9 w 30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6" h="19">
                      <a:moveTo>
                        <a:pt x="9" y="0"/>
                      </a:move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297" y="19"/>
                        <a:pt x="297" y="19"/>
                        <a:pt x="297" y="19"/>
                      </a:cubicBezTo>
                      <a:cubicBezTo>
                        <a:pt x="302" y="19"/>
                        <a:pt x="306" y="15"/>
                        <a:pt x="306" y="10"/>
                      </a:cubicBezTo>
                      <a:cubicBezTo>
                        <a:pt x="306" y="5"/>
                        <a:pt x="302" y="0"/>
                        <a:pt x="297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30"/>
                <p:cNvSpPr/>
                <p:nvPr/>
              </p:nvSpPr>
              <p:spPr bwMode="auto">
                <a:xfrm>
                  <a:off x="8215313" y="1535112"/>
                  <a:ext cx="1155700" cy="71438"/>
                </a:xfrm>
                <a:custGeom>
                  <a:avLst/>
                  <a:gdLst>
                    <a:gd name="T0" fmla="*/ 297 w 306"/>
                    <a:gd name="T1" fmla="*/ 0 h 19"/>
                    <a:gd name="T2" fmla="*/ 9 w 306"/>
                    <a:gd name="T3" fmla="*/ 0 h 19"/>
                    <a:gd name="T4" fmla="*/ 0 w 306"/>
                    <a:gd name="T5" fmla="*/ 9 h 19"/>
                    <a:gd name="T6" fmla="*/ 9 w 306"/>
                    <a:gd name="T7" fmla="*/ 19 h 19"/>
                    <a:gd name="T8" fmla="*/ 297 w 306"/>
                    <a:gd name="T9" fmla="*/ 19 h 19"/>
                    <a:gd name="T10" fmla="*/ 306 w 306"/>
                    <a:gd name="T11" fmla="*/ 9 h 19"/>
                    <a:gd name="T12" fmla="*/ 297 w 306"/>
                    <a:gd name="T1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6" h="19">
                      <a:moveTo>
                        <a:pt x="297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5"/>
                        <a:pt x="4" y="19"/>
                        <a:pt x="9" y="19"/>
                      </a:cubicBezTo>
                      <a:cubicBezTo>
                        <a:pt x="297" y="19"/>
                        <a:pt x="297" y="19"/>
                        <a:pt x="297" y="19"/>
                      </a:cubicBezTo>
                      <a:cubicBezTo>
                        <a:pt x="302" y="19"/>
                        <a:pt x="306" y="15"/>
                        <a:pt x="306" y="9"/>
                      </a:cubicBezTo>
                      <a:cubicBezTo>
                        <a:pt x="306" y="4"/>
                        <a:pt x="302" y="0"/>
                        <a:pt x="29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31"/>
                <p:cNvSpPr>
                  <a:spLocks noEditPoints="1"/>
                </p:cNvSpPr>
                <p:nvPr/>
              </p:nvSpPr>
              <p:spPr bwMode="auto">
                <a:xfrm>
                  <a:off x="7913688" y="-280988"/>
                  <a:ext cx="1733550" cy="2306638"/>
                </a:xfrm>
                <a:custGeom>
                  <a:avLst/>
                  <a:gdLst>
                    <a:gd name="T0" fmla="*/ 353 w 459"/>
                    <a:gd name="T1" fmla="*/ 12 h 612"/>
                    <a:gd name="T2" fmla="*/ 325 w 459"/>
                    <a:gd name="T3" fmla="*/ 0 h 612"/>
                    <a:gd name="T4" fmla="*/ 57 w 459"/>
                    <a:gd name="T5" fmla="*/ 0 h 612"/>
                    <a:gd name="T6" fmla="*/ 0 w 459"/>
                    <a:gd name="T7" fmla="*/ 57 h 612"/>
                    <a:gd name="T8" fmla="*/ 0 w 459"/>
                    <a:gd name="T9" fmla="*/ 555 h 612"/>
                    <a:gd name="T10" fmla="*/ 57 w 459"/>
                    <a:gd name="T11" fmla="*/ 612 h 612"/>
                    <a:gd name="T12" fmla="*/ 402 w 459"/>
                    <a:gd name="T13" fmla="*/ 612 h 612"/>
                    <a:gd name="T14" fmla="*/ 459 w 459"/>
                    <a:gd name="T15" fmla="*/ 555 h 612"/>
                    <a:gd name="T16" fmla="*/ 459 w 459"/>
                    <a:gd name="T17" fmla="*/ 153 h 612"/>
                    <a:gd name="T18" fmla="*/ 353 w 459"/>
                    <a:gd name="T19" fmla="*/ 12 h 612"/>
                    <a:gd name="T20" fmla="*/ 344 w 459"/>
                    <a:gd name="T21" fmla="*/ 59 h 612"/>
                    <a:gd name="T22" fmla="*/ 409 w 459"/>
                    <a:gd name="T23" fmla="*/ 134 h 612"/>
                    <a:gd name="T24" fmla="*/ 344 w 459"/>
                    <a:gd name="T25" fmla="*/ 134 h 612"/>
                    <a:gd name="T26" fmla="*/ 344 w 459"/>
                    <a:gd name="T27" fmla="*/ 59 h 612"/>
                    <a:gd name="T28" fmla="*/ 421 w 459"/>
                    <a:gd name="T29" fmla="*/ 555 h 612"/>
                    <a:gd name="T30" fmla="*/ 402 w 459"/>
                    <a:gd name="T31" fmla="*/ 574 h 612"/>
                    <a:gd name="T32" fmla="*/ 57 w 459"/>
                    <a:gd name="T33" fmla="*/ 574 h 612"/>
                    <a:gd name="T34" fmla="*/ 38 w 459"/>
                    <a:gd name="T35" fmla="*/ 555 h 612"/>
                    <a:gd name="T36" fmla="*/ 38 w 459"/>
                    <a:gd name="T37" fmla="*/ 57 h 612"/>
                    <a:gd name="T38" fmla="*/ 57 w 459"/>
                    <a:gd name="T39" fmla="*/ 38 h 612"/>
                    <a:gd name="T40" fmla="*/ 306 w 459"/>
                    <a:gd name="T41" fmla="*/ 38 h 612"/>
                    <a:gd name="T42" fmla="*/ 306 w 459"/>
                    <a:gd name="T43" fmla="*/ 172 h 612"/>
                    <a:gd name="T44" fmla="*/ 421 w 459"/>
                    <a:gd name="T45" fmla="*/ 172 h 612"/>
                    <a:gd name="T46" fmla="*/ 421 w 459"/>
                    <a:gd name="T47" fmla="*/ 555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459" h="612">
                      <a:moveTo>
                        <a:pt x="353" y="12"/>
                      </a:moveTo>
                      <a:cubicBezTo>
                        <a:pt x="346" y="4"/>
                        <a:pt x="336" y="0"/>
                        <a:pt x="325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26" y="0"/>
                        <a:pt x="0" y="25"/>
                        <a:pt x="0" y="57"/>
                      </a:cubicBezTo>
                      <a:cubicBezTo>
                        <a:pt x="0" y="555"/>
                        <a:pt x="0" y="555"/>
                        <a:pt x="0" y="555"/>
                      </a:cubicBezTo>
                      <a:cubicBezTo>
                        <a:pt x="0" y="587"/>
                        <a:pt x="26" y="612"/>
                        <a:pt x="57" y="612"/>
                      </a:cubicBezTo>
                      <a:cubicBezTo>
                        <a:pt x="402" y="612"/>
                        <a:pt x="402" y="612"/>
                        <a:pt x="402" y="612"/>
                      </a:cubicBezTo>
                      <a:cubicBezTo>
                        <a:pt x="434" y="612"/>
                        <a:pt x="459" y="587"/>
                        <a:pt x="459" y="555"/>
                      </a:cubicBezTo>
                      <a:cubicBezTo>
                        <a:pt x="459" y="153"/>
                        <a:pt x="459" y="153"/>
                        <a:pt x="459" y="153"/>
                      </a:cubicBezTo>
                      <a:cubicBezTo>
                        <a:pt x="459" y="138"/>
                        <a:pt x="459" y="127"/>
                        <a:pt x="353" y="12"/>
                      </a:cubicBezTo>
                      <a:close/>
                      <a:moveTo>
                        <a:pt x="344" y="59"/>
                      </a:moveTo>
                      <a:cubicBezTo>
                        <a:pt x="364" y="80"/>
                        <a:pt x="392" y="113"/>
                        <a:pt x="409" y="134"/>
                      </a:cubicBezTo>
                      <a:cubicBezTo>
                        <a:pt x="344" y="134"/>
                        <a:pt x="344" y="134"/>
                        <a:pt x="344" y="134"/>
                      </a:cubicBezTo>
                      <a:lnTo>
                        <a:pt x="344" y="59"/>
                      </a:lnTo>
                      <a:close/>
                      <a:moveTo>
                        <a:pt x="421" y="555"/>
                      </a:moveTo>
                      <a:cubicBezTo>
                        <a:pt x="421" y="566"/>
                        <a:pt x="412" y="574"/>
                        <a:pt x="402" y="574"/>
                      </a:cubicBezTo>
                      <a:cubicBezTo>
                        <a:pt x="57" y="574"/>
                        <a:pt x="57" y="574"/>
                        <a:pt x="57" y="574"/>
                      </a:cubicBezTo>
                      <a:cubicBezTo>
                        <a:pt x="47" y="574"/>
                        <a:pt x="38" y="566"/>
                        <a:pt x="38" y="555"/>
                      </a:cubicBezTo>
                      <a:cubicBezTo>
                        <a:pt x="38" y="57"/>
                        <a:pt x="38" y="57"/>
                        <a:pt x="38" y="57"/>
                      </a:cubicBezTo>
                      <a:cubicBezTo>
                        <a:pt x="38" y="47"/>
                        <a:pt x="47" y="38"/>
                        <a:pt x="57" y="38"/>
                      </a:cubicBezTo>
                      <a:cubicBezTo>
                        <a:pt x="306" y="38"/>
                        <a:pt x="306" y="38"/>
                        <a:pt x="306" y="38"/>
                      </a:cubicBezTo>
                      <a:cubicBezTo>
                        <a:pt x="306" y="172"/>
                        <a:pt x="306" y="172"/>
                        <a:pt x="306" y="172"/>
                      </a:cubicBezTo>
                      <a:cubicBezTo>
                        <a:pt x="421" y="172"/>
                        <a:pt x="421" y="172"/>
                        <a:pt x="421" y="172"/>
                      </a:cubicBezTo>
                      <a:lnTo>
                        <a:pt x="421" y="55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32"/>
                <p:cNvSpPr/>
                <p:nvPr/>
              </p:nvSpPr>
              <p:spPr bwMode="auto">
                <a:xfrm>
                  <a:off x="8199438" y="77787"/>
                  <a:ext cx="725488" cy="146050"/>
                </a:xfrm>
                <a:custGeom>
                  <a:avLst/>
                  <a:gdLst>
                    <a:gd name="T0" fmla="*/ 19 w 192"/>
                    <a:gd name="T1" fmla="*/ 39 h 39"/>
                    <a:gd name="T2" fmla="*/ 173 w 192"/>
                    <a:gd name="T3" fmla="*/ 39 h 39"/>
                    <a:gd name="T4" fmla="*/ 192 w 192"/>
                    <a:gd name="T5" fmla="*/ 20 h 39"/>
                    <a:gd name="T6" fmla="*/ 173 w 192"/>
                    <a:gd name="T7" fmla="*/ 0 h 39"/>
                    <a:gd name="T8" fmla="*/ 19 w 192"/>
                    <a:gd name="T9" fmla="*/ 0 h 39"/>
                    <a:gd name="T10" fmla="*/ 0 w 192"/>
                    <a:gd name="T11" fmla="*/ 20 h 39"/>
                    <a:gd name="T12" fmla="*/ 19 w 192"/>
                    <a:gd name="T13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39">
                      <a:moveTo>
                        <a:pt x="19" y="39"/>
                      </a:moveTo>
                      <a:cubicBezTo>
                        <a:pt x="173" y="39"/>
                        <a:pt x="173" y="39"/>
                        <a:pt x="173" y="39"/>
                      </a:cubicBezTo>
                      <a:cubicBezTo>
                        <a:pt x="183" y="39"/>
                        <a:pt x="192" y="30"/>
                        <a:pt x="192" y="20"/>
                      </a:cubicBezTo>
                      <a:cubicBezTo>
                        <a:pt x="192" y="9"/>
                        <a:pt x="183" y="0"/>
                        <a:pt x="173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19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33"/>
                <p:cNvSpPr/>
                <p:nvPr/>
              </p:nvSpPr>
              <p:spPr bwMode="auto">
                <a:xfrm>
                  <a:off x="8199438" y="438150"/>
                  <a:ext cx="725488" cy="73025"/>
                </a:xfrm>
                <a:custGeom>
                  <a:avLst/>
                  <a:gdLst>
                    <a:gd name="T0" fmla="*/ 10 w 192"/>
                    <a:gd name="T1" fmla="*/ 19 h 19"/>
                    <a:gd name="T2" fmla="*/ 182 w 192"/>
                    <a:gd name="T3" fmla="*/ 19 h 19"/>
                    <a:gd name="T4" fmla="*/ 192 w 192"/>
                    <a:gd name="T5" fmla="*/ 10 h 19"/>
                    <a:gd name="T6" fmla="*/ 182 w 192"/>
                    <a:gd name="T7" fmla="*/ 0 h 19"/>
                    <a:gd name="T8" fmla="*/ 10 w 192"/>
                    <a:gd name="T9" fmla="*/ 0 h 19"/>
                    <a:gd name="T10" fmla="*/ 0 w 192"/>
                    <a:gd name="T11" fmla="*/ 10 h 19"/>
                    <a:gd name="T12" fmla="*/ 10 w 192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19">
                      <a:moveTo>
                        <a:pt x="10" y="19"/>
                      </a:moveTo>
                      <a:cubicBezTo>
                        <a:pt x="182" y="19"/>
                        <a:pt x="182" y="19"/>
                        <a:pt x="182" y="19"/>
                      </a:cubicBezTo>
                      <a:cubicBezTo>
                        <a:pt x="188" y="19"/>
                        <a:pt x="192" y="15"/>
                        <a:pt x="192" y="10"/>
                      </a:cubicBezTo>
                      <a:cubicBezTo>
                        <a:pt x="192" y="4"/>
                        <a:pt x="188" y="0"/>
                        <a:pt x="182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34"/>
                <p:cNvSpPr/>
                <p:nvPr/>
              </p:nvSpPr>
              <p:spPr bwMode="auto">
                <a:xfrm>
                  <a:off x="8199438" y="657225"/>
                  <a:ext cx="1160463" cy="71438"/>
                </a:xfrm>
                <a:custGeom>
                  <a:avLst/>
                  <a:gdLst>
                    <a:gd name="T0" fmla="*/ 0 w 307"/>
                    <a:gd name="T1" fmla="*/ 9 h 19"/>
                    <a:gd name="T2" fmla="*/ 10 w 307"/>
                    <a:gd name="T3" fmla="*/ 19 h 19"/>
                    <a:gd name="T4" fmla="*/ 297 w 307"/>
                    <a:gd name="T5" fmla="*/ 19 h 19"/>
                    <a:gd name="T6" fmla="*/ 307 w 307"/>
                    <a:gd name="T7" fmla="*/ 9 h 19"/>
                    <a:gd name="T8" fmla="*/ 297 w 307"/>
                    <a:gd name="T9" fmla="*/ 0 h 19"/>
                    <a:gd name="T10" fmla="*/ 10 w 307"/>
                    <a:gd name="T11" fmla="*/ 0 h 19"/>
                    <a:gd name="T12" fmla="*/ 0 w 307"/>
                    <a:gd name="T13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7" h="19">
                      <a:moveTo>
                        <a:pt x="0" y="9"/>
                      </a:moveTo>
                      <a:cubicBezTo>
                        <a:pt x="0" y="14"/>
                        <a:pt x="5" y="19"/>
                        <a:pt x="10" y="19"/>
                      </a:cubicBezTo>
                      <a:cubicBezTo>
                        <a:pt x="297" y="19"/>
                        <a:pt x="297" y="19"/>
                        <a:pt x="297" y="19"/>
                      </a:cubicBezTo>
                      <a:cubicBezTo>
                        <a:pt x="302" y="19"/>
                        <a:pt x="307" y="14"/>
                        <a:pt x="307" y="9"/>
                      </a:cubicBezTo>
                      <a:cubicBezTo>
                        <a:pt x="307" y="4"/>
                        <a:pt x="302" y="0"/>
                        <a:pt x="29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35"/>
                <p:cNvSpPr/>
                <p:nvPr/>
              </p:nvSpPr>
              <p:spPr bwMode="auto">
                <a:xfrm>
                  <a:off x="8199438" y="1087437"/>
                  <a:ext cx="1160463" cy="74613"/>
                </a:xfrm>
                <a:custGeom>
                  <a:avLst/>
                  <a:gdLst>
                    <a:gd name="T0" fmla="*/ 297 w 307"/>
                    <a:gd name="T1" fmla="*/ 20 h 20"/>
                    <a:gd name="T2" fmla="*/ 307 w 307"/>
                    <a:gd name="T3" fmla="*/ 10 h 20"/>
                    <a:gd name="T4" fmla="*/ 297 w 307"/>
                    <a:gd name="T5" fmla="*/ 0 h 20"/>
                    <a:gd name="T6" fmla="*/ 10 w 307"/>
                    <a:gd name="T7" fmla="*/ 0 h 20"/>
                    <a:gd name="T8" fmla="*/ 0 w 307"/>
                    <a:gd name="T9" fmla="*/ 10 h 20"/>
                    <a:gd name="T10" fmla="*/ 10 w 307"/>
                    <a:gd name="T11" fmla="*/ 20 h 20"/>
                    <a:gd name="T12" fmla="*/ 297 w 307"/>
                    <a:gd name="T1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7" h="20">
                      <a:moveTo>
                        <a:pt x="297" y="20"/>
                      </a:moveTo>
                      <a:cubicBezTo>
                        <a:pt x="302" y="20"/>
                        <a:pt x="307" y="15"/>
                        <a:pt x="307" y="10"/>
                      </a:cubicBezTo>
                      <a:cubicBezTo>
                        <a:pt x="307" y="5"/>
                        <a:pt x="302" y="0"/>
                        <a:pt x="297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15"/>
                        <a:pt x="5" y="20"/>
                        <a:pt x="10" y="20"/>
                      </a:cubicBezTo>
                      <a:lnTo>
                        <a:pt x="297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36"/>
                <p:cNvSpPr/>
                <p:nvPr/>
              </p:nvSpPr>
              <p:spPr bwMode="auto">
                <a:xfrm>
                  <a:off x="8199438" y="871537"/>
                  <a:ext cx="1089025" cy="73025"/>
                </a:xfrm>
                <a:custGeom>
                  <a:avLst/>
                  <a:gdLst>
                    <a:gd name="T0" fmla="*/ 10 w 288"/>
                    <a:gd name="T1" fmla="*/ 19 h 19"/>
                    <a:gd name="T2" fmla="*/ 278 w 288"/>
                    <a:gd name="T3" fmla="*/ 19 h 19"/>
                    <a:gd name="T4" fmla="*/ 288 w 288"/>
                    <a:gd name="T5" fmla="*/ 10 h 19"/>
                    <a:gd name="T6" fmla="*/ 278 w 288"/>
                    <a:gd name="T7" fmla="*/ 0 h 19"/>
                    <a:gd name="T8" fmla="*/ 10 w 288"/>
                    <a:gd name="T9" fmla="*/ 0 h 19"/>
                    <a:gd name="T10" fmla="*/ 0 w 288"/>
                    <a:gd name="T11" fmla="*/ 10 h 19"/>
                    <a:gd name="T12" fmla="*/ 10 w 288"/>
                    <a:gd name="T13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8" h="19">
                      <a:moveTo>
                        <a:pt x="10" y="19"/>
                      </a:moveTo>
                      <a:cubicBezTo>
                        <a:pt x="278" y="19"/>
                        <a:pt x="278" y="19"/>
                        <a:pt x="278" y="19"/>
                      </a:cubicBezTo>
                      <a:cubicBezTo>
                        <a:pt x="283" y="19"/>
                        <a:pt x="288" y="15"/>
                        <a:pt x="288" y="10"/>
                      </a:cubicBezTo>
                      <a:cubicBezTo>
                        <a:pt x="288" y="4"/>
                        <a:pt x="283" y="0"/>
                        <a:pt x="278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4"/>
                        <a:pt x="0" y="10"/>
                      </a:cubicBezTo>
                      <a:cubicBezTo>
                        <a:pt x="0" y="15"/>
                        <a:pt x="5" y="19"/>
                        <a:pt x="10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5" name="Oval 34"/>
              <p:cNvSpPr/>
              <p:nvPr/>
            </p:nvSpPr>
            <p:spPr>
              <a:xfrm>
                <a:off x="2159906" y="3869724"/>
                <a:ext cx="648000" cy="6480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6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3841207" y="3340836"/>
              <a:ext cx="656500" cy="656500"/>
              <a:chOff x="2116364" y="5112875"/>
              <a:chExt cx="756000" cy="75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21" name="Group 20"/>
              <p:cNvGrpSpPr>
                <a:grpSpLocks noChangeAspect="1"/>
              </p:cNvGrpSpPr>
              <p:nvPr/>
            </p:nvGrpSpPr>
            <p:grpSpPr>
              <a:xfrm>
                <a:off x="2200554" y="5328158"/>
                <a:ext cx="577107" cy="468000"/>
                <a:chOff x="3175" y="1588"/>
                <a:chExt cx="4962526" cy="4024312"/>
              </a:xfrm>
              <a:solidFill>
                <a:schemeClr val="bg1"/>
              </a:solidFill>
            </p:grpSpPr>
            <p:sp>
              <p:nvSpPr>
                <p:cNvPr id="22" name="Freeform 22"/>
                <p:cNvSpPr>
                  <a:spLocks noEditPoints="1"/>
                </p:cNvSpPr>
                <p:nvPr/>
              </p:nvSpPr>
              <p:spPr bwMode="auto">
                <a:xfrm>
                  <a:off x="1454150" y="2998788"/>
                  <a:ext cx="1025525" cy="1027112"/>
                </a:xfrm>
                <a:custGeom>
                  <a:avLst/>
                  <a:gdLst>
                    <a:gd name="T0" fmla="*/ 137 w 273"/>
                    <a:gd name="T1" fmla="*/ 273 h 273"/>
                    <a:gd name="T2" fmla="*/ 0 w 273"/>
                    <a:gd name="T3" fmla="*/ 136 h 273"/>
                    <a:gd name="T4" fmla="*/ 137 w 273"/>
                    <a:gd name="T5" fmla="*/ 0 h 273"/>
                    <a:gd name="T6" fmla="*/ 273 w 273"/>
                    <a:gd name="T7" fmla="*/ 136 h 273"/>
                    <a:gd name="T8" fmla="*/ 137 w 273"/>
                    <a:gd name="T9" fmla="*/ 273 h 273"/>
                    <a:gd name="T10" fmla="*/ 137 w 273"/>
                    <a:gd name="T11" fmla="*/ 91 h 273"/>
                    <a:gd name="T12" fmla="*/ 91 w 273"/>
                    <a:gd name="T13" fmla="*/ 136 h 273"/>
                    <a:gd name="T14" fmla="*/ 137 w 273"/>
                    <a:gd name="T15" fmla="*/ 182 h 273"/>
                    <a:gd name="T16" fmla="*/ 182 w 273"/>
                    <a:gd name="T17" fmla="*/ 136 h 273"/>
                    <a:gd name="T18" fmla="*/ 137 w 273"/>
                    <a:gd name="T19" fmla="*/ 91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3" h="273">
                      <a:moveTo>
                        <a:pt x="137" y="273"/>
                      </a:moveTo>
                      <a:cubicBezTo>
                        <a:pt x="61" y="273"/>
                        <a:pt x="0" y="212"/>
                        <a:pt x="0" y="136"/>
                      </a:cubicBezTo>
                      <a:cubicBezTo>
                        <a:pt x="0" y="61"/>
                        <a:pt x="61" y="0"/>
                        <a:pt x="137" y="0"/>
                      </a:cubicBezTo>
                      <a:cubicBezTo>
                        <a:pt x="212" y="0"/>
                        <a:pt x="273" y="61"/>
                        <a:pt x="273" y="136"/>
                      </a:cubicBezTo>
                      <a:cubicBezTo>
                        <a:pt x="273" y="212"/>
                        <a:pt x="212" y="273"/>
                        <a:pt x="137" y="273"/>
                      </a:cubicBezTo>
                      <a:close/>
                      <a:moveTo>
                        <a:pt x="137" y="91"/>
                      </a:moveTo>
                      <a:cubicBezTo>
                        <a:pt x="112" y="91"/>
                        <a:pt x="91" y="111"/>
                        <a:pt x="91" y="136"/>
                      </a:cubicBezTo>
                      <a:cubicBezTo>
                        <a:pt x="91" y="161"/>
                        <a:pt x="112" y="182"/>
                        <a:pt x="137" y="182"/>
                      </a:cubicBezTo>
                      <a:cubicBezTo>
                        <a:pt x="162" y="182"/>
                        <a:pt x="182" y="161"/>
                        <a:pt x="182" y="136"/>
                      </a:cubicBezTo>
                      <a:cubicBezTo>
                        <a:pt x="182" y="111"/>
                        <a:pt x="162" y="91"/>
                        <a:pt x="137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23"/>
                <p:cNvSpPr>
                  <a:spLocks noEditPoints="1"/>
                </p:cNvSpPr>
                <p:nvPr/>
              </p:nvSpPr>
              <p:spPr bwMode="auto">
                <a:xfrm>
                  <a:off x="3163888" y="2998788"/>
                  <a:ext cx="1027113" cy="1027112"/>
                </a:xfrm>
                <a:custGeom>
                  <a:avLst/>
                  <a:gdLst>
                    <a:gd name="T0" fmla="*/ 137 w 273"/>
                    <a:gd name="T1" fmla="*/ 91 h 273"/>
                    <a:gd name="T2" fmla="*/ 182 w 273"/>
                    <a:gd name="T3" fmla="*/ 136 h 273"/>
                    <a:gd name="T4" fmla="*/ 137 w 273"/>
                    <a:gd name="T5" fmla="*/ 182 h 273"/>
                    <a:gd name="T6" fmla="*/ 91 w 273"/>
                    <a:gd name="T7" fmla="*/ 136 h 273"/>
                    <a:gd name="T8" fmla="*/ 137 w 273"/>
                    <a:gd name="T9" fmla="*/ 91 h 273"/>
                    <a:gd name="T10" fmla="*/ 137 w 273"/>
                    <a:gd name="T11" fmla="*/ 0 h 273"/>
                    <a:gd name="T12" fmla="*/ 0 w 273"/>
                    <a:gd name="T13" fmla="*/ 136 h 273"/>
                    <a:gd name="T14" fmla="*/ 137 w 273"/>
                    <a:gd name="T15" fmla="*/ 273 h 273"/>
                    <a:gd name="T16" fmla="*/ 273 w 273"/>
                    <a:gd name="T17" fmla="*/ 136 h 273"/>
                    <a:gd name="T18" fmla="*/ 137 w 273"/>
                    <a:gd name="T19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3" h="273">
                      <a:moveTo>
                        <a:pt x="137" y="91"/>
                      </a:moveTo>
                      <a:cubicBezTo>
                        <a:pt x="162" y="91"/>
                        <a:pt x="182" y="111"/>
                        <a:pt x="182" y="136"/>
                      </a:cubicBezTo>
                      <a:cubicBezTo>
                        <a:pt x="182" y="161"/>
                        <a:pt x="162" y="182"/>
                        <a:pt x="137" y="182"/>
                      </a:cubicBezTo>
                      <a:cubicBezTo>
                        <a:pt x="112" y="182"/>
                        <a:pt x="91" y="161"/>
                        <a:pt x="91" y="136"/>
                      </a:cubicBezTo>
                      <a:cubicBezTo>
                        <a:pt x="91" y="111"/>
                        <a:pt x="112" y="91"/>
                        <a:pt x="137" y="91"/>
                      </a:cubicBezTo>
                      <a:moveTo>
                        <a:pt x="137" y="0"/>
                      </a:moveTo>
                      <a:cubicBezTo>
                        <a:pt x="62" y="0"/>
                        <a:pt x="0" y="61"/>
                        <a:pt x="0" y="136"/>
                      </a:cubicBezTo>
                      <a:cubicBezTo>
                        <a:pt x="0" y="212"/>
                        <a:pt x="62" y="273"/>
                        <a:pt x="137" y="273"/>
                      </a:cubicBezTo>
                      <a:cubicBezTo>
                        <a:pt x="212" y="273"/>
                        <a:pt x="273" y="212"/>
                        <a:pt x="273" y="136"/>
                      </a:cubicBezTo>
                      <a:cubicBezTo>
                        <a:pt x="273" y="61"/>
                        <a:pt x="212" y="0"/>
                        <a:pt x="1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24"/>
                <p:cNvSpPr/>
                <p:nvPr/>
              </p:nvSpPr>
              <p:spPr bwMode="auto">
                <a:xfrm>
                  <a:off x="3175" y="1588"/>
                  <a:ext cx="4619625" cy="2738437"/>
                </a:xfrm>
                <a:custGeom>
                  <a:avLst/>
                  <a:gdLst>
                    <a:gd name="T0" fmla="*/ 425 w 1229"/>
                    <a:gd name="T1" fmla="*/ 638 h 728"/>
                    <a:gd name="T2" fmla="*/ 295 w 1229"/>
                    <a:gd name="T3" fmla="*/ 0 h 728"/>
                    <a:gd name="T4" fmla="*/ 183 w 1229"/>
                    <a:gd name="T5" fmla="*/ 0 h 728"/>
                    <a:gd name="T6" fmla="*/ 45 w 1229"/>
                    <a:gd name="T7" fmla="*/ 0 h 728"/>
                    <a:gd name="T8" fmla="*/ 45 w 1229"/>
                    <a:gd name="T9" fmla="*/ 0 h 728"/>
                    <a:gd name="T10" fmla="*/ 0 w 1229"/>
                    <a:gd name="T11" fmla="*/ 46 h 728"/>
                    <a:gd name="T12" fmla="*/ 46 w 1229"/>
                    <a:gd name="T13" fmla="*/ 91 h 728"/>
                    <a:gd name="T14" fmla="*/ 48 w 1229"/>
                    <a:gd name="T15" fmla="*/ 91 h 728"/>
                    <a:gd name="T16" fmla="*/ 215 w 1229"/>
                    <a:gd name="T17" fmla="*/ 91 h 728"/>
                    <a:gd name="T18" fmla="*/ 345 w 1229"/>
                    <a:gd name="T19" fmla="*/ 728 h 728"/>
                    <a:gd name="T20" fmla="*/ 484 w 1229"/>
                    <a:gd name="T21" fmla="*/ 728 h 728"/>
                    <a:gd name="T22" fmla="*/ 1183 w 1229"/>
                    <a:gd name="T23" fmla="*/ 728 h 728"/>
                    <a:gd name="T24" fmla="*/ 1183 w 1229"/>
                    <a:gd name="T25" fmla="*/ 728 h 728"/>
                    <a:gd name="T26" fmla="*/ 1184 w 1229"/>
                    <a:gd name="T27" fmla="*/ 728 h 728"/>
                    <a:gd name="T28" fmla="*/ 1185 w 1229"/>
                    <a:gd name="T29" fmla="*/ 728 h 728"/>
                    <a:gd name="T30" fmla="*/ 1185 w 1229"/>
                    <a:gd name="T31" fmla="*/ 728 h 728"/>
                    <a:gd name="T32" fmla="*/ 1229 w 1229"/>
                    <a:gd name="T33" fmla="*/ 683 h 728"/>
                    <a:gd name="T34" fmla="*/ 1183 w 1229"/>
                    <a:gd name="T35" fmla="*/ 637 h 728"/>
                    <a:gd name="T36" fmla="*/ 425 w 1229"/>
                    <a:gd name="T37" fmla="*/ 638 h 7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29" h="728">
                      <a:moveTo>
                        <a:pt x="425" y="638"/>
                      </a:moveTo>
                      <a:cubicBezTo>
                        <a:pt x="295" y="0"/>
                        <a:pt x="295" y="0"/>
                        <a:pt x="295" y="0"/>
                      </a:cubicBezTo>
                      <a:cubicBezTo>
                        <a:pt x="183" y="0"/>
                        <a:pt x="183" y="0"/>
                        <a:pt x="183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20" y="0"/>
                        <a:pt x="0" y="21"/>
                        <a:pt x="0" y="46"/>
                      </a:cubicBezTo>
                      <a:cubicBezTo>
                        <a:pt x="0" y="71"/>
                        <a:pt x="20" y="91"/>
                        <a:pt x="46" y="91"/>
                      </a:cubicBezTo>
                      <a:cubicBezTo>
                        <a:pt x="46" y="91"/>
                        <a:pt x="47" y="91"/>
                        <a:pt x="48" y="91"/>
                      </a:cubicBezTo>
                      <a:cubicBezTo>
                        <a:pt x="215" y="91"/>
                        <a:pt x="215" y="91"/>
                        <a:pt x="215" y="91"/>
                      </a:cubicBezTo>
                      <a:cubicBezTo>
                        <a:pt x="345" y="728"/>
                        <a:pt x="345" y="728"/>
                        <a:pt x="345" y="728"/>
                      </a:cubicBezTo>
                      <a:cubicBezTo>
                        <a:pt x="484" y="728"/>
                        <a:pt x="484" y="728"/>
                        <a:pt x="484" y="728"/>
                      </a:cubicBezTo>
                      <a:cubicBezTo>
                        <a:pt x="1183" y="728"/>
                        <a:pt x="1183" y="728"/>
                        <a:pt x="1183" y="728"/>
                      </a:cubicBezTo>
                      <a:cubicBezTo>
                        <a:pt x="1183" y="728"/>
                        <a:pt x="1183" y="728"/>
                        <a:pt x="1183" y="728"/>
                      </a:cubicBezTo>
                      <a:cubicBezTo>
                        <a:pt x="1184" y="728"/>
                        <a:pt x="1184" y="728"/>
                        <a:pt x="1184" y="728"/>
                      </a:cubicBezTo>
                      <a:cubicBezTo>
                        <a:pt x="1185" y="728"/>
                        <a:pt x="1185" y="728"/>
                        <a:pt x="1185" y="728"/>
                      </a:cubicBezTo>
                      <a:cubicBezTo>
                        <a:pt x="1185" y="728"/>
                        <a:pt x="1185" y="728"/>
                        <a:pt x="1185" y="728"/>
                      </a:cubicBezTo>
                      <a:cubicBezTo>
                        <a:pt x="1209" y="727"/>
                        <a:pt x="1229" y="708"/>
                        <a:pt x="1229" y="683"/>
                      </a:cubicBezTo>
                      <a:cubicBezTo>
                        <a:pt x="1229" y="658"/>
                        <a:pt x="1209" y="637"/>
                        <a:pt x="1183" y="637"/>
                      </a:cubicBezTo>
                      <a:lnTo>
                        <a:pt x="425" y="6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25"/>
                <p:cNvSpPr>
                  <a:spLocks noEditPoints="1"/>
                </p:cNvSpPr>
                <p:nvPr/>
              </p:nvSpPr>
              <p:spPr bwMode="auto">
                <a:xfrm>
                  <a:off x="1544638" y="344488"/>
                  <a:ext cx="3421063" cy="1709737"/>
                </a:xfrm>
                <a:custGeom>
                  <a:avLst/>
                  <a:gdLst>
                    <a:gd name="T0" fmla="*/ 773 w 910"/>
                    <a:gd name="T1" fmla="*/ 364 h 455"/>
                    <a:gd name="T2" fmla="*/ 136 w 910"/>
                    <a:gd name="T3" fmla="*/ 364 h 455"/>
                    <a:gd name="T4" fmla="*/ 91 w 910"/>
                    <a:gd name="T5" fmla="*/ 410 h 455"/>
                    <a:gd name="T6" fmla="*/ 136 w 910"/>
                    <a:gd name="T7" fmla="*/ 455 h 455"/>
                    <a:gd name="T8" fmla="*/ 773 w 910"/>
                    <a:gd name="T9" fmla="*/ 455 h 455"/>
                    <a:gd name="T10" fmla="*/ 819 w 910"/>
                    <a:gd name="T11" fmla="*/ 410 h 455"/>
                    <a:gd name="T12" fmla="*/ 773 w 910"/>
                    <a:gd name="T13" fmla="*/ 364 h 455"/>
                    <a:gd name="T14" fmla="*/ 819 w 910"/>
                    <a:gd name="T15" fmla="*/ 182 h 455"/>
                    <a:gd name="T16" fmla="*/ 91 w 910"/>
                    <a:gd name="T17" fmla="*/ 182 h 455"/>
                    <a:gd name="T18" fmla="*/ 45 w 910"/>
                    <a:gd name="T19" fmla="*/ 228 h 455"/>
                    <a:gd name="T20" fmla="*/ 91 w 910"/>
                    <a:gd name="T21" fmla="*/ 273 h 455"/>
                    <a:gd name="T22" fmla="*/ 819 w 910"/>
                    <a:gd name="T23" fmla="*/ 273 h 455"/>
                    <a:gd name="T24" fmla="*/ 864 w 910"/>
                    <a:gd name="T25" fmla="*/ 228 h 455"/>
                    <a:gd name="T26" fmla="*/ 819 w 910"/>
                    <a:gd name="T27" fmla="*/ 182 h 455"/>
                    <a:gd name="T28" fmla="*/ 864 w 910"/>
                    <a:gd name="T29" fmla="*/ 0 h 455"/>
                    <a:gd name="T30" fmla="*/ 45 w 910"/>
                    <a:gd name="T31" fmla="*/ 0 h 455"/>
                    <a:gd name="T32" fmla="*/ 0 w 910"/>
                    <a:gd name="T33" fmla="*/ 46 h 455"/>
                    <a:gd name="T34" fmla="*/ 45 w 910"/>
                    <a:gd name="T35" fmla="*/ 91 h 455"/>
                    <a:gd name="T36" fmla="*/ 864 w 910"/>
                    <a:gd name="T37" fmla="*/ 91 h 455"/>
                    <a:gd name="T38" fmla="*/ 910 w 910"/>
                    <a:gd name="T39" fmla="*/ 46 h 455"/>
                    <a:gd name="T40" fmla="*/ 864 w 910"/>
                    <a:gd name="T41" fmla="*/ 0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10" h="455">
                      <a:moveTo>
                        <a:pt x="773" y="364"/>
                      </a:moveTo>
                      <a:cubicBezTo>
                        <a:pt x="136" y="364"/>
                        <a:pt x="136" y="364"/>
                        <a:pt x="136" y="364"/>
                      </a:cubicBezTo>
                      <a:cubicBezTo>
                        <a:pt x="111" y="364"/>
                        <a:pt x="91" y="385"/>
                        <a:pt x="91" y="410"/>
                      </a:cubicBezTo>
                      <a:cubicBezTo>
                        <a:pt x="91" y="435"/>
                        <a:pt x="111" y="455"/>
                        <a:pt x="136" y="455"/>
                      </a:cubicBezTo>
                      <a:cubicBezTo>
                        <a:pt x="773" y="455"/>
                        <a:pt x="773" y="455"/>
                        <a:pt x="773" y="455"/>
                      </a:cubicBezTo>
                      <a:cubicBezTo>
                        <a:pt x="799" y="455"/>
                        <a:pt x="819" y="435"/>
                        <a:pt x="819" y="410"/>
                      </a:cubicBezTo>
                      <a:cubicBezTo>
                        <a:pt x="819" y="385"/>
                        <a:pt x="799" y="364"/>
                        <a:pt x="773" y="364"/>
                      </a:cubicBezTo>
                      <a:close/>
                      <a:moveTo>
                        <a:pt x="819" y="182"/>
                      </a:moveTo>
                      <a:cubicBezTo>
                        <a:pt x="91" y="182"/>
                        <a:pt x="91" y="182"/>
                        <a:pt x="91" y="182"/>
                      </a:cubicBezTo>
                      <a:cubicBezTo>
                        <a:pt x="66" y="182"/>
                        <a:pt x="45" y="203"/>
                        <a:pt x="45" y="228"/>
                      </a:cubicBezTo>
                      <a:cubicBezTo>
                        <a:pt x="45" y="253"/>
                        <a:pt x="66" y="273"/>
                        <a:pt x="91" y="273"/>
                      </a:cubicBezTo>
                      <a:cubicBezTo>
                        <a:pt x="819" y="273"/>
                        <a:pt x="819" y="273"/>
                        <a:pt x="819" y="273"/>
                      </a:cubicBezTo>
                      <a:cubicBezTo>
                        <a:pt x="844" y="273"/>
                        <a:pt x="864" y="253"/>
                        <a:pt x="864" y="228"/>
                      </a:cubicBezTo>
                      <a:cubicBezTo>
                        <a:pt x="864" y="203"/>
                        <a:pt x="844" y="182"/>
                        <a:pt x="819" y="182"/>
                      </a:cubicBezTo>
                      <a:close/>
                      <a:moveTo>
                        <a:pt x="864" y="0"/>
                      </a:move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20" y="0"/>
                        <a:pt x="0" y="21"/>
                        <a:pt x="0" y="46"/>
                      </a:cubicBezTo>
                      <a:cubicBezTo>
                        <a:pt x="0" y="71"/>
                        <a:pt x="20" y="91"/>
                        <a:pt x="45" y="91"/>
                      </a:cubicBezTo>
                      <a:cubicBezTo>
                        <a:pt x="864" y="91"/>
                        <a:pt x="864" y="91"/>
                        <a:pt x="864" y="91"/>
                      </a:cubicBezTo>
                      <a:cubicBezTo>
                        <a:pt x="890" y="91"/>
                        <a:pt x="910" y="71"/>
                        <a:pt x="910" y="46"/>
                      </a:cubicBezTo>
                      <a:cubicBezTo>
                        <a:pt x="910" y="21"/>
                        <a:pt x="890" y="0"/>
                        <a:pt x="86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Oval 36"/>
              <p:cNvSpPr>
                <a:spLocks noChangeAspect="1"/>
              </p:cNvSpPr>
              <p:nvPr/>
            </p:nvSpPr>
            <p:spPr>
              <a:xfrm>
                <a:off x="2116364" y="5112875"/>
                <a:ext cx="756000" cy="7560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6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1703559" y="3423957"/>
              <a:ext cx="500190" cy="500190"/>
              <a:chOff x="2205591" y="2704022"/>
              <a:chExt cx="576000" cy="5760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3" name="Group 12"/>
              <p:cNvGrpSpPr>
                <a:grpSpLocks noChangeAspect="1"/>
              </p:cNvGrpSpPr>
              <p:nvPr/>
            </p:nvGrpSpPr>
            <p:grpSpPr>
              <a:xfrm>
                <a:off x="2356428" y="2874941"/>
                <a:ext cx="302671" cy="288000"/>
                <a:chOff x="1588" y="4763"/>
                <a:chExt cx="6746875" cy="6419850"/>
              </a:xfrm>
              <a:solidFill>
                <a:schemeClr val="bg1"/>
              </a:solidFill>
            </p:grpSpPr>
            <p:sp>
              <p:nvSpPr>
                <p:cNvPr id="14" name="Freeform 5"/>
                <p:cNvSpPr>
                  <a:spLocks noEditPoints="1"/>
                </p:cNvSpPr>
                <p:nvPr/>
              </p:nvSpPr>
              <p:spPr bwMode="auto">
                <a:xfrm>
                  <a:off x="1588" y="4763"/>
                  <a:ext cx="6746875" cy="6419850"/>
                </a:xfrm>
                <a:custGeom>
                  <a:avLst/>
                  <a:gdLst>
                    <a:gd name="T0" fmla="*/ 1645 w 1796"/>
                    <a:gd name="T1" fmla="*/ 0 h 1709"/>
                    <a:gd name="T2" fmla="*/ 151 w 1796"/>
                    <a:gd name="T3" fmla="*/ 0 h 1709"/>
                    <a:gd name="T4" fmla="*/ 0 w 1796"/>
                    <a:gd name="T5" fmla="*/ 151 h 1709"/>
                    <a:gd name="T6" fmla="*/ 0 w 1796"/>
                    <a:gd name="T7" fmla="*/ 1307 h 1709"/>
                    <a:gd name="T8" fmla="*/ 151 w 1796"/>
                    <a:gd name="T9" fmla="*/ 1458 h 1709"/>
                    <a:gd name="T10" fmla="*/ 606 w 1796"/>
                    <a:gd name="T11" fmla="*/ 1458 h 1709"/>
                    <a:gd name="T12" fmla="*/ 526 w 1796"/>
                    <a:gd name="T13" fmla="*/ 1545 h 1709"/>
                    <a:gd name="T14" fmla="*/ 483 w 1796"/>
                    <a:gd name="T15" fmla="*/ 1590 h 1709"/>
                    <a:gd name="T16" fmla="*/ 479 w 1796"/>
                    <a:gd name="T17" fmla="*/ 1659 h 1709"/>
                    <a:gd name="T18" fmla="*/ 593 w 1796"/>
                    <a:gd name="T19" fmla="*/ 1709 h 1709"/>
                    <a:gd name="T20" fmla="*/ 1203 w 1796"/>
                    <a:gd name="T21" fmla="*/ 1709 h 1709"/>
                    <a:gd name="T22" fmla="*/ 1316 w 1796"/>
                    <a:gd name="T23" fmla="*/ 1659 h 1709"/>
                    <a:gd name="T24" fmla="*/ 1312 w 1796"/>
                    <a:gd name="T25" fmla="*/ 1590 h 1709"/>
                    <a:gd name="T26" fmla="*/ 1270 w 1796"/>
                    <a:gd name="T27" fmla="*/ 1545 h 1709"/>
                    <a:gd name="T28" fmla="*/ 1190 w 1796"/>
                    <a:gd name="T29" fmla="*/ 1458 h 1709"/>
                    <a:gd name="T30" fmla="*/ 1645 w 1796"/>
                    <a:gd name="T31" fmla="*/ 1458 h 1709"/>
                    <a:gd name="T32" fmla="*/ 1796 w 1796"/>
                    <a:gd name="T33" fmla="*/ 1307 h 1709"/>
                    <a:gd name="T34" fmla="*/ 1796 w 1796"/>
                    <a:gd name="T35" fmla="*/ 151 h 1709"/>
                    <a:gd name="T36" fmla="*/ 1645 w 1796"/>
                    <a:gd name="T37" fmla="*/ 0 h 1709"/>
                    <a:gd name="T38" fmla="*/ 1231 w 1796"/>
                    <a:gd name="T39" fmla="*/ 1585 h 1709"/>
                    <a:gd name="T40" fmla="*/ 1267 w 1796"/>
                    <a:gd name="T41" fmla="*/ 1622 h 1709"/>
                    <a:gd name="T42" fmla="*/ 1265 w 1796"/>
                    <a:gd name="T43" fmla="*/ 1635 h 1709"/>
                    <a:gd name="T44" fmla="*/ 1203 w 1796"/>
                    <a:gd name="T45" fmla="*/ 1653 h 1709"/>
                    <a:gd name="T46" fmla="*/ 593 w 1796"/>
                    <a:gd name="T47" fmla="*/ 1653 h 1709"/>
                    <a:gd name="T48" fmla="*/ 530 w 1796"/>
                    <a:gd name="T49" fmla="*/ 1635 h 1709"/>
                    <a:gd name="T50" fmla="*/ 528 w 1796"/>
                    <a:gd name="T51" fmla="*/ 1623 h 1709"/>
                    <a:gd name="T52" fmla="*/ 528 w 1796"/>
                    <a:gd name="T53" fmla="*/ 1623 h 1709"/>
                    <a:gd name="T54" fmla="*/ 565 w 1796"/>
                    <a:gd name="T55" fmla="*/ 1585 h 1709"/>
                    <a:gd name="T56" fmla="*/ 672 w 1796"/>
                    <a:gd name="T57" fmla="*/ 1458 h 1709"/>
                    <a:gd name="T58" fmla="*/ 1124 w 1796"/>
                    <a:gd name="T59" fmla="*/ 1458 h 1709"/>
                    <a:gd name="T60" fmla="*/ 1231 w 1796"/>
                    <a:gd name="T61" fmla="*/ 1585 h 1709"/>
                    <a:gd name="T62" fmla="*/ 1684 w 1796"/>
                    <a:gd name="T63" fmla="*/ 1307 h 1709"/>
                    <a:gd name="T64" fmla="*/ 1645 w 1796"/>
                    <a:gd name="T65" fmla="*/ 1346 h 1709"/>
                    <a:gd name="T66" fmla="*/ 151 w 1796"/>
                    <a:gd name="T67" fmla="*/ 1346 h 1709"/>
                    <a:gd name="T68" fmla="*/ 112 w 1796"/>
                    <a:gd name="T69" fmla="*/ 1307 h 1709"/>
                    <a:gd name="T70" fmla="*/ 112 w 1796"/>
                    <a:gd name="T71" fmla="*/ 151 h 1709"/>
                    <a:gd name="T72" fmla="*/ 151 w 1796"/>
                    <a:gd name="T73" fmla="*/ 112 h 1709"/>
                    <a:gd name="T74" fmla="*/ 1645 w 1796"/>
                    <a:gd name="T75" fmla="*/ 112 h 1709"/>
                    <a:gd name="T76" fmla="*/ 1684 w 1796"/>
                    <a:gd name="T77" fmla="*/ 151 h 1709"/>
                    <a:gd name="T78" fmla="*/ 1684 w 1796"/>
                    <a:gd name="T79" fmla="*/ 1307 h 1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796" h="1709">
                      <a:moveTo>
                        <a:pt x="1645" y="0"/>
                      </a:moveTo>
                      <a:cubicBezTo>
                        <a:pt x="151" y="0"/>
                        <a:pt x="151" y="0"/>
                        <a:pt x="151" y="0"/>
                      </a:cubicBezTo>
                      <a:cubicBezTo>
                        <a:pt x="68" y="0"/>
                        <a:pt x="0" y="67"/>
                        <a:pt x="0" y="151"/>
                      </a:cubicBezTo>
                      <a:cubicBezTo>
                        <a:pt x="0" y="1307"/>
                        <a:pt x="0" y="1307"/>
                        <a:pt x="0" y="1307"/>
                      </a:cubicBezTo>
                      <a:cubicBezTo>
                        <a:pt x="0" y="1390"/>
                        <a:pt x="68" y="1458"/>
                        <a:pt x="151" y="1458"/>
                      </a:cubicBezTo>
                      <a:cubicBezTo>
                        <a:pt x="606" y="1458"/>
                        <a:pt x="606" y="1458"/>
                        <a:pt x="606" y="1458"/>
                      </a:cubicBezTo>
                      <a:cubicBezTo>
                        <a:pt x="582" y="1488"/>
                        <a:pt x="544" y="1527"/>
                        <a:pt x="526" y="1545"/>
                      </a:cubicBezTo>
                      <a:cubicBezTo>
                        <a:pt x="506" y="1564"/>
                        <a:pt x="491" y="1579"/>
                        <a:pt x="483" y="1590"/>
                      </a:cubicBezTo>
                      <a:cubicBezTo>
                        <a:pt x="472" y="1605"/>
                        <a:pt x="467" y="1634"/>
                        <a:pt x="479" y="1659"/>
                      </a:cubicBezTo>
                      <a:cubicBezTo>
                        <a:pt x="491" y="1682"/>
                        <a:pt x="520" y="1709"/>
                        <a:pt x="593" y="1709"/>
                      </a:cubicBezTo>
                      <a:cubicBezTo>
                        <a:pt x="1203" y="1709"/>
                        <a:pt x="1203" y="1709"/>
                        <a:pt x="1203" y="1709"/>
                      </a:cubicBezTo>
                      <a:cubicBezTo>
                        <a:pt x="1276" y="1709"/>
                        <a:pt x="1305" y="1682"/>
                        <a:pt x="1316" y="1659"/>
                      </a:cubicBezTo>
                      <a:cubicBezTo>
                        <a:pt x="1329" y="1634"/>
                        <a:pt x="1324" y="1605"/>
                        <a:pt x="1312" y="1590"/>
                      </a:cubicBezTo>
                      <a:cubicBezTo>
                        <a:pt x="1304" y="1579"/>
                        <a:pt x="1289" y="1564"/>
                        <a:pt x="1270" y="1545"/>
                      </a:cubicBezTo>
                      <a:cubicBezTo>
                        <a:pt x="1252" y="1527"/>
                        <a:pt x="1213" y="1488"/>
                        <a:pt x="1190" y="1458"/>
                      </a:cubicBezTo>
                      <a:cubicBezTo>
                        <a:pt x="1645" y="1458"/>
                        <a:pt x="1645" y="1458"/>
                        <a:pt x="1645" y="1458"/>
                      </a:cubicBezTo>
                      <a:cubicBezTo>
                        <a:pt x="1728" y="1458"/>
                        <a:pt x="1796" y="1390"/>
                        <a:pt x="1796" y="1307"/>
                      </a:cubicBezTo>
                      <a:cubicBezTo>
                        <a:pt x="1796" y="151"/>
                        <a:pt x="1796" y="151"/>
                        <a:pt x="1796" y="151"/>
                      </a:cubicBezTo>
                      <a:cubicBezTo>
                        <a:pt x="1796" y="67"/>
                        <a:pt x="1728" y="0"/>
                        <a:pt x="1645" y="0"/>
                      </a:cubicBezTo>
                      <a:close/>
                      <a:moveTo>
                        <a:pt x="1231" y="1585"/>
                      </a:moveTo>
                      <a:cubicBezTo>
                        <a:pt x="1247" y="1601"/>
                        <a:pt x="1262" y="1616"/>
                        <a:pt x="1267" y="1622"/>
                      </a:cubicBezTo>
                      <a:cubicBezTo>
                        <a:pt x="1267" y="1622"/>
                        <a:pt x="1269" y="1629"/>
                        <a:pt x="1265" y="1635"/>
                      </a:cubicBezTo>
                      <a:cubicBezTo>
                        <a:pt x="1258" y="1646"/>
                        <a:pt x="1235" y="1653"/>
                        <a:pt x="1203" y="1653"/>
                      </a:cubicBezTo>
                      <a:cubicBezTo>
                        <a:pt x="593" y="1653"/>
                        <a:pt x="593" y="1653"/>
                        <a:pt x="593" y="1653"/>
                      </a:cubicBezTo>
                      <a:cubicBezTo>
                        <a:pt x="561" y="1653"/>
                        <a:pt x="538" y="1646"/>
                        <a:pt x="530" y="1635"/>
                      </a:cubicBezTo>
                      <a:cubicBezTo>
                        <a:pt x="527" y="1629"/>
                        <a:pt x="528" y="1623"/>
                        <a:pt x="528" y="1623"/>
                      </a:cubicBezTo>
                      <a:cubicBezTo>
                        <a:pt x="528" y="1623"/>
                        <a:pt x="528" y="1623"/>
                        <a:pt x="528" y="1623"/>
                      </a:cubicBezTo>
                      <a:cubicBezTo>
                        <a:pt x="534" y="1616"/>
                        <a:pt x="549" y="1601"/>
                        <a:pt x="565" y="1585"/>
                      </a:cubicBezTo>
                      <a:cubicBezTo>
                        <a:pt x="614" y="1536"/>
                        <a:pt x="654" y="1494"/>
                        <a:pt x="672" y="1458"/>
                      </a:cubicBezTo>
                      <a:cubicBezTo>
                        <a:pt x="1124" y="1458"/>
                        <a:pt x="1124" y="1458"/>
                        <a:pt x="1124" y="1458"/>
                      </a:cubicBezTo>
                      <a:cubicBezTo>
                        <a:pt x="1142" y="1494"/>
                        <a:pt x="1182" y="1536"/>
                        <a:pt x="1231" y="1585"/>
                      </a:cubicBezTo>
                      <a:close/>
                      <a:moveTo>
                        <a:pt x="1684" y="1307"/>
                      </a:moveTo>
                      <a:cubicBezTo>
                        <a:pt x="1684" y="1328"/>
                        <a:pt x="1666" y="1346"/>
                        <a:pt x="1645" y="1346"/>
                      </a:cubicBezTo>
                      <a:cubicBezTo>
                        <a:pt x="151" y="1346"/>
                        <a:pt x="151" y="1346"/>
                        <a:pt x="151" y="1346"/>
                      </a:cubicBezTo>
                      <a:cubicBezTo>
                        <a:pt x="129" y="1346"/>
                        <a:pt x="112" y="1328"/>
                        <a:pt x="112" y="1307"/>
                      </a:cubicBezTo>
                      <a:cubicBezTo>
                        <a:pt x="112" y="151"/>
                        <a:pt x="112" y="151"/>
                        <a:pt x="112" y="151"/>
                      </a:cubicBezTo>
                      <a:cubicBezTo>
                        <a:pt x="112" y="129"/>
                        <a:pt x="129" y="112"/>
                        <a:pt x="151" y="112"/>
                      </a:cubicBezTo>
                      <a:cubicBezTo>
                        <a:pt x="1645" y="112"/>
                        <a:pt x="1645" y="112"/>
                        <a:pt x="1645" y="112"/>
                      </a:cubicBezTo>
                      <a:cubicBezTo>
                        <a:pt x="1666" y="112"/>
                        <a:pt x="1684" y="129"/>
                        <a:pt x="1684" y="151"/>
                      </a:cubicBezTo>
                      <a:lnTo>
                        <a:pt x="1684" y="13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Freeform 6"/>
                <p:cNvSpPr>
                  <a:spLocks noEditPoints="1"/>
                </p:cNvSpPr>
                <p:nvPr/>
              </p:nvSpPr>
              <p:spPr bwMode="auto">
                <a:xfrm>
                  <a:off x="842963" y="846138"/>
                  <a:ext cx="5064125" cy="3376613"/>
                </a:xfrm>
                <a:custGeom>
                  <a:avLst/>
                  <a:gdLst>
                    <a:gd name="T0" fmla="*/ 1252 w 1348"/>
                    <a:gd name="T1" fmla="*/ 0 h 899"/>
                    <a:gd name="T2" fmla="*/ 96 w 1348"/>
                    <a:gd name="T3" fmla="*/ 0 h 899"/>
                    <a:gd name="T4" fmla="*/ 0 w 1348"/>
                    <a:gd name="T5" fmla="*/ 95 h 899"/>
                    <a:gd name="T6" fmla="*/ 0 w 1348"/>
                    <a:gd name="T7" fmla="*/ 803 h 899"/>
                    <a:gd name="T8" fmla="*/ 96 w 1348"/>
                    <a:gd name="T9" fmla="*/ 899 h 899"/>
                    <a:gd name="T10" fmla="*/ 1252 w 1348"/>
                    <a:gd name="T11" fmla="*/ 899 h 899"/>
                    <a:gd name="T12" fmla="*/ 1348 w 1348"/>
                    <a:gd name="T13" fmla="*/ 803 h 899"/>
                    <a:gd name="T14" fmla="*/ 1348 w 1348"/>
                    <a:gd name="T15" fmla="*/ 95 h 899"/>
                    <a:gd name="T16" fmla="*/ 1252 w 1348"/>
                    <a:gd name="T17" fmla="*/ 0 h 899"/>
                    <a:gd name="T18" fmla="*/ 1291 w 1348"/>
                    <a:gd name="T19" fmla="*/ 803 h 899"/>
                    <a:gd name="T20" fmla="*/ 1252 w 1348"/>
                    <a:gd name="T21" fmla="*/ 843 h 899"/>
                    <a:gd name="T22" fmla="*/ 96 w 1348"/>
                    <a:gd name="T23" fmla="*/ 843 h 899"/>
                    <a:gd name="T24" fmla="*/ 56 w 1348"/>
                    <a:gd name="T25" fmla="*/ 803 h 899"/>
                    <a:gd name="T26" fmla="*/ 56 w 1348"/>
                    <a:gd name="T27" fmla="*/ 95 h 899"/>
                    <a:gd name="T28" fmla="*/ 96 w 1348"/>
                    <a:gd name="T29" fmla="*/ 56 h 899"/>
                    <a:gd name="T30" fmla="*/ 1252 w 1348"/>
                    <a:gd name="T31" fmla="*/ 56 h 899"/>
                    <a:gd name="T32" fmla="*/ 1291 w 1348"/>
                    <a:gd name="T33" fmla="*/ 95 h 899"/>
                    <a:gd name="T34" fmla="*/ 1291 w 1348"/>
                    <a:gd name="T35" fmla="*/ 803 h 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48" h="899">
                      <a:moveTo>
                        <a:pt x="1252" y="0"/>
                      </a:moveTo>
                      <a:cubicBezTo>
                        <a:pt x="96" y="0"/>
                        <a:pt x="96" y="0"/>
                        <a:pt x="96" y="0"/>
                      </a:cubicBezTo>
                      <a:cubicBezTo>
                        <a:pt x="43" y="0"/>
                        <a:pt x="0" y="43"/>
                        <a:pt x="0" y="95"/>
                      </a:cubicBezTo>
                      <a:cubicBezTo>
                        <a:pt x="0" y="803"/>
                        <a:pt x="0" y="803"/>
                        <a:pt x="0" y="803"/>
                      </a:cubicBezTo>
                      <a:cubicBezTo>
                        <a:pt x="0" y="856"/>
                        <a:pt x="43" y="899"/>
                        <a:pt x="96" y="899"/>
                      </a:cubicBezTo>
                      <a:cubicBezTo>
                        <a:pt x="1252" y="899"/>
                        <a:pt x="1252" y="899"/>
                        <a:pt x="1252" y="899"/>
                      </a:cubicBezTo>
                      <a:cubicBezTo>
                        <a:pt x="1305" y="899"/>
                        <a:pt x="1348" y="856"/>
                        <a:pt x="1348" y="803"/>
                      </a:cubicBezTo>
                      <a:cubicBezTo>
                        <a:pt x="1348" y="95"/>
                        <a:pt x="1348" y="95"/>
                        <a:pt x="1348" y="95"/>
                      </a:cubicBezTo>
                      <a:cubicBezTo>
                        <a:pt x="1348" y="43"/>
                        <a:pt x="1305" y="0"/>
                        <a:pt x="1252" y="0"/>
                      </a:cubicBezTo>
                      <a:close/>
                      <a:moveTo>
                        <a:pt x="1291" y="803"/>
                      </a:moveTo>
                      <a:cubicBezTo>
                        <a:pt x="1291" y="825"/>
                        <a:pt x="1274" y="843"/>
                        <a:pt x="1252" y="843"/>
                      </a:cubicBezTo>
                      <a:cubicBezTo>
                        <a:pt x="96" y="843"/>
                        <a:pt x="96" y="843"/>
                        <a:pt x="96" y="843"/>
                      </a:cubicBezTo>
                      <a:cubicBezTo>
                        <a:pt x="74" y="843"/>
                        <a:pt x="56" y="825"/>
                        <a:pt x="56" y="803"/>
                      </a:cubicBezTo>
                      <a:cubicBezTo>
                        <a:pt x="56" y="95"/>
                        <a:pt x="56" y="95"/>
                        <a:pt x="56" y="95"/>
                      </a:cubicBezTo>
                      <a:cubicBezTo>
                        <a:pt x="56" y="74"/>
                        <a:pt x="74" y="56"/>
                        <a:pt x="96" y="56"/>
                      </a:cubicBezTo>
                      <a:cubicBezTo>
                        <a:pt x="1252" y="56"/>
                        <a:pt x="1252" y="56"/>
                        <a:pt x="1252" y="56"/>
                      </a:cubicBezTo>
                      <a:cubicBezTo>
                        <a:pt x="1274" y="56"/>
                        <a:pt x="1291" y="74"/>
                        <a:pt x="1291" y="95"/>
                      </a:cubicBezTo>
                      <a:lnTo>
                        <a:pt x="1291" y="8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Freeform 7"/>
                <p:cNvSpPr>
                  <a:spLocks noEditPoints="1"/>
                </p:cNvSpPr>
                <p:nvPr/>
              </p:nvSpPr>
              <p:spPr bwMode="auto">
                <a:xfrm>
                  <a:off x="3059113" y="4321176"/>
                  <a:ext cx="631825" cy="630238"/>
                </a:xfrm>
                <a:custGeom>
                  <a:avLst/>
                  <a:gdLst>
                    <a:gd name="T0" fmla="*/ 84 w 168"/>
                    <a:gd name="T1" fmla="*/ 0 h 168"/>
                    <a:gd name="T2" fmla="*/ 0 w 168"/>
                    <a:gd name="T3" fmla="*/ 84 h 168"/>
                    <a:gd name="T4" fmla="*/ 84 w 168"/>
                    <a:gd name="T5" fmla="*/ 168 h 168"/>
                    <a:gd name="T6" fmla="*/ 168 w 168"/>
                    <a:gd name="T7" fmla="*/ 84 h 168"/>
                    <a:gd name="T8" fmla="*/ 84 w 168"/>
                    <a:gd name="T9" fmla="*/ 0 h 168"/>
                    <a:gd name="T10" fmla="*/ 84 w 168"/>
                    <a:gd name="T11" fmla="*/ 112 h 168"/>
                    <a:gd name="T12" fmla="*/ 56 w 168"/>
                    <a:gd name="T13" fmla="*/ 84 h 168"/>
                    <a:gd name="T14" fmla="*/ 84 w 168"/>
                    <a:gd name="T15" fmla="*/ 56 h 168"/>
                    <a:gd name="T16" fmla="*/ 112 w 168"/>
                    <a:gd name="T17" fmla="*/ 84 h 168"/>
                    <a:gd name="T18" fmla="*/ 84 w 168"/>
                    <a:gd name="T19" fmla="*/ 112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8" h="168">
                      <a:moveTo>
                        <a:pt x="84" y="0"/>
                      </a:moveTo>
                      <a:cubicBezTo>
                        <a:pt x="38" y="0"/>
                        <a:pt x="0" y="38"/>
                        <a:pt x="0" y="84"/>
                      </a:cubicBezTo>
                      <a:cubicBezTo>
                        <a:pt x="0" y="131"/>
                        <a:pt x="38" y="168"/>
                        <a:pt x="84" y="168"/>
                      </a:cubicBezTo>
                      <a:cubicBezTo>
                        <a:pt x="130" y="168"/>
                        <a:pt x="168" y="131"/>
                        <a:pt x="168" y="84"/>
                      </a:cubicBezTo>
                      <a:cubicBezTo>
                        <a:pt x="168" y="38"/>
                        <a:pt x="130" y="0"/>
                        <a:pt x="84" y="0"/>
                      </a:cubicBezTo>
                      <a:close/>
                      <a:moveTo>
                        <a:pt x="84" y="112"/>
                      </a:moveTo>
                      <a:cubicBezTo>
                        <a:pt x="68" y="112"/>
                        <a:pt x="56" y="100"/>
                        <a:pt x="56" y="84"/>
                      </a:cubicBezTo>
                      <a:cubicBezTo>
                        <a:pt x="56" y="69"/>
                        <a:pt x="68" y="56"/>
                        <a:pt x="84" y="56"/>
                      </a:cubicBezTo>
                      <a:cubicBezTo>
                        <a:pt x="99" y="56"/>
                        <a:pt x="112" y="69"/>
                        <a:pt x="112" y="84"/>
                      </a:cubicBezTo>
                      <a:cubicBezTo>
                        <a:pt x="112" y="100"/>
                        <a:pt x="99" y="112"/>
                        <a:pt x="84" y="1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8"/>
                <p:cNvSpPr/>
                <p:nvPr/>
              </p:nvSpPr>
              <p:spPr bwMode="auto">
                <a:xfrm>
                  <a:off x="2528888" y="2533651"/>
                  <a:ext cx="628650" cy="1262063"/>
                </a:xfrm>
                <a:custGeom>
                  <a:avLst/>
                  <a:gdLst>
                    <a:gd name="T0" fmla="*/ 125 w 167"/>
                    <a:gd name="T1" fmla="*/ 0 h 336"/>
                    <a:gd name="T2" fmla="*/ 42 w 167"/>
                    <a:gd name="T3" fmla="*/ 0 h 336"/>
                    <a:gd name="T4" fmla="*/ 0 w 167"/>
                    <a:gd name="T5" fmla="*/ 42 h 336"/>
                    <a:gd name="T6" fmla="*/ 0 w 167"/>
                    <a:gd name="T7" fmla="*/ 294 h 336"/>
                    <a:gd name="T8" fmla="*/ 42 w 167"/>
                    <a:gd name="T9" fmla="*/ 336 h 336"/>
                    <a:gd name="T10" fmla="*/ 125 w 167"/>
                    <a:gd name="T11" fmla="*/ 336 h 336"/>
                    <a:gd name="T12" fmla="*/ 167 w 167"/>
                    <a:gd name="T13" fmla="*/ 294 h 336"/>
                    <a:gd name="T14" fmla="*/ 167 w 167"/>
                    <a:gd name="T15" fmla="*/ 42 h 336"/>
                    <a:gd name="T16" fmla="*/ 125 w 167"/>
                    <a:gd name="T17" fmla="*/ 0 h 3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7" h="336">
                      <a:moveTo>
                        <a:pt x="125" y="0"/>
                      </a:move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19" y="0"/>
                        <a:pt x="0" y="18"/>
                        <a:pt x="0" y="42"/>
                      </a:cubicBezTo>
                      <a:cubicBezTo>
                        <a:pt x="0" y="294"/>
                        <a:pt x="0" y="294"/>
                        <a:pt x="0" y="294"/>
                      </a:cubicBezTo>
                      <a:cubicBezTo>
                        <a:pt x="0" y="317"/>
                        <a:pt x="19" y="336"/>
                        <a:pt x="42" y="336"/>
                      </a:cubicBezTo>
                      <a:cubicBezTo>
                        <a:pt x="125" y="336"/>
                        <a:pt x="125" y="336"/>
                        <a:pt x="125" y="336"/>
                      </a:cubicBezTo>
                      <a:cubicBezTo>
                        <a:pt x="148" y="336"/>
                        <a:pt x="167" y="317"/>
                        <a:pt x="167" y="294"/>
                      </a:cubicBezTo>
                      <a:cubicBezTo>
                        <a:pt x="167" y="42"/>
                        <a:pt x="167" y="42"/>
                        <a:pt x="167" y="42"/>
                      </a:cubicBezTo>
                      <a:cubicBezTo>
                        <a:pt x="167" y="18"/>
                        <a:pt x="148" y="0"/>
                        <a:pt x="1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9"/>
                <p:cNvSpPr/>
                <p:nvPr/>
              </p:nvSpPr>
              <p:spPr bwMode="auto">
                <a:xfrm>
                  <a:off x="4632326" y="1266826"/>
                  <a:ext cx="635000" cy="2528888"/>
                </a:xfrm>
                <a:custGeom>
                  <a:avLst/>
                  <a:gdLst>
                    <a:gd name="T0" fmla="*/ 126 w 169"/>
                    <a:gd name="T1" fmla="*/ 0 h 673"/>
                    <a:gd name="T2" fmla="*/ 42 w 169"/>
                    <a:gd name="T3" fmla="*/ 0 h 673"/>
                    <a:gd name="T4" fmla="*/ 0 w 169"/>
                    <a:gd name="T5" fmla="*/ 41 h 673"/>
                    <a:gd name="T6" fmla="*/ 0 w 169"/>
                    <a:gd name="T7" fmla="*/ 632 h 673"/>
                    <a:gd name="T8" fmla="*/ 42 w 169"/>
                    <a:gd name="T9" fmla="*/ 673 h 673"/>
                    <a:gd name="T10" fmla="*/ 126 w 169"/>
                    <a:gd name="T11" fmla="*/ 673 h 673"/>
                    <a:gd name="T12" fmla="*/ 169 w 169"/>
                    <a:gd name="T13" fmla="*/ 632 h 673"/>
                    <a:gd name="T14" fmla="*/ 169 w 169"/>
                    <a:gd name="T15" fmla="*/ 41 h 673"/>
                    <a:gd name="T16" fmla="*/ 126 w 169"/>
                    <a:gd name="T17" fmla="*/ 0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9" h="673">
                      <a:moveTo>
                        <a:pt x="126" y="0"/>
                      </a:move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19" y="0"/>
                        <a:pt x="0" y="19"/>
                        <a:pt x="0" y="41"/>
                      </a:cubicBezTo>
                      <a:cubicBezTo>
                        <a:pt x="0" y="632"/>
                        <a:pt x="0" y="632"/>
                        <a:pt x="0" y="632"/>
                      </a:cubicBezTo>
                      <a:cubicBezTo>
                        <a:pt x="0" y="655"/>
                        <a:pt x="19" y="673"/>
                        <a:pt x="42" y="673"/>
                      </a:cubicBezTo>
                      <a:cubicBezTo>
                        <a:pt x="126" y="673"/>
                        <a:pt x="126" y="673"/>
                        <a:pt x="126" y="673"/>
                      </a:cubicBezTo>
                      <a:cubicBezTo>
                        <a:pt x="150" y="673"/>
                        <a:pt x="169" y="655"/>
                        <a:pt x="169" y="632"/>
                      </a:cubicBezTo>
                      <a:cubicBezTo>
                        <a:pt x="169" y="41"/>
                        <a:pt x="169" y="41"/>
                        <a:pt x="169" y="41"/>
                      </a:cubicBezTo>
                      <a:cubicBezTo>
                        <a:pt x="169" y="19"/>
                        <a:pt x="150" y="0"/>
                        <a:pt x="1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"/>
                <p:cNvSpPr/>
                <p:nvPr/>
              </p:nvSpPr>
              <p:spPr bwMode="auto">
                <a:xfrm>
                  <a:off x="3584576" y="2112963"/>
                  <a:ext cx="627063" cy="1682750"/>
                </a:xfrm>
                <a:custGeom>
                  <a:avLst/>
                  <a:gdLst>
                    <a:gd name="T0" fmla="*/ 125 w 167"/>
                    <a:gd name="T1" fmla="*/ 0 h 448"/>
                    <a:gd name="T2" fmla="*/ 41 w 167"/>
                    <a:gd name="T3" fmla="*/ 0 h 448"/>
                    <a:gd name="T4" fmla="*/ 0 w 167"/>
                    <a:gd name="T5" fmla="*/ 40 h 448"/>
                    <a:gd name="T6" fmla="*/ 0 w 167"/>
                    <a:gd name="T7" fmla="*/ 407 h 448"/>
                    <a:gd name="T8" fmla="*/ 41 w 167"/>
                    <a:gd name="T9" fmla="*/ 448 h 448"/>
                    <a:gd name="T10" fmla="*/ 125 w 167"/>
                    <a:gd name="T11" fmla="*/ 448 h 448"/>
                    <a:gd name="T12" fmla="*/ 167 w 167"/>
                    <a:gd name="T13" fmla="*/ 407 h 448"/>
                    <a:gd name="T14" fmla="*/ 167 w 167"/>
                    <a:gd name="T15" fmla="*/ 40 h 448"/>
                    <a:gd name="T16" fmla="*/ 125 w 167"/>
                    <a:gd name="T17" fmla="*/ 0 h 4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7" h="448">
                      <a:moveTo>
                        <a:pt x="125" y="0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18" y="0"/>
                        <a:pt x="0" y="18"/>
                        <a:pt x="0" y="40"/>
                      </a:cubicBezTo>
                      <a:cubicBezTo>
                        <a:pt x="0" y="407"/>
                        <a:pt x="0" y="407"/>
                        <a:pt x="0" y="407"/>
                      </a:cubicBezTo>
                      <a:cubicBezTo>
                        <a:pt x="0" y="430"/>
                        <a:pt x="18" y="448"/>
                        <a:pt x="41" y="448"/>
                      </a:cubicBezTo>
                      <a:cubicBezTo>
                        <a:pt x="125" y="448"/>
                        <a:pt x="125" y="448"/>
                        <a:pt x="125" y="448"/>
                      </a:cubicBezTo>
                      <a:cubicBezTo>
                        <a:pt x="148" y="448"/>
                        <a:pt x="167" y="430"/>
                        <a:pt x="167" y="407"/>
                      </a:cubicBezTo>
                      <a:cubicBezTo>
                        <a:pt x="167" y="40"/>
                        <a:pt x="167" y="40"/>
                        <a:pt x="167" y="40"/>
                      </a:cubicBezTo>
                      <a:cubicBezTo>
                        <a:pt x="167" y="18"/>
                        <a:pt x="148" y="0"/>
                        <a:pt x="1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Freeform 11"/>
                <p:cNvSpPr/>
                <p:nvPr/>
              </p:nvSpPr>
              <p:spPr bwMode="auto">
                <a:xfrm>
                  <a:off x="1474788" y="1687513"/>
                  <a:ext cx="633413" cy="2108200"/>
                </a:xfrm>
                <a:custGeom>
                  <a:avLst/>
                  <a:gdLst>
                    <a:gd name="T0" fmla="*/ 127 w 169"/>
                    <a:gd name="T1" fmla="*/ 0 h 561"/>
                    <a:gd name="T2" fmla="*/ 43 w 169"/>
                    <a:gd name="T3" fmla="*/ 0 h 561"/>
                    <a:gd name="T4" fmla="*/ 0 w 169"/>
                    <a:gd name="T5" fmla="*/ 40 h 561"/>
                    <a:gd name="T6" fmla="*/ 0 w 169"/>
                    <a:gd name="T7" fmla="*/ 521 h 561"/>
                    <a:gd name="T8" fmla="*/ 43 w 169"/>
                    <a:gd name="T9" fmla="*/ 561 h 561"/>
                    <a:gd name="T10" fmla="*/ 127 w 169"/>
                    <a:gd name="T11" fmla="*/ 561 h 561"/>
                    <a:gd name="T12" fmla="*/ 169 w 169"/>
                    <a:gd name="T13" fmla="*/ 521 h 561"/>
                    <a:gd name="T14" fmla="*/ 169 w 169"/>
                    <a:gd name="T15" fmla="*/ 40 h 561"/>
                    <a:gd name="T16" fmla="*/ 127 w 169"/>
                    <a:gd name="T17" fmla="*/ 0 h 5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9" h="561">
                      <a:moveTo>
                        <a:pt x="127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19" y="0"/>
                        <a:pt x="0" y="18"/>
                        <a:pt x="0" y="40"/>
                      </a:cubicBezTo>
                      <a:cubicBezTo>
                        <a:pt x="0" y="521"/>
                        <a:pt x="0" y="521"/>
                        <a:pt x="0" y="521"/>
                      </a:cubicBezTo>
                      <a:cubicBezTo>
                        <a:pt x="0" y="543"/>
                        <a:pt x="19" y="561"/>
                        <a:pt x="43" y="561"/>
                      </a:cubicBezTo>
                      <a:cubicBezTo>
                        <a:pt x="127" y="561"/>
                        <a:pt x="127" y="561"/>
                        <a:pt x="127" y="561"/>
                      </a:cubicBezTo>
                      <a:cubicBezTo>
                        <a:pt x="150" y="561"/>
                        <a:pt x="169" y="543"/>
                        <a:pt x="169" y="521"/>
                      </a:cubicBezTo>
                      <a:cubicBezTo>
                        <a:pt x="169" y="40"/>
                        <a:pt x="169" y="40"/>
                        <a:pt x="169" y="40"/>
                      </a:cubicBezTo>
                      <a:cubicBezTo>
                        <a:pt x="169" y="18"/>
                        <a:pt x="150" y="0"/>
                        <a:pt x="1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79406" tIns="39703" rIns="79406" bIns="39703" numCol="1" anchor="t" anchorCtr="0" compatLnSpc="1"/>
                <a:lstStyle/>
                <a:p>
                  <a:pPr algn="just">
                    <a:lnSpc>
                      <a:spcPct val="120000"/>
                    </a:lnSpc>
                  </a:pPr>
                  <a:endParaRPr lang="id-ID" sz="76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9" name="Oval 38"/>
              <p:cNvSpPr>
                <a:spLocks noChangeAspect="1"/>
              </p:cNvSpPr>
              <p:nvPr/>
            </p:nvSpPr>
            <p:spPr>
              <a:xfrm>
                <a:off x="2205591" y="2704022"/>
                <a:ext cx="576000" cy="5760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id-ID" sz="76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715135" y="2213610"/>
            <a:ext cx="4803140" cy="3259782"/>
            <a:chOff x="5587" y="3843"/>
            <a:chExt cx="4951" cy="3360"/>
          </a:xfrm>
        </p:grpSpPr>
        <p:sp>
          <p:nvSpPr>
            <p:cNvPr id="41" name="Content Placeholder 2"/>
            <p:cNvSpPr txBox="1"/>
            <p:nvPr/>
          </p:nvSpPr>
          <p:spPr>
            <a:xfrm>
              <a:off x="5587" y="3843"/>
              <a:ext cx="2410" cy="380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Content Placeholder 2"/>
            <p:cNvSpPr txBox="1"/>
            <p:nvPr/>
          </p:nvSpPr>
          <p:spPr>
            <a:xfrm>
              <a:off x="5587" y="4252"/>
              <a:ext cx="4950" cy="456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altLang="zh-C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Content Placeholder 2"/>
            <p:cNvSpPr txBox="1"/>
            <p:nvPr/>
          </p:nvSpPr>
          <p:spPr>
            <a:xfrm>
              <a:off x="5587" y="5951"/>
              <a:ext cx="2410" cy="380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5" name="Content Placeholder 2"/>
            <p:cNvSpPr txBox="1"/>
            <p:nvPr/>
          </p:nvSpPr>
          <p:spPr>
            <a:xfrm>
              <a:off x="5587" y="6291"/>
              <a:ext cx="2410" cy="912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Please replace text, click add relevant headline, modify the text content, also can copy your content to this directly.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。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46" name="Content Placeholder 2"/>
            <p:cNvSpPr txBox="1"/>
            <p:nvPr/>
          </p:nvSpPr>
          <p:spPr>
            <a:xfrm>
              <a:off x="8128" y="5951"/>
              <a:ext cx="2410" cy="380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Content Placeholder 2"/>
            <p:cNvSpPr txBox="1"/>
            <p:nvPr/>
          </p:nvSpPr>
          <p:spPr>
            <a:xfrm>
              <a:off x="8128" y="6291"/>
              <a:ext cx="2410" cy="912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Please replace text, click add relevant headline, modify the text content, also can copy your content to this directly.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。</a:t>
              </a:r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387406" y="1790689"/>
            <a:ext cx="530869" cy="530869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FF8500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4" tIns="50794" rIns="50794" bIns="50794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4" tIns="50794" rIns="50794" bIns="50794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916704" y="2055173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20374" y="2055173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124047" y="2055173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81668" y="433736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285338" y="433736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389009" y="4337367"/>
            <a:ext cx="13094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226975" y="2055173"/>
            <a:ext cx="160887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0834724" y="2065183"/>
            <a:ext cx="0" cy="227761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492681" y="4337367"/>
            <a:ext cx="134226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727067" y="4337367"/>
            <a:ext cx="6658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729426" y="2055174"/>
            <a:ext cx="0" cy="228761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723728" y="2055173"/>
            <a:ext cx="40028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4" tIns="50794" rIns="50794" bIns="50794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cs typeface="+mn-ea"/>
              <a:sym typeface="+mn-lt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491076" y="1790689"/>
            <a:ext cx="530869" cy="530869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4" tIns="50794" rIns="50794" bIns="50794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4" tIns="50794" rIns="50794" bIns="50794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594747" y="1789419"/>
            <a:ext cx="530869" cy="530869"/>
            <a:chOff x="0" y="-2975"/>
            <a:chExt cx="1243364" cy="1243364"/>
          </a:xfrm>
        </p:grpSpPr>
        <p:sp>
          <p:nvSpPr>
            <p:cNvPr id="25" name="Shape 1336"/>
            <p:cNvSpPr/>
            <p:nvPr/>
          </p:nvSpPr>
          <p:spPr>
            <a:xfrm>
              <a:off x="0" y="-2975"/>
              <a:ext cx="1243364" cy="1243364"/>
            </a:xfrm>
            <a:prstGeom prst="rect">
              <a:avLst/>
            </a:prstGeom>
            <a:solidFill>
              <a:srgbClr val="FF8500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4" tIns="50794" rIns="50794" bIns="50794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698419" y="1790689"/>
            <a:ext cx="530869" cy="530869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FF8500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4" tIns="50794" rIns="50794" bIns="50794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698419" y="4071700"/>
            <a:ext cx="530869" cy="530869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4" tIns="50794" rIns="50794" bIns="50794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594747" y="4071700"/>
            <a:ext cx="530869" cy="530869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FF8500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4" tIns="50794" rIns="50794" bIns="50794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491077" y="4071700"/>
            <a:ext cx="530869" cy="530869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4" tIns="50794" rIns="50794" bIns="50794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428681" y="4071700"/>
            <a:ext cx="530869" cy="530869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FF8500"/>
            </a:solidFill>
            <a:ln w="12700" cap="flat">
              <a:noFill/>
              <a:miter lim="400000"/>
            </a:ln>
            <a:effectLst/>
          </p:spPr>
          <p:txBody>
            <a:bodyPr wrap="square" lIns="67726" tIns="67726" rIns="67726" bIns="6772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4" tIns="50794" rIns="50794" bIns="50794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4" tIns="50794" rIns="50794" bIns="50794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4" tIns="50794" rIns="50794" bIns="50794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387408" y="2746212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4"/>
          <p:cNvSpPr txBox="1"/>
          <p:nvPr/>
        </p:nvSpPr>
        <p:spPr>
          <a:xfrm>
            <a:off x="2413354" y="2458393"/>
            <a:ext cx="2156627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91079" y="2746212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4"/>
          <p:cNvSpPr txBox="1"/>
          <p:nvPr/>
        </p:nvSpPr>
        <p:spPr>
          <a:xfrm>
            <a:off x="4517024" y="2458393"/>
            <a:ext cx="2261012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94750" y="2746212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4"/>
          <p:cNvSpPr txBox="1"/>
          <p:nvPr/>
        </p:nvSpPr>
        <p:spPr>
          <a:xfrm>
            <a:off x="6620697" y="2458393"/>
            <a:ext cx="2156627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698419" y="2746212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Text Placeholder 4"/>
          <p:cNvSpPr txBox="1"/>
          <p:nvPr/>
        </p:nvSpPr>
        <p:spPr>
          <a:xfrm>
            <a:off x="8724366" y="2458393"/>
            <a:ext cx="2156627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387408" y="5056661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4" name="Text Placeholder 4"/>
          <p:cNvSpPr txBox="1"/>
          <p:nvPr/>
        </p:nvSpPr>
        <p:spPr>
          <a:xfrm>
            <a:off x="2413354" y="4768838"/>
            <a:ext cx="2156627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491079" y="5056661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6" name="Text Placeholder 4"/>
          <p:cNvSpPr txBox="1"/>
          <p:nvPr/>
        </p:nvSpPr>
        <p:spPr>
          <a:xfrm>
            <a:off x="4517024" y="4768838"/>
            <a:ext cx="2261012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94750" y="5056661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8" name="Text Placeholder 4"/>
          <p:cNvSpPr txBox="1"/>
          <p:nvPr/>
        </p:nvSpPr>
        <p:spPr>
          <a:xfrm>
            <a:off x="6620697" y="4768838"/>
            <a:ext cx="2156627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698419" y="5056661"/>
            <a:ext cx="1749832" cy="4106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0" name="Text Placeholder 4"/>
          <p:cNvSpPr txBox="1"/>
          <p:nvPr/>
        </p:nvSpPr>
        <p:spPr>
          <a:xfrm>
            <a:off x="8724366" y="4768838"/>
            <a:ext cx="2156627" cy="22326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点击请替换文字内容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64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11302.jpg3"/>
          <p:cNvPicPr>
            <a:picLocks noChangeAspect="1"/>
          </p:cNvPicPr>
          <p:nvPr userDrawn="1"/>
        </p:nvPicPr>
        <p:blipFill>
          <a:blip r:embed="rId5"/>
          <a:srcRect r="25204"/>
          <a:stretch>
            <a:fillRect/>
          </a:stretch>
        </p:blipFill>
        <p:spPr>
          <a:xfrm rot="5400000">
            <a:off x="2680970" y="-2681605"/>
            <a:ext cx="6851650" cy="12214225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6"/>
          <a:srcRect l="14768" b="6237"/>
          <a:stretch>
            <a:fillRect/>
          </a:stretch>
        </p:blipFill>
        <p:spPr>
          <a:xfrm>
            <a:off x="-19685" y="-99695"/>
            <a:ext cx="12588240" cy="7016115"/>
          </a:xfrm>
          <a:prstGeom prst="rect">
            <a:avLst/>
          </a:prstGeom>
        </p:spPr>
      </p:pic>
      <p:sp>
        <p:nvSpPr>
          <p:cNvPr id="18" name="任意多边形: 形状 17"/>
          <p:cNvSpPr/>
          <p:nvPr/>
        </p:nvSpPr>
        <p:spPr>
          <a:xfrm>
            <a:off x="6540875" y="-629921"/>
            <a:ext cx="6221472" cy="7157711"/>
          </a:xfrm>
          <a:custGeom>
            <a:avLst/>
            <a:gdLst>
              <a:gd name="connsiteX0" fmla="*/ 574885 w 6242956"/>
              <a:gd name="connsiteY0" fmla="*/ 0 h 6565892"/>
              <a:gd name="connsiteX1" fmla="*/ 1512831 w 6242956"/>
              <a:gd name="connsiteY1" fmla="*/ 3238501 h 6565892"/>
              <a:gd name="connsiteX2" fmla="*/ 4560831 w 6242956"/>
              <a:gd name="connsiteY2" fmla="*/ 4248151 h 6565892"/>
              <a:gd name="connsiteX3" fmla="*/ 6208976 w 6242956"/>
              <a:gd name="connsiteY3" fmla="*/ 6516461 h 6565892"/>
              <a:gd name="connsiteX4" fmla="*/ 6192774 w 6242956"/>
              <a:gd name="connsiteY4" fmla="*/ 6565892 h 6565892"/>
              <a:gd name="connsiteX5" fmla="*/ 6186959 w 6242956"/>
              <a:gd name="connsiteY5" fmla="*/ 6534151 h 6565892"/>
              <a:gd name="connsiteX6" fmla="*/ 5310659 w 6242956"/>
              <a:gd name="connsiteY6" fmla="*/ 5010151 h 6565892"/>
              <a:gd name="connsiteX7" fmla="*/ 3862859 w 6242956"/>
              <a:gd name="connsiteY7" fmla="*/ 4438651 h 6565892"/>
              <a:gd name="connsiteX8" fmla="*/ 1862609 w 6242956"/>
              <a:gd name="connsiteY8" fmla="*/ 4400551 h 6565892"/>
              <a:gd name="connsiteX9" fmla="*/ 948209 w 6242956"/>
              <a:gd name="connsiteY9" fmla="*/ 4076701 h 6565892"/>
              <a:gd name="connsiteX10" fmla="*/ 338609 w 6242956"/>
              <a:gd name="connsiteY10" fmla="*/ 3086101 h 6565892"/>
              <a:gd name="connsiteX11" fmla="*/ 224309 w 6242956"/>
              <a:gd name="connsiteY11" fmla="*/ 1905001 h 6565892"/>
              <a:gd name="connsiteX12" fmla="*/ 186209 w 6242956"/>
              <a:gd name="connsiteY12" fmla="*/ 704851 h 6565892"/>
              <a:gd name="connsiteX13" fmla="*/ 50980 w 6242956"/>
              <a:gd name="connsiteY13" fmla="*/ 175097 h 6565892"/>
              <a:gd name="connsiteX14" fmla="*/ 0 w 6242956"/>
              <a:gd name="connsiteY14" fmla="*/ 8398 h 6565892"/>
              <a:gd name="connsiteX0-1" fmla="*/ 523905 w 6191976"/>
              <a:gd name="connsiteY0-2" fmla="*/ 0 h 6565892"/>
              <a:gd name="connsiteX1-3" fmla="*/ 1461851 w 6191976"/>
              <a:gd name="connsiteY1-4" fmla="*/ 3238501 h 6565892"/>
              <a:gd name="connsiteX2-5" fmla="*/ 4509851 w 6191976"/>
              <a:gd name="connsiteY2-6" fmla="*/ 4248151 h 6565892"/>
              <a:gd name="connsiteX3-7" fmla="*/ 6157996 w 6191976"/>
              <a:gd name="connsiteY3-8" fmla="*/ 6516461 h 6565892"/>
              <a:gd name="connsiteX4-9" fmla="*/ 6141794 w 6191976"/>
              <a:gd name="connsiteY4-10" fmla="*/ 6565892 h 6565892"/>
              <a:gd name="connsiteX5-11" fmla="*/ 6135979 w 6191976"/>
              <a:gd name="connsiteY5-12" fmla="*/ 6534151 h 6565892"/>
              <a:gd name="connsiteX6-13" fmla="*/ 5259679 w 6191976"/>
              <a:gd name="connsiteY6-14" fmla="*/ 5010151 h 6565892"/>
              <a:gd name="connsiteX7-15" fmla="*/ 3811879 w 6191976"/>
              <a:gd name="connsiteY7-16" fmla="*/ 4438651 h 6565892"/>
              <a:gd name="connsiteX8-17" fmla="*/ 1811629 w 6191976"/>
              <a:gd name="connsiteY8-18" fmla="*/ 4400551 h 6565892"/>
              <a:gd name="connsiteX9-19" fmla="*/ 897229 w 6191976"/>
              <a:gd name="connsiteY9-20" fmla="*/ 4076701 h 6565892"/>
              <a:gd name="connsiteX10-21" fmla="*/ 287629 w 6191976"/>
              <a:gd name="connsiteY10-22" fmla="*/ 3086101 h 6565892"/>
              <a:gd name="connsiteX11-23" fmla="*/ 173329 w 6191976"/>
              <a:gd name="connsiteY11-24" fmla="*/ 1905001 h 6565892"/>
              <a:gd name="connsiteX12-25" fmla="*/ 135229 w 6191976"/>
              <a:gd name="connsiteY12-26" fmla="*/ 704851 h 6565892"/>
              <a:gd name="connsiteX13-27" fmla="*/ 0 w 6191976"/>
              <a:gd name="connsiteY13-28" fmla="*/ 175097 h 6565892"/>
              <a:gd name="connsiteX14-29" fmla="*/ 523905 w 6191976"/>
              <a:gd name="connsiteY14-30" fmla="*/ 0 h 6565892"/>
              <a:gd name="connsiteX0-31" fmla="*/ 523905 w 6191976"/>
              <a:gd name="connsiteY0-32" fmla="*/ 0 h 6565892"/>
              <a:gd name="connsiteX1-33" fmla="*/ 1461851 w 6191976"/>
              <a:gd name="connsiteY1-34" fmla="*/ 3238501 h 6565892"/>
              <a:gd name="connsiteX2-35" fmla="*/ 4509851 w 6191976"/>
              <a:gd name="connsiteY2-36" fmla="*/ 4248151 h 6565892"/>
              <a:gd name="connsiteX3-37" fmla="*/ 6157996 w 6191976"/>
              <a:gd name="connsiteY3-38" fmla="*/ 6516461 h 6565892"/>
              <a:gd name="connsiteX4-39" fmla="*/ 6141794 w 6191976"/>
              <a:gd name="connsiteY4-40" fmla="*/ 6565892 h 6565892"/>
              <a:gd name="connsiteX5-41" fmla="*/ 6135979 w 6191976"/>
              <a:gd name="connsiteY5-42" fmla="*/ 6534151 h 6565892"/>
              <a:gd name="connsiteX6-43" fmla="*/ 5259679 w 6191976"/>
              <a:gd name="connsiteY6-44" fmla="*/ 5010151 h 6565892"/>
              <a:gd name="connsiteX7-45" fmla="*/ 3811879 w 6191976"/>
              <a:gd name="connsiteY7-46" fmla="*/ 4438651 h 6565892"/>
              <a:gd name="connsiteX8-47" fmla="*/ 1811629 w 6191976"/>
              <a:gd name="connsiteY8-48" fmla="*/ 4400551 h 6565892"/>
              <a:gd name="connsiteX9-49" fmla="*/ 897229 w 6191976"/>
              <a:gd name="connsiteY9-50" fmla="*/ 4076701 h 6565892"/>
              <a:gd name="connsiteX10-51" fmla="*/ 173329 w 6191976"/>
              <a:gd name="connsiteY10-52" fmla="*/ 1905001 h 6565892"/>
              <a:gd name="connsiteX11-53" fmla="*/ 135229 w 6191976"/>
              <a:gd name="connsiteY11-54" fmla="*/ 704851 h 6565892"/>
              <a:gd name="connsiteX12-55" fmla="*/ 0 w 6191976"/>
              <a:gd name="connsiteY12-56" fmla="*/ 175097 h 6565892"/>
              <a:gd name="connsiteX13-57" fmla="*/ 523905 w 6191976"/>
              <a:gd name="connsiteY13-58" fmla="*/ 0 h 6565892"/>
              <a:gd name="connsiteX0-59" fmla="*/ 523905 w 6191976"/>
              <a:gd name="connsiteY0-60" fmla="*/ 0 h 6565892"/>
              <a:gd name="connsiteX1-61" fmla="*/ 1461851 w 6191976"/>
              <a:gd name="connsiteY1-62" fmla="*/ 3238501 h 6565892"/>
              <a:gd name="connsiteX2-63" fmla="*/ 4509851 w 6191976"/>
              <a:gd name="connsiteY2-64" fmla="*/ 4248151 h 6565892"/>
              <a:gd name="connsiteX3-65" fmla="*/ 6157996 w 6191976"/>
              <a:gd name="connsiteY3-66" fmla="*/ 6516461 h 6565892"/>
              <a:gd name="connsiteX4-67" fmla="*/ 6141794 w 6191976"/>
              <a:gd name="connsiteY4-68" fmla="*/ 6565892 h 6565892"/>
              <a:gd name="connsiteX5-69" fmla="*/ 6135979 w 6191976"/>
              <a:gd name="connsiteY5-70" fmla="*/ 6534151 h 6565892"/>
              <a:gd name="connsiteX6-71" fmla="*/ 5259679 w 6191976"/>
              <a:gd name="connsiteY6-72" fmla="*/ 5010151 h 6565892"/>
              <a:gd name="connsiteX7-73" fmla="*/ 3811879 w 6191976"/>
              <a:gd name="connsiteY7-74" fmla="*/ 4438651 h 6565892"/>
              <a:gd name="connsiteX8-75" fmla="*/ 1811629 w 6191976"/>
              <a:gd name="connsiteY8-76" fmla="*/ 4400551 h 6565892"/>
              <a:gd name="connsiteX9-77" fmla="*/ 631758 w 6191976"/>
              <a:gd name="connsiteY9-78" fmla="*/ 3693243 h 6565892"/>
              <a:gd name="connsiteX10-79" fmla="*/ 173329 w 6191976"/>
              <a:gd name="connsiteY10-80" fmla="*/ 1905001 h 6565892"/>
              <a:gd name="connsiteX11-81" fmla="*/ 135229 w 6191976"/>
              <a:gd name="connsiteY11-82" fmla="*/ 704851 h 6565892"/>
              <a:gd name="connsiteX12-83" fmla="*/ 0 w 6191976"/>
              <a:gd name="connsiteY12-84" fmla="*/ 175097 h 6565892"/>
              <a:gd name="connsiteX13-85" fmla="*/ 523905 w 6191976"/>
              <a:gd name="connsiteY13-86" fmla="*/ 0 h 6565892"/>
              <a:gd name="connsiteX0-87" fmla="*/ 553401 w 6221472"/>
              <a:gd name="connsiteY0-88" fmla="*/ 591819 h 7157711"/>
              <a:gd name="connsiteX1-89" fmla="*/ 1491347 w 6221472"/>
              <a:gd name="connsiteY1-90" fmla="*/ 3830320 h 7157711"/>
              <a:gd name="connsiteX2-91" fmla="*/ 4539347 w 6221472"/>
              <a:gd name="connsiteY2-92" fmla="*/ 4839970 h 7157711"/>
              <a:gd name="connsiteX3-93" fmla="*/ 6187492 w 6221472"/>
              <a:gd name="connsiteY3-94" fmla="*/ 7108280 h 7157711"/>
              <a:gd name="connsiteX4-95" fmla="*/ 6171290 w 6221472"/>
              <a:gd name="connsiteY4-96" fmla="*/ 7157711 h 7157711"/>
              <a:gd name="connsiteX5-97" fmla="*/ 6165475 w 6221472"/>
              <a:gd name="connsiteY5-98" fmla="*/ 7125970 h 7157711"/>
              <a:gd name="connsiteX6-99" fmla="*/ 5289175 w 6221472"/>
              <a:gd name="connsiteY6-100" fmla="*/ 5601970 h 7157711"/>
              <a:gd name="connsiteX7-101" fmla="*/ 3841375 w 6221472"/>
              <a:gd name="connsiteY7-102" fmla="*/ 5030470 h 7157711"/>
              <a:gd name="connsiteX8-103" fmla="*/ 1841125 w 6221472"/>
              <a:gd name="connsiteY8-104" fmla="*/ 4992370 h 7157711"/>
              <a:gd name="connsiteX9-105" fmla="*/ 661254 w 6221472"/>
              <a:gd name="connsiteY9-106" fmla="*/ 4285062 h 7157711"/>
              <a:gd name="connsiteX10-107" fmla="*/ 202825 w 6221472"/>
              <a:gd name="connsiteY10-108" fmla="*/ 2496820 h 7157711"/>
              <a:gd name="connsiteX11-109" fmla="*/ 164725 w 6221472"/>
              <a:gd name="connsiteY11-110" fmla="*/ 1296670 h 7157711"/>
              <a:gd name="connsiteX12-111" fmla="*/ 0 w 6221472"/>
              <a:gd name="connsiteY12-112" fmla="*/ 0 h 7157711"/>
              <a:gd name="connsiteX13-113" fmla="*/ 553401 w 6221472"/>
              <a:gd name="connsiteY13-114" fmla="*/ 591819 h 71577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6221472" h="7157711">
                <a:moveTo>
                  <a:pt x="553401" y="591819"/>
                </a:moveTo>
                <a:cubicBezTo>
                  <a:pt x="332650" y="3119119"/>
                  <a:pt x="827023" y="3122295"/>
                  <a:pt x="1491347" y="3830320"/>
                </a:cubicBezTo>
                <a:cubicBezTo>
                  <a:pt x="2155671" y="4538345"/>
                  <a:pt x="3191203" y="4469406"/>
                  <a:pt x="4539347" y="4839970"/>
                </a:cubicBezTo>
                <a:cubicBezTo>
                  <a:pt x="5550455" y="5117893"/>
                  <a:pt x="6404446" y="6158146"/>
                  <a:pt x="6187492" y="7108280"/>
                </a:cubicBezTo>
                <a:lnTo>
                  <a:pt x="6171290" y="7157711"/>
                </a:lnTo>
                <a:lnTo>
                  <a:pt x="6165475" y="7125970"/>
                </a:lnTo>
                <a:cubicBezTo>
                  <a:pt x="6022600" y="6722745"/>
                  <a:pt x="5676525" y="5951220"/>
                  <a:pt x="5289175" y="5601970"/>
                </a:cubicBezTo>
                <a:cubicBezTo>
                  <a:pt x="4901825" y="5252720"/>
                  <a:pt x="4416050" y="5132070"/>
                  <a:pt x="3841375" y="5030470"/>
                </a:cubicBezTo>
                <a:cubicBezTo>
                  <a:pt x="3266700" y="4928870"/>
                  <a:pt x="2371145" y="5116605"/>
                  <a:pt x="1841125" y="4992370"/>
                </a:cubicBezTo>
                <a:cubicBezTo>
                  <a:pt x="1311105" y="4868135"/>
                  <a:pt x="934304" y="4700987"/>
                  <a:pt x="661254" y="4285062"/>
                </a:cubicBezTo>
                <a:cubicBezTo>
                  <a:pt x="388204" y="3869137"/>
                  <a:pt x="285580" y="2994885"/>
                  <a:pt x="202825" y="2496820"/>
                </a:cubicBezTo>
                <a:cubicBezTo>
                  <a:pt x="120070" y="1998755"/>
                  <a:pt x="190125" y="1715770"/>
                  <a:pt x="164725" y="1296670"/>
                </a:cubicBezTo>
                <a:cubicBezTo>
                  <a:pt x="155200" y="1139508"/>
                  <a:pt x="60369" y="185961"/>
                  <a:pt x="0" y="0"/>
                </a:cubicBezTo>
                <a:lnTo>
                  <a:pt x="553401" y="591819"/>
                </a:lnTo>
                <a:close/>
              </a:path>
            </a:pathLst>
          </a:cu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-1429646" y="4826469"/>
            <a:ext cx="3279063" cy="3279063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任意多边形 4"/>
          <p:cNvSpPr/>
          <p:nvPr/>
        </p:nvSpPr>
        <p:spPr>
          <a:xfrm>
            <a:off x="-463438" y="-1016243"/>
            <a:ext cx="2475216" cy="4107485"/>
          </a:xfrm>
          <a:custGeom>
            <a:avLst/>
            <a:gdLst>
              <a:gd name="connsiteX0" fmla="*/ 94948 w 2475216"/>
              <a:gd name="connsiteY0" fmla="*/ 567658 h 4087629"/>
              <a:gd name="connsiteX1" fmla="*/ 1527963 w 2475216"/>
              <a:gd name="connsiteY1" fmla="*/ 89986 h 4087629"/>
              <a:gd name="connsiteX2" fmla="*/ 2469659 w 2475216"/>
              <a:gd name="connsiteY2" fmla="*/ 1563944 h 4087629"/>
              <a:gd name="connsiteX3" fmla="*/ 1104883 w 2475216"/>
              <a:gd name="connsiteY3" fmla="*/ 2614822 h 4087629"/>
              <a:gd name="connsiteX4" fmla="*/ 627211 w 2475216"/>
              <a:gd name="connsiteY4" fmla="*/ 3638404 h 4087629"/>
              <a:gd name="connsiteX5" fmla="*/ 190483 w 2475216"/>
              <a:gd name="connsiteY5" fmla="*/ 3870416 h 4087629"/>
              <a:gd name="connsiteX6" fmla="*/ 94948 w 2475216"/>
              <a:gd name="connsiteY6" fmla="*/ 567658 h 4087629"/>
              <a:gd name="connsiteX0-1" fmla="*/ 94948 w 2475216"/>
              <a:gd name="connsiteY0-2" fmla="*/ 567658 h 4087629"/>
              <a:gd name="connsiteX1-3" fmla="*/ 1527963 w 2475216"/>
              <a:gd name="connsiteY1-4" fmla="*/ 89986 h 4087629"/>
              <a:gd name="connsiteX2-5" fmla="*/ 2469659 w 2475216"/>
              <a:gd name="connsiteY2-6" fmla="*/ 1563944 h 4087629"/>
              <a:gd name="connsiteX3-7" fmla="*/ 1104883 w 2475216"/>
              <a:gd name="connsiteY3-8" fmla="*/ 2614822 h 4087629"/>
              <a:gd name="connsiteX4-9" fmla="*/ 627211 w 2475216"/>
              <a:gd name="connsiteY4-10" fmla="*/ 3638404 h 4087629"/>
              <a:gd name="connsiteX5-11" fmla="*/ 190483 w 2475216"/>
              <a:gd name="connsiteY5-12" fmla="*/ 3870416 h 4087629"/>
              <a:gd name="connsiteX6-13" fmla="*/ 94948 w 2475216"/>
              <a:gd name="connsiteY6-14" fmla="*/ 567658 h 4087629"/>
              <a:gd name="connsiteX0-15" fmla="*/ 94948 w 2475216"/>
              <a:gd name="connsiteY0-16" fmla="*/ 567658 h 4087629"/>
              <a:gd name="connsiteX1-17" fmla="*/ 1527963 w 2475216"/>
              <a:gd name="connsiteY1-18" fmla="*/ 89986 h 4087629"/>
              <a:gd name="connsiteX2-19" fmla="*/ 2469659 w 2475216"/>
              <a:gd name="connsiteY2-20" fmla="*/ 1563944 h 4087629"/>
              <a:gd name="connsiteX3-21" fmla="*/ 1104883 w 2475216"/>
              <a:gd name="connsiteY3-22" fmla="*/ 2614822 h 4087629"/>
              <a:gd name="connsiteX4-23" fmla="*/ 627211 w 2475216"/>
              <a:gd name="connsiteY4-24" fmla="*/ 3638404 h 4087629"/>
              <a:gd name="connsiteX5-25" fmla="*/ 190483 w 2475216"/>
              <a:gd name="connsiteY5-26" fmla="*/ 3870416 h 4087629"/>
              <a:gd name="connsiteX6-27" fmla="*/ 94948 w 2475216"/>
              <a:gd name="connsiteY6-28" fmla="*/ 567658 h 4087629"/>
              <a:gd name="connsiteX0-29" fmla="*/ 94948 w 2475216"/>
              <a:gd name="connsiteY0-30" fmla="*/ 567658 h 4087629"/>
              <a:gd name="connsiteX1-31" fmla="*/ 1527963 w 2475216"/>
              <a:gd name="connsiteY1-32" fmla="*/ 89986 h 4087629"/>
              <a:gd name="connsiteX2-33" fmla="*/ 2469659 w 2475216"/>
              <a:gd name="connsiteY2-34" fmla="*/ 1563944 h 4087629"/>
              <a:gd name="connsiteX3-35" fmla="*/ 1104883 w 2475216"/>
              <a:gd name="connsiteY3-36" fmla="*/ 2614822 h 4087629"/>
              <a:gd name="connsiteX4-37" fmla="*/ 627211 w 2475216"/>
              <a:gd name="connsiteY4-38" fmla="*/ 3638404 h 4087629"/>
              <a:gd name="connsiteX5-39" fmla="*/ 190483 w 2475216"/>
              <a:gd name="connsiteY5-40" fmla="*/ 3870416 h 4087629"/>
              <a:gd name="connsiteX6-41" fmla="*/ 94948 w 2475216"/>
              <a:gd name="connsiteY6-42" fmla="*/ 567658 h 4087629"/>
              <a:gd name="connsiteX0-43" fmla="*/ 94948 w 2475216"/>
              <a:gd name="connsiteY0-44" fmla="*/ 567658 h 4087629"/>
              <a:gd name="connsiteX1-45" fmla="*/ 1527963 w 2475216"/>
              <a:gd name="connsiteY1-46" fmla="*/ 89986 h 4087629"/>
              <a:gd name="connsiteX2-47" fmla="*/ 2469659 w 2475216"/>
              <a:gd name="connsiteY2-48" fmla="*/ 1563944 h 4087629"/>
              <a:gd name="connsiteX3-49" fmla="*/ 1104883 w 2475216"/>
              <a:gd name="connsiteY3-50" fmla="*/ 2614822 h 4087629"/>
              <a:gd name="connsiteX4-51" fmla="*/ 627211 w 2475216"/>
              <a:gd name="connsiteY4-52" fmla="*/ 3638404 h 4087629"/>
              <a:gd name="connsiteX5-53" fmla="*/ 190483 w 2475216"/>
              <a:gd name="connsiteY5-54" fmla="*/ 3870416 h 4087629"/>
              <a:gd name="connsiteX6-55" fmla="*/ 94948 w 2475216"/>
              <a:gd name="connsiteY6-56" fmla="*/ 567658 h 4087629"/>
              <a:gd name="connsiteX0-57" fmla="*/ 94948 w 2475216"/>
              <a:gd name="connsiteY0-58" fmla="*/ 567658 h 4107485"/>
              <a:gd name="connsiteX1-59" fmla="*/ 1527963 w 2475216"/>
              <a:gd name="connsiteY1-60" fmla="*/ 89986 h 4107485"/>
              <a:gd name="connsiteX2-61" fmla="*/ 2469659 w 2475216"/>
              <a:gd name="connsiteY2-62" fmla="*/ 1563944 h 4107485"/>
              <a:gd name="connsiteX3-63" fmla="*/ 1104883 w 2475216"/>
              <a:gd name="connsiteY3-64" fmla="*/ 2614822 h 4107485"/>
              <a:gd name="connsiteX4-65" fmla="*/ 627211 w 2475216"/>
              <a:gd name="connsiteY4-66" fmla="*/ 3638404 h 4107485"/>
              <a:gd name="connsiteX5-67" fmla="*/ 190483 w 2475216"/>
              <a:gd name="connsiteY5-68" fmla="*/ 3870416 h 4107485"/>
              <a:gd name="connsiteX6-69" fmla="*/ 94948 w 2475216"/>
              <a:gd name="connsiteY6-70" fmla="*/ 567658 h 41074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75216" h="4107485">
                <a:moveTo>
                  <a:pt x="94948" y="567658"/>
                </a:moveTo>
                <a:cubicBezTo>
                  <a:pt x="317861" y="-62414"/>
                  <a:pt x="1132178" y="-76062"/>
                  <a:pt x="1527963" y="89986"/>
                </a:cubicBezTo>
                <a:cubicBezTo>
                  <a:pt x="1923748" y="256034"/>
                  <a:pt x="2540172" y="1143138"/>
                  <a:pt x="2469659" y="1563944"/>
                </a:cubicBezTo>
                <a:cubicBezTo>
                  <a:pt x="2399146" y="1984750"/>
                  <a:pt x="1466549" y="2310023"/>
                  <a:pt x="1104883" y="2614822"/>
                </a:cubicBezTo>
                <a:cubicBezTo>
                  <a:pt x="743217" y="2919621"/>
                  <a:pt x="670429" y="3347252"/>
                  <a:pt x="627211" y="3638404"/>
                </a:cubicBezTo>
                <a:cubicBezTo>
                  <a:pt x="583993" y="3943204"/>
                  <a:pt x="281468" y="4386756"/>
                  <a:pt x="190483" y="3870416"/>
                </a:cubicBezTo>
                <a:cubicBezTo>
                  <a:pt x="99498" y="3354076"/>
                  <a:pt x="-127965" y="1197730"/>
                  <a:pt x="94948" y="567658"/>
                </a:cubicBezTo>
                <a:close/>
              </a:path>
            </a:pathLst>
          </a:cu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286231" y="3283199"/>
            <a:ext cx="712489" cy="712489"/>
          </a:xfrm>
          <a:prstGeom prst="ellipse">
            <a:avLst/>
          </a:prstGeom>
          <a:solidFill>
            <a:srgbClr val="FF8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6" name="PA_库_矩形 29"/>
          <p:cNvSpPr/>
          <p:nvPr>
            <p:custDataLst>
              <p:tags r:id="rId1"/>
            </p:custDataLst>
          </p:nvPr>
        </p:nvSpPr>
        <p:spPr>
          <a:xfrm>
            <a:off x="1383518" y="2303964"/>
            <a:ext cx="238506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PART  04</a:t>
            </a:r>
            <a:endParaRPr kumimoji="0" lang="en-US" altLang="zh-CN" sz="4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  <p:sp>
        <p:nvSpPr>
          <p:cNvPr id="27" name="PA_库_矩形 30"/>
          <p:cNvSpPr/>
          <p:nvPr>
            <p:custDataLst>
              <p:tags r:id="rId2"/>
            </p:custDataLst>
          </p:nvPr>
        </p:nvSpPr>
        <p:spPr>
          <a:xfrm>
            <a:off x="1320966" y="3287639"/>
            <a:ext cx="2544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喵喵奶糖" panose="02000503000000000000" charset="-122"/>
                <a:ea typeface="喵喵奶糖" panose="02000503000000000000" charset="-122"/>
                <a:cs typeface="+mn-ea"/>
                <a:sym typeface="+mn-lt"/>
              </a:rPr>
              <a:t>年度概述</a:t>
            </a:r>
          </a:p>
        </p:txBody>
      </p:sp>
      <p:sp>
        <p:nvSpPr>
          <p:cNvPr id="28" name="TextBox 23"/>
          <p:cNvSpPr txBox="1"/>
          <p:nvPr/>
        </p:nvSpPr>
        <p:spPr>
          <a:xfrm>
            <a:off x="1320966" y="4107484"/>
            <a:ext cx="624188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AND SELECT ONLY THE TEXT. YOUR CONTENT TO PLAY HERE, OR THROUGH YOUR COPY, ASTE IN THIS , </a:t>
            </a:r>
          </a:p>
        </p:txBody>
      </p:sp>
      <p:sp>
        <p:nvSpPr>
          <p:cNvPr id="29" name="椭圆 28"/>
          <p:cNvSpPr/>
          <p:nvPr/>
        </p:nvSpPr>
        <p:spPr>
          <a:xfrm>
            <a:off x="47422" y="3712177"/>
            <a:ext cx="307482" cy="307482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>
              <a:latin typeface="喵喵奶糖" panose="02000503000000000000" charset="-122"/>
              <a:ea typeface="喵喵奶糖" panose="02000503000000000000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31" grpId="0" bldLvl="0" animBg="1"/>
      <p:bldP spid="32" grpId="0" bldLvl="0" animBg="1"/>
      <p:bldP spid="25" grpId="0" bldLvl="0" animBg="1"/>
      <p:bldP spid="26" grpId="0"/>
      <p:bldP spid="27" grpId="0"/>
      <p:bldP spid="28" grpId="0"/>
      <p:bldP spid="2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284389" y="1827337"/>
            <a:ext cx="3623220" cy="3631077"/>
            <a:chOff x="4095409" y="3126757"/>
            <a:chExt cx="2045437" cy="2049874"/>
          </a:xfrm>
          <a:solidFill>
            <a:srgbClr val="FF8500"/>
          </a:solidFill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 dirty="0"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 dirty="0"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 dirty="0">
                <a:cs typeface="+mn-ea"/>
                <a:sym typeface="+mn-lt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 dirty="0">
                <a:cs typeface="+mn-ea"/>
                <a:sym typeface="+mn-lt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581519" y="2932486"/>
            <a:ext cx="1006050" cy="1137796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rgbClr val="FF8500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0536" y="4125610"/>
            <a:ext cx="968022" cy="3865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70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SUCCESS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794720" y="2075702"/>
            <a:ext cx="2291058" cy="734463"/>
            <a:chOff x="1753214" y="2748563"/>
            <a:chExt cx="2321808" cy="734544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92537" cy="315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503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794720" y="4518977"/>
            <a:ext cx="2291058" cy="752761"/>
            <a:chOff x="1753214" y="2730263"/>
            <a:chExt cx="2321808" cy="752844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92537" cy="315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503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7871128" y="4471151"/>
            <a:ext cx="2227605" cy="794776"/>
            <a:chOff x="1753214" y="2688244"/>
            <a:chExt cx="2321808" cy="794864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32203" cy="315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5030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7871128" y="2075701"/>
            <a:ext cx="2227605" cy="734463"/>
            <a:chOff x="1753214" y="2748563"/>
            <a:chExt cx="2321808" cy="734544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32203" cy="315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503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22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97965" y="1891030"/>
            <a:ext cx="8755797" cy="3889234"/>
            <a:chOff x="3250" y="2637"/>
            <a:chExt cx="12739" cy="5658"/>
          </a:xfrm>
        </p:grpSpPr>
        <p:grpSp>
          <p:nvGrpSpPr>
            <p:cNvPr id="36" name="Group 4"/>
            <p:cNvGrpSpPr>
              <a:grpSpLocks noChangeAspect="1"/>
            </p:cNvGrpSpPr>
            <p:nvPr/>
          </p:nvGrpSpPr>
          <p:grpSpPr bwMode="auto">
            <a:xfrm>
              <a:off x="4740" y="3604"/>
              <a:ext cx="11248" cy="2050"/>
              <a:chOff x="806" y="663"/>
              <a:chExt cx="3783" cy="725"/>
            </a:xfrm>
          </p:grpSpPr>
          <p:sp>
            <p:nvSpPr>
              <p:cNvPr id="37" name="Freeform 5"/>
              <p:cNvSpPr/>
              <p:nvPr/>
            </p:nvSpPr>
            <p:spPr bwMode="auto">
              <a:xfrm>
                <a:off x="806" y="670"/>
                <a:ext cx="935" cy="711"/>
              </a:xfrm>
              <a:custGeom>
                <a:avLst/>
                <a:gdLst>
                  <a:gd name="T0" fmla="*/ 304 w 395"/>
                  <a:gd name="T1" fmla="*/ 283 h 298"/>
                  <a:gd name="T2" fmla="*/ 274 w 395"/>
                  <a:gd name="T3" fmla="*/ 298 h 298"/>
                  <a:gd name="T4" fmla="*/ 13 w 395"/>
                  <a:gd name="T5" fmla="*/ 298 h 298"/>
                  <a:gd name="T6" fmla="*/ 6 w 395"/>
                  <a:gd name="T7" fmla="*/ 283 h 298"/>
                  <a:gd name="T8" fmla="*/ 92 w 395"/>
                  <a:gd name="T9" fmla="*/ 164 h 298"/>
                  <a:gd name="T10" fmla="*/ 92 w 395"/>
                  <a:gd name="T11" fmla="*/ 134 h 298"/>
                  <a:gd name="T12" fmla="*/ 6 w 395"/>
                  <a:gd name="T13" fmla="*/ 15 h 298"/>
                  <a:gd name="T14" fmla="*/ 13 w 395"/>
                  <a:gd name="T15" fmla="*/ 0 h 298"/>
                  <a:gd name="T16" fmla="*/ 274 w 395"/>
                  <a:gd name="T17" fmla="*/ 0 h 298"/>
                  <a:gd name="T18" fmla="*/ 304 w 395"/>
                  <a:gd name="T19" fmla="*/ 15 h 298"/>
                  <a:gd name="T20" fmla="*/ 390 w 395"/>
                  <a:gd name="T21" fmla="*/ 134 h 298"/>
                  <a:gd name="T22" fmla="*/ 390 w 395"/>
                  <a:gd name="T23" fmla="*/ 164 h 298"/>
                  <a:gd name="T24" fmla="*/ 304 w 395"/>
                  <a:gd name="T25" fmla="*/ 283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5" h="298">
                    <a:moveTo>
                      <a:pt x="304" y="283"/>
                    </a:moveTo>
                    <a:cubicBezTo>
                      <a:pt x="298" y="291"/>
                      <a:pt x="285" y="298"/>
                      <a:pt x="274" y="298"/>
                    </a:cubicBezTo>
                    <a:cubicBezTo>
                      <a:pt x="13" y="298"/>
                      <a:pt x="13" y="298"/>
                      <a:pt x="13" y="298"/>
                    </a:cubicBezTo>
                    <a:cubicBezTo>
                      <a:pt x="3" y="298"/>
                      <a:pt x="0" y="291"/>
                      <a:pt x="6" y="283"/>
                    </a:cubicBezTo>
                    <a:cubicBezTo>
                      <a:pt x="92" y="164"/>
                      <a:pt x="92" y="164"/>
                      <a:pt x="92" y="164"/>
                    </a:cubicBezTo>
                    <a:cubicBezTo>
                      <a:pt x="97" y="156"/>
                      <a:pt x="97" y="142"/>
                      <a:pt x="92" y="13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0" y="7"/>
                      <a:pt x="3" y="0"/>
                      <a:pt x="13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85" y="0"/>
                      <a:pt x="298" y="7"/>
                      <a:pt x="304" y="15"/>
                    </a:cubicBezTo>
                    <a:cubicBezTo>
                      <a:pt x="390" y="134"/>
                      <a:pt x="390" y="134"/>
                      <a:pt x="390" y="134"/>
                    </a:cubicBezTo>
                    <a:cubicBezTo>
                      <a:pt x="395" y="142"/>
                      <a:pt x="395" y="156"/>
                      <a:pt x="390" y="164"/>
                    </a:cubicBezTo>
                    <a:lnTo>
                      <a:pt x="304" y="283"/>
                    </a:lnTo>
                    <a:close/>
                  </a:path>
                </a:pathLst>
              </a:custGeom>
              <a:solidFill>
                <a:srgbClr val="FF8500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square" lIns="79406" tIns="39703" rIns="79406" bIns="3970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1516" y="677"/>
                <a:ext cx="938" cy="711"/>
              </a:xfrm>
              <a:custGeom>
                <a:avLst/>
                <a:gdLst>
                  <a:gd name="T0" fmla="*/ 304 w 396"/>
                  <a:gd name="T1" fmla="*/ 283 h 298"/>
                  <a:gd name="T2" fmla="*/ 275 w 396"/>
                  <a:gd name="T3" fmla="*/ 298 h 298"/>
                  <a:gd name="T4" fmla="*/ 14 w 396"/>
                  <a:gd name="T5" fmla="*/ 298 h 298"/>
                  <a:gd name="T6" fmla="*/ 6 w 396"/>
                  <a:gd name="T7" fmla="*/ 283 h 298"/>
                  <a:gd name="T8" fmla="*/ 92 w 396"/>
                  <a:gd name="T9" fmla="*/ 164 h 298"/>
                  <a:gd name="T10" fmla="*/ 92 w 396"/>
                  <a:gd name="T11" fmla="*/ 134 h 298"/>
                  <a:gd name="T12" fmla="*/ 6 w 396"/>
                  <a:gd name="T13" fmla="*/ 15 h 298"/>
                  <a:gd name="T14" fmla="*/ 14 w 396"/>
                  <a:gd name="T15" fmla="*/ 0 h 298"/>
                  <a:gd name="T16" fmla="*/ 275 w 396"/>
                  <a:gd name="T17" fmla="*/ 0 h 298"/>
                  <a:gd name="T18" fmla="*/ 304 w 396"/>
                  <a:gd name="T19" fmla="*/ 15 h 298"/>
                  <a:gd name="T20" fmla="*/ 390 w 396"/>
                  <a:gd name="T21" fmla="*/ 134 h 298"/>
                  <a:gd name="T22" fmla="*/ 390 w 396"/>
                  <a:gd name="T23" fmla="*/ 164 h 298"/>
                  <a:gd name="T24" fmla="*/ 304 w 396"/>
                  <a:gd name="T25" fmla="*/ 283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6" h="298">
                    <a:moveTo>
                      <a:pt x="304" y="283"/>
                    </a:moveTo>
                    <a:cubicBezTo>
                      <a:pt x="298" y="291"/>
                      <a:pt x="285" y="298"/>
                      <a:pt x="275" y="298"/>
                    </a:cubicBezTo>
                    <a:cubicBezTo>
                      <a:pt x="14" y="298"/>
                      <a:pt x="14" y="298"/>
                      <a:pt x="14" y="298"/>
                    </a:cubicBezTo>
                    <a:cubicBezTo>
                      <a:pt x="4" y="298"/>
                      <a:pt x="0" y="291"/>
                      <a:pt x="6" y="283"/>
                    </a:cubicBezTo>
                    <a:cubicBezTo>
                      <a:pt x="92" y="164"/>
                      <a:pt x="92" y="164"/>
                      <a:pt x="92" y="164"/>
                    </a:cubicBezTo>
                    <a:cubicBezTo>
                      <a:pt x="98" y="156"/>
                      <a:pt x="98" y="142"/>
                      <a:pt x="92" y="13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0" y="7"/>
                      <a:pt x="4" y="0"/>
                      <a:pt x="14" y="0"/>
                    </a:cubicBezTo>
                    <a:cubicBezTo>
                      <a:pt x="275" y="0"/>
                      <a:pt x="275" y="0"/>
                      <a:pt x="275" y="0"/>
                    </a:cubicBezTo>
                    <a:cubicBezTo>
                      <a:pt x="285" y="0"/>
                      <a:pt x="298" y="7"/>
                      <a:pt x="304" y="15"/>
                    </a:cubicBezTo>
                    <a:cubicBezTo>
                      <a:pt x="390" y="134"/>
                      <a:pt x="390" y="134"/>
                      <a:pt x="390" y="134"/>
                    </a:cubicBezTo>
                    <a:cubicBezTo>
                      <a:pt x="396" y="142"/>
                      <a:pt x="396" y="156"/>
                      <a:pt x="390" y="164"/>
                    </a:cubicBezTo>
                    <a:lnTo>
                      <a:pt x="304" y="283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square" lIns="79406" tIns="39703" rIns="79406" bIns="3970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 7"/>
              <p:cNvSpPr/>
              <p:nvPr/>
            </p:nvSpPr>
            <p:spPr bwMode="auto">
              <a:xfrm>
                <a:off x="2229" y="663"/>
                <a:ext cx="937" cy="711"/>
              </a:xfrm>
              <a:custGeom>
                <a:avLst/>
                <a:gdLst>
                  <a:gd name="T0" fmla="*/ 304 w 396"/>
                  <a:gd name="T1" fmla="*/ 283 h 298"/>
                  <a:gd name="T2" fmla="*/ 275 w 396"/>
                  <a:gd name="T3" fmla="*/ 298 h 298"/>
                  <a:gd name="T4" fmla="*/ 14 w 396"/>
                  <a:gd name="T5" fmla="*/ 298 h 298"/>
                  <a:gd name="T6" fmla="*/ 6 w 396"/>
                  <a:gd name="T7" fmla="*/ 283 h 298"/>
                  <a:gd name="T8" fmla="*/ 92 w 396"/>
                  <a:gd name="T9" fmla="*/ 164 h 298"/>
                  <a:gd name="T10" fmla="*/ 92 w 396"/>
                  <a:gd name="T11" fmla="*/ 134 h 298"/>
                  <a:gd name="T12" fmla="*/ 6 w 396"/>
                  <a:gd name="T13" fmla="*/ 15 h 298"/>
                  <a:gd name="T14" fmla="*/ 14 w 396"/>
                  <a:gd name="T15" fmla="*/ 0 h 298"/>
                  <a:gd name="T16" fmla="*/ 275 w 396"/>
                  <a:gd name="T17" fmla="*/ 0 h 298"/>
                  <a:gd name="T18" fmla="*/ 304 w 396"/>
                  <a:gd name="T19" fmla="*/ 15 h 298"/>
                  <a:gd name="T20" fmla="*/ 390 w 396"/>
                  <a:gd name="T21" fmla="*/ 134 h 298"/>
                  <a:gd name="T22" fmla="*/ 390 w 396"/>
                  <a:gd name="T23" fmla="*/ 164 h 298"/>
                  <a:gd name="T24" fmla="*/ 304 w 396"/>
                  <a:gd name="T25" fmla="*/ 283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6" h="298">
                    <a:moveTo>
                      <a:pt x="304" y="283"/>
                    </a:moveTo>
                    <a:cubicBezTo>
                      <a:pt x="298" y="291"/>
                      <a:pt x="285" y="298"/>
                      <a:pt x="275" y="298"/>
                    </a:cubicBezTo>
                    <a:cubicBezTo>
                      <a:pt x="14" y="298"/>
                      <a:pt x="14" y="298"/>
                      <a:pt x="14" y="298"/>
                    </a:cubicBezTo>
                    <a:cubicBezTo>
                      <a:pt x="4" y="298"/>
                      <a:pt x="0" y="291"/>
                      <a:pt x="6" y="283"/>
                    </a:cubicBezTo>
                    <a:cubicBezTo>
                      <a:pt x="92" y="164"/>
                      <a:pt x="92" y="164"/>
                      <a:pt x="92" y="164"/>
                    </a:cubicBezTo>
                    <a:cubicBezTo>
                      <a:pt x="98" y="156"/>
                      <a:pt x="98" y="142"/>
                      <a:pt x="92" y="13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0" y="7"/>
                      <a:pt x="4" y="0"/>
                      <a:pt x="14" y="0"/>
                    </a:cubicBezTo>
                    <a:cubicBezTo>
                      <a:pt x="275" y="0"/>
                      <a:pt x="275" y="0"/>
                      <a:pt x="275" y="0"/>
                    </a:cubicBezTo>
                    <a:cubicBezTo>
                      <a:pt x="285" y="0"/>
                      <a:pt x="298" y="7"/>
                      <a:pt x="304" y="15"/>
                    </a:cubicBezTo>
                    <a:cubicBezTo>
                      <a:pt x="390" y="134"/>
                      <a:pt x="390" y="134"/>
                      <a:pt x="390" y="134"/>
                    </a:cubicBezTo>
                    <a:cubicBezTo>
                      <a:pt x="396" y="142"/>
                      <a:pt x="396" y="156"/>
                      <a:pt x="390" y="164"/>
                    </a:cubicBezTo>
                    <a:lnTo>
                      <a:pt x="304" y="283"/>
                    </a:lnTo>
                    <a:close/>
                  </a:path>
                </a:pathLst>
              </a:custGeom>
              <a:solidFill>
                <a:srgbClr val="FF8500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square" lIns="79406" tIns="39703" rIns="79406" bIns="3970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 8"/>
              <p:cNvSpPr/>
              <p:nvPr/>
            </p:nvSpPr>
            <p:spPr bwMode="auto">
              <a:xfrm>
                <a:off x="2942" y="677"/>
                <a:ext cx="935" cy="711"/>
              </a:xfrm>
              <a:custGeom>
                <a:avLst/>
                <a:gdLst>
                  <a:gd name="T0" fmla="*/ 304 w 395"/>
                  <a:gd name="T1" fmla="*/ 283 h 298"/>
                  <a:gd name="T2" fmla="*/ 274 w 395"/>
                  <a:gd name="T3" fmla="*/ 298 h 298"/>
                  <a:gd name="T4" fmla="*/ 13 w 395"/>
                  <a:gd name="T5" fmla="*/ 298 h 298"/>
                  <a:gd name="T6" fmla="*/ 6 w 395"/>
                  <a:gd name="T7" fmla="*/ 283 h 298"/>
                  <a:gd name="T8" fmla="*/ 91 w 395"/>
                  <a:gd name="T9" fmla="*/ 164 h 298"/>
                  <a:gd name="T10" fmla="*/ 91 w 395"/>
                  <a:gd name="T11" fmla="*/ 134 h 298"/>
                  <a:gd name="T12" fmla="*/ 6 w 395"/>
                  <a:gd name="T13" fmla="*/ 15 h 298"/>
                  <a:gd name="T14" fmla="*/ 13 w 395"/>
                  <a:gd name="T15" fmla="*/ 0 h 298"/>
                  <a:gd name="T16" fmla="*/ 274 w 395"/>
                  <a:gd name="T17" fmla="*/ 0 h 298"/>
                  <a:gd name="T18" fmla="*/ 304 w 395"/>
                  <a:gd name="T19" fmla="*/ 15 h 298"/>
                  <a:gd name="T20" fmla="*/ 389 w 395"/>
                  <a:gd name="T21" fmla="*/ 134 h 298"/>
                  <a:gd name="T22" fmla="*/ 389 w 395"/>
                  <a:gd name="T23" fmla="*/ 164 h 298"/>
                  <a:gd name="T24" fmla="*/ 304 w 395"/>
                  <a:gd name="T25" fmla="*/ 283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5" h="298">
                    <a:moveTo>
                      <a:pt x="304" y="283"/>
                    </a:moveTo>
                    <a:cubicBezTo>
                      <a:pt x="298" y="291"/>
                      <a:pt x="284" y="298"/>
                      <a:pt x="274" y="298"/>
                    </a:cubicBezTo>
                    <a:cubicBezTo>
                      <a:pt x="13" y="298"/>
                      <a:pt x="13" y="298"/>
                      <a:pt x="13" y="298"/>
                    </a:cubicBezTo>
                    <a:cubicBezTo>
                      <a:pt x="3" y="298"/>
                      <a:pt x="0" y="291"/>
                      <a:pt x="6" y="283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7" y="156"/>
                      <a:pt x="97" y="142"/>
                      <a:pt x="91" y="13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0" y="7"/>
                      <a:pt x="3" y="0"/>
                      <a:pt x="13" y="0"/>
                    </a:cubicBezTo>
                    <a:cubicBezTo>
                      <a:pt x="274" y="0"/>
                      <a:pt x="274" y="0"/>
                      <a:pt x="274" y="0"/>
                    </a:cubicBezTo>
                    <a:cubicBezTo>
                      <a:pt x="284" y="0"/>
                      <a:pt x="298" y="7"/>
                      <a:pt x="304" y="15"/>
                    </a:cubicBezTo>
                    <a:cubicBezTo>
                      <a:pt x="389" y="134"/>
                      <a:pt x="389" y="134"/>
                      <a:pt x="389" y="134"/>
                    </a:cubicBezTo>
                    <a:cubicBezTo>
                      <a:pt x="395" y="142"/>
                      <a:pt x="395" y="156"/>
                      <a:pt x="389" y="164"/>
                    </a:cubicBezTo>
                    <a:lnTo>
                      <a:pt x="304" y="283"/>
                    </a:lnTo>
                    <a:close/>
                  </a:path>
                </a:pathLst>
              </a:custGeom>
              <a:solidFill>
                <a:srgbClr val="FF8500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square" lIns="79406" tIns="39703" rIns="79406" bIns="3970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Freeform 9"/>
              <p:cNvSpPr/>
              <p:nvPr/>
            </p:nvSpPr>
            <p:spPr bwMode="auto">
              <a:xfrm>
                <a:off x="3652" y="677"/>
                <a:ext cx="937" cy="711"/>
              </a:xfrm>
              <a:custGeom>
                <a:avLst/>
                <a:gdLst>
                  <a:gd name="T0" fmla="*/ 304 w 396"/>
                  <a:gd name="T1" fmla="*/ 283 h 298"/>
                  <a:gd name="T2" fmla="*/ 275 w 396"/>
                  <a:gd name="T3" fmla="*/ 298 h 298"/>
                  <a:gd name="T4" fmla="*/ 14 w 396"/>
                  <a:gd name="T5" fmla="*/ 298 h 298"/>
                  <a:gd name="T6" fmla="*/ 6 w 396"/>
                  <a:gd name="T7" fmla="*/ 283 h 298"/>
                  <a:gd name="T8" fmla="*/ 92 w 396"/>
                  <a:gd name="T9" fmla="*/ 164 h 298"/>
                  <a:gd name="T10" fmla="*/ 92 w 396"/>
                  <a:gd name="T11" fmla="*/ 134 h 298"/>
                  <a:gd name="T12" fmla="*/ 6 w 396"/>
                  <a:gd name="T13" fmla="*/ 15 h 298"/>
                  <a:gd name="T14" fmla="*/ 14 w 396"/>
                  <a:gd name="T15" fmla="*/ 0 h 298"/>
                  <a:gd name="T16" fmla="*/ 275 w 396"/>
                  <a:gd name="T17" fmla="*/ 0 h 298"/>
                  <a:gd name="T18" fmla="*/ 304 w 396"/>
                  <a:gd name="T19" fmla="*/ 15 h 298"/>
                  <a:gd name="T20" fmla="*/ 390 w 396"/>
                  <a:gd name="T21" fmla="*/ 134 h 298"/>
                  <a:gd name="T22" fmla="*/ 390 w 396"/>
                  <a:gd name="T23" fmla="*/ 164 h 298"/>
                  <a:gd name="T24" fmla="*/ 304 w 396"/>
                  <a:gd name="T25" fmla="*/ 283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6" h="298">
                    <a:moveTo>
                      <a:pt x="304" y="283"/>
                    </a:moveTo>
                    <a:cubicBezTo>
                      <a:pt x="298" y="291"/>
                      <a:pt x="285" y="298"/>
                      <a:pt x="275" y="298"/>
                    </a:cubicBezTo>
                    <a:cubicBezTo>
                      <a:pt x="14" y="298"/>
                      <a:pt x="14" y="298"/>
                      <a:pt x="14" y="298"/>
                    </a:cubicBezTo>
                    <a:cubicBezTo>
                      <a:pt x="4" y="298"/>
                      <a:pt x="0" y="291"/>
                      <a:pt x="6" y="283"/>
                    </a:cubicBezTo>
                    <a:cubicBezTo>
                      <a:pt x="92" y="164"/>
                      <a:pt x="92" y="164"/>
                      <a:pt x="92" y="164"/>
                    </a:cubicBezTo>
                    <a:cubicBezTo>
                      <a:pt x="98" y="156"/>
                      <a:pt x="98" y="142"/>
                      <a:pt x="92" y="13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0" y="7"/>
                      <a:pt x="4" y="0"/>
                      <a:pt x="14" y="0"/>
                    </a:cubicBezTo>
                    <a:cubicBezTo>
                      <a:pt x="275" y="0"/>
                      <a:pt x="275" y="0"/>
                      <a:pt x="275" y="0"/>
                    </a:cubicBezTo>
                    <a:cubicBezTo>
                      <a:pt x="285" y="0"/>
                      <a:pt x="298" y="7"/>
                      <a:pt x="304" y="15"/>
                    </a:cubicBezTo>
                    <a:cubicBezTo>
                      <a:pt x="390" y="134"/>
                      <a:pt x="390" y="134"/>
                      <a:pt x="390" y="134"/>
                    </a:cubicBezTo>
                    <a:cubicBezTo>
                      <a:pt x="396" y="142"/>
                      <a:pt x="396" y="156"/>
                      <a:pt x="390" y="164"/>
                    </a:cubicBezTo>
                    <a:lnTo>
                      <a:pt x="304" y="283"/>
                    </a:lnTo>
                    <a:close/>
                  </a:path>
                </a:pathLst>
              </a:custGeom>
              <a:solidFill>
                <a:srgbClr val="FF8500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vert="horz" wrap="square" lIns="79406" tIns="39703" rIns="79406" bIns="3970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2" name="Freeform 16"/>
            <p:cNvSpPr>
              <a:spLocks noChangeAspect="1" noEditPoints="1"/>
            </p:cNvSpPr>
            <p:nvPr/>
          </p:nvSpPr>
          <p:spPr bwMode="auto">
            <a:xfrm>
              <a:off x="12288" y="4211"/>
              <a:ext cx="580" cy="672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Freeform 6"/>
            <p:cNvSpPr>
              <a:spLocks noChangeAspect="1" noEditPoints="1"/>
            </p:cNvSpPr>
            <p:nvPr/>
          </p:nvSpPr>
          <p:spPr bwMode="auto">
            <a:xfrm>
              <a:off x="7954" y="4313"/>
              <a:ext cx="701" cy="61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Freeform 11"/>
            <p:cNvSpPr>
              <a:spLocks noChangeAspect="1" noEditPoints="1"/>
            </p:cNvSpPr>
            <p:nvPr/>
          </p:nvSpPr>
          <p:spPr bwMode="auto">
            <a:xfrm>
              <a:off x="5942" y="4313"/>
              <a:ext cx="642" cy="640"/>
            </a:xfrm>
            <a:custGeom>
              <a:avLst/>
              <a:gdLst>
                <a:gd name="T0" fmla="*/ 309 w 319"/>
                <a:gd name="T1" fmla="*/ 267 h 318"/>
                <a:gd name="T2" fmla="*/ 233 w 319"/>
                <a:gd name="T3" fmla="*/ 192 h 318"/>
                <a:gd name="T4" fmla="*/ 251 w 319"/>
                <a:gd name="T5" fmla="*/ 127 h 318"/>
                <a:gd name="T6" fmla="*/ 123 w 319"/>
                <a:gd name="T7" fmla="*/ 0 h 318"/>
                <a:gd name="T8" fmla="*/ 0 w 319"/>
                <a:gd name="T9" fmla="*/ 124 h 318"/>
                <a:gd name="T10" fmla="*/ 127 w 319"/>
                <a:gd name="T11" fmla="*/ 251 h 318"/>
                <a:gd name="T12" fmla="*/ 190 w 319"/>
                <a:gd name="T13" fmla="*/ 234 h 318"/>
                <a:gd name="T14" fmla="*/ 266 w 319"/>
                <a:gd name="T15" fmla="*/ 310 h 318"/>
                <a:gd name="T16" fmla="*/ 293 w 319"/>
                <a:gd name="T17" fmla="*/ 310 h 318"/>
                <a:gd name="T18" fmla="*/ 311 w 319"/>
                <a:gd name="T19" fmla="*/ 291 h 318"/>
                <a:gd name="T20" fmla="*/ 309 w 319"/>
                <a:gd name="T21" fmla="*/ 267 h 318"/>
                <a:gd name="T22" fmla="*/ 38 w 319"/>
                <a:gd name="T23" fmla="*/ 124 h 318"/>
                <a:gd name="T24" fmla="*/ 123 w 319"/>
                <a:gd name="T25" fmla="*/ 38 h 318"/>
                <a:gd name="T26" fmla="*/ 213 w 319"/>
                <a:gd name="T27" fmla="*/ 127 h 318"/>
                <a:gd name="T28" fmla="*/ 127 w 319"/>
                <a:gd name="T29" fmla="*/ 213 h 318"/>
                <a:gd name="T30" fmla="*/ 38 w 319"/>
                <a:gd name="T31" fmla="*/ 124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9" h="318">
                  <a:moveTo>
                    <a:pt x="309" y="267"/>
                  </a:moveTo>
                  <a:cubicBezTo>
                    <a:pt x="233" y="192"/>
                    <a:pt x="233" y="192"/>
                    <a:pt x="233" y="192"/>
                  </a:cubicBezTo>
                  <a:cubicBezTo>
                    <a:pt x="244" y="173"/>
                    <a:pt x="251" y="151"/>
                    <a:pt x="251" y="127"/>
                  </a:cubicBezTo>
                  <a:cubicBezTo>
                    <a:pt x="251" y="59"/>
                    <a:pt x="192" y="0"/>
                    <a:pt x="123" y="0"/>
                  </a:cubicBezTo>
                  <a:cubicBezTo>
                    <a:pt x="55" y="0"/>
                    <a:pt x="0" y="55"/>
                    <a:pt x="0" y="124"/>
                  </a:cubicBezTo>
                  <a:cubicBezTo>
                    <a:pt x="0" y="192"/>
                    <a:pt x="59" y="251"/>
                    <a:pt x="127" y="251"/>
                  </a:cubicBezTo>
                  <a:cubicBezTo>
                    <a:pt x="150" y="251"/>
                    <a:pt x="171" y="245"/>
                    <a:pt x="190" y="234"/>
                  </a:cubicBezTo>
                  <a:cubicBezTo>
                    <a:pt x="266" y="310"/>
                    <a:pt x="266" y="310"/>
                    <a:pt x="266" y="310"/>
                  </a:cubicBezTo>
                  <a:cubicBezTo>
                    <a:pt x="273" y="318"/>
                    <a:pt x="285" y="318"/>
                    <a:pt x="293" y="310"/>
                  </a:cubicBezTo>
                  <a:cubicBezTo>
                    <a:pt x="311" y="291"/>
                    <a:pt x="311" y="291"/>
                    <a:pt x="311" y="291"/>
                  </a:cubicBezTo>
                  <a:cubicBezTo>
                    <a:pt x="319" y="284"/>
                    <a:pt x="316" y="275"/>
                    <a:pt x="309" y="267"/>
                  </a:cubicBezTo>
                  <a:close/>
                  <a:moveTo>
                    <a:pt x="38" y="124"/>
                  </a:moveTo>
                  <a:cubicBezTo>
                    <a:pt x="38" y="76"/>
                    <a:pt x="76" y="38"/>
                    <a:pt x="123" y="38"/>
                  </a:cubicBezTo>
                  <a:cubicBezTo>
                    <a:pt x="171" y="38"/>
                    <a:pt x="213" y="80"/>
                    <a:pt x="213" y="127"/>
                  </a:cubicBezTo>
                  <a:cubicBezTo>
                    <a:pt x="213" y="175"/>
                    <a:pt x="175" y="213"/>
                    <a:pt x="127" y="213"/>
                  </a:cubicBezTo>
                  <a:cubicBezTo>
                    <a:pt x="80" y="213"/>
                    <a:pt x="38" y="171"/>
                    <a:pt x="38" y="1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5" name="Freeform 21"/>
            <p:cNvSpPr>
              <a:spLocks noChangeAspect="1" noEditPoints="1"/>
            </p:cNvSpPr>
            <p:nvPr/>
          </p:nvSpPr>
          <p:spPr bwMode="auto">
            <a:xfrm rot="2728210">
              <a:off x="14325" y="4281"/>
              <a:ext cx="744" cy="762"/>
            </a:xfrm>
            <a:custGeom>
              <a:avLst/>
              <a:gdLst>
                <a:gd name="T0" fmla="*/ 222 w 363"/>
                <a:gd name="T1" fmla="*/ 242 h 372"/>
                <a:gd name="T2" fmla="*/ 348 w 363"/>
                <a:gd name="T3" fmla="*/ 23 h 372"/>
                <a:gd name="T4" fmla="*/ 345 w 363"/>
                <a:gd name="T5" fmla="*/ 18 h 372"/>
                <a:gd name="T6" fmla="*/ 340 w 363"/>
                <a:gd name="T7" fmla="*/ 16 h 372"/>
                <a:gd name="T8" fmla="*/ 127 w 363"/>
                <a:gd name="T9" fmla="*/ 144 h 372"/>
                <a:gd name="T10" fmla="*/ 7 w 363"/>
                <a:gd name="T11" fmla="*/ 246 h 372"/>
                <a:gd name="T12" fmla="*/ 25 w 363"/>
                <a:gd name="T13" fmla="*/ 265 h 372"/>
                <a:gd name="T14" fmla="*/ 68 w 363"/>
                <a:gd name="T15" fmla="*/ 249 h 372"/>
                <a:gd name="T16" fmla="*/ 120 w 363"/>
                <a:gd name="T17" fmla="*/ 302 h 372"/>
                <a:gd name="T18" fmla="*/ 104 w 363"/>
                <a:gd name="T19" fmla="*/ 346 h 372"/>
                <a:gd name="T20" fmla="*/ 123 w 363"/>
                <a:gd name="T21" fmla="*/ 364 h 372"/>
                <a:gd name="T22" fmla="*/ 222 w 363"/>
                <a:gd name="T23" fmla="*/ 242 h 372"/>
                <a:gd name="T24" fmla="*/ 242 w 363"/>
                <a:gd name="T25" fmla="*/ 124 h 372"/>
                <a:gd name="T26" fmla="*/ 242 w 363"/>
                <a:gd name="T27" fmla="*/ 79 h 372"/>
                <a:gd name="T28" fmla="*/ 286 w 363"/>
                <a:gd name="T29" fmla="*/ 79 h 372"/>
                <a:gd name="T30" fmla="*/ 286 w 363"/>
                <a:gd name="T31" fmla="*/ 124 h 372"/>
                <a:gd name="T32" fmla="*/ 242 w 363"/>
                <a:gd name="T33" fmla="*/ 12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3" h="372">
                  <a:moveTo>
                    <a:pt x="222" y="242"/>
                  </a:moveTo>
                  <a:cubicBezTo>
                    <a:pt x="222" y="242"/>
                    <a:pt x="363" y="140"/>
                    <a:pt x="348" y="23"/>
                  </a:cubicBezTo>
                  <a:cubicBezTo>
                    <a:pt x="347" y="21"/>
                    <a:pt x="346" y="19"/>
                    <a:pt x="345" y="18"/>
                  </a:cubicBezTo>
                  <a:cubicBezTo>
                    <a:pt x="344" y="17"/>
                    <a:pt x="343" y="16"/>
                    <a:pt x="340" y="16"/>
                  </a:cubicBezTo>
                  <a:cubicBezTo>
                    <a:pt x="226" y="0"/>
                    <a:pt x="127" y="144"/>
                    <a:pt x="127" y="144"/>
                  </a:cubicBezTo>
                  <a:cubicBezTo>
                    <a:pt x="40" y="134"/>
                    <a:pt x="46" y="151"/>
                    <a:pt x="7" y="246"/>
                  </a:cubicBezTo>
                  <a:cubicBezTo>
                    <a:pt x="0" y="264"/>
                    <a:pt x="12" y="270"/>
                    <a:pt x="25" y="265"/>
                  </a:cubicBezTo>
                  <a:cubicBezTo>
                    <a:pt x="39" y="260"/>
                    <a:pt x="68" y="249"/>
                    <a:pt x="68" y="249"/>
                  </a:cubicBezTo>
                  <a:cubicBezTo>
                    <a:pt x="120" y="302"/>
                    <a:pt x="120" y="302"/>
                    <a:pt x="120" y="302"/>
                  </a:cubicBezTo>
                  <a:cubicBezTo>
                    <a:pt x="120" y="302"/>
                    <a:pt x="109" y="332"/>
                    <a:pt x="104" y="346"/>
                  </a:cubicBezTo>
                  <a:cubicBezTo>
                    <a:pt x="99" y="359"/>
                    <a:pt x="105" y="372"/>
                    <a:pt x="123" y="364"/>
                  </a:cubicBezTo>
                  <a:cubicBezTo>
                    <a:pt x="215" y="324"/>
                    <a:pt x="232" y="330"/>
                    <a:pt x="222" y="242"/>
                  </a:cubicBezTo>
                  <a:close/>
                  <a:moveTo>
                    <a:pt x="242" y="124"/>
                  </a:moveTo>
                  <a:cubicBezTo>
                    <a:pt x="230" y="111"/>
                    <a:pt x="230" y="91"/>
                    <a:pt x="242" y="79"/>
                  </a:cubicBezTo>
                  <a:cubicBezTo>
                    <a:pt x="254" y="67"/>
                    <a:pt x="274" y="67"/>
                    <a:pt x="286" y="79"/>
                  </a:cubicBezTo>
                  <a:cubicBezTo>
                    <a:pt x="297" y="91"/>
                    <a:pt x="297" y="111"/>
                    <a:pt x="286" y="124"/>
                  </a:cubicBezTo>
                  <a:cubicBezTo>
                    <a:pt x="274" y="136"/>
                    <a:pt x="254" y="136"/>
                    <a:pt x="242" y="1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6" name="Freeform 36"/>
            <p:cNvSpPr>
              <a:spLocks noChangeAspect="1" noEditPoints="1"/>
            </p:cNvSpPr>
            <p:nvPr/>
          </p:nvSpPr>
          <p:spPr bwMode="auto">
            <a:xfrm>
              <a:off x="10071" y="4440"/>
              <a:ext cx="791" cy="443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6" tIns="39703" rIns="79406" bIns="39703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6154" y="3065"/>
              <a:ext cx="0" cy="485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4311" y="3065"/>
              <a:ext cx="184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7188" y="5767"/>
              <a:ext cx="0" cy="485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4272" y="6252"/>
              <a:ext cx="2905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Content Placeholder 2"/>
            <p:cNvSpPr txBox="1"/>
            <p:nvPr/>
          </p:nvSpPr>
          <p:spPr>
            <a:xfrm>
              <a:off x="3337" y="2651"/>
              <a:ext cx="748" cy="67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5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文字内容</a:t>
              </a:r>
            </a:p>
          </p:txBody>
        </p:sp>
        <p:sp>
          <p:nvSpPr>
            <p:cNvPr id="52" name="Content Placeholder 2"/>
            <p:cNvSpPr txBox="1"/>
            <p:nvPr/>
          </p:nvSpPr>
          <p:spPr>
            <a:xfrm>
              <a:off x="3337" y="5835"/>
              <a:ext cx="748" cy="67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5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文字内容</a:t>
              </a: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10413" y="3053"/>
              <a:ext cx="0" cy="485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8570" y="3053"/>
              <a:ext cx="1843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1486" y="5754"/>
              <a:ext cx="0" cy="485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8551" y="6239"/>
              <a:ext cx="2954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Content Placeholder 2"/>
            <p:cNvSpPr txBox="1"/>
            <p:nvPr/>
          </p:nvSpPr>
          <p:spPr>
            <a:xfrm>
              <a:off x="7595" y="2637"/>
              <a:ext cx="748" cy="67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5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文字内容</a:t>
              </a:r>
            </a:p>
          </p:txBody>
        </p:sp>
        <p:sp>
          <p:nvSpPr>
            <p:cNvPr id="58" name="Content Placeholder 2"/>
            <p:cNvSpPr txBox="1"/>
            <p:nvPr/>
          </p:nvSpPr>
          <p:spPr>
            <a:xfrm>
              <a:off x="7595" y="5842"/>
              <a:ext cx="748" cy="67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5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文字内容</a:t>
              </a:r>
            </a:p>
          </p:txBody>
        </p:sp>
        <p:sp>
          <p:nvSpPr>
            <p:cNvPr id="27" name="Content Placeholder 2"/>
            <p:cNvSpPr txBox="1"/>
            <p:nvPr/>
          </p:nvSpPr>
          <p:spPr>
            <a:xfrm>
              <a:off x="3250" y="7142"/>
              <a:ext cx="1931" cy="35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  <a:endParaRPr lang="zh-CN" alt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Content Placeholder 2"/>
            <p:cNvSpPr txBox="1"/>
            <p:nvPr/>
          </p:nvSpPr>
          <p:spPr>
            <a:xfrm>
              <a:off x="3250" y="7482"/>
              <a:ext cx="2388" cy="81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altLang="zh-CN" sz="76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>
            <a:xfrm>
              <a:off x="6693" y="7142"/>
              <a:ext cx="1931" cy="35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  <a:endParaRPr lang="zh-CN" alt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Content Placeholder 2"/>
            <p:cNvSpPr txBox="1"/>
            <p:nvPr/>
          </p:nvSpPr>
          <p:spPr>
            <a:xfrm>
              <a:off x="6693" y="7482"/>
              <a:ext cx="2388" cy="81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altLang="zh-CN" sz="76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Content Placeholder 2"/>
            <p:cNvSpPr txBox="1"/>
            <p:nvPr/>
          </p:nvSpPr>
          <p:spPr>
            <a:xfrm>
              <a:off x="10136" y="7142"/>
              <a:ext cx="1931" cy="35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  <a:endParaRPr lang="zh-CN" alt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>
            <a:xfrm>
              <a:off x="10136" y="7482"/>
              <a:ext cx="2388" cy="81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altLang="zh-CN" sz="76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3" name="Content Placeholder 2"/>
            <p:cNvSpPr txBox="1"/>
            <p:nvPr/>
          </p:nvSpPr>
          <p:spPr>
            <a:xfrm>
              <a:off x="13579" y="7142"/>
              <a:ext cx="1931" cy="357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3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请替换文字内容</a:t>
              </a:r>
              <a:endParaRPr lang="zh-CN" alt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13579" y="7482"/>
              <a:ext cx="2388" cy="813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replace text, click add relevant headline, modify the text content, also can copy your content to this directly.</a:t>
              </a:r>
              <a:endParaRPr lang="en-US" altLang="zh-CN" sz="76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59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2959947" y="546100"/>
            <a:ext cx="6234007" cy="781473"/>
            <a:chOff x="2959947" y="546100"/>
            <a:chExt cx="6234007" cy="781473"/>
          </a:xfrm>
        </p:grpSpPr>
        <p:sp>
          <p:nvSpPr>
            <p:cNvPr id="30" name="TextBox 11"/>
            <p:cNvSpPr txBox="1"/>
            <p:nvPr/>
          </p:nvSpPr>
          <p:spPr>
            <a:xfrm>
              <a:off x="4068657" y="546100"/>
              <a:ext cx="4016587" cy="420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135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DANJICICHUSHURUBIAOTI</a:t>
              </a:r>
              <a:endParaRPr lang="zh-CN" altLang="en-US" sz="2135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959947" y="1050713"/>
              <a:ext cx="6234007" cy="2768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Simple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tmosphere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niversal 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emplate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30630" y="2158908"/>
            <a:ext cx="9324378" cy="3234246"/>
            <a:chOff x="1460" y="2309"/>
            <a:chExt cx="11590" cy="4020"/>
          </a:xfrm>
        </p:grpSpPr>
        <p:grpSp>
          <p:nvGrpSpPr>
            <p:cNvPr id="2" name="Group 21"/>
            <p:cNvGrpSpPr/>
            <p:nvPr/>
          </p:nvGrpSpPr>
          <p:grpSpPr>
            <a:xfrm rot="18810804">
              <a:off x="11445" y="3103"/>
              <a:ext cx="2361" cy="848"/>
              <a:chOff x="1608138" y="3187521"/>
              <a:chExt cx="2873375" cy="1031876"/>
            </a:xfrm>
          </p:grpSpPr>
          <p:sp>
            <p:nvSpPr>
              <p:cNvPr id="3" name="Freeform 8"/>
              <p:cNvSpPr/>
              <p:nvPr/>
            </p:nvSpPr>
            <p:spPr bwMode="auto">
              <a:xfrm>
                <a:off x="1608138" y="3187521"/>
                <a:ext cx="1490662" cy="1031875"/>
              </a:xfrm>
              <a:custGeom>
                <a:avLst/>
                <a:gdLst>
                  <a:gd name="T0" fmla="*/ 793 w 939"/>
                  <a:gd name="T1" fmla="*/ 650 h 650"/>
                  <a:gd name="T2" fmla="*/ 0 w 939"/>
                  <a:gd name="T3" fmla="*/ 326 h 650"/>
                  <a:gd name="T4" fmla="*/ 793 w 939"/>
                  <a:gd name="T5" fmla="*/ 0 h 650"/>
                  <a:gd name="T6" fmla="*/ 939 w 939"/>
                  <a:gd name="T7" fmla="*/ 0 h 650"/>
                  <a:gd name="T8" fmla="*/ 939 w 939"/>
                  <a:gd name="T9" fmla="*/ 650 h 650"/>
                  <a:gd name="T10" fmla="*/ 793 w 939"/>
                  <a:gd name="T11" fmla="*/ 65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9" h="650">
                    <a:moveTo>
                      <a:pt x="793" y="650"/>
                    </a:moveTo>
                    <a:lnTo>
                      <a:pt x="0" y="326"/>
                    </a:lnTo>
                    <a:lnTo>
                      <a:pt x="793" y="0"/>
                    </a:lnTo>
                    <a:lnTo>
                      <a:pt x="939" y="0"/>
                    </a:lnTo>
                    <a:lnTo>
                      <a:pt x="939" y="650"/>
                    </a:lnTo>
                    <a:lnTo>
                      <a:pt x="793" y="650"/>
                    </a:lnTo>
                    <a:close/>
                  </a:path>
                </a:pathLst>
              </a:custGeom>
              <a:solidFill>
                <a:srgbClr val="D4AC8C"/>
              </a:solidFill>
              <a:ln>
                <a:noFill/>
              </a:ln>
            </p:spPr>
            <p:txBody>
              <a:bodyPr vert="horz" wrap="square" lIns="68601" tIns="34301" rIns="68601" bIns="34301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" name="Freeform 9"/>
              <p:cNvSpPr/>
              <p:nvPr/>
            </p:nvSpPr>
            <p:spPr bwMode="auto">
              <a:xfrm>
                <a:off x="2738438" y="3187521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1 h 91"/>
                  <a:gd name="T8" fmla="*/ 5 w 464"/>
                  <a:gd name="T9" fmla="*/ 59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0" y="39"/>
                      <a:pt x="0" y="52"/>
                      <a:pt x="5" y="59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68601" tIns="34301" rIns="68601" bIns="34301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Freeform 10"/>
              <p:cNvSpPr/>
              <p:nvPr/>
            </p:nvSpPr>
            <p:spPr bwMode="auto">
              <a:xfrm>
                <a:off x="2738438" y="3532009"/>
                <a:ext cx="1743075" cy="342900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39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601" tIns="34301" rIns="68601" bIns="34301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Freeform 11"/>
              <p:cNvSpPr/>
              <p:nvPr/>
            </p:nvSpPr>
            <p:spPr bwMode="auto">
              <a:xfrm>
                <a:off x="2738438" y="3874909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40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68601" tIns="34301" rIns="68601" bIns="34301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Freeform 22"/>
              <p:cNvSpPr/>
              <p:nvPr/>
            </p:nvSpPr>
            <p:spPr bwMode="auto">
              <a:xfrm>
                <a:off x="1608138" y="3538359"/>
                <a:ext cx="428625" cy="333375"/>
              </a:xfrm>
              <a:custGeom>
                <a:avLst/>
                <a:gdLst>
                  <a:gd name="T0" fmla="*/ 114 w 114"/>
                  <a:gd name="T1" fmla="*/ 49 h 88"/>
                  <a:gd name="T2" fmla="*/ 107 w 114"/>
                  <a:gd name="T3" fmla="*/ 0 h 88"/>
                  <a:gd name="T4" fmla="*/ 0 w 114"/>
                  <a:gd name="T5" fmla="*/ 44 h 88"/>
                  <a:gd name="T6" fmla="*/ 109 w 114"/>
                  <a:gd name="T7" fmla="*/ 88 h 88"/>
                  <a:gd name="T8" fmla="*/ 114 w 114"/>
                  <a:gd name="T9" fmla="*/ 4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88">
                    <a:moveTo>
                      <a:pt x="114" y="49"/>
                    </a:moveTo>
                    <a:cubicBezTo>
                      <a:pt x="114" y="32"/>
                      <a:pt x="111" y="15"/>
                      <a:pt x="107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12" y="76"/>
                      <a:pt x="114" y="63"/>
                      <a:pt x="114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68601" tIns="34301" rIns="68601" bIns="34301" numCol="1" anchor="t" anchorCtr="0" compatLnSpc="1"/>
              <a:lstStyle/>
              <a:p>
                <a:endParaRPr lang="id-ID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3" name="Freeform 39"/>
            <p:cNvSpPr/>
            <p:nvPr/>
          </p:nvSpPr>
          <p:spPr>
            <a:xfrm>
              <a:off x="4478" y="4000"/>
              <a:ext cx="7211" cy="503"/>
            </a:xfrm>
            <a:custGeom>
              <a:avLst/>
              <a:gdLst>
                <a:gd name="connsiteX0" fmla="*/ 0 w 6103089"/>
                <a:gd name="connsiteY0" fmla="*/ 414670 h 425526"/>
                <a:gd name="connsiteX1" fmla="*/ 2137145 w 6103089"/>
                <a:gd name="connsiteY1" fmla="*/ 63795 h 425526"/>
                <a:gd name="connsiteX2" fmla="*/ 3540642 w 6103089"/>
                <a:gd name="connsiteY2" fmla="*/ 425302 h 425526"/>
                <a:gd name="connsiteX3" fmla="*/ 4890977 w 6103089"/>
                <a:gd name="connsiteY3" fmla="*/ 0 h 425526"/>
                <a:gd name="connsiteX4" fmla="*/ 6103089 w 6103089"/>
                <a:gd name="connsiteY4" fmla="*/ 425302 h 425526"/>
                <a:gd name="connsiteX5" fmla="*/ 6103089 w 6103089"/>
                <a:gd name="connsiteY5" fmla="*/ 425302 h 42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03089" h="425526">
                  <a:moveTo>
                    <a:pt x="0" y="414670"/>
                  </a:moveTo>
                  <a:cubicBezTo>
                    <a:pt x="773519" y="238346"/>
                    <a:pt x="1547038" y="62023"/>
                    <a:pt x="2137145" y="63795"/>
                  </a:cubicBezTo>
                  <a:cubicBezTo>
                    <a:pt x="2727252" y="65567"/>
                    <a:pt x="3081670" y="435934"/>
                    <a:pt x="3540642" y="425302"/>
                  </a:cubicBezTo>
                  <a:cubicBezTo>
                    <a:pt x="3999614" y="414670"/>
                    <a:pt x="4463903" y="0"/>
                    <a:pt x="4890977" y="0"/>
                  </a:cubicBezTo>
                  <a:cubicBezTo>
                    <a:pt x="5318051" y="0"/>
                    <a:pt x="6103089" y="425302"/>
                    <a:pt x="6103089" y="425302"/>
                  </a:cubicBezTo>
                  <a:lnTo>
                    <a:pt x="6103089" y="425302"/>
                  </a:lnTo>
                </a:path>
              </a:pathLst>
            </a:custGeom>
            <a:noFill/>
            <a:ln>
              <a:solidFill>
                <a:schemeClr val="bg1">
                  <a:lumMod val="65000"/>
                </a:schemeClr>
              </a:solidFill>
              <a:prstDash val="lgDashDotDot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Oval 49"/>
            <p:cNvSpPr/>
            <p:nvPr/>
          </p:nvSpPr>
          <p:spPr>
            <a:xfrm>
              <a:off x="5931" y="4078"/>
              <a:ext cx="173" cy="173"/>
            </a:xfrm>
            <a:prstGeom prst="ellipse">
              <a:avLst/>
            </a:prstGeom>
            <a:solidFill>
              <a:srgbClr val="FF8500"/>
            </a:solidFill>
            <a:ln w="28575">
              <a:solidFill>
                <a:srgbClr val="FF8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Oval 50"/>
            <p:cNvSpPr/>
            <p:nvPr/>
          </p:nvSpPr>
          <p:spPr>
            <a:xfrm>
              <a:off x="8493" y="4428"/>
              <a:ext cx="173" cy="17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Oval 51"/>
            <p:cNvSpPr/>
            <p:nvPr/>
          </p:nvSpPr>
          <p:spPr>
            <a:xfrm>
              <a:off x="10446" y="3940"/>
              <a:ext cx="173" cy="173"/>
            </a:xfrm>
            <a:prstGeom prst="ellipse">
              <a:avLst/>
            </a:prstGeom>
            <a:solidFill>
              <a:srgbClr val="FF8500"/>
            </a:solidFill>
            <a:ln w="28575">
              <a:solidFill>
                <a:srgbClr val="FF8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Isosceles Triangle 54"/>
            <p:cNvSpPr/>
            <p:nvPr/>
          </p:nvSpPr>
          <p:spPr>
            <a:xfrm>
              <a:off x="5963" y="4487"/>
              <a:ext cx="109" cy="94"/>
            </a:xfrm>
            <a:prstGeom prst="triangle">
              <a:avLst/>
            </a:prstGeom>
            <a:solidFill>
              <a:srgbClr val="FF8500"/>
            </a:solidFill>
            <a:ln>
              <a:solidFill>
                <a:srgbClr val="FF8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TextBox 55"/>
            <p:cNvSpPr txBox="1"/>
            <p:nvPr/>
          </p:nvSpPr>
          <p:spPr>
            <a:xfrm>
              <a:off x="5048" y="4953"/>
              <a:ext cx="2657" cy="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b="1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输入你的标题</a:t>
              </a:r>
              <a:endParaRPr lang="en-US" altLang="zh-CN" b="1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endParaRPr lang="en-US" b="1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详细内容</a:t>
              </a:r>
              <a:r>
                <a:rPr lang="en-US" altLang="zh-CN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……</a:t>
              </a:r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点击输入本栏的具体文字，简明扼要的说明分项内容，此为概念图解。</a:t>
              </a:r>
            </a:p>
          </p:txBody>
        </p:sp>
        <p:sp>
          <p:nvSpPr>
            <p:cNvPr id="37" name="Isosceles Triangle 57"/>
            <p:cNvSpPr/>
            <p:nvPr/>
          </p:nvSpPr>
          <p:spPr>
            <a:xfrm flipV="1">
              <a:off x="8525" y="4097"/>
              <a:ext cx="109" cy="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TextBox 58"/>
            <p:cNvSpPr txBox="1"/>
            <p:nvPr/>
          </p:nvSpPr>
          <p:spPr>
            <a:xfrm>
              <a:off x="7323" y="2309"/>
              <a:ext cx="2657" cy="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b="1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输入你的标题</a:t>
              </a:r>
              <a:endParaRPr lang="en-US" altLang="zh-CN" b="1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endParaRPr lang="en-US" b="1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详细内容</a:t>
              </a:r>
              <a:r>
                <a:rPr lang="en-US" altLang="zh-CN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……</a:t>
              </a:r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点击输入本栏的具体文字，简明扼要的说明分项内容，此为概念图解。</a:t>
              </a:r>
            </a:p>
          </p:txBody>
        </p:sp>
        <p:sp>
          <p:nvSpPr>
            <p:cNvPr id="39" name="Isosceles Triangle 60"/>
            <p:cNvSpPr/>
            <p:nvPr/>
          </p:nvSpPr>
          <p:spPr>
            <a:xfrm>
              <a:off x="10481" y="4381"/>
              <a:ext cx="109" cy="94"/>
            </a:xfrm>
            <a:prstGeom prst="triangle">
              <a:avLst/>
            </a:prstGeom>
            <a:solidFill>
              <a:srgbClr val="FF8500"/>
            </a:solidFill>
            <a:ln>
              <a:solidFill>
                <a:srgbClr val="FF8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TextBox 61"/>
            <p:cNvSpPr txBox="1"/>
            <p:nvPr/>
          </p:nvSpPr>
          <p:spPr>
            <a:xfrm>
              <a:off x="9566" y="4848"/>
              <a:ext cx="2657" cy="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b="1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输入你的标题</a:t>
              </a:r>
              <a:endParaRPr lang="en-US" altLang="zh-CN" b="1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endParaRPr lang="en-US" b="1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详细内容</a:t>
              </a:r>
              <a:r>
                <a:rPr lang="en-US" altLang="zh-CN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……</a:t>
              </a:r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点击输入本栏的具体文字，简明扼要的说明分项内容，此为概念图解。</a:t>
              </a:r>
            </a:p>
          </p:txBody>
        </p:sp>
        <p:sp>
          <p:nvSpPr>
            <p:cNvPr id="41" name="Oval 63"/>
            <p:cNvSpPr/>
            <p:nvPr/>
          </p:nvSpPr>
          <p:spPr>
            <a:xfrm>
              <a:off x="3460" y="4011"/>
              <a:ext cx="1018" cy="1018"/>
            </a:xfrm>
            <a:prstGeom prst="ellipse">
              <a:avLst/>
            </a:prstGeom>
            <a:noFill/>
            <a:ln w="38100">
              <a:solidFill>
                <a:srgbClr val="FF8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FontAwesome" pitchFamily="2" charset="0"/>
                <a:cs typeface="微软雅黑" panose="020B0503020204020204" charset="-122"/>
              </a:endParaRPr>
            </a:p>
          </p:txBody>
        </p:sp>
        <p:sp>
          <p:nvSpPr>
            <p:cNvPr id="42" name="TextBox 64"/>
            <p:cNvSpPr txBox="1"/>
            <p:nvPr/>
          </p:nvSpPr>
          <p:spPr>
            <a:xfrm>
              <a:off x="1460" y="4011"/>
              <a:ext cx="1758" cy="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b="1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输入你的标题</a:t>
              </a:r>
              <a:endParaRPr lang="en-US" altLang="zh-CN" b="1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endParaRPr lang="en-US" sz="1000" spc="2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just"/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详细内容</a:t>
              </a:r>
              <a:r>
                <a:rPr lang="en-US" altLang="zh-CN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……</a:t>
              </a:r>
              <a:r>
                <a:rPr lang="zh-CN" altLang="en-US" sz="1000" spc="22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点击输入本栏的具体文字，简明扼要的说明分项内容，此为概念图解。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1302"/>
          <p:cNvPicPr>
            <a:picLocks noChangeAspect="1"/>
          </p:cNvPicPr>
          <p:nvPr/>
        </p:nvPicPr>
        <p:blipFill>
          <a:blip r:embed="rId5"/>
          <a:srcRect r="34832" b="13113"/>
          <a:stretch>
            <a:fillRect/>
          </a:stretch>
        </p:blipFill>
        <p:spPr>
          <a:xfrm rot="5400000">
            <a:off x="2658745" y="-2683510"/>
            <a:ext cx="6868160" cy="12210415"/>
          </a:xfrm>
          <a:prstGeom prst="rect">
            <a:avLst/>
          </a:prstGeom>
        </p:spPr>
      </p:pic>
      <p:pic>
        <p:nvPicPr>
          <p:cNvPr id="5" name="悠扬婉转充满希望的钢琴乐配乐音频_编号3435826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 out="2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342225" y="-2259234"/>
            <a:ext cx="609600" cy="609600"/>
          </a:xfrm>
          <a:prstGeom prst="rect">
            <a:avLst/>
          </a:prstGeom>
        </p:spPr>
      </p:pic>
      <p:grpSp>
        <p:nvGrpSpPr>
          <p:cNvPr id="182" name="Group 115"/>
          <p:cNvGrpSpPr>
            <a:grpSpLocks noChangeAspect="1"/>
          </p:cNvGrpSpPr>
          <p:nvPr/>
        </p:nvGrpSpPr>
        <p:grpSpPr bwMode="auto">
          <a:xfrm>
            <a:off x="8368665" y="3789998"/>
            <a:ext cx="5305424" cy="3519487"/>
            <a:chOff x="4950" y="2633"/>
            <a:chExt cx="3342" cy="2217"/>
          </a:xfrm>
        </p:grpSpPr>
        <p:sp>
          <p:nvSpPr>
            <p:cNvPr id="184" name="Freeform 116"/>
            <p:cNvSpPr/>
            <p:nvPr/>
          </p:nvSpPr>
          <p:spPr bwMode="auto">
            <a:xfrm>
              <a:off x="7311" y="3224"/>
              <a:ext cx="981" cy="1575"/>
            </a:xfrm>
            <a:custGeom>
              <a:avLst/>
              <a:gdLst>
                <a:gd name="T0" fmla="*/ 430 w 675"/>
                <a:gd name="T1" fmla="*/ 1074 h 1083"/>
                <a:gd name="T2" fmla="*/ 39 w 675"/>
                <a:gd name="T3" fmla="*/ 316 h 1083"/>
                <a:gd name="T4" fmla="*/ 14 w 675"/>
                <a:gd name="T5" fmla="*/ 2 h 1083"/>
                <a:gd name="T6" fmla="*/ 479 w 675"/>
                <a:gd name="T7" fmla="*/ 814 h 1083"/>
                <a:gd name="T8" fmla="*/ 430 w 675"/>
                <a:gd name="T9" fmla="*/ 0 h 1083"/>
                <a:gd name="T10" fmla="*/ 675 w 675"/>
                <a:gd name="T11" fmla="*/ 1083 h 1083"/>
                <a:gd name="T12" fmla="*/ 430 w 675"/>
                <a:gd name="T13" fmla="*/ 1074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5" h="1083">
                  <a:moveTo>
                    <a:pt x="430" y="1074"/>
                  </a:moveTo>
                  <a:cubicBezTo>
                    <a:pt x="241" y="858"/>
                    <a:pt x="106" y="595"/>
                    <a:pt x="39" y="316"/>
                  </a:cubicBezTo>
                  <a:cubicBezTo>
                    <a:pt x="15" y="213"/>
                    <a:pt x="0" y="107"/>
                    <a:pt x="14" y="2"/>
                  </a:cubicBezTo>
                  <a:cubicBezTo>
                    <a:pt x="179" y="267"/>
                    <a:pt x="343" y="533"/>
                    <a:pt x="479" y="814"/>
                  </a:cubicBezTo>
                  <a:cubicBezTo>
                    <a:pt x="372" y="558"/>
                    <a:pt x="354" y="266"/>
                    <a:pt x="430" y="0"/>
                  </a:cubicBezTo>
                  <a:cubicBezTo>
                    <a:pt x="584" y="339"/>
                    <a:pt x="668" y="710"/>
                    <a:pt x="675" y="1083"/>
                  </a:cubicBezTo>
                  <a:cubicBezTo>
                    <a:pt x="430" y="1074"/>
                    <a:pt x="430" y="1074"/>
                    <a:pt x="430" y="1074"/>
                  </a:cubicBezTo>
                </a:path>
              </a:pathLst>
            </a:custGeom>
            <a:solidFill>
              <a:srgbClr val="35B2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17"/>
            <p:cNvSpPr/>
            <p:nvPr/>
          </p:nvSpPr>
          <p:spPr bwMode="auto">
            <a:xfrm>
              <a:off x="7994" y="3676"/>
              <a:ext cx="267" cy="1139"/>
            </a:xfrm>
            <a:custGeom>
              <a:avLst/>
              <a:gdLst>
                <a:gd name="T0" fmla="*/ 0 w 184"/>
                <a:gd name="T1" fmla="*/ 0 h 783"/>
                <a:gd name="T2" fmla="*/ 184 w 184"/>
                <a:gd name="T3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783">
                  <a:moveTo>
                    <a:pt x="0" y="0"/>
                  </a:moveTo>
                  <a:cubicBezTo>
                    <a:pt x="62" y="261"/>
                    <a:pt x="123" y="522"/>
                    <a:pt x="184" y="783"/>
                  </a:cubicBezTo>
                </a:path>
              </a:pathLst>
            </a:custGeom>
            <a:noFill/>
            <a:ln w="19050" cap="flat">
              <a:solidFill>
                <a:srgbClr val="277B6B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18"/>
            <p:cNvSpPr/>
            <p:nvPr/>
          </p:nvSpPr>
          <p:spPr bwMode="auto">
            <a:xfrm>
              <a:off x="7411" y="3539"/>
              <a:ext cx="661" cy="1311"/>
            </a:xfrm>
            <a:custGeom>
              <a:avLst/>
              <a:gdLst>
                <a:gd name="T0" fmla="*/ 0 w 455"/>
                <a:gd name="T1" fmla="*/ 3 h 901"/>
                <a:gd name="T2" fmla="*/ 448 w 455"/>
                <a:gd name="T3" fmla="*/ 901 h 901"/>
                <a:gd name="T4" fmla="*/ 455 w 455"/>
                <a:gd name="T5" fmla="*/ 898 h 901"/>
                <a:gd name="T6" fmla="*/ 7 w 455"/>
                <a:gd name="T7" fmla="*/ 0 h 901"/>
                <a:gd name="T8" fmla="*/ 0 w 455"/>
                <a:gd name="T9" fmla="*/ 3 h 901"/>
                <a:gd name="T10" fmla="*/ 0 w 455"/>
                <a:gd name="T11" fmla="*/ 3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5" h="901">
                  <a:moveTo>
                    <a:pt x="0" y="3"/>
                  </a:moveTo>
                  <a:cubicBezTo>
                    <a:pt x="146" y="304"/>
                    <a:pt x="295" y="604"/>
                    <a:pt x="448" y="901"/>
                  </a:cubicBezTo>
                  <a:cubicBezTo>
                    <a:pt x="455" y="898"/>
                    <a:pt x="455" y="898"/>
                    <a:pt x="455" y="898"/>
                  </a:cubicBezTo>
                  <a:cubicBezTo>
                    <a:pt x="302" y="600"/>
                    <a:pt x="153" y="301"/>
                    <a:pt x="7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solidFill>
              <a:srgbClr val="277B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Oval 119"/>
            <p:cNvSpPr>
              <a:spLocks noChangeArrowheads="1"/>
            </p:cNvSpPr>
            <p:nvPr/>
          </p:nvSpPr>
          <p:spPr bwMode="auto">
            <a:xfrm>
              <a:off x="4950" y="4246"/>
              <a:ext cx="98" cy="87"/>
            </a:xfrm>
            <a:prstGeom prst="ellipse">
              <a:avLst/>
            </a:prstGeom>
            <a:solidFill>
              <a:srgbClr val="EA8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20"/>
            <p:cNvSpPr/>
            <p:nvPr/>
          </p:nvSpPr>
          <p:spPr bwMode="auto">
            <a:xfrm>
              <a:off x="6299" y="2633"/>
              <a:ext cx="1637" cy="2090"/>
            </a:xfrm>
            <a:custGeom>
              <a:avLst/>
              <a:gdLst>
                <a:gd name="T0" fmla="*/ 74 w 1126"/>
                <a:gd name="T1" fmla="*/ 639 h 1437"/>
                <a:gd name="T2" fmla="*/ 159 w 1126"/>
                <a:gd name="T3" fmla="*/ 444 h 1437"/>
                <a:gd name="T4" fmla="*/ 259 w 1126"/>
                <a:gd name="T5" fmla="*/ 296 h 1437"/>
                <a:gd name="T6" fmla="*/ 571 w 1126"/>
                <a:gd name="T7" fmla="*/ 250 h 1437"/>
                <a:gd name="T8" fmla="*/ 631 w 1126"/>
                <a:gd name="T9" fmla="*/ 245 h 1437"/>
                <a:gd name="T10" fmla="*/ 679 w 1126"/>
                <a:gd name="T11" fmla="*/ 146 h 1437"/>
                <a:gd name="T12" fmla="*/ 834 w 1126"/>
                <a:gd name="T13" fmla="*/ 10 h 1437"/>
                <a:gd name="T14" fmla="*/ 1006 w 1126"/>
                <a:gd name="T15" fmla="*/ 114 h 1437"/>
                <a:gd name="T16" fmla="*/ 850 w 1126"/>
                <a:gd name="T17" fmla="*/ 421 h 1437"/>
                <a:gd name="T18" fmla="*/ 987 w 1126"/>
                <a:gd name="T19" fmla="*/ 628 h 1437"/>
                <a:gd name="T20" fmla="*/ 1107 w 1126"/>
                <a:gd name="T21" fmla="*/ 840 h 1437"/>
                <a:gd name="T22" fmla="*/ 939 w 1126"/>
                <a:gd name="T23" fmla="*/ 1109 h 1437"/>
                <a:gd name="T24" fmla="*/ 1001 w 1126"/>
                <a:gd name="T25" fmla="*/ 1231 h 1437"/>
                <a:gd name="T26" fmla="*/ 910 w 1126"/>
                <a:gd name="T27" fmla="*/ 1375 h 1437"/>
                <a:gd name="T28" fmla="*/ 715 w 1126"/>
                <a:gd name="T29" fmla="*/ 1412 h 1437"/>
                <a:gd name="T30" fmla="*/ 399 w 1126"/>
                <a:gd name="T31" fmla="*/ 1430 h 1437"/>
                <a:gd name="T32" fmla="*/ 169 w 1126"/>
                <a:gd name="T33" fmla="*/ 1396 h 1437"/>
                <a:gd name="T34" fmla="*/ 62 w 1126"/>
                <a:gd name="T35" fmla="*/ 1173 h 1437"/>
                <a:gd name="T36" fmla="*/ 8 w 1126"/>
                <a:gd name="T37" fmla="*/ 797 h 1437"/>
                <a:gd name="T38" fmla="*/ 45 w 1126"/>
                <a:gd name="T39" fmla="*/ 669 h 1437"/>
                <a:gd name="T40" fmla="*/ 101 w 1126"/>
                <a:gd name="T41" fmla="*/ 641 h 1437"/>
                <a:gd name="T42" fmla="*/ 84 w 1126"/>
                <a:gd name="T43" fmla="*/ 602 h 1437"/>
                <a:gd name="T44" fmla="*/ 74 w 1126"/>
                <a:gd name="T45" fmla="*/ 63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6" h="1437">
                  <a:moveTo>
                    <a:pt x="74" y="639"/>
                  </a:moveTo>
                  <a:cubicBezTo>
                    <a:pt x="103" y="574"/>
                    <a:pt x="131" y="509"/>
                    <a:pt x="159" y="444"/>
                  </a:cubicBezTo>
                  <a:cubicBezTo>
                    <a:pt x="183" y="390"/>
                    <a:pt x="209" y="334"/>
                    <a:pt x="259" y="296"/>
                  </a:cubicBezTo>
                  <a:cubicBezTo>
                    <a:pt x="342" y="235"/>
                    <a:pt x="463" y="243"/>
                    <a:pt x="571" y="250"/>
                  </a:cubicBezTo>
                  <a:cubicBezTo>
                    <a:pt x="591" y="252"/>
                    <a:pt x="613" y="253"/>
                    <a:pt x="631" y="245"/>
                  </a:cubicBezTo>
                  <a:cubicBezTo>
                    <a:pt x="668" y="227"/>
                    <a:pt x="671" y="183"/>
                    <a:pt x="679" y="146"/>
                  </a:cubicBezTo>
                  <a:cubicBezTo>
                    <a:pt x="696" y="80"/>
                    <a:pt x="757" y="21"/>
                    <a:pt x="834" y="10"/>
                  </a:cubicBezTo>
                  <a:cubicBezTo>
                    <a:pt x="910" y="0"/>
                    <a:pt x="995" y="46"/>
                    <a:pt x="1006" y="114"/>
                  </a:cubicBezTo>
                  <a:cubicBezTo>
                    <a:pt x="1026" y="227"/>
                    <a:pt x="859" y="306"/>
                    <a:pt x="850" y="421"/>
                  </a:cubicBezTo>
                  <a:cubicBezTo>
                    <a:pt x="843" y="503"/>
                    <a:pt x="919" y="571"/>
                    <a:pt x="987" y="628"/>
                  </a:cubicBezTo>
                  <a:cubicBezTo>
                    <a:pt x="1055" y="685"/>
                    <a:pt x="1126" y="760"/>
                    <a:pt x="1107" y="840"/>
                  </a:cubicBezTo>
                  <a:cubicBezTo>
                    <a:pt x="1082" y="943"/>
                    <a:pt x="919" y="1006"/>
                    <a:pt x="939" y="1109"/>
                  </a:cubicBezTo>
                  <a:cubicBezTo>
                    <a:pt x="948" y="1153"/>
                    <a:pt x="990" y="1188"/>
                    <a:pt x="1001" y="1231"/>
                  </a:cubicBezTo>
                  <a:cubicBezTo>
                    <a:pt x="1016" y="1289"/>
                    <a:pt x="970" y="1347"/>
                    <a:pt x="910" y="1375"/>
                  </a:cubicBezTo>
                  <a:cubicBezTo>
                    <a:pt x="851" y="1403"/>
                    <a:pt x="782" y="1408"/>
                    <a:pt x="715" y="1412"/>
                  </a:cubicBezTo>
                  <a:cubicBezTo>
                    <a:pt x="609" y="1418"/>
                    <a:pt x="504" y="1424"/>
                    <a:pt x="399" y="1430"/>
                  </a:cubicBezTo>
                  <a:cubicBezTo>
                    <a:pt x="319" y="1434"/>
                    <a:pt x="233" y="1437"/>
                    <a:pt x="169" y="1396"/>
                  </a:cubicBezTo>
                  <a:cubicBezTo>
                    <a:pt x="92" y="1348"/>
                    <a:pt x="74" y="1256"/>
                    <a:pt x="62" y="1173"/>
                  </a:cubicBezTo>
                  <a:cubicBezTo>
                    <a:pt x="44" y="1048"/>
                    <a:pt x="26" y="923"/>
                    <a:pt x="8" y="797"/>
                  </a:cubicBezTo>
                  <a:cubicBezTo>
                    <a:pt x="2" y="751"/>
                    <a:pt x="0" y="694"/>
                    <a:pt x="45" y="669"/>
                  </a:cubicBezTo>
                  <a:cubicBezTo>
                    <a:pt x="63" y="658"/>
                    <a:pt x="86" y="655"/>
                    <a:pt x="101" y="641"/>
                  </a:cubicBezTo>
                  <a:cubicBezTo>
                    <a:pt x="115" y="627"/>
                    <a:pt x="105" y="596"/>
                    <a:pt x="84" y="602"/>
                  </a:cubicBezTo>
                  <a:cubicBezTo>
                    <a:pt x="74" y="639"/>
                    <a:pt x="74" y="639"/>
                    <a:pt x="74" y="639"/>
                  </a:cubicBezTo>
                </a:path>
              </a:pathLst>
            </a:custGeom>
            <a:solidFill>
              <a:srgbClr val="E87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21"/>
            <p:cNvSpPr/>
            <p:nvPr/>
          </p:nvSpPr>
          <p:spPr bwMode="auto">
            <a:xfrm>
              <a:off x="6942" y="3789"/>
              <a:ext cx="869" cy="775"/>
            </a:xfrm>
            <a:custGeom>
              <a:avLst/>
              <a:gdLst>
                <a:gd name="T0" fmla="*/ 11 w 598"/>
                <a:gd name="T1" fmla="*/ 500 h 533"/>
                <a:gd name="T2" fmla="*/ 191 w 598"/>
                <a:gd name="T3" fmla="*/ 147 h 533"/>
                <a:gd name="T4" fmla="*/ 598 w 598"/>
                <a:gd name="T5" fmla="*/ 0 h 533"/>
                <a:gd name="T6" fmla="*/ 503 w 598"/>
                <a:gd name="T7" fmla="*/ 257 h 533"/>
                <a:gd name="T8" fmla="*/ 0 w 598"/>
                <a:gd name="T9" fmla="*/ 516 h 533"/>
                <a:gd name="T10" fmla="*/ 11 w 598"/>
                <a:gd name="T11" fmla="*/ 50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8" h="533">
                  <a:moveTo>
                    <a:pt x="11" y="500"/>
                  </a:moveTo>
                  <a:cubicBezTo>
                    <a:pt x="17" y="368"/>
                    <a:pt x="83" y="239"/>
                    <a:pt x="191" y="147"/>
                  </a:cubicBezTo>
                  <a:cubicBezTo>
                    <a:pt x="299" y="55"/>
                    <a:pt x="448" y="1"/>
                    <a:pt x="598" y="0"/>
                  </a:cubicBezTo>
                  <a:cubicBezTo>
                    <a:pt x="587" y="90"/>
                    <a:pt x="555" y="178"/>
                    <a:pt x="503" y="257"/>
                  </a:cubicBezTo>
                  <a:cubicBezTo>
                    <a:pt x="401" y="413"/>
                    <a:pt x="204" y="533"/>
                    <a:pt x="0" y="516"/>
                  </a:cubicBezTo>
                  <a:cubicBezTo>
                    <a:pt x="11" y="500"/>
                    <a:pt x="11" y="500"/>
                    <a:pt x="11" y="500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22"/>
            <p:cNvSpPr/>
            <p:nvPr/>
          </p:nvSpPr>
          <p:spPr bwMode="auto">
            <a:xfrm>
              <a:off x="6977" y="4543"/>
              <a:ext cx="21" cy="13"/>
            </a:xfrm>
            <a:custGeom>
              <a:avLst/>
              <a:gdLst>
                <a:gd name="T0" fmla="*/ 4 w 15"/>
                <a:gd name="T1" fmla="*/ 0 h 9"/>
                <a:gd name="T2" fmla="*/ 0 w 15"/>
                <a:gd name="T3" fmla="*/ 4 h 9"/>
                <a:gd name="T4" fmla="*/ 6 w 15"/>
                <a:gd name="T5" fmla="*/ 9 h 9"/>
                <a:gd name="T6" fmla="*/ 6 w 15"/>
                <a:gd name="T7" fmla="*/ 9 h 9"/>
                <a:gd name="T8" fmla="*/ 15 w 15"/>
                <a:gd name="T9" fmla="*/ 0 h 9"/>
                <a:gd name="T10" fmla="*/ 15 w 15"/>
                <a:gd name="T11" fmla="*/ 0 h 9"/>
                <a:gd name="T12" fmla="*/ 4 w 15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9">
                  <a:moveTo>
                    <a:pt x="4" y="0"/>
                  </a:moveTo>
                  <a:cubicBezTo>
                    <a:pt x="3" y="1"/>
                    <a:pt x="1" y="2"/>
                    <a:pt x="0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9" y="6"/>
                    <a:pt x="12" y="3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0"/>
                    <a:pt x="4" y="0"/>
                  </a:cubicBezTo>
                </a:path>
              </a:pathLst>
            </a:custGeom>
            <a:solidFill>
              <a:srgbClr val="B57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23"/>
            <p:cNvSpPr/>
            <p:nvPr/>
          </p:nvSpPr>
          <p:spPr bwMode="auto">
            <a:xfrm>
              <a:off x="6982" y="3941"/>
              <a:ext cx="627" cy="602"/>
            </a:xfrm>
            <a:custGeom>
              <a:avLst/>
              <a:gdLst>
                <a:gd name="T0" fmla="*/ 425 w 431"/>
                <a:gd name="T1" fmla="*/ 0 h 414"/>
                <a:gd name="T2" fmla="*/ 425 w 431"/>
                <a:gd name="T3" fmla="*/ 0 h 414"/>
                <a:gd name="T4" fmla="*/ 0 w 431"/>
                <a:gd name="T5" fmla="*/ 414 h 414"/>
                <a:gd name="T6" fmla="*/ 11 w 431"/>
                <a:gd name="T7" fmla="*/ 414 h 414"/>
                <a:gd name="T8" fmla="*/ 11 w 431"/>
                <a:gd name="T9" fmla="*/ 414 h 414"/>
                <a:gd name="T10" fmla="*/ 431 w 431"/>
                <a:gd name="T11" fmla="*/ 6 h 414"/>
                <a:gd name="T12" fmla="*/ 431 w 431"/>
                <a:gd name="T13" fmla="*/ 6 h 414"/>
                <a:gd name="T14" fmla="*/ 425 w 431"/>
                <a:gd name="T15" fmla="*/ 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1" h="414">
                  <a:moveTo>
                    <a:pt x="425" y="0"/>
                  </a:moveTo>
                  <a:cubicBezTo>
                    <a:pt x="425" y="0"/>
                    <a:pt x="425" y="0"/>
                    <a:pt x="425" y="0"/>
                  </a:cubicBezTo>
                  <a:cubicBezTo>
                    <a:pt x="279" y="134"/>
                    <a:pt x="137" y="272"/>
                    <a:pt x="0" y="414"/>
                  </a:cubicBezTo>
                  <a:cubicBezTo>
                    <a:pt x="3" y="414"/>
                    <a:pt x="7" y="414"/>
                    <a:pt x="11" y="414"/>
                  </a:cubicBezTo>
                  <a:cubicBezTo>
                    <a:pt x="11" y="414"/>
                    <a:pt x="11" y="414"/>
                    <a:pt x="11" y="414"/>
                  </a:cubicBezTo>
                  <a:cubicBezTo>
                    <a:pt x="146" y="274"/>
                    <a:pt x="286" y="138"/>
                    <a:pt x="431" y="6"/>
                  </a:cubicBezTo>
                  <a:cubicBezTo>
                    <a:pt x="431" y="6"/>
                    <a:pt x="431" y="6"/>
                    <a:pt x="431" y="6"/>
                  </a:cubicBezTo>
                  <a:cubicBezTo>
                    <a:pt x="425" y="0"/>
                    <a:pt x="425" y="0"/>
                    <a:pt x="425" y="0"/>
                  </a:cubicBezTo>
                </a:path>
              </a:pathLst>
            </a:custGeom>
            <a:solidFill>
              <a:srgbClr val="347C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24"/>
            <p:cNvSpPr/>
            <p:nvPr/>
          </p:nvSpPr>
          <p:spPr bwMode="auto">
            <a:xfrm>
              <a:off x="6921" y="3253"/>
              <a:ext cx="410" cy="759"/>
            </a:xfrm>
            <a:custGeom>
              <a:avLst/>
              <a:gdLst>
                <a:gd name="T0" fmla="*/ 59 w 282"/>
                <a:gd name="T1" fmla="*/ 507 h 522"/>
                <a:gd name="T2" fmla="*/ 33 w 282"/>
                <a:gd name="T3" fmla="*/ 222 h 522"/>
                <a:gd name="T4" fmla="*/ 238 w 282"/>
                <a:gd name="T5" fmla="*/ 0 h 522"/>
                <a:gd name="T6" fmla="*/ 280 w 282"/>
                <a:gd name="T7" fmla="*/ 196 h 522"/>
                <a:gd name="T8" fmla="*/ 58 w 282"/>
                <a:gd name="T9" fmla="*/ 52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522">
                  <a:moveTo>
                    <a:pt x="59" y="507"/>
                  </a:moveTo>
                  <a:cubicBezTo>
                    <a:pt x="10" y="420"/>
                    <a:pt x="0" y="316"/>
                    <a:pt x="33" y="222"/>
                  </a:cubicBezTo>
                  <a:cubicBezTo>
                    <a:pt x="66" y="129"/>
                    <a:pt x="141" y="47"/>
                    <a:pt x="238" y="0"/>
                  </a:cubicBezTo>
                  <a:cubicBezTo>
                    <a:pt x="267" y="62"/>
                    <a:pt x="282" y="129"/>
                    <a:pt x="280" y="196"/>
                  </a:cubicBezTo>
                  <a:cubicBezTo>
                    <a:pt x="277" y="330"/>
                    <a:pt x="198" y="469"/>
                    <a:pt x="58" y="522"/>
                  </a:cubicBezTo>
                </a:path>
              </a:pathLst>
            </a:custGeom>
            <a:solidFill>
              <a:srgbClr val="EA82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25"/>
            <p:cNvSpPr/>
            <p:nvPr/>
          </p:nvSpPr>
          <p:spPr bwMode="auto">
            <a:xfrm>
              <a:off x="7036" y="3419"/>
              <a:ext cx="160" cy="587"/>
            </a:xfrm>
            <a:custGeom>
              <a:avLst/>
              <a:gdLst>
                <a:gd name="T0" fmla="*/ 110 w 110"/>
                <a:gd name="T1" fmla="*/ 0 h 404"/>
                <a:gd name="T2" fmla="*/ 0 w 110"/>
                <a:gd name="T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" h="404">
                  <a:moveTo>
                    <a:pt x="110" y="0"/>
                  </a:moveTo>
                  <a:cubicBezTo>
                    <a:pt x="68" y="133"/>
                    <a:pt x="32" y="268"/>
                    <a:pt x="0" y="404"/>
                  </a:cubicBezTo>
                </a:path>
              </a:pathLst>
            </a:custGeom>
            <a:noFill/>
            <a:ln w="19050" cap="flat">
              <a:solidFill>
                <a:srgbClr val="B25C4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26"/>
            <p:cNvSpPr/>
            <p:nvPr/>
          </p:nvSpPr>
          <p:spPr bwMode="auto">
            <a:xfrm>
              <a:off x="6096" y="3196"/>
              <a:ext cx="953" cy="1467"/>
            </a:xfrm>
            <a:custGeom>
              <a:avLst/>
              <a:gdLst>
                <a:gd name="T0" fmla="*/ 561 w 656"/>
                <a:gd name="T1" fmla="*/ 898 h 1009"/>
                <a:gd name="T2" fmla="*/ 608 w 656"/>
                <a:gd name="T3" fmla="*/ 693 h 1009"/>
                <a:gd name="T4" fmla="*/ 520 w 656"/>
                <a:gd name="T5" fmla="*/ 582 h 1009"/>
                <a:gd name="T6" fmla="*/ 567 w 656"/>
                <a:gd name="T7" fmla="*/ 391 h 1009"/>
                <a:gd name="T8" fmla="*/ 432 w 656"/>
                <a:gd name="T9" fmla="*/ 241 h 1009"/>
                <a:gd name="T10" fmla="*/ 375 w 656"/>
                <a:gd name="T11" fmla="*/ 95 h 1009"/>
                <a:gd name="T12" fmla="*/ 243 w 656"/>
                <a:gd name="T13" fmla="*/ 15 h 1009"/>
                <a:gd name="T14" fmla="*/ 170 w 656"/>
                <a:gd name="T15" fmla="*/ 113 h 1009"/>
                <a:gd name="T16" fmla="*/ 154 w 656"/>
                <a:gd name="T17" fmla="*/ 236 h 1009"/>
                <a:gd name="T18" fmla="*/ 0 w 656"/>
                <a:gd name="T19" fmla="*/ 448 h 1009"/>
                <a:gd name="T20" fmla="*/ 122 w 656"/>
                <a:gd name="T21" fmla="*/ 665 h 1009"/>
                <a:gd name="T22" fmla="*/ 94 w 656"/>
                <a:gd name="T23" fmla="*/ 776 h 1009"/>
                <a:gd name="T24" fmla="*/ 108 w 656"/>
                <a:gd name="T25" fmla="*/ 885 h 1009"/>
                <a:gd name="T26" fmla="*/ 168 w 656"/>
                <a:gd name="T27" fmla="*/ 912 h 1009"/>
                <a:gd name="T28" fmla="*/ 561 w 656"/>
                <a:gd name="T29" fmla="*/ 898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6" h="1009">
                  <a:moveTo>
                    <a:pt x="561" y="898"/>
                  </a:moveTo>
                  <a:cubicBezTo>
                    <a:pt x="632" y="854"/>
                    <a:pt x="656" y="758"/>
                    <a:pt x="608" y="693"/>
                  </a:cubicBezTo>
                  <a:cubicBezTo>
                    <a:pt x="580" y="655"/>
                    <a:pt x="531" y="626"/>
                    <a:pt x="520" y="582"/>
                  </a:cubicBezTo>
                  <a:cubicBezTo>
                    <a:pt x="505" y="517"/>
                    <a:pt x="579" y="456"/>
                    <a:pt x="567" y="391"/>
                  </a:cubicBezTo>
                  <a:cubicBezTo>
                    <a:pt x="556" y="327"/>
                    <a:pt x="473" y="295"/>
                    <a:pt x="432" y="241"/>
                  </a:cubicBezTo>
                  <a:cubicBezTo>
                    <a:pt x="400" y="198"/>
                    <a:pt x="396" y="143"/>
                    <a:pt x="375" y="95"/>
                  </a:cubicBezTo>
                  <a:cubicBezTo>
                    <a:pt x="354" y="47"/>
                    <a:pt x="300" y="0"/>
                    <a:pt x="243" y="15"/>
                  </a:cubicBezTo>
                  <a:cubicBezTo>
                    <a:pt x="198" y="26"/>
                    <a:pt x="176" y="71"/>
                    <a:pt x="170" y="113"/>
                  </a:cubicBezTo>
                  <a:cubicBezTo>
                    <a:pt x="165" y="154"/>
                    <a:pt x="171" y="197"/>
                    <a:pt x="154" y="236"/>
                  </a:cubicBezTo>
                  <a:cubicBezTo>
                    <a:pt x="120" y="316"/>
                    <a:pt x="0" y="363"/>
                    <a:pt x="0" y="448"/>
                  </a:cubicBezTo>
                  <a:cubicBezTo>
                    <a:pt x="0" y="530"/>
                    <a:pt x="113" y="583"/>
                    <a:pt x="122" y="665"/>
                  </a:cubicBezTo>
                  <a:cubicBezTo>
                    <a:pt x="126" y="703"/>
                    <a:pt x="107" y="739"/>
                    <a:pt x="94" y="776"/>
                  </a:cubicBezTo>
                  <a:cubicBezTo>
                    <a:pt x="81" y="813"/>
                    <a:pt x="78" y="857"/>
                    <a:pt x="108" y="885"/>
                  </a:cubicBezTo>
                  <a:cubicBezTo>
                    <a:pt x="124" y="899"/>
                    <a:pt x="146" y="907"/>
                    <a:pt x="168" y="912"/>
                  </a:cubicBezTo>
                  <a:cubicBezTo>
                    <a:pt x="168" y="912"/>
                    <a:pt x="381" y="1009"/>
                    <a:pt x="561" y="898"/>
                  </a:cubicBezTo>
                </a:path>
              </a:pathLst>
            </a:custGeom>
            <a:solidFill>
              <a:srgbClr val="F5C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27"/>
            <p:cNvSpPr/>
            <p:nvPr/>
          </p:nvSpPr>
          <p:spPr bwMode="auto">
            <a:xfrm>
              <a:off x="6693" y="4711"/>
              <a:ext cx="29" cy="107"/>
            </a:xfrm>
            <a:custGeom>
              <a:avLst/>
              <a:gdLst>
                <a:gd name="T0" fmla="*/ 0 w 20"/>
                <a:gd name="T1" fmla="*/ 0 h 73"/>
                <a:gd name="T2" fmla="*/ 12 w 20"/>
                <a:gd name="T3" fmla="*/ 73 h 73"/>
                <a:gd name="T4" fmla="*/ 12 w 20"/>
                <a:gd name="T5" fmla="*/ 73 h 73"/>
                <a:gd name="T6" fmla="*/ 20 w 20"/>
                <a:gd name="T7" fmla="*/ 72 h 73"/>
                <a:gd name="T8" fmla="*/ 9 w 20"/>
                <a:gd name="T9" fmla="*/ 1 h 73"/>
                <a:gd name="T10" fmla="*/ 0 w 20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3">
                  <a:moveTo>
                    <a:pt x="0" y="0"/>
                  </a:moveTo>
                  <a:cubicBezTo>
                    <a:pt x="4" y="24"/>
                    <a:pt x="8" y="49"/>
                    <a:pt x="12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48"/>
                    <a:pt x="12" y="24"/>
                    <a:pt x="9" y="1"/>
                  </a:cubicBezTo>
                  <a:cubicBezTo>
                    <a:pt x="6" y="1"/>
                    <a:pt x="3" y="0"/>
                    <a:pt x="0" y="0"/>
                  </a:cubicBezTo>
                </a:path>
              </a:pathLst>
            </a:custGeom>
            <a:solidFill>
              <a:srgbClr val="BBC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28"/>
            <p:cNvSpPr/>
            <p:nvPr/>
          </p:nvSpPr>
          <p:spPr bwMode="auto">
            <a:xfrm>
              <a:off x="6673" y="4578"/>
              <a:ext cx="33" cy="135"/>
            </a:xfrm>
            <a:custGeom>
              <a:avLst/>
              <a:gdLst>
                <a:gd name="T0" fmla="*/ 8 w 23"/>
                <a:gd name="T1" fmla="*/ 0 h 93"/>
                <a:gd name="T2" fmla="*/ 0 w 23"/>
                <a:gd name="T3" fmla="*/ 0 h 93"/>
                <a:gd name="T4" fmla="*/ 14 w 23"/>
                <a:gd name="T5" fmla="*/ 92 h 93"/>
                <a:gd name="T6" fmla="*/ 23 w 23"/>
                <a:gd name="T7" fmla="*/ 93 h 93"/>
                <a:gd name="T8" fmla="*/ 8 w 23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3">
                  <a:moveTo>
                    <a:pt x="8" y="0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5" y="31"/>
                    <a:pt x="10" y="61"/>
                    <a:pt x="14" y="92"/>
                  </a:cubicBezTo>
                  <a:cubicBezTo>
                    <a:pt x="17" y="92"/>
                    <a:pt x="20" y="93"/>
                    <a:pt x="23" y="93"/>
                  </a:cubicBezTo>
                  <a:cubicBezTo>
                    <a:pt x="18" y="62"/>
                    <a:pt x="13" y="31"/>
                    <a:pt x="8" y="0"/>
                  </a:cubicBezTo>
                </a:path>
              </a:pathLst>
            </a:custGeom>
            <a:solidFill>
              <a:srgbClr val="B57F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29"/>
            <p:cNvSpPr/>
            <p:nvPr/>
          </p:nvSpPr>
          <p:spPr bwMode="auto">
            <a:xfrm>
              <a:off x="6464" y="3347"/>
              <a:ext cx="221" cy="1231"/>
            </a:xfrm>
            <a:custGeom>
              <a:avLst/>
              <a:gdLst>
                <a:gd name="T0" fmla="*/ 8 w 152"/>
                <a:gd name="T1" fmla="*/ 0 h 846"/>
                <a:gd name="T2" fmla="*/ 0 w 152"/>
                <a:gd name="T3" fmla="*/ 2 h 846"/>
                <a:gd name="T4" fmla="*/ 0 w 152"/>
                <a:gd name="T5" fmla="*/ 2 h 846"/>
                <a:gd name="T6" fmla="*/ 75 w 152"/>
                <a:gd name="T7" fmla="*/ 430 h 846"/>
                <a:gd name="T8" fmla="*/ 83 w 152"/>
                <a:gd name="T9" fmla="*/ 433 h 846"/>
                <a:gd name="T10" fmla="*/ 83 w 152"/>
                <a:gd name="T11" fmla="*/ 433 h 846"/>
                <a:gd name="T12" fmla="*/ 81 w 152"/>
                <a:gd name="T13" fmla="*/ 440 h 846"/>
                <a:gd name="T14" fmla="*/ 77 w 152"/>
                <a:gd name="T15" fmla="*/ 439 h 846"/>
                <a:gd name="T16" fmla="*/ 123 w 152"/>
                <a:gd name="T17" fmla="*/ 716 h 846"/>
                <a:gd name="T18" fmla="*/ 131 w 152"/>
                <a:gd name="T19" fmla="*/ 722 h 846"/>
                <a:gd name="T20" fmla="*/ 126 w 152"/>
                <a:gd name="T21" fmla="*/ 728 h 846"/>
                <a:gd name="T22" fmla="*/ 125 w 152"/>
                <a:gd name="T23" fmla="*/ 727 h 846"/>
                <a:gd name="T24" fmla="*/ 144 w 152"/>
                <a:gd name="T25" fmla="*/ 846 h 846"/>
                <a:gd name="T26" fmla="*/ 152 w 152"/>
                <a:gd name="T27" fmla="*/ 846 h 846"/>
                <a:gd name="T28" fmla="*/ 8 w 152"/>
                <a:gd name="T29" fmla="*/ 0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846">
                  <a:moveTo>
                    <a:pt x="8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6" y="145"/>
                    <a:pt x="51" y="287"/>
                    <a:pt x="75" y="430"/>
                  </a:cubicBezTo>
                  <a:cubicBezTo>
                    <a:pt x="78" y="431"/>
                    <a:pt x="81" y="432"/>
                    <a:pt x="83" y="433"/>
                  </a:cubicBezTo>
                  <a:cubicBezTo>
                    <a:pt x="83" y="433"/>
                    <a:pt x="83" y="433"/>
                    <a:pt x="83" y="433"/>
                  </a:cubicBezTo>
                  <a:cubicBezTo>
                    <a:pt x="81" y="440"/>
                    <a:pt x="81" y="440"/>
                    <a:pt x="81" y="440"/>
                  </a:cubicBezTo>
                  <a:cubicBezTo>
                    <a:pt x="80" y="440"/>
                    <a:pt x="78" y="440"/>
                    <a:pt x="77" y="439"/>
                  </a:cubicBezTo>
                  <a:cubicBezTo>
                    <a:pt x="93" y="531"/>
                    <a:pt x="108" y="624"/>
                    <a:pt x="123" y="716"/>
                  </a:cubicBezTo>
                  <a:cubicBezTo>
                    <a:pt x="126" y="718"/>
                    <a:pt x="128" y="720"/>
                    <a:pt x="131" y="722"/>
                  </a:cubicBezTo>
                  <a:cubicBezTo>
                    <a:pt x="126" y="728"/>
                    <a:pt x="126" y="728"/>
                    <a:pt x="126" y="728"/>
                  </a:cubicBezTo>
                  <a:cubicBezTo>
                    <a:pt x="126" y="728"/>
                    <a:pt x="125" y="728"/>
                    <a:pt x="125" y="727"/>
                  </a:cubicBezTo>
                  <a:cubicBezTo>
                    <a:pt x="131" y="767"/>
                    <a:pt x="138" y="807"/>
                    <a:pt x="144" y="846"/>
                  </a:cubicBezTo>
                  <a:cubicBezTo>
                    <a:pt x="146" y="846"/>
                    <a:pt x="149" y="846"/>
                    <a:pt x="152" y="846"/>
                  </a:cubicBezTo>
                  <a:cubicBezTo>
                    <a:pt x="107" y="564"/>
                    <a:pt x="59" y="282"/>
                    <a:pt x="8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30"/>
            <p:cNvSpPr/>
            <p:nvPr/>
          </p:nvSpPr>
          <p:spPr bwMode="auto">
            <a:xfrm>
              <a:off x="6583" y="3778"/>
              <a:ext cx="164" cy="160"/>
            </a:xfrm>
            <a:custGeom>
              <a:avLst/>
              <a:gdLst>
                <a:gd name="T0" fmla="*/ 107 w 113"/>
                <a:gd name="T1" fmla="*/ 0 h 110"/>
                <a:gd name="T2" fmla="*/ 0 w 113"/>
                <a:gd name="T3" fmla="*/ 105 h 110"/>
                <a:gd name="T4" fmla="*/ 6 w 113"/>
                <a:gd name="T5" fmla="*/ 110 h 110"/>
                <a:gd name="T6" fmla="*/ 6 w 113"/>
                <a:gd name="T7" fmla="*/ 110 h 110"/>
                <a:gd name="T8" fmla="*/ 113 w 113"/>
                <a:gd name="T9" fmla="*/ 6 h 110"/>
                <a:gd name="T10" fmla="*/ 113 w 113"/>
                <a:gd name="T11" fmla="*/ 6 h 110"/>
                <a:gd name="T12" fmla="*/ 107 w 113"/>
                <a:gd name="T13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0">
                  <a:moveTo>
                    <a:pt x="107" y="0"/>
                  </a:moveTo>
                  <a:cubicBezTo>
                    <a:pt x="70" y="34"/>
                    <a:pt x="34" y="69"/>
                    <a:pt x="0" y="105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40" y="74"/>
                    <a:pt x="75" y="40"/>
                    <a:pt x="113" y="6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07" y="0"/>
                    <a:pt x="107" y="0"/>
                    <a:pt x="107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31"/>
            <p:cNvSpPr/>
            <p:nvPr/>
          </p:nvSpPr>
          <p:spPr bwMode="auto">
            <a:xfrm>
              <a:off x="6310" y="3867"/>
              <a:ext cx="266" cy="119"/>
            </a:xfrm>
            <a:custGeom>
              <a:avLst/>
              <a:gdLst>
                <a:gd name="T0" fmla="*/ 3 w 183"/>
                <a:gd name="T1" fmla="*/ 0 h 82"/>
                <a:gd name="T2" fmla="*/ 3 w 183"/>
                <a:gd name="T3" fmla="*/ 0 h 82"/>
                <a:gd name="T4" fmla="*/ 0 w 183"/>
                <a:gd name="T5" fmla="*/ 8 h 82"/>
                <a:gd name="T6" fmla="*/ 0 w 183"/>
                <a:gd name="T7" fmla="*/ 8 h 82"/>
                <a:gd name="T8" fmla="*/ 183 w 183"/>
                <a:gd name="T9" fmla="*/ 82 h 82"/>
                <a:gd name="T10" fmla="*/ 181 w 183"/>
                <a:gd name="T11" fmla="*/ 73 h 82"/>
                <a:gd name="T12" fmla="*/ 3 w 18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82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9" y="36"/>
                    <a:pt x="120" y="60"/>
                    <a:pt x="183" y="82"/>
                  </a:cubicBezTo>
                  <a:cubicBezTo>
                    <a:pt x="182" y="79"/>
                    <a:pt x="182" y="76"/>
                    <a:pt x="181" y="73"/>
                  </a:cubicBezTo>
                  <a:cubicBezTo>
                    <a:pt x="120" y="52"/>
                    <a:pt x="61" y="28"/>
                    <a:pt x="3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32"/>
            <p:cNvSpPr/>
            <p:nvPr/>
          </p:nvSpPr>
          <p:spPr bwMode="auto">
            <a:xfrm>
              <a:off x="6573" y="3973"/>
              <a:ext cx="11" cy="14"/>
            </a:xfrm>
            <a:custGeom>
              <a:avLst/>
              <a:gdLst>
                <a:gd name="T0" fmla="*/ 0 w 8"/>
                <a:gd name="T1" fmla="*/ 0 h 10"/>
                <a:gd name="T2" fmla="*/ 2 w 8"/>
                <a:gd name="T3" fmla="*/ 9 h 10"/>
                <a:gd name="T4" fmla="*/ 6 w 8"/>
                <a:gd name="T5" fmla="*/ 10 h 10"/>
                <a:gd name="T6" fmla="*/ 8 w 8"/>
                <a:gd name="T7" fmla="*/ 3 h 10"/>
                <a:gd name="T8" fmla="*/ 0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1" y="3"/>
                    <a:pt x="1" y="6"/>
                    <a:pt x="2" y="9"/>
                  </a:cubicBezTo>
                  <a:cubicBezTo>
                    <a:pt x="3" y="10"/>
                    <a:pt x="5" y="10"/>
                    <a:pt x="6" y="1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</a:path>
              </a:pathLst>
            </a:custGeom>
            <a:solidFill>
              <a:srgbClr val="8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33"/>
            <p:cNvSpPr/>
            <p:nvPr/>
          </p:nvSpPr>
          <p:spPr bwMode="auto">
            <a:xfrm>
              <a:off x="6655" y="4253"/>
              <a:ext cx="166" cy="146"/>
            </a:xfrm>
            <a:custGeom>
              <a:avLst/>
              <a:gdLst>
                <a:gd name="T0" fmla="*/ 110 w 114"/>
                <a:gd name="T1" fmla="*/ 0 h 100"/>
                <a:gd name="T2" fmla="*/ 110 w 114"/>
                <a:gd name="T3" fmla="*/ 0 h 100"/>
                <a:gd name="T4" fmla="*/ 0 w 114"/>
                <a:gd name="T5" fmla="*/ 95 h 100"/>
                <a:gd name="T6" fmla="*/ 6 w 114"/>
                <a:gd name="T7" fmla="*/ 100 h 100"/>
                <a:gd name="T8" fmla="*/ 6 w 114"/>
                <a:gd name="T9" fmla="*/ 100 h 100"/>
                <a:gd name="T10" fmla="*/ 114 w 114"/>
                <a:gd name="T11" fmla="*/ 7 h 100"/>
                <a:gd name="T12" fmla="*/ 110 w 114"/>
                <a:gd name="T13" fmla="*/ 0 h 100"/>
                <a:gd name="T14" fmla="*/ 110 w 114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00">
                  <a:moveTo>
                    <a:pt x="110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68" y="27"/>
                    <a:pt x="31" y="59"/>
                    <a:pt x="0" y="95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36" y="65"/>
                    <a:pt x="73" y="33"/>
                    <a:pt x="114" y="7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10" y="0"/>
                    <a:pt x="110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34"/>
            <p:cNvSpPr/>
            <p:nvPr/>
          </p:nvSpPr>
          <p:spPr bwMode="auto">
            <a:xfrm>
              <a:off x="6435" y="4284"/>
              <a:ext cx="210" cy="121"/>
            </a:xfrm>
            <a:custGeom>
              <a:avLst/>
              <a:gdLst>
                <a:gd name="T0" fmla="*/ 2 w 145"/>
                <a:gd name="T1" fmla="*/ 0 h 83"/>
                <a:gd name="T2" fmla="*/ 2 w 145"/>
                <a:gd name="T3" fmla="*/ 0 h 83"/>
                <a:gd name="T4" fmla="*/ 0 w 145"/>
                <a:gd name="T5" fmla="*/ 8 h 83"/>
                <a:gd name="T6" fmla="*/ 145 w 145"/>
                <a:gd name="T7" fmla="*/ 83 h 83"/>
                <a:gd name="T8" fmla="*/ 143 w 145"/>
                <a:gd name="T9" fmla="*/ 72 h 83"/>
                <a:gd name="T10" fmla="*/ 2 w 145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8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2" y="26"/>
                    <a:pt x="102" y="51"/>
                    <a:pt x="145" y="83"/>
                  </a:cubicBezTo>
                  <a:cubicBezTo>
                    <a:pt x="144" y="80"/>
                    <a:pt x="144" y="76"/>
                    <a:pt x="143" y="72"/>
                  </a:cubicBezTo>
                  <a:cubicBezTo>
                    <a:pt x="101" y="42"/>
                    <a:pt x="53" y="18"/>
                    <a:pt x="2" y="0"/>
                  </a:cubicBezTo>
                </a:path>
              </a:pathLst>
            </a:custGeom>
            <a:solidFill>
              <a:srgbClr val="B8A7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35"/>
            <p:cNvSpPr/>
            <p:nvPr/>
          </p:nvSpPr>
          <p:spPr bwMode="auto">
            <a:xfrm>
              <a:off x="6642" y="4389"/>
              <a:ext cx="12" cy="17"/>
            </a:xfrm>
            <a:custGeom>
              <a:avLst/>
              <a:gdLst>
                <a:gd name="T0" fmla="*/ 0 w 8"/>
                <a:gd name="T1" fmla="*/ 0 h 12"/>
                <a:gd name="T2" fmla="*/ 2 w 8"/>
                <a:gd name="T3" fmla="*/ 11 h 12"/>
                <a:gd name="T4" fmla="*/ 3 w 8"/>
                <a:gd name="T5" fmla="*/ 12 h 12"/>
                <a:gd name="T6" fmla="*/ 8 w 8"/>
                <a:gd name="T7" fmla="*/ 6 h 12"/>
                <a:gd name="T8" fmla="*/ 0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1" y="4"/>
                    <a:pt x="1" y="8"/>
                    <a:pt x="2" y="11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5" y="4"/>
                    <a:pt x="3" y="2"/>
                    <a:pt x="0" y="0"/>
                  </a:cubicBezTo>
                </a:path>
              </a:pathLst>
            </a:custGeom>
            <a:solidFill>
              <a:srgbClr val="8C9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136"/>
            <p:cNvSpPr/>
            <p:nvPr/>
          </p:nvSpPr>
          <p:spPr bwMode="auto">
            <a:xfrm>
              <a:off x="5371" y="3641"/>
              <a:ext cx="1081" cy="1185"/>
            </a:xfrm>
            <a:custGeom>
              <a:avLst/>
              <a:gdLst>
                <a:gd name="T0" fmla="*/ 704 w 744"/>
                <a:gd name="T1" fmla="*/ 661 h 815"/>
                <a:gd name="T2" fmla="*/ 653 w 744"/>
                <a:gd name="T3" fmla="*/ 474 h 815"/>
                <a:gd name="T4" fmla="*/ 531 w 744"/>
                <a:gd name="T5" fmla="*/ 410 h 815"/>
                <a:gd name="T6" fmla="*/ 486 w 744"/>
                <a:gd name="T7" fmla="*/ 235 h 815"/>
                <a:gd name="T8" fmla="*/ 307 w 744"/>
                <a:gd name="T9" fmla="*/ 156 h 815"/>
                <a:gd name="T10" fmla="*/ 195 w 744"/>
                <a:gd name="T11" fmla="*/ 54 h 815"/>
                <a:gd name="T12" fmla="*/ 49 w 744"/>
                <a:gd name="T13" fmla="*/ 31 h 815"/>
                <a:gd name="T14" fmla="*/ 32 w 744"/>
                <a:gd name="T15" fmla="*/ 138 h 815"/>
                <a:gd name="T16" fmla="*/ 72 w 744"/>
                <a:gd name="T17" fmla="*/ 246 h 815"/>
                <a:gd name="T18" fmla="*/ 38 w 744"/>
                <a:gd name="T19" fmla="*/ 476 h 815"/>
                <a:gd name="T20" fmla="*/ 235 w 744"/>
                <a:gd name="T21" fmla="*/ 615 h 815"/>
                <a:gd name="T22" fmla="*/ 260 w 744"/>
                <a:gd name="T23" fmla="*/ 717 h 815"/>
                <a:gd name="T24" fmla="*/ 320 w 744"/>
                <a:gd name="T25" fmla="*/ 803 h 815"/>
                <a:gd name="T26" fmla="*/ 382 w 744"/>
                <a:gd name="T27" fmla="*/ 806 h 815"/>
                <a:gd name="T28" fmla="*/ 704 w 744"/>
                <a:gd name="T29" fmla="*/ 66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4" h="815">
                  <a:moveTo>
                    <a:pt x="704" y="661"/>
                  </a:moveTo>
                  <a:cubicBezTo>
                    <a:pt x="744" y="599"/>
                    <a:pt x="722" y="511"/>
                    <a:pt x="653" y="474"/>
                  </a:cubicBezTo>
                  <a:cubicBezTo>
                    <a:pt x="613" y="451"/>
                    <a:pt x="559" y="444"/>
                    <a:pt x="531" y="410"/>
                  </a:cubicBezTo>
                  <a:cubicBezTo>
                    <a:pt x="489" y="362"/>
                    <a:pt x="524" y="286"/>
                    <a:pt x="486" y="235"/>
                  </a:cubicBezTo>
                  <a:cubicBezTo>
                    <a:pt x="448" y="185"/>
                    <a:pt x="365" y="187"/>
                    <a:pt x="307" y="156"/>
                  </a:cubicBezTo>
                  <a:cubicBezTo>
                    <a:pt x="261" y="131"/>
                    <a:pt x="233" y="87"/>
                    <a:pt x="195" y="54"/>
                  </a:cubicBezTo>
                  <a:cubicBezTo>
                    <a:pt x="156" y="20"/>
                    <a:pt x="90" y="0"/>
                    <a:pt x="49" y="31"/>
                  </a:cubicBezTo>
                  <a:cubicBezTo>
                    <a:pt x="17" y="56"/>
                    <a:pt x="18" y="101"/>
                    <a:pt x="32" y="138"/>
                  </a:cubicBezTo>
                  <a:cubicBezTo>
                    <a:pt x="45" y="174"/>
                    <a:pt x="69" y="208"/>
                    <a:pt x="72" y="246"/>
                  </a:cubicBezTo>
                  <a:cubicBezTo>
                    <a:pt x="79" y="324"/>
                    <a:pt x="0" y="404"/>
                    <a:pt x="38" y="476"/>
                  </a:cubicBezTo>
                  <a:cubicBezTo>
                    <a:pt x="74" y="544"/>
                    <a:pt x="192" y="550"/>
                    <a:pt x="235" y="615"/>
                  </a:cubicBezTo>
                  <a:cubicBezTo>
                    <a:pt x="255" y="645"/>
                    <a:pt x="255" y="682"/>
                    <a:pt x="260" y="717"/>
                  </a:cubicBezTo>
                  <a:cubicBezTo>
                    <a:pt x="266" y="752"/>
                    <a:pt x="283" y="790"/>
                    <a:pt x="320" y="803"/>
                  </a:cubicBezTo>
                  <a:cubicBezTo>
                    <a:pt x="340" y="810"/>
                    <a:pt x="361" y="809"/>
                    <a:pt x="382" y="806"/>
                  </a:cubicBezTo>
                  <a:cubicBezTo>
                    <a:pt x="382" y="806"/>
                    <a:pt x="603" y="815"/>
                    <a:pt x="704" y="661"/>
                  </a:cubicBezTo>
                </a:path>
              </a:pathLst>
            </a:custGeom>
            <a:solidFill>
              <a:srgbClr val="7B8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37"/>
            <p:cNvSpPr/>
            <p:nvPr/>
          </p:nvSpPr>
          <p:spPr bwMode="auto">
            <a:xfrm>
              <a:off x="5513" y="3746"/>
              <a:ext cx="820" cy="1098"/>
            </a:xfrm>
            <a:custGeom>
              <a:avLst/>
              <a:gdLst>
                <a:gd name="T0" fmla="*/ 564 w 564"/>
                <a:gd name="T1" fmla="*/ 755 h 755"/>
                <a:gd name="T2" fmla="*/ 557 w 564"/>
                <a:gd name="T3" fmla="*/ 748 h 755"/>
                <a:gd name="T4" fmla="*/ 540 w 564"/>
                <a:gd name="T5" fmla="*/ 726 h 755"/>
                <a:gd name="T6" fmla="*/ 479 w 564"/>
                <a:gd name="T7" fmla="*/ 646 h 755"/>
                <a:gd name="T8" fmla="*/ 280 w 564"/>
                <a:gd name="T9" fmla="*/ 379 h 755"/>
                <a:gd name="T10" fmla="*/ 81 w 564"/>
                <a:gd name="T11" fmla="*/ 112 h 755"/>
                <a:gd name="T12" fmla="*/ 21 w 564"/>
                <a:gd name="T13" fmla="*/ 30 h 755"/>
                <a:gd name="T14" fmla="*/ 5 w 564"/>
                <a:gd name="T15" fmla="*/ 8 h 755"/>
                <a:gd name="T16" fmla="*/ 0 w 564"/>
                <a:gd name="T17" fmla="*/ 0 h 755"/>
                <a:gd name="T18" fmla="*/ 7 w 564"/>
                <a:gd name="T19" fmla="*/ 7 h 755"/>
                <a:gd name="T20" fmla="*/ 24 w 564"/>
                <a:gd name="T21" fmla="*/ 28 h 755"/>
                <a:gd name="T22" fmla="*/ 87 w 564"/>
                <a:gd name="T23" fmla="*/ 108 h 755"/>
                <a:gd name="T24" fmla="*/ 289 w 564"/>
                <a:gd name="T25" fmla="*/ 373 h 755"/>
                <a:gd name="T26" fmla="*/ 486 w 564"/>
                <a:gd name="T27" fmla="*/ 642 h 755"/>
                <a:gd name="T28" fmla="*/ 544 w 564"/>
                <a:gd name="T29" fmla="*/ 724 h 755"/>
                <a:gd name="T30" fmla="*/ 559 w 564"/>
                <a:gd name="T31" fmla="*/ 747 h 755"/>
                <a:gd name="T32" fmla="*/ 564 w 564"/>
                <a:gd name="T33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4" h="755">
                  <a:moveTo>
                    <a:pt x="564" y="755"/>
                  </a:moveTo>
                  <a:cubicBezTo>
                    <a:pt x="564" y="755"/>
                    <a:pt x="561" y="753"/>
                    <a:pt x="557" y="748"/>
                  </a:cubicBezTo>
                  <a:cubicBezTo>
                    <a:pt x="553" y="743"/>
                    <a:pt x="548" y="736"/>
                    <a:pt x="540" y="726"/>
                  </a:cubicBezTo>
                  <a:cubicBezTo>
                    <a:pt x="526" y="707"/>
                    <a:pt x="505" y="680"/>
                    <a:pt x="479" y="646"/>
                  </a:cubicBezTo>
                  <a:cubicBezTo>
                    <a:pt x="428" y="577"/>
                    <a:pt x="358" y="483"/>
                    <a:pt x="280" y="379"/>
                  </a:cubicBezTo>
                  <a:cubicBezTo>
                    <a:pt x="202" y="275"/>
                    <a:pt x="132" y="180"/>
                    <a:pt x="81" y="112"/>
                  </a:cubicBezTo>
                  <a:cubicBezTo>
                    <a:pt x="55" y="78"/>
                    <a:pt x="35" y="50"/>
                    <a:pt x="21" y="30"/>
                  </a:cubicBezTo>
                  <a:cubicBezTo>
                    <a:pt x="14" y="21"/>
                    <a:pt x="8" y="13"/>
                    <a:pt x="5" y="8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0" y="0"/>
                    <a:pt x="3" y="2"/>
                    <a:pt x="7" y="7"/>
                  </a:cubicBezTo>
                  <a:cubicBezTo>
                    <a:pt x="11" y="12"/>
                    <a:pt x="17" y="19"/>
                    <a:pt x="24" y="28"/>
                  </a:cubicBezTo>
                  <a:cubicBezTo>
                    <a:pt x="39" y="47"/>
                    <a:pt x="61" y="74"/>
                    <a:pt x="87" y="108"/>
                  </a:cubicBezTo>
                  <a:cubicBezTo>
                    <a:pt x="139" y="175"/>
                    <a:pt x="211" y="269"/>
                    <a:pt x="289" y="373"/>
                  </a:cubicBezTo>
                  <a:cubicBezTo>
                    <a:pt x="367" y="478"/>
                    <a:pt x="436" y="573"/>
                    <a:pt x="486" y="642"/>
                  </a:cubicBezTo>
                  <a:cubicBezTo>
                    <a:pt x="511" y="676"/>
                    <a:pt x="531" y="705"/>
                    <a:pt x="544" y="724"/>
                  </a:cubicBezTo>
                  <a:cubicBezTo>
                    <a:pt x="551" y="734"/>
                    <a:pt x="556" y="741"/>
                    <a:pt x="559" y="747"/>
                  </a:cubicBezTo>
                  <a:cubicBezTo>
                    <a:pt x="563" y="752"/>
                    <a:pt x="564" y="755"/>
                    <a:pt x="564" y="755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138"/>
            <p:cNvSpPr/>
            <p:nvPr/>
          </p:nvSpPr>
          <p:spPr bwMode="auto">
            <a:xfrm>
              <a:off x="5852" y="4003"/>
              <a:ext cx="68" cy="175"/>
            </a:xfrm>
            <a:custGeom>
              <a:avLst/>
              <a:gdLst>
                <a:gd name="T0" fmla="*/ 3 w 47"/>
                <a:gd name="T1" fmla="*/ 120 h 120"/>
                <a:gd name="T2" fmla="*/ 17 w 47"/>
                <a:gd name="T3" fmla="*/ 59 h 120"/>
                <a:gd name="T4" fmla="*/ 44 w 47"/>
                <a:gd name="T5" fmla="*/ 1 h 120"/>
                <a:gd name="T6" fmla="*/ 27 w 47"/>
                <a:gd name="T7" fmla="*/ 61 h 120"/>
                <a:gd name="T8" fmla="*/ 3 w 47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20">
                  <a:moveTo>
                    <a:pt x="3" y="120"/>
                  </a:moveTo>
                  <a:cubicBezTo>
                    <a:pt x="0" y="119"/>
                    <a:pt x="5" y="91"/>
                    <a:pt x="17" y="59"/>
                  </a:cubicBezTo>
                  <a:cubicBezTo>
                    <a:pt x="28" y="26"/>
                    <a:pt x="41" y="0"/>
                    <a:pt x="44" y="1"/>
                  </a:cubicBezTo>
                  <a:cubicBezTo>
                    <a:pt x="47" y="2"/>
                    <a:pt x="39" y="29"/>
                    <a:pt x="27" y="61"/>
                  </a:cubicBezTo>
                  <a:cubicBezTo>
                    <a:pt x="16" y="94"/>
                    <a:pt x="6" y="120"/>
                    <a:pt x="3" y="120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139"/>
            <p:cNvSpPr/>
            <p:nvPr/>
          </p:nvSpPr>
          <p:spPr bwMode="auto">
            <a:xfrm>
              <a:off x="5608" y="4214"/>
              <a:ext cx="264" cy="15"/>
            </a:xfrm>
            <a:custGeom>
              <a:avLst/>
              <a:gdLst>
                <a:gd name="T0" fmla="*/ 182 w 182"/>
                <a:gd name="T1" fmla="*/ 2 h 10"/>
                <a:gd name="T2" fmla="*/ 91 w 182"/>
                <a:gd name="T3" fmla="*/ 10 h 10"/>
                <a:gd name="T4" fmla="*/ 0 w 182"/>
                <a:gd name="T5" fmla="*/ 3 h 10"/>
                <a:gd name="T6" fmla="*/ 91 w 182"/>
                <a:gd name="T7" fmla="*/ 0 h 10"/>
                <a:gd name="T8" fmla="*/ 182 w 182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0">
                  <a:moveTo>
                    <a:pt x="182" y="2"/>
                  </a:moveTo>
                  <a:cubicBezTo>
                    <a:pt x="182" y="5"/>
                    <a:pt x="142" y="10"/>
                    <a:pt x="91" y="10"/>
                  </a:cubicBezTo>
                  <a:cubicBezTo>
                    <a:pt x="41" y="10"/>
                    <a:pt x="0" y="5"/>
                    <a:pt x="0" y="3"/>
                  </a:cubicBezTo>
                  <a:cubicBezTo>
                    <a:pt x="0" y="0"/>
                    <a:pt x="41" y="0"/>
                    <a:pt x="91" y="0"/>
                  </a:cubicBezTo>
                  <a:cubicBezTo>
                    <a:pt x="141" y="0"/>
                    <a:pt x="182" y="0"/>
                    <a:pt x="182" y="2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140"/>
            <p:cNvSpPr/>
            <p:nvPr/>
          </p:nvSpPr>
          <p:spPr bwMode="auto">
            <a:xfrm>
              <a:off x="6105" y="4361"/>
              <a:ext cx="77" cy="163"/>
            </a:xfrm>
            <a:custGeom>
              <a:avLst/>
              <a:gdLst>
                <a:gd name="T0" fmla="*/ 3 w 53"/>
                <a:gd name="T1" fmla="*/ 112 h 112"/>
                <a:gd name="T2" fmla="*/ 17 w 53"/>
                <a:gd name="T3" fmla="*/ 53 h 112"/>
                <a:gd name="T4" fmla="*/ 51 w 53"/>
                <a:gd name="T5" fmla="*/ 1 h 112"/>
                <a:gd name="T6" fmla="*/ 27 w 53"/>
                <a:gd name="T7" fmla="*/ 57 h 112"/>
                <a:gd name="T8" fmla="*/ 3 w 53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12">
                  <a:moveTo>
                    <a:pt x="3" y="112"/>
                  </a:moveTo>
                  <a:cubicBezTo>
                    <a:pt x="0" y="111"/>
                    <a:pt x="3" y="84"/>
                    <a:pt x="17" y="53"/>
                  </a:cubicBezTo>
                  <a:cubicBezTo>
                    <a:pt x="30" y="22"/>
                    <a:pt x="48" y="0"/>
                    <a:pt x="51" y="1"/>
                  </a:cubicBezTo>
                  <a:cubicBezTo>
                    <a:pt x="53" y="2"/>
                    <a:pt x="40" y="26"/>
                    <a:pt x="27" y="57"/>
                  </a:cubicBezTo>
                  <a:cubicBezTo>
                    <a:pt x="14" y="87"/>
                    <a:pt x="6" y="112"/>
                    <a:pt x="3" y="112"/>
                  </a:cubicBezTo>
                </a:path>
              </a:pathLst>
            </a:custGeom>
            <a:solidFill>
              <a:srgbClr val="3B7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2" name="矩形 121"/>
          <p:cNvSpPr/>
          <p:nvPr/>
        </p:nvSpPr>
        <p:spPr>
          <a:xfrm>
            <a:off x="792600" y="5601109"/>
            <a:ext cx="45416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汇报时间：</a:t>
            </a:r>
            <a:r>
              <a:rPr lang="en-US" altLang="zh-CN" dirty="0" err="1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xxxx</a:t>
            </a:r>
            <a:r>
              <a: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年</a:t>
            </a:r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xxx</a:t>
            </a:r>
            <a:r>
              <a: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月   汇报人</a:t>
            </a:r>
            <a:r>
              <a:rPr lang="zh-CN" altLang="en-US" dirty="0" smtClean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：</a:t>
            </a:r>
            <a:r>
              <a: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轻</a:t>
            </a:r>
            <a:r>
              <a:rPr lang="zh-CN" altLang="en-US" dirty="0" smtClean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松办公</a:t>
            </a:r>
            <a:endParaRPr lang="en-US" altLang="zh-CN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3" name="副标题 4"/>
          <p:cNvSpPr txBox="1"/>
          <p:nvPr/>
        </p:nvSpPr>
        <p:spPr>
          <a:xfrm>
            <a:off x="800243" y="4895079"/>
            <a:ext cx="6400656" cy="5587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SUMMARY REPORT</a:t>
            </a:r>
          </a:p>
        </p:txBody>
      </p:sp>
      <p:sp>
        <p:nvSpPr>
          <p:cNvPr id="124" name="标题 3"/>
          <p:cNvSpPr txBox="1"/>
          <p:nvPr/>
        </p:nvSpPr>
        <p:spPr>
          <a:xfrm>
            <a:off x="533400" y="2618740"/>
            <a:ext cx="9728835" cy="160464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字心坊萌喵体" charset="-122"/>
                <a:ea typeface="字心坊萌喵体" charset="-122"/>
                <a:cs typeface="字心坊萌喵体" charset="-122"/>
                <a:sym typeface="+mn-lt"/>
              </a:rPr>
              <a:t>感谢聆听</a:t>
            </a:r>
          </a:p>
        </p:txBody>
      </p:sp>
      <p:pic>
        <p:nvPicPr>
          <p:cNvPr id="125" name="图片 1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7060" y="3194685"/>
            <a:ext cx="4071620" cy="3683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22" grpId="0"/>
      <p:bldP spid="123" grpId="0"/>
      <p:bldP spid="1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agpvzvf">
      <a:majorFont>
        <a:latin typeface="思源黑体 CN"/>
        <a:ea typeface="思源黑体"/>
        <a:cs typeface=""/>
      </a:majorFont>
      <a:minorFont>
        <a:latin typeface="思源黑体 CN"/>
        <a:ea typeface="思源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2188</Words>
  <Application>Microsoft Office PowerPoint</Application>
  <PresentationFormat>宽屏</PresentationFormat>
  <Paragraphs>196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锐字真言体免费商用</vt:lpstr>
      <vt:lpstr>字心坊萌喵体</vt:lpstr>
      <vt:lpstr>Open Sans Extrabold</vt:lpstr>
      <vt:lpstr>FontAwesome</vt:lpstr>
      <vt:lpstr>Calibri</vt:lpstr>
      <vt:lpstr>Open Sans</vt:lpstr>
      <vt:lpstr>思源黑体</vt:lpstr>
      <vt:lpstr>喵喵奶糖</vt:lpstr>
      <vt:lpstr>微软雅黑</vt:lpstr>
      <vt:lpstr>思源黑体 CN</vt:lpstr>
      <vt:lpstr>ADAM.CG PRO</vt:lpstr>
      <vt:lpstr>印品黑体</vt:lpstr>
      <vt:lpstr>Wingdings</vt:lpstr>
      <vt:lpstr>Clear Sans</vt:lpstr>
      <vt:lpstr>等线</vt:lpstr>
      <vt:lpstr>Clear Sans Light</vt:lpstr>
      <vt:lpstr>宋体</vt:lpstr>
      <vt:lpstr>Times New Roman</vt:lpstr>
      <vt:lpstr>Arial</vt:lpstr>
      <vt:lpstr>Liberation Sans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vian</cp:lastModifiedBy>
  <cp:revision>137</cp:revision>
  <dcterms:created xsi:type="dcterms:W3CDTF">2019-07-11T04:52:00Z</dcterms:created>
  <dcterms:modified xsi:type="dcterms:W3CDTF">2023-02-13T08:28:28Z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