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emf" ContentType="image/x-emf"/>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4"/>
  </p:notesMasterIdLst>
  <p:sldIdLst>
    <p:sldId id="256" r:id="rId3"/>
    <p:sldId id="257" r:id="rId5"/>
    <p:sldId id="259" r:id="rId6"/>
    <p:sldId id="260" r:id="rId7"/>
    <p:sldId id="262" r:id="rId8"/>
    <p:sldId id="264" r:id="rId9"/>
    <p:sldId id="265" r:id="rId10"/>
    <p:sldId id="297" r:id="rId11"/>
    <p:sldId id="266" r:id="rId12"/>
    <p:sldId id="267" r:id="rId13"/>
    <p:sldId id="268" r:id="rId14"/>
    <p:sldId id="269" r:id="rId15"/>
    <p:sldId id="270" r:id="rId16"/>
    <p:sldId id="271" r:id="rId17"/>
    <p:sldId id="298" r:id="rId18"/>
    <p:sldId id="272" r:id="rId19"/>
    <p:sldId id="273" r:id="rId20"/>
    <p:sldId id="277" r:id="rId21"/>
    <p:sldId id="276" r:id="rId22"/>
    <p:sldId id="278" r:id="rId23"/>
    <p:sldId id="279" r:id="rId24"/>
    <p:sldId id="280" r:id="rId25"/>
    <p:sldId id="281" r:id="rId26"/>
    <p:sldId id="282" r:id="rId27"/>
    <p:sldId id="283" r:id="rId28"/>
    <p:sldId id="285" r:id="rId29"/>
    <p:sldId id="284" r:id="rId30"/>
    <p:sldId id="286" r:id="rId31"/>
    <p:sldId id="287" r:id="rId32"/>
    <p:sldId id="288" r:id="rId33"/>
    <p:sldId id="291" r:id="rId34"/>
    <p:sldId id="293" r:id="rId35"/>
    <p:sldId id="290" r:id="rId36"/>
    <p:sldId id="292" r:id="rId37"/>
    <p:sldId id="294" r:id="rId38"/>
    <p:sldId id="295" r:id="rId39"/>
    <p:sldId id="296" r:id="rId40"/>
  </p:sldIdLst>
  <p:sldSz cx="12192000" cy="6858000"/>
  <p:notesSz cx="6858000" cy="9144000"/>
  <p:custDataLst>
    <p:tags r:id="rId44"/>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3A6F"/>
    <a:srgbClr val="022042"/>
    <a:srgbClr val="B20107"/>
    <a:srgbClr val="67000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73" autoAdjust="0"/>
    <p:restoredTop sz="94660"/>
  </p:normalViewPr>
  <p:slideViewPr>
    <p:cSldViewPr snapToGrid="0">
      <p:cViewPr varScale="1">
        <p:scale>
          <a:sx n="115" d="100"/>
          <a:sy n="115" d="100"/>
        </p:scale>
        <p:origin x="450" y="102"/>
      </p:cViewPr>
      <p:guideLst>
        <p:guide orient="horz" pos="2160"/>
        <p:guide pos="3840"/>
      </p:guideLst>
    </p:cSldViewPr>
  </p:slideViewPr>
  <p:notesTextViewPr>
    <p:cViewPr>
      <p:scale>
        <a:sx n="1" d="1"/>
        <a:sy n="1" d="1"/>
      </p:scale>
      <p:origin x="0" y="0"/>
    </p:cViewPr>
  </p:notesTextViewPr>
  <p:sorterViewPr>
    <p:cViewPr>
      <p:scale>
        <a:sx n="150" d="100"/>
        <a:sy n="150" d="100"/>
      </p:scale>
      <p:origin x="0" y="-10506"/>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gs" Target="tags/tag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356526943958114"/>
          <c:y val="0.0632812461072068"/>
          <c:w val="0.996434730560419"/>
          <c:h val="0.853554758024437"/>
        </c:manualLayout>
      </c:layout>
      <c:barChart>
        <c:barDir val="col"/>
        <c:grouping val="clustered"/>
        <c:varyColors val="0"/>
        <c:ser>
          <c:idx val="0"/>
          <c:order val="0"/>
          <c:tx>
            <c:strRef>
              <c:f>Sheet1!$B$1</c:f>
              <c:strCache>
                <c:ptCount val="1"/>
                <c:pt idx="0">
                  <c:v>主要数据</c:v>
                </c:pt>
              </c:strCache>
            </c:strRef>
          </c:tx>
          <c:spPr>
            <a:solidFill>
              <a:schemeClr val="bg1"/>
            </a:solidFill>
            <a:ln>
              <a:noFill/>
            </a:ln>
            <a:effectLst>
              <a:outerShdw blurRad="50800" dist="38100" dir="2700000" algn="tl" rotWithShape="0">
                <a:prstClr val="black">
                  <a:alpha val="40000"/>
                </a:prst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600" b="0" i="0" u="none" strike="noStrike" kern="1200" baseline="0">
                    <a:solidFill>
                      <a:schemeClr val="bg1"/>
                    </a:solidFill>
                    <a:latin typeface="Impact" panose="020B0806030902050204" pitchFamily="34" charset="0"/>
                    <a:ea typeface="微软雅黑" panose="020B0503020204020204" pitchFamily="34" charset="-122"/>
                    <a:cs typeface="+mn-cs"/>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类别 1 </c:v>
                </c:pt>
                <c:pt idx="1">
                  <c:v>类别 2</c:v>
                </c:pt>
                <c:pt idx="2">
                  <c:v>类别 3</c:v>
                </c:pt>
                <c:pt idx="3">
                  <c:v>类别 4</c:v>
                </c:pt>
                <c:pt idx="4">
                  <c:v>类别 5</c:v>
                </c:pt>
                <c:pt idx="5">
                  <c:v>类别 6</c:v>
                </c:pt>
              </c:strCache>
            </c:strRef>
          </c:cat>
          <c:val>
            <c:numRef>
              <c:f>Sheet1!$B$2:$B$7</c:f>
              <c:numCache>
                <c:formatCode>General</c:formatCode>
                <c:ptCount val="6"/>
                <c:pt idx="0">
                  <c:v>25</c:v>
                </c:pt>
                <c:pt idx="1">
                  <c:v>50</c:v>
                </c:pt>
                <c:pt idx="2">
                  <c:v>90</c:v>
                </c:pt>
                <c:pt idx="3">
                  <c:v>78</c:v>
                </c:pt>
                <c:pt idx="4">
                  <c:v>60</c:v>
                </c:pt>
                <c:pt idx="5">
                  <c:v>32</c:v>
                </c:pt>
              </c:numCache>
            </c:numRef>
          </c:val>
        </c:ser>
        <c:ser>
          <c:idx val="1"/>
          <c:order val="1"/>
          <c:tx>
            <c:strRef>
              <c:f>Sheet1!$C$1</c:f>
              <c:strCache>
                <c:ptCount val="1"/>
                <c:pt idx="0">
                  <c:v>背景填充</c:v>
                </c:pt>
              </c:strCache>
            </c:strRef>
          </c:tx>
          <c:spPr>
            <a:noFill/>
            <a:ln>
              <a:solidFill>
                <a:schemeClr val="bg1">
                  <a:alpha val="50000"/>
                </a:schemeClr>
              </a:solidFill>
            </a:ln>
            <a:effectLst/>
          </c:spPr>
          <c:invertIfNegative val="0"/>
          <c:dLbls>
            <c:spPr>
              <a:noFill/>
              <a:ln>
                <a:noFill/>
              </a:ln>
              <a:effectLst/>
            </c:spPr>
            <c:txPr>
              <a:bodyPr rot="0" spcFirstLastPara="0"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mn-lt"/>
                    <a:ea typeface="+mn-ea"/>
                    <a:cs typeface="+mn-cs"/>
                  </a:defRPr>
                </a:pPr>
              </a:p>
            </c:txPr>
            <c:dLblPos val="outEnd"/>
            <c:showLegendKey val="1"/>
            <c:showVal val="1"/>
            <c:showCatName val="1"/>
            <c:showSerName val="1"/>
            <c:showPercent val="1"/>
            <c:showBubbleSize val="1"/>
            <c:showLeaderLines val="0"/>
            <c:extLst>
              <c:ext xmlns:c15="http://schemas.microsoft.com/office/drawing/2012/chart" uri="{CE6537A1-D6FC-4f65-9D91-7224C49458BB}">
                <c15:layout/>
                <c15:showLeaderLines val="0"/>
                <c15:leaderLines>
                  <c:spPr>
                    <a:ln w="9525" cap="flat" cmpd="sng" algn="ctr">
                      <a:solidFill>
                        <a:schemeClr val="tx1">
                          <a:lumMod val="35000"/>
                          <a:lumOff val="65000"/>
                        </a:schemeClr>
                      </a:solidFill>
                      <a:round/>
                    </a:ln>
                    <a:effectLst/>
                  </c:spPr>
                </c15:leaderLines>
              </c:ext>
            </c:extLst>
          </c:dLbls>
          <c:cat>
            <c:strRef>
              <c:f>Sheet1!$A$2:$A$7</c:f>
              <c:strCache>
                <c:ptCount val="6"/>
                <c:pt idx="0">
                  <c:v>类别 1 </c:v>
                </c:pt>
                <c:pt idx="1">
                  <c:v>类别 2</c:v>
                </c:pt>
                <c:pt idx="2">
                  <c:v>类别 3</c:v>
                </c:pt>
                <c:pt idx="3">
                  <c:v>类别 4</c:v>
                </c:pt>
                <c:pt idx="4">
                  <c:v>类别 5</c:v>
                </c:pt>
                <c:pt idx="5">
                  <c:v>类别 6</c:v>
                </c:pt>
              </c:strCache>
            </c:strRef>
          </c:cat>
          <c:val>
            <c:numRef>
              <c:f>Sheet1!$C$2:$C$7</c:f>
              <c:numCache>
                <c:formatCode>General</c:formatCode>
                <c:ptCount val="6"/>
                <c:pt idx="0">
                  <c:v>108</c:v>
                </c:pt>
                <c:pt idx="1">
                  <c:v>108</c:v>
                </c:pt>
                <c:pt idx="2">
                  <c:v>108</c:v>
                </c:pt>
                <c:pt idx="3">
                  <c:v>108</c:v>
                </c:pt>
                <c:pt idx="4">
                  <c:v>108</c:v>
                </c:pt>
                <c:pt idx="5">
                  <c:v>108</c:v>
                </c:pt>
              </c:numCache>
            </c:numRef>
          </c:val>
        </c:ser>
        <c:dLbls>
          <c:showLegendKey val="1"/>
          <c:showVal val="1"/>
          <c:showCatName val="1"/>
          <c:showSerName val="1"/>
          <c:showPercent val="1"/>
          <c:showBubbleSize val="1"/>
        </c:dLbls>
        <c:gapWidth val="125"/>
        <c:overlap val="100"/>
        <c:axId val="649200768"/>
        <c:axId val="649202304"/>
      </c:barChart>
      <c:catAx>
        <c:axId val="649200768"/>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bg1"/>
                </a:solidFill>
                <a:latin typeface="方正正黑简体" panose="02000000000000000000" pitchFamily="2" charset="-122"/>
                <a:ea typeface="方正正黑简体" panose="02000000000000000000" pitchFamily="2" charset="-122"/>
                <a:cs typeface="+mn-cs"/>
              </a:defRPr>
            </a:pPr>
          </a:p>
        </c:txPr>
        <c:crossAx val="649202304"/>
        <c:crosses val="autoZero"/>
        <c:auto val="1"/>
        <c:lblAlgn val="ctr"/>
        <c:lblOffset val="100"/>
        <c:noMultiLvlLbl val="0"/>
      </c:catAx>
      <c:valAx>
        <c:axId val="649202304"/>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649200768"/>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474751-644C-486F-A7F5-B845D3915A0E}" type="datetimeFigureOut">
              <a:rPr lang="en-US" smtClean="0"/>
            </a:fld>
            <a:endParaRPr 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81B9EC-262C-4F41-AA17-156C23F170D5}"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p>
        </p:txBody>
      </p:sp>
      <p:sp>
        <p:nvSpPr>
          <p:cNvPr id="4" name="灯片编号占位符 3"/>
          <p:cNvSpPr>
            <a:spLocks noGrp="1"/>
          </p:cNvSpPr>
          <p:nvPr>
            <p:ph type="sldNum" sz="quarter" idx="10"/>
          </p:nvPr>
        </p:nvSpPr>
        <p:spPr/>
        <p:txBody>
          <a:bodyPr/>
          <a:lstStyle/>
          <a:p>
            <a:fld id="{7381B9EC-262C-4F41-AA17-156C23F170D5}" type="slidenum">
              <a:rPr lang="en-US" smtClean="0"/>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a:p>
        </p:txBody>
      </p:sp>
      <p:sp>
        <p:nvSpPr>
          <p:cNvPr id="4" name="日期占位符 3"/>
          <p:cNvSpPr>
            <a:spLocks noGrp="1"/>
          </p:cNvSpPr>
          <p:nvPr>
            <p:ph type="dt" sz="half" idx="10"/>
          </p:nvPr>
        </p:nvSpPr>
        <p:spPr/>
        <p:txBody>
          <a:bodyPr/>
          <a:lstStyle/>
          <a:p>
            <a:fld id="{6E548049-247F-453A-8A64-E99CA9C25D41}" type="datetimeFigureOut">
              <a:rPr lang="en-US" smtClean="0"/>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p>
            <a:fld id="{6E548049-247F-453A-8A64-E99CA9C25D41}" type="datetimeFigureOut">
              <a:rPr lang="en-US" smtClean="0"/>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6E548049-247F-453A-8A64-E99CA9C25D41}" type="datetimeFigureOut">
              <a:rPr lang="en-US" smtClean="0"/>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日期占位符 4"/>
          <p:cNvSpPr>
            <a:spLocks noGrp="1"/>
          </p:cNvSpPr>
          <p:nvPr>
            <p:ph type="dt" sz="half" idx="10"/>
          </p:nvPr>
        </p:nvSpPr>
        <p:spPr/>
        <p:txBody>
          <a:bodyPr/>
          <a:lstStyle/>
          <a:p>
            <a:fld id="{6E548049-247F-453A-8A64-E99CA9C25D41}" type="datetimeFigureOut">
              <a:rPr lang="en-US" smtClean="0"/>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7" name="日期占位符 6"/>
          <p:cNvSpPr>
            <a:spLocks noGrp="1"/>
          </p:cNvSpPr>
          <p:nvPr>
            <p:ph type="dt" sz="half" idx="10"/>
          </p:nvPr>
        </p:nvSpPr>
        <p:spPr/>
        <p:txBody>
          <a:bodyPr/>
          <a:lstStyle/>
          <a:p>
            <a:fld id="{6E548049-247F-453A-8A64-E99CA9C25D41}" type="datetimeFigureOut">
              <a:rPr lang="en-US" smtClean="0"/>
            </a:fld>
            <a:endParaRPr lang="en-US"/>
          </a:p>
        </p:txBody>
      </p:sp>
      <p:sp>
        <p:nvSpPr>
          <p:cNvPr id="8" name="页脚占位符 7"/>
          <p:cNvSpPr>
            <a:spLocks noGrp="1"/>
          </p:cNvSpPr>
          <p:nvPr>
            <p:ph type="ftr" sz="quarter" idx="11"/>
          </p:nvPr>
        </p:nvSpPr>
        <p:spPr/>
        <p:txBody>
          <a:bodyPr/>
          <a:lstStyle/>
          <a:p>
            <a:endParaRPr lang="en-US"/>
          </a:p>
        </p:txBody>
      </p:sp>
      <p:sp>
        <p:nvSpPr>
          <p:cNvPr id="9" name="灯片编号占位符 8"/>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日期占位符 2"/>
          <p:cNvSpPr>
            <a:spLocks noGrp="1"/>
          </p:cNvSpPr>
          <p:nvPr>
            <p:ph type="dt" sz="half" idx="10"/>
          </p:nvPr>
        </p:nvSpPr>
        <p:spPr/>
        <p:txBody>
          <a:bodyPr/>
          <a:lstStyle/>
          <a:p>
            <a:fld id="{6E548049-247F-453A-8A64-E99CA9C25D41}" type="datetimeFigureOut">
              <a:rPr lang="en-US" smtClean="0"/>
            </a:fld>
            <a:endParaRPr lang="en-US"/>
          </a:p>
        </p:txBody>
      </p:sp>
      <p:sp>
        <p:nvSpPr>
          <p:cNvPr id="4" name="页脚占位符 3"/>
          <p:cNvSpPr>
            <a:spLocks noGrp="1"/>
          </p:cNvSpPr>
          <p:nvPr>
            <p:ph type="ftr" sz="quarter" idx="11"/>
          </p:nvPr>
        </p:nvSpPr>
        <p:spPr/>
        <p:txBody>
          <a:bodyPr/>
          <a:lstStyle/>
          <a:p>
            <a:endParaRPr lang="en-US"/>
          </a:p>
        </p:txBody>
      </p:sp>
      <p:sp>
        <p:nvSpPr>
          <p:cNvPr id="5" name="灯片编号占位符 4"/>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548049-247F-453A-8A64-E99CA9C25D41}" type="datetimeFigureOut">
              <a:rPr lang="en-US" smtClean="0"/>
            </a:fld>
            <a:endParaRPr lang="en-US"/>
          </a:p>
        </p:txBody>
      </p:sp>
      <p:sp>
        <p:nvSpPr>
          <p:cNvPr id="3" name="页脚占位符 2"/>
          <p:cNvSpPr>
            <a:spLocks noGrp="1"/>
          </p:cNvSpPr>
          <p:nvPr>
            <p:ph type="ftr" sz="quarter" idx="11"/>
          </p:nvPr>
        </p:nvSpPr>
        <p:spPr/>
        <p:txBody>
          <a:bodyPr/>
          <a:lstStyle/>
          <a:p>
            <a:endParaRPr lang="en-US"/>
          </a:p>
        </p:txBody>
      </p:sp>
      <p:sp>
        <p:nvSpPr>
          <p:cNvPr id="4" name="灯片编号占位符 3"/>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E548049-247F-453A-8A64-E99CA9C25D41}" type="datetimeFigureOut">
              <a:rPr lang="en-US" smtClean="0"/>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6E548049-247F-453A-8A64-E99CA9C25D41}" type="datetimeFigureOut">
              <a:rPr lang="en-US" smtClean="0"/>
            </a:fld>
            <a:endParaRPr lang="en-US"/>
          </a:p>
        </p:txBody>
      </p:sp>
      <p:sp>
        <p:nvSpPr>
          <p:cNvPr id="6" name="页脚占位符 5"/>
          <p:cNvSpPr>
            <a:spLocks noGrp="1"/>
          </p:cNvSpPr>
          <p:nvPr>
            <p:ph type="ftr" sz="quarter" idx="11"/>
          </p:nvPr>
        </p:nvSpPr>
        <p:spPr/>
        <p:txBody>
          <a:bodyPr/>
          <a:lstStyle/>
          <a:p>
            <a:endParaRPr lang="en-US"/>
          </a:p>
        </p:txBody>
      </p:sp>
      <p:sp>
        <p:nvSpPr>
          <p:cNvPr id="7" name="灯片编号占位符 6"/>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p>
            <a:fld id="{6E548049-247F-453A-8A64-E99CA9C25D41}" type="datetimeFigureOut">
              <a:rPr lang="en-US" smtClean="0"/>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10"/>
          </p:nvPr>
        </p:nvSpPr>
        <p:spPr/>
        <p:txBody>
          <a:bodyPr/>
          <a:lstStyle/>
          <a:p>
            <a:fld id="{6E548049-247F-453A-8A64-E99CA9C25D41}" type="datetimeFigureOut">
              <a:rPr lang="en-US" smtClean="0"/>
            </a:fld>
            <a:endParaRPr lang="en-US"/>
          </a:p>
        </p:txBody>
      </p:sp>
      <p:sp>
        <p:nvSpPr>
          <p:cNvPr id="5" name="页脚占位符 4"/>
          <p:cNvSpPr>
            <a:spLocks noGrp="1"/>
          </p:cNvSpPr>
          <p:nvPr>
            <p:ph type="ftr" sz="quarter" idx="11"/>
          </p:nvPr>
        </p:nvSpPr>
        <p:spPr/>
        <p:txBody>
          <a:bodyPr/>
          <a:lstStyle/>
          <a:p>
            <a:endParaRPr lang="en-US"/>
          </a:p>
        </p:txBody>
      </p:sp>
      <p:sp>
        <p:nvSpPr>
          <p:cNvPr id="6" name="灯片编号占位符 5"/>
          <p:cNvSpPr>
            <a:spLocks noGrp="1"/>
          </p:cNvSpPr>
          <p:nvPr>
            <p:ph type="sldNum" sz="quarter" idx="12"/>
          </p:nvPr>
        </p:nvSpPr>
        <p:spPr/>
        <p:txBody>
          <a:bodyPr/>
          <a:lstStyle/>
          <a:p>
            <a:fld id="{74A08480-D33D-4523-84F2-55B42BA839D8}" type="slidenum">
              <a:rPr lang="en-US" smtClean="0"/>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548049-247F-453A-8A64-E99CA9C25D41}" type="datetimeFigureOut">
              <a:rPr lang="en-US" smtClean="0"/>
            </a:fld>
            <a:endParaRPr 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A08480-D33D-4523-84F2-55B42BA839D8}"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image" Target="../media/image1.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2.xml"/><Relationship Id="rId4" Type="http://schemas.openxmlformats.org/officeDocument/2006/relationships/image" Target="../media/image8.emf"/><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9" Type="http://schemas.openxmlformats.org/officeDocument/2006/relationships/notesSlide" Target="../notesSlides/notesSlide19.xml"/><Relationship Id="rId8" Type="http://schemas.openxmlformats.org/officeDocument/2006/relationships/slideLayout" Target="../slideLayouts/slideLayout2.xml"/><Relationship Id="rId7" Type="http://schemas.openxmlformats.org/officeDocument/2006/relationships/image" Target="../media/image14.jpeg"/><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矩形 5"/>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文本框 7"/>
          <p:cNvSpPr txBox="1"/>
          <p:nvPr/>
        </p:nvSpPr>
        <p:spPr>
          <a:xfrm>
            <a:off x="2709173" y="2124610"/>
            <a:ext cx="3262432" cy="1015663"/>
          </a:xfrm>
          <a:prstGeom prst="rect">
            <a:avLst/>
          </a:prstGeom>
          <a:noFill/>
        </p:spPr>
        <p:txBody>
          <a:bodyPr wrap="none" rtlCol="0">
            <a:spAutoFit/>
          </a:bodyPr>
          <a:lstStyle/>
          <a:p>
            <a:r>
              <a:rPr lang="zh-CN" altLang="en-US" sz="6000" b="1" dirty="0" smtClean="0">
                <a:solidFill>
                  <a:schemeClr val="bg1">
                    <a:lumMod val="95000"/>
                  </a:schemeClr>
                </a:solidFill>
              </a:rPr>
              <a:t>不负过去</a:t>
            </a:r>
            <a:endParaRPr lang="en-US" sz="6000" b="1" dirty="0">
              <a:solidFill>
                <a:schemeClr val="bg1">
                  <a:lumMod val="95000"/>
                </a:schemeClr>
              </a:solidFill>
            </a:endParaRPr>
          </a:p>
        </p:txBody>
      </p:sp>
      <p:sp>
        <p:nvSpPr>
          <p:cNvPr id="9" name="文本框 8"/>
          <p:cNvSpPr txBox="1"/>
          <p:nvPr/>
        </p:nvSpPr>
        <p:spPr>
          <a:xfrm>
            <a:off x="6278453" y="2124610"/>
            <a:ext cx="3262432" cy="1015663"/>
          </a:xfrm>
          <a:prstGeom prst="rect">
            <a:avLst/>
          </a:prstGeom>
          <a:noFill/>
        </p:spPr>
        <p:txBody>
          <a:bodyPr wrap="none" rtlCol="0">
            <a:spAutoFit/>
          </a:bodyPr>
          <a:lstStyle/>
          <a:p>
            <a:r>
              <a:rPr lang="zh-CN" altLang="en-US" sz="6000" b="1" dirty="0" smtClean="0">
                <a:solidFill>
                  <a:schemeClr val="bg1">
                    <a:lumMod val="95000"/>
                  </a:schemeClr>
                </a:solidFill>
              </a:rPr>
              <a:t>不惧未来</a:t>
            </a:r>
            <a:endParaRPr lang="en-US" sz="6000" b="1" dirty="0">
              <a:solidFill>
                <a:schemeClr val="bg1">
                  <a:lumMod val="95000"/>
                </a:schemeClr>
              </a:solidFill>
            </a:endParaRPr>
          </a:p>
        </p:txBody>
      </p:sp>
      <p:sp>
        <p:nvSpPr>
          <p:cNvPr id="10" name="文本框 9"/>
          <p:cNvSpPr txBox="1"/>
          <p:nvPr/>
        </p:nvSpPr>
        <p:spPr>
          <a:xfrm>
            <a:off x="3888984" y="3038041"/>
            <a:ext cx="2189480" cy="1014730"/>
          </a:xfrm>
          <a:prstGeom prst="rect">
            <a:avLst/>
          </a:prstGeom>
          <a:noFill/>
        </p:spPr>
        <p:txBody>
          <a:bodyPr wrap="none" rtlCol="0">
            <a:spAutoFit/>
          </a:bodyPr>
          <a:lstStyle/>
          <a:p>
            <a:r>
              <a:rPr lang="en-US" altLang="zh-CN" sz="6000" b="1" dirty="0" smtClean="0">
                <a:solidFill>
                  <a:schemeClr val="bg1">
                    <a:lumMod val="95000"/>
                  </a:schemeClr>
                </a:solidFill>
              </a:rPr>
              <a:t>20XX</a:t>
            </a:r>
            <a:endParaRPr lang="en-US" sz="6000" b="1" dirty="0">
              <a:solidFill>
                <a:schemeClr val="bg1">
                  <a:lumMod val="95000"/>
                </a:schemeClr>
              </a:solidFill>
            </a:endParaRPr>
          </a:p>
        </p:txBody>
      </p:sp>
      <p:sp>
        <p:nvSpPr>
          <p:cNvPr id="11" name="文本框 10"/>
          <p:cNvSpPr txBox="1"/>
          <p:nvPr/>
        </p:nvSpPr>
        <p:spPr>
          <a:xfrm>
            <a:off x="6282560" y="3038041"/>
            <a:ext cx="2189480" cy="1014730"/>
          </a:xfrm>
          <a:prstGeom prst="rect">
            <a:avLst/>
          </a:prstGeom>
          <a:noFill/>
        </p:spPr>
        <p:txBody>
          <a:bodyPr wrap="none" rtlCol="0">
            <a:spAutoFit/>
          </a:bodyPr>
          <a:lstStyle/>
          <a:p>
            <a:r>
              <a:rPr lang="en-US" altLang="zh-CN" sz="6000" b="1" dirty="0" smtClean="0">
                <a:solidFill>
                  <a:schemeClr val="bg1">
                    <a:lumMod val="95000"/>
                  </a:schemeClr>
                </a:solidFill>
              </a:rPr>
              <a:t>20XX</a:t>
            </a:r>
            <a:endParaRPr lang="en-US" sz="6000" b="1" dirty="0">
              <a:solidFill>
                <a:schemeClr val="bg1">
                  <a:lumMod val="95000"/>
                </a:schemeClr>
              </a:solidFill>
            </a:endParaRPr>
          </a:p>
        </p:txBody>
      </p:sp>
      <p:sp>
        <p:nvSpPr>
          <p:cNvPr id="12" name="文本框 11"/>
          <p:cNvSpPr txBox="1"/>
          <p:nvPr/>
        </p:nvSpPr>
        <p:spPr>
          <a:xfrm>
            <a:off x="4692346" y="3854064"/>
            <a:ext cx="1279517" cy="646331"/>
          </a:xfrm>
          <a:prstGeom prst="rect">
            <a:avLst/>
          </a:prstGeom>
          <a:noFill/>
        </p:spPr>
        <p:txBody>
          <a:bodyPr wrap="none" rtlCol="0">
            <a:spAutoFit/>
          </a:bodyPr>
          <a:lstStyle/>
          <a:p>
            <a:r>
              <a:rPr lang="en-US" altLang="zh-CN" sz="3600" dirty="0" smtClean="0">
                <a:solidFill>
                  <a:schemeClr val="bg1">
                    <a:lumMod val="95000"/>
                  </a:schemeClr>
                </a:solidFill>
              </a:rPr>
              <a:t>B Y E</a:t>
            </a:r>
            <a:endParaRPr lang="en-US" sz="3600" dirty="0">
              <a:solidFill>
                <a:schemeClr val="bg1">
                  <a:lumMod val="95000"/>
                </a:schemeClr>
              </a:solidFill>
            </a:endParaRPr>
          </a:p>
        </p:txBody>
      </p:sp>
      <p:sp>
        <p:nvSpPr>
          <p:cNvPr id="13" name="文本框 12"/>
          <p:cNvSpPr txBox="1"/>
          <p:nvPr/>
        </p:nvSpPr>
        <p:spPr>
          <a:xfrm>
            <a:off x="6278453" y="3854064"/>
            <a:ext cx="1095172" cy="646331"/>
          </a:xfrm>
          <a:prstGeom prst="rect">
            <a:avLst/>
          </a:prstGeom>
          <a:noFill/>
        </p:spPr>
        <p:txBody>
          <a:bodyPr wrap="none" rtlCol="0">
            <a:spAutoFit/>
          </a:bodyPr>
          <a:lstStyle/>
          <a:p>
            <a:r>
              <a:rPr lang="en-US" sz="3600" dirty="0" smtClean="0">
                <a:solidFill>
                  <a:schemeClr val="bg1">
                    <a:lumMod val="95000"/>
                  </a:schemeClr>
                </a:solidFill>
              </a:rPr>
              <a:t>H I !</a:t>
            </a:r>
            <a:endParaRPr lang="en-US" sz="3600" dirty="0">
              <a:solidFill>
                <a:schemeClr val="bg1">
                  <a:lumMod val="95000"/>
                </a:schemeClr>
              </a:solidFill>
            </a:endParaRPr>
          </a:p>
        </p:txBody>
      </p:sp>
      <p:sp>
        <p:nvSpPr>
          <p:cNvPr id="14" name="文本框 13"/>
          <p:cNvSpPr txBox="1"/>
          <p:nvPr/>
        </p:nvSpPr>
        <p:spPr>
          <a:xfrm>
            <a:off x="3724114" y="4392423"/>
            <a:ext cx="4754880" cy="645160"/>
          </a:xfrm>
          <a:prstGeom prst="rect">
            <a:avLst/>
          </a:prstGeom>
          <a:noFill/>
        </p:spPr>
        <p:txBody>
          <a:bodyPr wrap="none" rtlCol="0">
            <a:spAutoFit/>
          </a:bodyPr>
          <a:lstStyle/>
          <a:p>
            <a:r>
              <a:rPr lang="zh-CN" altLang="en-US" sz="3600" b="1" dirty="0" smtClean="0">
                <a:solidFill>
                  <a:srgbClr val="FF0000"/>
                </a:solidFill>
              </a:rPr>
              <a:t>公司</a:t>
            </a:r>
            <a:r>
              <a:rPr lang="zh-CN" altLang="en-US" sz="3600" b="1" dirty="0" smtClean="0">
                <a:solidFill>
                  <a:schemeClr val="bg1">
                    <a:lumMod val="95000"/>
                  </a:schemeClr>
                </a:solidFill>
              </a:rPr>
              <a:t>年度工作述职报告</a:t>
            </a:r>
            <a:endParaRPr lang="en-US" sz="3600" b="1" dirty="0">
              <a:solidFill>
                <a:schemeClr val="bg1">
                  <a:lumMod val="95000"/>
                </a:schemeClr>
              </a:solidFill>
            </a:endParaRPr>
          </a:p>
        </p:txBody>
      </p:sp>
      <p:pic>
        <p:nvPicPr>
          <p:cNvPr id="16" name="颁奖音乐">
            <a:hlinkClick r:id="" action="ppaction://media"/>
          </p:cNvPr>
          <p:cNvPicPr>
            <a:picLocks noChangeAspect="1"/>
          </p:cNvPicPr>
          <p:nvPr>
            <a:audioFile r:link="rId1"/>
            <p:extLst>
              <p:ext uri="{DAA4B4D4-6D71-4841-9C94-3DE7FCFB9230}">
                <p14:media xmlns:p14="http://schemas.microsoft.com/office/powerpoint/2010/main" r:embed="rId2"/>
              </p:ext>
            </p:extLst>
          </p:nvPr>
        </p:nvPicPr>
        <p:blipFill>
          <a:blip r:embed="rId3" cstate="print"/>
          <a:stretch>
            <a:fillRect/>
          </a:stretch>
        </p:blipFill>
        <p:spPr>
          <a:xfrm>
            <a:off x="-1074490" y="66174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750"/>
                                        <p:tgtEl>
                                          <p:spTgt spid="10"/>
                                        </p:tgtEl>
                                      </p:cBhvr>
                                    </p:animEffect>
                                    <p:anim calcmode="lin" valueType="num">
                                      <p:cBhvr>
                                        <p:cTn id="12" dur="750" fill="hold"/>
                                        <p:tgtEl>
                                          <p:spTgt spid="10"/>
                                        </p:tgtEl>
                                        <p:attrNameLst>
                                          <p:attrName>ppt_x</p:attrName>
                                        </p:attrNameLst>
                                      </p:cBhvr>
                                      <p:tavLst>
                                        <p:tav tm="0">
                                          <p:val>
                                            <p:strVal val="#ppt_x"/>
                                          </p:val>
                                        </p:tav>
                                        <p:tav tm="100000">
                                          <p:val>
                                            <p:strVal val="#ppt_x"/>
                                          </p:val>
                                        </p:tav>
                                      </p:tavLst>
                                    </p:anim>
                                    <p:anim calcmode="lin" valueType="num">
                                      <p:cBhvr>
                                        <p:cTn id="13"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0-#ppt_w/2"/>
                                          </p:val>
                                        </p:tav>
                                        <p:tav tm="100000">
                                          <p:val>
                                            <p:strVal val="#ppt_x"/>
                                          </p:val>
                                        </p:tav>
                                      </p:tavLst>
                                    </p:anim>
                                    <p:anim calcmode="lin" valueType="num">
                                      <p:cBhvr additive="base">
                                        <p:cTn id="19"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750"/>
                                        <p:tgtEl>
                                          <p:spTgt spid="11"/>
                                        </p:tgtEl>
                                      </p:cBhvr>
                                    </p:animEffect>
                                    <p:anim calcmode="lin" valueType="num">
                                      <p:cBhvr>
                                        <p:cTn id="25" dur="750" fill="hold"/>
                                        <p:tgtEl>
                                          <p:spTgt spid="11"/>
                                        </p:tgtEl>
                                        <p:attrNameLst>
                                          <p:attrName>ppt_x</p:attrName>
                                        </p:attrNameLst>
                                      </p:cBhvr>
                                      <p:tavLst>
                                        <p:tav tm="0">
                                          <p:val>
                                            <p:strVal val="#ppt_x"/>
                                          </p:val>
                                        </p:tav>
                                        <p:tav tm="100000">
                                          <p:val>
                                            <p:strVal val="#ppt_x"/>
                                          </p:val>
                                        </p:tav>
                                      </p:tavLst>
                                    </p:anim>
                                    <p:anim calcmode="lin" valueType="num">
                                      <p:cBhvr>
                                        <p:cTn id="26"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1+#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16"/>
                </p:tgtEl>
              </p:cMediaNode>
            </p:audio>
          </p:childTnLst>
        </p:cTn>
      </p:par>
    </p:tnLst>
    <p:bldLst>
      <p:bldP spid="8" grpId="0"/>
      <p:bldP spid="9" grpId="0"/>
      <p:bldP spid="10" grpId="0"/>
      <p:bldP spid="11" grpId="0"/>
      <p:bldP spid="12" grpId="0"/>
      <p:bldP spid="13" grpId="0"/>
      <p:bldP spid="1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8" name="TextBox 2"/>
          <p:cNvSpPr txBox="1"/>
          <p:nvPr/>
        </p:nvSpPr>
        <p:spPr>
          <a:xfrm>
            <a:off x="1877931" y="2396420"/>
            <a:ext cx="8436139" cy="184404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6600" dirty="0">
                <a:solidFill>
                  <a:schemeClr val="bg1"/>
                </a:solidFill>
                <a:latin typeface="+mn-lt"/>
                <a:ea typeface="+mn-ea"/>
                <a:cs typeface="+mn-ea"/>
                <a:sym typeface="+mn-lt"/>
              </a:rPr>
              <a:t>回顾</a:t>
            </a:r>
            <a:r>
              <a:rPr lang="en-US" altLang="zh-CN" sz="6600" dirty="0" smtClean="0">
                <a:solidFill>
                  <a:schemeClr val="bg1"/>
                </a:solidFill>
                <a:latin typeface="+mn-lt"/>
                <a:ea typeface="+mn-ea"/>
                <a:cs typeface="+mn-ea"/>
                <a:sym typeface="+mn-lt"/>
              </a:rPr>
              <a:t>20XX</a:t>
            </a:r>
            <a:endParaRPr lang="en-US" altLang="zh-CN" sz="6600" dirty="0">
              <a:solidFill>
                <a:schemeClr val="bg1"/>
              </a:solidFill>
              <a:latin typeface="+mn-lt"/>
              <a:ea typeface="+mn-ea"/>
              <a:cs typeface="+mn-ea"/>
              <a:sym typeface="+mn-lt"/>
            </a:endParaRPr>
          </a:p>
          <a:p>
            <a:r>
              <a:rPr lang="zh-CN" altLang="en-US" dirty="0" smtClean="0">
                <a:solidFill>
                  <a:schemeClr val="bg1"/>
                </a:solidFill>
                <a:latin typeface="+mn-lt"/>
                <a:ea typeface="+mn-ea"/>
                <a:cs typeface="+mn-ea"/>
                <a:sym typeface="+mn-lt"/>
              </a:rPr>
              <a:t> 我们收获了什么？</a:t>
            </a:r>
            <a:endParaRPr lang="zh-CN" altLang="en-US" dirty="0">
              <a:solidFill>
                <a:schemeClr val="bg1"/>
              </a:solidFill>
              <a:latin typeface="+mn-lt"/>
              <a:ea typeface="+mn-ea"/>
              <a:cs typeface="+mn-ea"/>
              <a:sym typeface="+mn-lt"/>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134641" y="1351648"/>
            <a:ext cx="6034686" cy="41733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75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6" presetClass="emph" presetSubtype="0" fill="hold" grpId="1" nodeType="withEffect">
                                  <p:stCondLst>
                                    <p:cond delay="1000"/>
                                  </p:stCondLst>
                                  <p:childTnLst>
                                    <p:animScale>
                                      <p:cBhvr>
                                        <p:cTn id="15" dur="3000" fill="hold"/>
                                        <p:tgtEl>
                                          <p:spTgt spid="8"/>
                                        </p:tgtEl>
                                      </p:cBhvr>
                                      <p:by x="95000" y="95000"/>
                                    </p:animScale>
                                  </p:childTnLst>
                                </p:cTn>
                              </p:par>
                              <p:par>
                                <p:cTn id="16" presetID="6" presetClass="emph" presetSubtype="0" fill="hold" grpId="2" nodeType="withEffect">
                                  <p:stCondLst>
                                    <p:cond delay="4000"/>
                                  </p:stCondLst>
                                  <p:childTnLst>
                                    <p:animScale>
                                      <p:cBhvr>
                                        <p:cTn id="17" dur="250" fill="hold"/>
                                        <p:tgtEl>
                                          <p:spTgt spid="8"/>
                                        </p:tgtEl>
                                      </p:cBhvr>
                                      <p:by x="300000" y="300000"/>
                                    </p:animScale>
                                  </p:childTnLst>
                                </p:cTn>
                              </p:par>
                              <p:par>
                                <p:cTn id="18" presetID="10" presetClass="exit" presetSubtype="0" fill="hold" grpId="3" nodeType="withEffect">
                                  <p:stCondLst>
                                    <p:cond delay="4000"/>
                                  </p:stCondLst>
                                  <p:childTnLst>
                                    <p:animEffect transition="out" filter="fade">
                                      <p:cBhvr>
                                        <p:cTn id="19" dur="150"/>
                                        <p:tgtEl>
                                          <p:spTgt spid="8"/>
                                        </p:tgtEl>
                                      </p:cBhvr>
                                    </p:animEffect>
                                    <p:set>
                                      <p:cBhvr>
                                        <p:cTn id="20" dur="1" fill="hold">
                                          <p:stCondLst>
                                            <p:cond delay="14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8" grpId="1"/>
      <p:bldP spid="8" grpId="2"/>
      <p:bldP spid="8" grpId="3"/>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25264" y="2495137"/>
            <a:ext cx="3505305" cy="2424139"/>
          </a:xfrm>
          <a:prstGeom prst="rect">
            <a:avLst/>
          </a:prstGeom>
        </p:spPr>
      </p:pic>
      <p:sp>
        <p:nvSpPr>
          <p:cNvPr id="5" name="TextBox 2"/>
          <p:cNvSpPr txBox="1"/>
          <p:nvPr/>
        </p:nvSpPr>
        <p:spPr>
          <a:xfrm>
            <a:off x="803118" y="3045541"/>
            <a:ext cx="2749596" cy="132333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4000" dirty="0" smtClean="0">
                <a:solidFill>
                  <a:schemeClr val="bg1"/>
                </a:solidFill>
                <a:latin typeface="+mn-lt"/>
                <a:ea typeface="+mn-ea"/>
                <a:cs typeface="+mn-ea"/>
                <a:sym typeface="+mn-lt"/>
              </a:rPr>
              <a:t>重点项目全部完成！</a:t>
            </a:r>
            <a:endParaRPr lang="zh-CN" altLang="en-US" sz="4000" dirty="0">
              <a:solidFill>
                <a:schemeClr val="bg1"/>
              </a:solidFill>
              <a:latin typeface="+mn-lt"/>
              <a:ea typeface="+mn-ea"/>
              <a:cs typeface="+mn-ea"/>
              <a:sym typeface="+mn-lt"/>
            </a:endParaRPr>
          </a:p>
        </p:txBody>
      </p:sp>
      <p:cxnSp>
        <p:nvCxnSpPr>
          <p:cNvPr id="10" name="直接连接符 9"/>
          <p:cNvCxnSpPr/>
          <p:nvPr/>
        </p:nvCxnSpPr>
        <p:spPr>
          <a:xfrm>
            <a:off x="2078265" y="-449942"/>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Box 2"/>
          <p:cNvSpPr txBox="1"/>
          <p:nvPr/>
        </p:nvSpPr>
        <p:spPr>
          <a:xfrm>
            <a:off x="703467" y="4684904"/>
            <a:ext cx="2749596" cy="156955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9600" dirty="0" smtClean="0">
                <a:solidFill>
                  <a:schemeClr val="bg1"/>
                </a:solidFill>
                <a:latin typeface="+mn-lt"/>
                <a:ea typeface="+mn-ea"/>
                <a:cs typeface="+mn-ea"/>
                <a:sym typeface="+mn-lt"/>
              </a:rPr>
              <a:t>01</a:t>
            </a:r>
            <a:endParaRPr lang="zh-CN" altLang="en-US" sz="9600" dirty="0">
              <a:solidFill>
                <a:schemeClr val="bg1"/>
              </a:solidFill>
              <a:latin typeface="+mn-lt"/>
              <a:ea typeface="+mn-ea"/>
              <a:cs typeface="+mn-ea"/>
              <a:sym typeface="+mn-lt"/>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17506" y="2495137"/>
            <a:ext cx="3505305" cy="2424139"/>
          </a:xfrm>
          <a:prstGeom prst="rect">
            <a:avLst/>
          </a:prstGeom>
        </p:spPr>
      </p:pic>
      <p:sp>
        <p:nvSpPr>
          <p:cNvPr id="13" name="TextBox 2"/>
          <p:cNvSpPr txBox="1"/>
          <p:nvPr/>
        </p:nvSpPr>
        <p:spPr>
          <a:xfrm>
            <a:off x="4795360" y="3045541"/>
            <a:ext cx="2749596" cy="132333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4000" dirty="0" smtClean="0">
                <a:solidFill>
                  <a:schemeClr val="bg1"/>
                </a:solidFill>
                <a:latin typeface="+mn-lt"/>
                <a:ea typeface="+mn-ea"/>
                <a:cs typeface="+mn-ea"/>
                <a:sym typeface="+mn-lt"/>
              </a:rPr>
              <a:t>重点项目全部完成！</a:t>
            </a:r>
            <a:endParaRPr lang="zh-CN" altLang="en-US" sz="4000" dirty="0">
              <a:solidFill>
                <a:schemeClr val="bg1"/>
              </a:solidFill>
              <a:latin typeface="+mn-lt"/>
              <a:ea typeface="+mn-ea"/>
              <a:cs typeface="+mn-ea"/>
              <a:sym typeface="+mn-lt"/>
            </a:endParaRPr>
          </a:p>
        </p:txBody>
      </p:sp>
      <p:cxnSp>
        <p:nvCxnSpPr>
          <p:cNvPr id="14" name="直接连接符 13"/>
          <p:cNvCxnSpPr/>
          <p:nvPr/>
        </p:nvCxnSpPr>
        <p:spPr>
          <a:xfrm>
            <a:off x="6070507" y="-449942"/>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2"/>
          <p:cNvSpPr txBox="1"/>
          <p:nvPr/>
        </p:nvSpPr>
        <p:spPr>
          <a:xfrm>
            <a:off x="4695709" y="4684904"/>
            <a:ext cx="2749596" cy="156955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9600" dirty="0" smtClean="0">
                <a:solidFill>
                  <a:schemeClr val="bg1"/>
                </a:solidFill>
                <a:latin typeface="+mn-lt"/>
                <a:ea typeface="+mn-ea"/>
                <a:cs typeface="+mn-ea"/>
                <a:sym typeface="+mn-lt"/>
              </a:rPr>
              <a:t>02</a:t>
            </a:r>
            <a:endParaRPr lang="zh-CN" altLang="en-US" sz="9600" dirty="0">
              <a:solidFill>
                <a:schemeClr val="bg1"/>
              </a:solidFill>
              <a:latin typeface="+mn-lt"/>
              <a:ea typeface="+mn-ea"/>
              <a:cs typeface="+mn-ea"/>
              <a:sym typeface="+mn-lt"/>
            </a:endParaRPr>
          </a:p>
        </p:txBody>
      </p:sp>
      <p:pic>
        <p:nvPicPr>
          <p:cNvPr id="16" name="图片 1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8409748" y="2495137"/>
            <a:ext cx="3505305" cy="2424139"/>
          </a:xfrm>
          <a:prstGeom prst="rect">
            <a:avLst/>
          </a:prstGeom>
        </p:spPr>
      </p:pic>
      <p:sp>
        <p:nvSpPr>
          <p:cNvPr id="17" name="TextBox 2"/>
          <p:cNvSpPr txBox="1"/>
          <p:nvPr/>
        </p:nvSpPr>
        <p:spPr>
          <a:xfrm>
            <a:off x="8787602" y="3045541"/>
            <a:ext cx="2749596" cy="132333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4000" dirty="0" smtClean="0">
                <a:solidFill>
                  <a:schemeClr val="bg1"/>
                </a:solidFill>
                <a:latin typeface="+mn-lt"/>
                <a:ea typeface="+mn-ea"/>
                <a:cs typeface="+mn-ea"/>
                <a:sym typeface="+mn-lt"/>
              </a:rPr>
              <a:t>重点项目全部完成！</a:t>
            </a:r>
            <a:endParaRPr lang="zh-CN" altLang="en-US" sz="4000" dirty="0">
              <a:solidFill>
                <a:schemeClr val="bg1"/>
              </a:solidFill>
              <a:latin typeface="+mn-lt"/>
              <a:ea typeface="+mn-ea"/>
              <a:cs typeface="+mn-ea"/>
              <a:sym typeface="+mn-lt"/>
            </a:endParaRPr>
          </a:p>
        </p:txBody>
      </p:sp>
      <p:cxnSp>
        <p:nvCxnSpPr>
          <p:cNvPr id="18" name="直接连接符 17"/>
          <p:cNvCxnSpPr/>
          <p:nvPr/>
        </p:nvCxnSpPr>
        <p:spPr>
          <a:xfrm>
            <a:off x="10062749" y="-449942"/>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2"/>
          <p:cNvSpPr txBox="1"/>
          <p:nvPr/>
        </p:nvSpPr>
        <p:spPr>
          <a:xfrm>
            <a:off x="8687951" y="4684904"/>
            <a:ext cx="2749596" cy="156955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9600" dirty="0" smtClean="0">
                <a:solidFill>
                  <a:schemeClr val="bg1"/>
                </a:solidFill>
                <a:latin typeface="+mn-lt"/>
                <a:ea typeface="+mn-ea"/>
                <a:cs typeface="+mn-ea"/>
                <a:sym typeface="+mn-lt"/>
              </a:rPr>
              <a:t>03</a:t>
            </a:r>
            <a:endParaRPr lang="zh-CN" altLang="en-US" sz="96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up)">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wipe(up)">
                                      <p:cBhvr>
                                        <p:cTn id="32" dur="500"/>
                                        <p:tgtEl>
                                          <p:spTgt spid="14"/>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fad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1"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up)">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1" fill="hold"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up)">
                                      <p:cBhvr>
                                        <p:cTn id="57" dur="500"/>
                                        <p:tgtEl>
                                          <p:spTgt spid="1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p:bldP spid="13" grpId="0"/>
      <p:bldP spid="15" grpId="0"/>
      <p:bldP spid="17" grpId="0"/>
      <p:bldP spid="1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078657" y="1342317"/>
            <a:ext cx="6034686" cy="4173365"/>
          </a:xfrm>
          <a:prstGeom prst="rect">
            <a:avLst/>
          </a:prstGeom>
        </p:spPr>
      </p:pic>
      <p:sp>
        <p:nvSpPr>
          <p:cNvPr id="5" name="TextBox 2"/>
          <p:cNvSpPr txBox="1"/>
          <p:nvPr/>
        </p:nvSpPr>
        <p:spPr>
          <a:xfrm>
            <a:off x="1755080" y="2339340"/>
            <a:ext cx="8436139"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5400" dirty="0" smtClean="0">
                <a:solidFill>
                  <a:schemeClr val="bg1"/>
                </a:solidFill>
                <a:latin typeface="+mn-lt"/>
                <a:ea typeface="+mn-ea"/>
                <a:cs typeface="+mn-ea"/>
                <a:sym typeface="+mn-lt"/>
              </a:rPr>
              <a:t>全年营业额突破</a:t>
            </a:r>
            <a:endParaRPr lang="zh-CN" altLang="en-US" sz="5400" dirty="0">
              <a:solidFill>
                <a:schemeClr val="bg1"/>
              </a:solidFill>
              <a:latin typeface="+mn-lt"/>
              <a:ea typeface="+mn-ea"/>
              <a:cs typeface="+mn-ea"/>
              <a:sym typeface="+mn-lt"/>
            </a:endParaRPr>
          </a:p>
        </p:txBody>
      </p:sp>
      <p:sp>
        <p:nvSpPr>
          <p:cNvPr id="6" name="TextBox 2"/>
          <p:cNvSpPr txBox="1"/>
          <p:nvPr/>
        </p:nvSpPr>
        <p:spPr>
          <a:xfrm>
            <a:off x="3993982" y="3240114"/>
            <a:ext cx="882818" cy="1107887"/>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6600" dirty="0" smtClean="0">
                <a:solidFill>
                  <a:schemeClr val="bg1"/>
                </a:solidFill>
                <a:latin typeface="+mn-lt"/>
                <a:ea typeface="+mn-ea"/>
                <a:cs typeface="+mn-ea"/>
                <a:sym typeface="+mn-lt"/>
              </a:rPr>
              <a:t>6</a:t>
            </a:r>
            <a:endParaRPr lang="zh-CN" altLang="en-US" sz="6600" dirty="0">
              <a:solidFill>
                <a:schemeClr val="bg1"/>
              </a:solidFill>
              <a:latin typeface="+mn-lt"/>
              <a:ea typeface="+mn-ea"/>
              <a:cs typeface="+mn-ea"/>
              <a:sym typeface="+mn-lt"/>
            </a:endParaRPr>
          </a:p>
        </p:txBody>
      </p:sp>
      <p:sp>
        <p:nvSpPr>
          <p:cNvPr id="7" name="TextBox 2"/>
          <p:cNvSpPr txBox="1"/>
          <p:nvPr/>
        </p:nvSpPr>
        <p:spPr>
          <a:xfrm>
            <a:off x="4542157" y="3240114"/>
            <a:ext cx="882818" cy="1107887"/>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6600" dirty="0" smtClean="0">
                <a:solidFill>
                  <a:schemeClr val="bg1"/>
                </a:solidFill>
                <a:latin typeface="+mn-lt"/>
                <a:ea typeface="+mn-ea"/>
                <a:cs typeface="+mn-ea"/>
                <a:sym typeface="+mn-lt"/>
              </a:rPr>
              <a:t>0</a:t>
            </a:r>
            <a:endParaRPr lang="zh-CN" altLang="en-US" sz="6600" dirty="0">
              <a:solidFill>
                <a:schemeClr val="bg1"/>
              </a:solidFill>
              <a:latin typeface="+mn-lt"/>
              <a:ea typeface="+mn-ea"/>
              <a:cs typeface="+mn-ea"/>
              <a:sym typeface="+mn-lt"/>
            </a:endParaRPr>
          </a:p>
        </p:txBody>
      </p:sp>
      <p:sp>
        <p:nvSpPr>
          <p:cNvPr id="8" name="TextBox 2"/>
          <p:cNvSpPr txBox="1"/>
          <p:nvPr/>
        </p:nvSpPr>
        <p:spPr>
          <a:xfrm>
            <a:off x="5090332" y="3240114"/>
            <a:ext cx="882818" cy="1107887"/>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6600" dirty="0" smtClean="0">
                <a:solidFill>
                  <a:schemeClr val="bg1"/>
                </a:solidFill>
                <a:latin typeface="+mn-lt"/>
                <a:ea typeface="+mn-ea"/>
                <a:cs typeface="+mn-ea"/>
                <a:sym typeface="+mn-lt"/>
              </a:rPr>
              <a:t>5</a:t>
            </a:r>
            <a:endParaRPr lang="zh-CN" altLang="en-US" sz="6600" dirty="0">
              <a:solidFill>
                <a:schemeClr val="bg1"/>
              </a:solidFill>
              <a:latin typeface="+mn-lt"/>
              <a:ea typeface="+mn-ea"/>
              <a:cs typeface="+mn-ea"/>
              <a:sym typeface="+mn-lt"/>
            </a:endParaRPr>
          </a:p>
        </p:txBody>
      </p:sp>
      <p:sp>
        <p:nvSpPr>
          <p:cNvPr id="9" name="TextBox 2"/>
          <p:cNvSpPr txBox="1"/>
          <p:nvPr/>
        </p:nvSpPr>
        <p:spPr>
          <a:xfrm>
            <a:off x="5638507" y="3240114"/>
            <a:ext cx="882818" cy="1107887"/>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6600" dirty="0" smtClean="0">
                <a:solidFill>
                  <a:schemeClr val="bg1"/>
                </a:solidFill>
                <a:latin typeface="+mn-lt"/>
                <a:ea typeface="+mn-ea"/>
                <a:cs typeface="+mn-ea"/>
                <a:sym typeface="+mn-lt"/>
              </a:rPr>
              <a:t>4</a:t>
            </a:r>
            <a:endParaRPr lang="zh-CN" altLang="en-US" sz="6600" dirty="0">
              <a:solidFill>
                <a:schemeClr val="bg1"/>
              </a:solidFill>
              <a:latin typeface="+mn-lt"/>
              <a:ea typeface="+mn-ea"/>
              <a:cs typeface="+mn-ea"/>
              <a:sym typeface="+mn-lt"/>
            </a:endParaRPr>
          </a:p>
        </p:txBody>
      </p:sp>
      <p:sp>
        <p:nvSpPr>
          <p:cNvPr id="10" name="TextBox 2"/>
          <p:cNvSpPr txBox="1"/>
          <p:nvPr/>
        </p:nvSpPr>
        <p:spPr>
          <a:xfrm>
            <a:off x="6186682" y="3240114"/>
            <a:ext cx="882818" cy="1107887"/>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6600" dirty="0" smtClean="0">
                <a:solidFill>
                  <a:schemeClr val="bg1"/>
                </a:solidFill>
                <a:latin typeface="+mn-lt"/>
                <a:ea typeface="+mn-ea"/>
                <a:cs typeface="+mn-ea"/>
                <a:sym typeface="+mn-lt"/>
              </a:rPr>
              <a:t>6</a:t>
            </a:r>
            <a:endParaRPr lang="zh-CN" altLang="en-US" sz="6600" dirty="0">
              <a:solidFill>
                <a:schemeClr val="bg1"/>
              </a:solidFill>
              <a:latin typeface="+mn-lt"/>
              <a:ea typeface="+mn-ea"/>
              <a:cs typeface="+mn-ea"/>
              <a:sym typeface="+mn-lt"/>
            </a:endParaRPr>
          </a:p>
        </p:txBody>
      </p:sp>
      <p:sp>
        <p:nvSpPr>
          <p:cNvPr id="11" name="TextBox 2"/>
          <p:cNvSpPr txBox="1"/>
          <p:nvPr/>
        </p:nvSpPr>
        <p:spPr>
          <a:xfrm>
            <a:off x="6941775" y="3151697"/>
            <a:ext cx="882818" cy="1107887"/>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6600" dirty="0" smtClean="0">
                <a:solidFill>
                  <a:schemeClr val="bg1"/>
                </a:solidFill>
                <a:latin typeface="+mn-lt"/>
                <a:ea typeface="+mn-ea"/>
                <a:cs typeface="+mn-ea"/>
                <a:sym typeface="+mn-lt"/>
              </a:rPr>
              <a:t>万</a:t>
            </a:r>
            <a:endParaRPr lang="zh-CN" altLang="en-US" sz="66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14:presetBounceEnd="52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2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2000">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strVal val="(6*min(max(#ppt_w*#ppt_h,.3),1)-7.4)/-.7*#ppt_w"/>
                                              </p:val>
                                            </p:tav>
                                            <p:tav tm="100000">
                                              <p:val>
                                                <p:strVal val="#ppt_w"/>
                                              </p:val>
                                            </p:tav>
                                          </p:tavLst>
                                        </p:anim>
                                        <p:anim calcmode="lin" valueType="num">
                                          <p:cBhvr>
                                            <p:cTn id="21" dur="500" fill="hold"/>
                                            <p:tgtEl>
                                              <p:spTgt spid="6"/>
                                            </p:tgtEl>
                                            <p:attrNameLst>
                                              <p:attrName>ppt_h</p:attrName>
                                            </p:attrNameLst>
                                          </p:cBhvr>
                                          <p:tavLst>
                                            <p:tav tm="0">
                                              <p:val>
                                                <p:strVal val="(6*min(max(#ppt_w*#ppt_h,.3),1)-7.4)/-.7*#ppt_h"/>
                                              </p:val>
                                            </p:tav>
                                            <p:tav tm="100000">
                                              <p:val>
                                                <p:strVal val="#ppt_h"/>
                                              </p:val>
                                            </p:tav>
                                          </p:tavLst>
                                        </p:anim>
                                        <p:anim calcmode="lin" valueType="num">
                                          <p:cBhvr>
                                            <p:cTn id="22" dur="500" fill="hold"/>
                                            <p:tgtEl>
                                              <p:spTgt spid="6"/>
                                            </p:tgtEl>
                                            <p:attrNameLst>
                                              <p:attrName>ppt_x</p:attrName>
                                            </p:attrNameLst>
                                          </p:cBhvr>
                                          <p:tavLst>
                                            <p:tav tm="0">
                                              <p:val>
                                                <p:fltVal val="0.5"/>
                                              </p:val>
                                            </p:tav>
                                            <p:tav tm="100000">
                                              <p:val>
                                                <p:strVal val="#ppt_x"/>
                                              </p:val>
                                            </p:tav>
                                          </p:tavLst>
                                        </p:anim>
                                        <p:anim calcmode="lin" valueType="num">
                                          <p:cBhvr>
                                            <p:cTn id="23" dur="500" fill="hold"/>
                                            <p:tgtEl>
                                              <p:spTgt spid="6"/>
                                            </p:tgtEl>
                                            <p:attrNameLst>
                                              <p:attrName>ppt_y</p:attrName>
                                            </p:attrNameLst>
                                          </p:cBhvr>
                                          <p:tavLst>
                                            <p:tav tm="0">
                                              <p:val>
                                                <p:strVal val="1+(6*min(max(#ppt_w*#ppt_h,.3),1)-7.4)/-.7*#ppt_h/2"/>
                                              </p:val>
                                            </p:tav>
                                            <p:tav tm="100000">
                                              <p:val>
                                                <p:strVal val="#ppt_y"/>
                                              </p:val>
                                            </p:tav>
                                          </p:tavLst>
                                        </p:anim>
                                      </p:childTnLst>
                                    </p:cTn>
                                  </p:par>
                                  <p:par>
                                    <p:cTn id="24" presetID="23" presetClass="entr" presetSubtype="36" fill="hold" grpId="0"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strVal val="(6*min(max(#ppt_w*#ppt_h,.3),1)-7.4)/-.7*#ppt_w"/>
                                              </p:val>
                                            </p:tav>
                                            <p:tav tm="100000">
                                              <p:val>
                                                <p:strVal val="#ppt_w"/>
                                              </p:val>
                                            </p:tav>
                                          </p:tavLst>
                                        </p:anim>
                                        <p:anim calcmode="lin" valueType="num">
                                          <p:cBhvr>
                                            <p:cTn id="27" dur="500" fill="hold"/>
                                            <p:tgtEl>
                                              <p:spTgt spid="7"/>
                                            </p:tgtEl>
                                            <p:attrNameLst>
                                              <p:attrName>ppt_h</p:attrName>
                                            </p:attrNameLst>
                                          </p:cBhvr>
                                          <p:tavLst>
                                            <p:tav tm="0">
                                              <p:val>
                                                <p:strVal val="(6*min(max(#ppt_w*#ppt_h,.3),1)-7.4)/-.7*#ppt_h"/>
                                              </p:val>
                                            </p:tav>
                                            <p:tav tm="100000">
                                              <p:val>
                                                <p:strVal val="#ppt_h"/>
                                              </p:val>
                                            </p:tav>
                                          </p:tavLst>
                                        </p:anim>
                                        <p:anim calcmode="lin" valueType="num">
                                          <p:cBhvr>
                                            <p:cTn id="28" dur="500" fill="hold"/>
                                            <p:tgtEl>
                                              <p:spTgt spid="7"/>
                                            </p:tgtEl>
                                            <p:attrNameLst>
                                              <p:attrName>ppt_x</p:attrName>
                                            </p:attrNameLst>
                                          </p:cBhvr>
                                          <p:tavLst>
                                            <p:tav tm="0">
                                              <p:val>
                                                <p:fltVal val="0.5"/>
                                              </p:val>
                                            </p:tav>
                                            <p:tav tm="100000">
                                              <p:val>
                                                <p:strVal val="#ppt_x"/>
                                              </p:val>
                                            </p:tav>
                                          </p:tavLst>
                                        </p:anim>
                                        <p:anim calcmode="lin" valueType="num">
                                          <p:cBhvr>
                                            <p:cTn id="29" dur="500" fill="hold"/>
                                            <p:tgtEl>
                                              <p:spTgt spid="7"/>
                                            </p:tgtEl>
                                            <p:attrNameLst>
                                              <p:attrName>ppt_y</p:attrName>
                                            </p:attrNameLst>
                                          </p:cBhvr>
                                          <p:tavLst>
                                            <p:tav tm="0">
                                              <p:val>
                                                <p:strVal val="1+(6*min(max(#ppt_w*#ppt_h,.3),1)-7.4)/-.7*#ppt_h/2"/>
                                              </p:val>
                                            </p:tav>
                                            <p:tav tm="100000">
                                              <p:val>
                                                <p:strVal val="#ppt_y"/>
                                              </p:val>
                                            </p:tav>
                                          </p:tavLst>
                                        </p:anim>
                                      </p:childTnLst>
                                    </p:cTn>
                                  </p:par>
                                  <p:par>
                                    <p:cTn id="30" presetID="23" presetClass="entr" presetSubtype="36"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strVal val="(6*min(max(#ppt_w*#ppt_h,.3),1)-7.4)/-.7*#ppt_w"/>
                                              </p:val>
                                            </p:tav>
                                            <p:tav tm="100000">
                                              <p:val>
                                                <p:strVal val="#ppt_w"/>
                                              </p:val>
                                            </p:tav>
                                          </p:tavLst>
                                        </p:anim>
                                        <p:anim calcmode="lin" valueType="num">
                                          <p:cBhvr>
                                            <p:cTn id="33" dur="500" fill="hold"/>
                                            <p:tgtEl>
                                              <p:spTgt spid="8"/>
                                            </p:tgtEl>
                                            <p:attrNameLst>
                                              <p:attrName>ppt_h</p:attrName>
                                            </p:attrNameLst>
                                          </p:cBhvr>
                                          <p:tavLst>
                                            <p:tav tm="0">
                                              <p:val>
                                                <p:strVal val="(6*min(max(#ppt_w*#ppt_h,.3),1)-7.4)/-.7*#ppt_h"/>
                                              </p:val>
                                            </p:tav>
                                            <p:tav tm="100000">
                                              <p:val>
                                                <p:strVal val="#ppt_h"/>
                                              </p:val>
                                            </p:tav>
                                          </p:tavLst>
                                        </p:anim>
                                        <p:anim calcmode="lin" valueType="num">
                                          <p:cBhvr>
                                            <p:cTn id="34" dur="500" fill="hold"/>
                                            <p:tgtEl>
                                              <p:spTgt spid="8"/>
                                            </p:tgtEl>
                                            <p:attrNameLst>
                                              <p:attrName>ppt_x</p:attrName>
                                            </p:attrNameLst>
                                          </p:cBhvr>
                                          <p:tavLst>
                                            <p:tav tm="0">
                                              <p:val>
                                                <p:fltVal val="0.5"/>
                                              </p:val>
                                            </p:tav>
                                            <p:tav tm="100000">
                                              <p:val>
                                                <p:strVal val="#ppt_x"/>
                                              </p:val>
                                            </p:tav>
                                          </p:tavLst>
                                        </p:anim>
                                        <p:anim calcmode="lin" valueType="num">
                                          <p:cBhvr>
                                            <p:cTn id="35" dur="500" fill="hold"/>
                                            <p:tgtEl>
                                              <p:spTgt spid="8"/>
                                            </p:tgtEl>
                                            <p:attrNameLst>
                                              <p:attrName>ppt_y</p:attrName>
                                            </p:attrNameLst>
                                          </p:cBhvr>
                                          <p:tavLst>
                                            <p:tav tm="0">
                                              <p:val>
                                                <p:strVal val="1+(6*min(max(#ppt_w*#ppt_h,.3),1)-7.4)/-.7*#ppt_h/2"/>
                                              </p:val>
                                            </p:tav>
                                            <p:tav tm="100000">
                                              <p:val>
                                                <p:strVal val="#ppt_y"/>
                                              </p:val>
                                            </p:tav>
                                          </p:tavLst>
                                        </p:anim>
                                      </p:childTnLst>
                                    </p:cTn>
                                  </p:par>
                                  <p:par>
                                    <p:cTn id="36" presetID="23" presetClass="entr" presetSubtype="36" fill="hold" grpId="0" nodeType="withEffect">
                                      <p:stCondLst>
                                        <p:cond delay="75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strVal val="(6*min(max(#ppt_w*#ppt_h,.3),1)-7.4)/-.7*#ppt_w"/>
                                              </p:val>
                                            </p:tav>
                                            <p:tav tm="100000">
                                              <p:val>
                                                <p:strVal val="#ppt_w"/>
                                              </p:val>
                                            </p:tav>
                                          </p:tavLst>
                                        </p:anim>
                                        <p:anim calcmode="lin" valueType="num">
                                          <p:cBhvr>
                                            <p:cTn id="39" dur="500" fill="hold"/>
                                            <p:tgtEl>
                                              <p:spTgt spid="9"/>
                                            </p:tgtEl>
                                            <p:attrNameLst>
                                              <p:attrName>ppt_h</p:attrName>
                                            </p:attrNameLst>
                                          </p:cBhvr>
                                          <p:tavLst>
                                            <p:tav tm="0">
                                              <p:val>
                                                <p:strVal val="(6*min(max(#ppt_w*#ppt_h,.3),1)-7.4)/-.7*#ppt_h"/>
                                              </p:val>
                                            </p:tav>
                                            <p:tav tm="100000">
                                              <p:val>
                                                <p:strVal val="#ppt_h"/>
                                              </p:val>
                                            </p:tav>
                                          </p:tavLst>
                                        </p:anim>
                                        <p:anim calcmode="lin" valueType="num">
                                          <p:cBhvr>
                                            <p:cTn id="40" dur="500" fill="hold"/>
                                            <p:tgtEl>
                                              <p:spTgt spid="9"/>
                                            </p:tgtEl>
                                            <p:attrNameLst>
                                              <p:attrName>ppt_x</p:attrName>
                                            </p:attrNameLst>
                                          </p:cBhvr>
                                          <p:tavLst>
                                            <p:tav tm="0">
                                              <p:val>
                                                <p:fltVal val="0.5"/>
                                              </p:val>
                                            </p:tav>
                                            <p:tav tm="100000">
                                              <p:val>
                                                <p:strVal val="#ppt_x"/>
                                              </p:val>
                                            </p:tav>
                                          </p:tavLst>
                                        </p:anim>
                                        <p:anim calcmode="lin" valueType="num">
                                          <p:cBhvr>
                                            <p:cTn id="41" dur="500" fill="hold"/>
                                            <p:tgtEl>
                                              <p:spTgt spid="9"/>
                                            </p:tgtEl>
                                            <p:attrNameLst>
                                              <p:attrName>ppt_y</p:attrName>
                                            </p:attrNameLst>
                                          </p:cBhvr>
                                          <p:tavLst>
                                            <p:tav tm="0">
                                              <p:val>
                                                <p:strVal val="1+(6*min(max(#ppt_w*#ppt_h,.3),1)-7.4)/-.7*#ppt_h/2"/>
                                              </p:val>
                                            </p:tav>
                                            <p:tav tm="100000">
                                              <p:val>
                                                <p:strVal val="#ppt_y"/>
                                              </p:val>
                                            </p:tav>
                                          </p:tavLst>
                                        </p:anim>
                                      </p:childTnLst>
                                    </p:cTn>
                                  </p:par>
                                  <p:par>
                                    <p:cTn id="42" presetID="23" presetClass="entr" presetSubtype="36" fill="hold" grpId="0" nodeType="withEffect">
                                      <p:stCondLst>
                                        <p:cond delay="1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par>
                                    <p:cTn id="48" presetID="23" presetClass="entr" presetSubtype="36" fill="hold" grpId="0" nodeType="withEffect">
                                      <p:stCondLst>
                                        <p:cond delay="1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strVal val="(6*min(max(#ppt_w*#ppt_h,.3),1)-7.4)/-.7*#ppt_w"/>
                                              </p:val>
                                            </p:tav>
                                            <p:tav tm="100000">
                                              <p:val>
                                                <p:strVal val="#ppt_w"/>
                                              </p:val>
                                            </p:tav>
                                          </p:tavLst>
                                        </p:anim>
                                        <p:anim calcmode="lin" valueType="num">
                                          <p:cBhvr>
                                            <p:cTn id="51" dur="500" fill="hold"/>
                                            <p:tgtEl>
                                              <p:spTgt spid="11"/>
                                            </p:tgtEl>
                                            <p:attrNameLst>
                                              <p:attrName>ppt_h</p:attrName>
                                            </p:attrNameLst>
                                          </p:cBhvr>
                                          <p:tavLst>
                                            <p:tav tm="0">
                                              <p:val>
                                                <p:strVal val="(6*min(max(#ppt_w*#ppt_h,.3),1)-7.4)/-.7*#ppt_h"/>
                                              </p:val>
                                            </p:tav>
                                            <p:tav tm="100000">
                                              <p:val>
                                                <p:strVal val="#ppt_h"/>
                                              </p:val>
                                            </p:tav>
                                          </p:tavLst>
                                        </p:anim>
                                        <p:anim calcmode="lin" valueType="num">
                                          <p:cBhvr>
                                            <p:cTn id="52" dur="500" fill="hold"/>
                                            <p:tgtEl>
                                              <p:spTgt spid="11"/>
                                            </p:tgtEl>
                                            <p:attrNameLst>
                                              <p:attrName>ppt_x</p:attrName>
                                            </p:attrNameLst>
                                          </p:cBhvr>
                                          <p:tavLst>
                                            <p:tav tm="0">
                                              <p:val>
                                                <p:fltVal val="0.5"/>
                                              </p:val>
                                            </p:tav>
                                            <p:tav tm="100000">
                                              <p:val>
                                                <p:strVal val="#ppt_x"/>
                                              </p:val>
                                            </p:tav>
                                          </p:tavLst>
                                        </p:anim>
                                        <p:anim calcmode="lin" valueType="num">
                                          <p:cBhvr>
                                            <p:cTn id="53"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Effect transition="in" filter="fade">
                                          <p:cBhvr>
                                            <p:cTn id="15" dur="1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500" fill="hold"/>
                                            <p:tgtEl>
                                              <p:spTgt spid="6"/>
                                            </p:tgtEl>
                                            <p:attrNameLst>
                                              <p:attrName>ppt_w</p:attrName>
                                            </p:attrNameLst>
                                          </p:cBhvr>
                                          <p:tavLst>
                                            <p:tav tm="0">
                                              <p:val>
                                                <p:strVal val="(6*min(max(#ppt_w*#ppt_h,.3),1)-7.4)/-.7*#ppt_w"/>
                                              </p:val>
                                            </p:tav>
                                            <p:tav tm="100000">
                                              <p:val>
                                                <p:strVal val="#ppt_w"/>
                                              </p:val>
                                            </p:tav>
                                          </p:tavLst>
                                        </p:anim>
                                        <p:anim calcmode="lin" valueType="num">
                                          <p:cBhvr>
                                            <p:cTn id="21" dur="500" fill="hold"/>
                                            <p:tgtEl>
                                              <p:spTgt spid="6"/>
                                            </p:tgtEl>
                                            <p:attrNameLst>
                                              <p:attrName>ppt_h</p:attrName>
                                            </p:attrNameLst>
                                          </p:cBhvr>
                                          <p:tavLst>
                                            <p:tav tm="0">
                                              <p:val>
                                                <p:strVal val="(6*min(max(#ppt_w*#ppt_h,.3),1)-7.4)/-.7*#ppt_h"/>
                                              </p:val>
                                            </p:tav>
                                            <p:tav tm="100000">
                                              <p:val>
                                                <p:strVal val="#ppt_h"/>
                                              </p:val>
                                            </p:tav>
                                          </p:tavLst>
                                        </p:anim>
                                        <p:anim calcmode="lin" valueType="num">
                                          <p:cBhvr>
                                            <p:cTn id="22" dur="500" fill="hold"/>
                                            <p:tgtEl>
                                              <p:spTgt spid="6"/>
                                            </p:tgtEl>
                                            <p:attrNameLst>
                                              <p:attrName>ppt_x</p:attrName>
                                            </p:attrNameLst>
                                          </p:cBhvr>
                                          <p:tavLst>
                                            <p:tav tm="0">
                                              <p:val>
                                                <p:fltVal val="0.5"/>
                                              </p:val>
                                            </p:tav>
                                            <p:tav tm="100000">
                                              <p:val>
                                                <p:strVal val="#ppt_x"/>
                                              </p:val>
                                            </p:tav>
                                          </p:tavLst>
                                        </p:anim>
                                        <p:anim calcmode="lin" valueType="num">
                                          <p:cBhvr>
                                            <p:cTn id="23" dur="500" fill="hold"/>
                                            <p:tgtEl>
                                              <p:spTgt spid="6"/>
                                            </p:tgtEl>
                                            <p:attrNameLst>
                                              <p:attrName>ppt_y</p:attrName>
                                            </p:attrNameLst>
                                          </p:cBhvr>
                                          <p:tavLst>
                                            <p:tav tm="0">
                                              <p:val>
                                                <p:strVal val="1+(6*min(max(#ppt_w*#ppt_h,.3),1)-7.4)/-.7*#ppt_h/2"/>
                                              </p:val>
                                            </p:tav>
                                            <p:tav tm="100000">
                                              <p:val>
                                                <p:strVal val="#ppt_y"/>
                                              </p:val>
                                            </p:tav>
                                          </p:tavLst>
                                        </p:anim>
                                      </p:childTnLst>
                                    </p:cTn>
                                  </p:par>
                                  <p:par>
                                    <p:cTn id="24" presetID="23" presetClass="entr" presetSubtype="36" fill="hold" grpId="0" nodeType="withEffect">
                                      <p:stCondLst>
                                        <p:cond delay="25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strVal val="(6*min(max(#ppt_w*#ppt_h,.3),1)-7.4)/-.7*#ppt_w"/>
                                              </p:val>
                                            </p:tav>
                                            <p:tav tm="100000">
                                              <p:val>
                                                <p:strVal val="#ppt_w"/>
                                              </p:val>
                                            </p:tav>
                                          </p:tavLst>
                                        </p:anim>
                                        <p:anim calcmode="lin" valueType="num">
                                          <p:cBhvr>
                                            <p:cTn id="27" dur="500" fill="hold"/>
                                            <p:tgtEl>
                                              <p:spTgt spid="7"/>
                                            </p:tgtEl>
                                            <p:attrNameLst>
                                              <p:attrName>ppt_h</p:attrName>
                                            </p:attrNameLst>
                                          </p:cBhvr>
                                          <p:tavLst>
                                            <p:tav tm="0">
                                              <p:val>
                                                <p:strVal val="(6*min(max(#ppt_w*#ppt_h,.3),1)-7.4)/-.7*#ppt_h"/>
                                              </p:val>
                                            </p:tav>
                                            <p:tav tm="100000">
                                              <p:val>
                                                <p:strVal val="#ppt_h"/>
                                              </p:val>
                                            </p:tav>
                                          </p:tavLst>
                                        </p:anim>
                                        <p:anim calcmode="lin" valueType="num">
                                          <p:cBhvr>
                                            <p:cTn id="28" dur="500" fill="hold"/>
                                            <p:tgtEl>
                                              <p:spTgt spid="7"/>
                                            </p:tgtEl>
                                            <p:attrNameLst>
                                              <p:attrName>ppt_x</p:attrName>
                                            </p:attrNameLst>
                                          </p:cBhvr>
                                          <p:tavLst>
                                            <p:tav tm="0">
                                              <p:val>
                                                <p:fltVal val="0.5"/>
                                              </p:val>
                                            </p:tav>
                                            <p:tav tm="100000">
                                              <p:val>
                                                <p:strVal val="#ppt_x"/>
                                              </p:val>
                                            </p:tav>
                                          </p:tavLst>
                                        </p:anim>
                                        <p:anim calcmode="lin" valueType="num">
                                          <p:cBhvr>
                                            <p:cTn id="29" dur="500" fill="hold"/>
                                            <p:tgtEl>
                                              <p:spTgt spid="7"/>
                                            </p:tgtEl>
                                            <p:attrNameLst>
                                              <p:attrName>ppt_y</p:attrName>
                                            </p:attrNameLst>
                                          </p:cBhvr>
                                          <p:tavLst>
                                            <p:tav tm="0">
                                              <p:val>
                                                <p:strVal val="1+(6*min(max(#ppt_w*#ppt_h,.3),1)-7.4)/-.7*#ppt_h/2"/>
                                              </p:val>
                                            </p:tav>
                                            <p:tav tm="100000">
                                              <p:val>
                                                <p:strVal val="#ppt_y"/>
                                              </p:val>
                                            </p:tav>
                                          </p:tavLst>
                                        </p:anim>
                                      </p:childTnLst>
                                    </p:cTn>
                                  </p:par>
                                  <p:par>
                                    <p:cTn id="30" presetID="23" presetClass="entr" presetSubtype="36" fill="hold" grpId="0" nodeType="withEffect">
                                      <p:stCondLst>
                                        <p:cond delay="50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strVal val="(6*min(max(#ppt_w*#ppt_h,.3),1)-7.4)/-.7*#ppt_w"/>
                                              </p:val>
                                            </p:tav>
                                            <p:tav tm="100000">
                                              <p:val>
                                                <p:strVal val="#ppt_w"/>
                                              </p:val>
                                            </p:tav>
                                          </p:tavLst>
                                        </p:anim>
                                        <p:anim calcmode="lin" valueType="num">
                                          <p:cBhvr>
                                            <p:cTn id="33" dur="500" fill="hold"/>
                                            <p:tgtEl>
                                              <p:spTgt spid="8"/>
                                            </p:tgtEl>
                                            <p:attrNameLst>
                                              <p:attrName>ppt_h</p:attrName>
                                            </p:attrNameLst>
                                          </p:cBhvr>
                                          <p:tavLst>
                                            <p:tav tm="0">
                                              <p:val>
                                                <p:strVal val="(6*min(max(#ppt_w*#ppt_h,.3),1)-7.4)/-.7*#ppt_h"/>
                                              </p:val>
                                            </p:tav>
                                            <p:tav tm="100000">
                                              <p:val>
                                                <p:strVal val="#ppt_h"/>
                                              </p:val>
                                            </p:tav>
                                          </p:tavLst>
                                        </p:anim>
                                        <p:anim calcmode="lin" valueType="num">
                                          <p:cBhvr>
                                            <p:cTn id="34" dur="500" fill="hold"/>
                                            <p:tgtEl>
                                              <p:spTgt spid="8"/>
                                            </p:tgtEl>
                                            <p:attrNameLst>
                                              <p:attrName>ppt_x</p:attrName>
                                            </p:attrNameLst>
                                          </p:cBhvr>
                                          <p:tavLst>
                                            <p:tav tm="0">
                                              <p:val>
                                                <p:fltVal val="0.5"/>
                                              </p:val>
                                            </p:tav>
                                            <p:tav tm="100000">
                                              <p:val>
                                                <p:strVal val="#ppt_x"/>
                                              </p:val>
                                            </p:tav>
                                          </p:tavLst>
                                        </p:anim>
                                        <p:anim calcmode="lin" valueType="num">
                                          <p:cBhvr>
                                            <p:cTn id="35" dur="500" fill="hold"/>
                                            <p:tgtEl>
                                              <p:spTgt spid="8"/>
                                            </p:tgtEl>
                                            <p:attrNameLst>
                                              <p:attrName>ppt_y</p:attrName>
                                            </p:attrNameLst>
                                          </p:cBhvr>
                                          <p:tavLst>
                                            <p:tav tm="0">
                                              <p:val>
                                                <p:strVal val="1+(6*min(max(#ppt_w*#ppt_h,.3),1)-7.4)/-.7*#ppt_h/2"/>
                                              </p:val>
                                            </p:tav>
                                            <p:tav tm="100000">
                                              <p:val>
                                                <p:strVal val="#ppt_y"/>
                                              </p:val>
                                            </p:tav>
                                          </p:tavLst>
                                        </p:anim>
                                      </p:childTnLst>
                                    </p:cTn>
                                  </p:par>
                                  <p:par>
                                    <p:cTn id="36" presetID="23" presetClass="entr" presetSubtype="36" fill="hold" grpId="0" nodeType="withEffect">
                                      <p:stCondLst>
                                        <p:cond delay="750"/>
                                      </p:stCondLst>
                                      <p:childTnLst>
                                        <p:set>
                                          <p:cBhvr>
                                            <p:cTn id="37" dur="1" fill="hold">
                                              <p:stCondLst>
                                                <p:cond delay="0"/>
                                              </p:stCondLst>
                                            </p:cTn>
                                            <p:tgtEl>
                                              <p:spTgt spid="9"/>
                                            </p:tgtEl>
                                            <p:attrNameLst>
                                              <p:attrName>style.visibility</p:attrName>
                                            </p:attrNameLst>
                                          </p:cBhvr>
                                          <p:to>
                                            <p:strVal val="visible"/>
                                          </p:to>
                                        </p:set>
                                        <p:anim calcmode="lin" valueType="num">
                                          <p:cBhvr>
                                            <p:cTn id="38" dur="500" fill="hold"/>
                                            <p:tgtEl>
                                              <p:spTgt spid="9"/>
                                            </p:tgtEl>
                                            <p:attrNameLst>
                                              <p:attrName>ppt_w</p:attrName>
                                            </p:attrNameLst>
                                          </p:cBhvr>
                                          <p:tavLst>
                                            <p:tav tm="0">
                                              <p:val>
                                                <p:strVal val="(6*min(max(#ppt_w*#ppt_h,.3),1)-7.4)/-.7*#ppt_w"/>
                                              </p:val>
                                            </p:tav>
                                            <p:tav tm="100000">
                                              <p:val>
                                                <p:strVal val="#ppt_w"/>
                                              </p:val>
                                            </p:tav>
                                          </p:tavLst>
                                        </p:anim>
                                        <p:anim calcmode="lin" valueType="num">
                                          <p:cBhvr>
                                            <p:cTn id="39" dur="500" fill="hold"/>
                                            <p:tgtEl>
                                              <p:spTgt spid="9"/>
                                            </p:tgtEl>
                                            <p:attrNameLst>
                                              <p:attrName>ppt_h</p:attrName>
                                            </p:attrNameLst>
                                          </p:cBhvr>
                                          <p:tavLst>
                                            <p:tav tm="0">
                                              <p:val>
                                                <p:strVal val="(6*min(max(#ppt_w*#ppt_h,.3),1)-7.4)/-.7*#ppt_h"/>
                                              </p:val>
                                            </p:tav>
                                            <p:tav tm="100000">
                                              <p:val>
                                                <p:strVal val="#ppt_h"/>
                                              </p:val>
                                            </p:tav>
                                          </p:tavLst>
                                        </p:anim>
                                        <p:anim calcmode="lin" valueType="num">
                                          <p:cBhvr>
                                            <p:cTn id="40" dur="500" fill="hold"/>
                                            <p:tgtEl>
                                              <p:spTgt spid="9"/>
                                            </p:tgtEl>
                                            <p:attrNameLst>
                                              <p:attrName>ppt_x</p:attrName>
                                            </p:attrNameLst>
                                          </p:cBhvr>
                                          <p:tavLst>
                                            <p:tav tm="0">
                                              <p:val>
                                                <p:fltVal val="0.5"/>
                                              </p:val>
                                            </p:tav>
                                            <p:tav tm="100000">
                                              <p:val>
                                                <p:strVal val="#ppt_x"/>
                                              </p:val>
                                            </p:tav>
                                          </p:tavLst>
                                        </p:anim>
                                        <p:anim calcmode="lin" valueType="num">
                                          <p:cBhvr>
                                            <p:cTn id="41" dur="500" fill="hold"/>
                                            <p:tgtEl>
                                              <p:spTgt spid="9"/>
                                            </p:tgtEl>
                                            <p:attrNameLst>
                                              <p:attrName>ppt_y</p:attrName>
                                            </p:attrNameLst>
                                          </p:cBhvr>
                                          <p:tavLst>
                                            <p:tav tm="0">
                                              <p:val>
                                                <p:strVal val="1+(6*min(max(#ppt_w*#ppt_h,.3),1)-7.4)/-.7*#ppt_h/2"/>
                                              </p:val>
                                            </p:tav>
                                            <p:tav tm="100000">
                                              <p:val>
                                                <p:strVal val="#ppt_y"/>
                                              </p:val>
                                            </p:tav>
                                          </p:tavLst>
                                        </p:anim>
                                      </p:childTnLst>
                                    </p:cTn>
                                  </p:par>
                                  <p:par>
                                    <p:cTn id="42" presetID="23" presetClass="entr" presetSubtype="36" fill="hold" grpId="0" nodeType="withEffect">
                                      <p:stCondLst>
                                        <p:cond delay="100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6*min(max(#ppt_w*#ppt_h,.3),1)-7.4)/-.7*#ppt_w"/>
                                              </p:val>
                                            </p:tav>
                                            <p:tav tm="100000">
                                              <p:val>
                                                <p:strVal val="#ppt_w"/>
                                              </p:val>
                                            </p:tav>
                                          </p:tavLst>
                                        </p:anim>
                                        <p:anim calcmode="lin" valueType="num">
                                          <p:cBhvr>
                                            <p:cTn id="45" dur="500" fill="hold"/>
                                            <p:tgtEl>
                                              <p:spTgt spid="10"/>
                                            </p:tgtEl>
                                            <p:attrNameLst>
                                              <p:attrName>ppt_h</p:attrName>
                                            </p:attrNameLst>
                                          </p:cBhvr>
                                          <p:tavLst>
                                            <p:tav tm="0">
                                              <p:val>
                                                <p:strVal val="(6*min(max(#ppt_w*#ppt_h,.3),1)-7.4)/-.7*#ppt_h"/>
                                              </p:val>
                                            </p:tav>
                                            <p:tav tm="100000">
                                              <p:val>
                                                <p:strVal val="#ppt_h"/>
                                              </p:val>
                                            </p:tav>
                                          </p:tavLst>
                                        </p:anim>
                                        <p:anim calcmode="lin" valueType="num">
                                          <p:cBhvr>
                                            <p:cTn id="46" dur="500" fill="hold"/>
                                            <p:tgtEl>
                                              <p:spTgt spid="10"/>
                                            </p:tgtEl>
                                            <p:attrNameLst>
                                              <p:attrName>ppt_x</p:attrName>
                                            </p:attrNameLst>
                                          </p:cBhvr>
                                          <p:tavLst>
                                            <p:tav tm="0">
                                              <p:val>
                                                <p:fltVal val="0.5"/>
                                              </p:val>
                                            </p:tav>
                                            <p:tav tm="100000">
                                              <p:val>
                                                <p:strVal val="#ppt_x"/>
                                              </p:val>
                                            </p:tav>
                                          </p:tavLst>
                                        </p:anim>
                                        <p:anim calcmode="lin" valueType="num">
                                          <p:cBhvr>
                                            <p:cTn id="47" dur="500" fill="hold"/>
                                            <p:tgtEl>
                                              <p:spTgt spid="10"/>
                                            </p:tgtEl>
                                            <p:attrNameLst>
                                              <p:attrName>ppt_y</p:attrName>
                                            </p:attrNameLst>
                                          </p:cBhvr>
                                          <p:tavLst>
                                            <p:tav tm="0">
                                              <p:val>
                                                <p:strVal val="1+(6*min(max(#ppt_w*#ppt_h,.3),1)-7.4)/-.7*#ppt_h/2"/>
                                              </p:val>
                                            </p:tav>
                                            <p:tav tm="100000">
                                              <p:val>
                                                <p:strVal val="#ppt_y"/>
                                              </p:val>
                                            </p:tav>
                                          </p:tavLst>
                                        </p:anim>
                                      </p:childTnLst>
                                    </p:cTn>
                                  </p:par>
                                  <p:par>
                                    <p:cTn id="48" presetID="23" presetClass="entr" presetSubtype="36" fill="hold" grpId="0" nodeType="withEffect">
                                      <p:stCondLst>
                                        <p:cond delay="1250"/>
                                      </p:stCondLst>
                                      <p:childTnLst>
                                        <p:set>
                                          <p:cBhvr>
                                            <p:cTn id="49" dur="1" fill="hold">
                                              <p:stCondLst>
                                                <p:cond delay="0"/>
                                              </p:stCondLst>
                                            </p:cTn>
                                            <p:tgtEl>
                                              <p:spTgt spid="11"/>
                                            </p:tgtEl>
                                            <p:attrNameLst>
                                              <p:attrName>style.visibility</p:attrName>
                                            </p:attrNameLst>
                                          </p:cBhvr>
                                          <p:to>
                                            <p:strVal val="visible"/>
                                          </p:to>
                                        </p:set>
                                        <p:anim calcmode="lin" valueType="num">
                                          <p:cBhvr>
                                            <p:cTn id="50" dur="500" fill="hold"/>
                                            <p:tgtEl>
                                              <p:spTgt spid="11"/>
                                            </p:tgtEl>
                                            <p:attrNameLst>
                                              <p:attrName>ppt_w</p:attrName>
                                            </p:attrNameLst>
                                          </p:cBhvr>
                                          <p:tavLst>
                                            <p:tav tm="0">
                                              <p:val>
                                                <p:strVal val="(6*min(max(#ppt_w*#ppt_h,.3),1)-7.4)/-.7*#ppt_w"/>
                                              </p:val>
                                            </p:tav>
                                            <p:tav tm="100000">
                                              <p:val>
                                                <p:strVal val="#ppt_w"/>
                                              </p:val>
                                            </p:tav>
                                          </p:tavLst>
                                        </p:anim>
                                        <p:anim calcmode="lin" valueType="num">
                                          <p:cBhvr>
                                            <p:cTn id="51" dur="500" fill="hold"/>
                                            <p:tgtEl>
                                              <p:spTgt spid="11"/>
                                            </p:tgtEl>
                                            <p:attrNameLst>
                                              <p:attrName>ppt_h</p:attrName>
                                            </p:attrNameLst>
                                          </p:cBhvr>
                                          <p:tavLst>
                                            <p:tav tm="0">
                                              <p:val>
                                                <p:strVal val="(6*min(max(#ppt_w*#ppt_h,.3),1)-7.4)/-.7*#ppt_h"/>
                                              </p:val>
                                            </p:tav>
                                            <p:tav tm="100000">
                                              <p:val>
                                                <p:strVal val="#ppt_h"/>
                                              </p:val>
                                            </p:tav>
                                          </p:tavLst>
                                        </p:anim>
                                        <p:anim calcmode="lin" valueType="num">
                                          <p:cBhvr>
                                            <p:cTn id="52" dur="500" fill="hold"/>
                                            <p:tgtEl>
                                              <p:spTgt spid="11"/>
                                            </p:tgtEl>
                                            <p:attrNameLst>
                                              <p:attrName>ppt_x</p:attrName>
                                            </p:attrNameLst>
                                          </p:cBhvr>
                                          <p:tavLst>
                                            <p:tav tm="0">
                                              <p:val>
                                                <p:fltVal val="0.5"/>
                                              </p:val>
                                            </p:tav>
                                            <p:tav tm="100000">
                                              <p:val>
                                                <p:strVal val="#ppt_x"/>
                                              </p:val>
                                            </p:tav>
                                          </p:tavLst>
                                        </p:anim>
                                        <p:anim calcmode="lin" valueType="num">
                                          <p:cBhvr>
                                            <p:cTn id="53" dur="500" fill="hold"/>
                                            <p:tgtEl>
                                              <p:spTgt spid="11"/>
                                            </p:tgtEl>
                                            <p:attrNameLst>
                                              <p:attrName>ppt_y</p:attrName>
                                            </p:attrNameLst>
                                          </p:cBhvr>
                                          <p:tavLst>
                                            <p:tav tm="0">
                                              <p:val>
                                                <p:strVal val="1+(6*min(max(#ppt_w*#ppt_h,.3),1)-7.4)/-.7*#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矩形 4"/>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03930" y="2699657"/>
            <a:ext cx="1971297" cy="1043963"/>
          </a:xfrm>
          <a:prstGeom prst="rect">
            <a:avLst/>
          </a:prstGeom>
        </p:spPr>
      </p:pic>
      <p:cxnSp>
        <p:nvCxnSpPr>
          <p:cNvPr id="7" name="直接连接符 6"/>
          <p:cNvCxnSpPr/>
          <p:nvPr/>
        </p:nvCxnSpPr>
        <p:spPr>
          <a:xfrm>
            <a:off x="1889578" y="-319314"/>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966715" y="2960028"/>
            <a:ext cx="1848583" cy="523220"/>
          </a:xfrm>
          <a:prstGeom prst="rect">
            <a:avLst/>
          </a:prstGeom>
          <a:noFill/>
        </p:spPr>
        <p:txBody>
          <a:bodyPr wrap="none" rtlCol="0">
            <a:spAutoFit/>
          </a:bodyPr>
          <a:lstStyle/>
          <a:p>
            <a:r>
              <a:rPr lang="zh-CN" altLang="en-US" sz="2800" b="1" dirty="0" smtClean="0">
                <a:solidFill>
                  <a:schemeClr val="bg1"/>
                </a:solidFill>
                <a:cs typeface="+mn-ea"/>
                <a:sym typeface="+mn-lt"/>
              </a:rPr>
              <a:t>回顾</a:t>
            </a:r>
            <a:r>
              <a:rPr lang="en-US" altLang="zh-CN" sz="2800" b="1" dirty="0" smtClean="0">
                <a:solidFill>
                  <a:schemeClr val="bg1"/>
                </a:solidFill>
                <a:cs typeface="+mn-ea"/>
                <a:sym typeface="+mn-lt"/>
              </a:rPr>
              <a:t>20XX</a:t>
            </a:r>
            <a:endParaRPr lang="zh-CN" altLang="en-US" sz="2800" b="1" dirty="0">
              <a:solidFill>
                <a:schemeClr val="bg1"/>
              </a:solidFill>
              <a:cs typeface="+mn-ea"/>
              <a:sym typeface="+mn-lt"/>
            </a:endParaRPr>
          </a:p>
        </p:txBody>
      </p:sp>
      <p:pic>
        <p:nvPicPr>
          <p:cNvPr id="9" name="图片 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499965" y="2699657"/>
            <a:ext cx="1971297" cy="1043963"/>
          </a:xfrm>
          <a:prstGeom prst="rect">
            <a:avLst/>
          </a:prstGeom>
        </p:spPr>
      </p:pic>
      <p:cxnSp>
        <p:nvCxnSpPr>
          <p:cNvPr id="10" name="直接连接符 9"/>
          <p:cNvCxnSpPr/>
          <p:nvPr/>
        </p:nvCxnSpPr>
        <p:spPr>
          <a:xfrm>
            <a:off x="4485613" y="-319314"/>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648533" y="2960028"/>
            <a:ext cx="1620957" cy="523220"/>
          </a:xfrm>
          <a:prstGeom prst="rect">
            <a:avLst/>
          </a:prstGeom>
          <a:noFill/>
        </p:spPr>
        <p:txBody>
          <a:bodyPr wrap="none" rtlCol="0">
            <a:spAutoFit/>
          </a:bodyPr>
          <a:lstStyle/>
          <a:p>
            <a:r>
              <a:rPr lang="zh-CN" altLang="en-US" sz="2800" b="1" dirty="0" smtClean="0">
                <a:solidFill>
                  <a:schemeClr val="bg1"/>
                </a:solidFill>
                <a:cs typeface="+mn-ea"/>
                <a:sym typeface="+mn-lt"/>
              </a:rPr>
              <a:t>成果展示</a:t>
            </a:r>
            <a:endParaRPr lang="zh-CN" altLang="en-US" sz="2800" b="1" dirty="0">
              <a:solidFill>
                <a:schemeClr val="bg1"/>
              </a:solidFill>
              <a:cs typeface="+mn-ea"/>
              <a:sym typeface="+mn-lt"/>
            </a:endParaRPr>
          </a:p>
        </p:txBody>
      </p:sp>
      <p:pic>
        <p:nvPicPr>
          <p:cNvPr id="12" name="图片 1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860334" y="2699657"/>
            <a:ext cx="1971297" cy="1043963"/>
          </a:xfrm>
          <a:prstGeom prst="rect">
            <a:avLst/>
          </a:prstGeom>
        </p:spPr>
      </p:pic>
      <p:cxnSp>
        <p:nvCxnSpPr>
          <p:cNvPr id="13" name="直接连接符 12"/>
          <p:cNvCxnSpPr/>
          <p:nvPr/>
        </p:nvCxnSpPr>
        <p:spPr>
          <a:xfrm>
            <a:off x="7845982" y="-319314"/>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7030219" y="2960028"/>
            <a:ext cx="1620957" cy="523220"/>
          </a:xfrm>
          <a:prstGeom prst="rect">
            <a:avLst/>
          </a:prstGeom>
          <a:noFill/>
        </p:spPr>
        <p:txBody>
          <a:bodyPr wrap="none" rtlCol="0">
            <a:spAutoFit/>
          </a:bodyPr>
          <a:lstStyle/>
          <a:p>
            <a:r>
              <a:rPr lang="zh-CN" altLang="en-US" sz="2800" b="1" dirty="0" smtClean="0">
                <a:solidFill>
                  <a:schemeClr val="bg1"/>
                </a:solidFill>
                <a:cs typeface="+mn-ea"/>
                <a:sym typeface="+mn-lt"/>
              </a:rPr>
              <a:t>经验总结</a:t>
            </a:r>
            <a:endParaRPr lang="zh-CN" altLang="en-US" sz="2800" b="1" dirty="0">
              <a:solidFill>
                <a:schemeClr val="bg1"/>
              </a:solidFill>
              <a:cs typeface="+mn-ea"/>
              <a:sym typeface="+mn-lt"/>
            </a:endParaRPr>
          </a:p>
        </p:txBody>
      </p:sp>
      <p:pic>
        <p:nvPicPr>
          <p:cNvPr id="15" name="图片 14"/>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456369" y="2699657"/>
            <a:ext cx="1971297" cy="1043963"/>
          </a:xfrm>
          <a:prstGeom prst="rect">
            <a:avLst/>
          </a:prstGeom>
        </p:spPr>
      </p:pic>
      <p:cxnSp>
        <p:nvCxnSpPr>
          <p:cNvPr id="16" name="直接连接符 15"/>
          <p:cNvCxnSpPr/>
          <p:nvPr/>
        </p:nvCxnSpPr>
        <p:spPr>
          <a:xfrm>
            <a:off x="10442017" y="-319314"/>
            <a:ext cx="0" cy="301897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9519154" y="2960028"/>
            <a:ext cx="1848583" cy="523220"/>
          </a:xfrm>
          <a:prstGeom prst="rect">
            <a:avLst/>
          </a:prstGeom>
          <a:noFill/>
        </p:spPr>
        <p:txBody>
          <a:bodyPr wrap="none" rtlCol="0">
            <a:spAutoFit/>
          </a:bodyPr>
          <a:lstStyle/>
          <a:p>
            <a:r>
              <a:rPr lang="zh-CN" altLang="en-US" sz="2800" b="1" dirty="0" smtClean="0">
                <a:solidFill>
                  <a:schemeClr val="bg1"/>
                </a:solidFill>
                <a:cs typeface="+mn-ea"/>
                <a:sym typeface="+mn-lt"/>
              </a:rPr>
              <a:t>展望</a:t>
            </a:r>
            <a:r>
              <a:rPr lang="en-US" altLang="zh-CN" sz="2800" b="1" dirty="0" smtClean="0">
                <a:solidFill>
                  <a:schemeClr val="bg1"/>
                </a:solidFill>
                <a:cs typeface="+mn-ea"/>
                <a:sym typeface="+mn-lt"/>
              </a:rPr>
              <a:t>20XX</a:t>
            </a:r>
            <a:endParaRPr lang="zh-CN" altLang="en-US" sz="2800" b="1" dirty="0">
              <a:solidFill>
                <a:schemeClr val="bg1"/>
              </a:solidFill>
              <a:cs typeface="+mn-ea"/>
              <a:sym typeface="+mn-lt"/>
            </a:endParaRPr>
          </a:p>
        </p:txBody>
      </p:sp>
      <p:sp>
        <p:nvSpPr>
          <p:cNvPr id="18" name="TextBox 2"/>
          <p:cNvSpPr txBox="1"/>
          <p:nvPr/>
        </p:nvSpPr>
        <p:spPr>
          <a:xfrm>
            <a:off x="3978274" y="4062934"/>
            <a:ext cx="4235451" cy="923221"/>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5400" dirty="0" smtClean="0">
                <a:solidFill>
                  <a:schemeClr val="bg1"/>
                </a:solidFill>
                <a:latin typeface="+mn-lt"/>
                <a:ea typeface="+mn-ea"/>
                <a:cs typeface="+mn-ea"/>
                <a:sym typeface="+mn-lt"/>
              </a:rPr>
              <a:t>CONTENT</a:t>
            </a:r>
            <a:endParaRPr lang="zh-CN" altLang="en-US" sz="54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up)">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750" fill="hold"/>
                                        <p:tgtEl>
                                          <p:spTgt spid="8"/>
                                        </p:tgtEl>
                                        <p:attrNameLst>
                                          <p:attrName>ppt_w</p:attrName>
                                        </p:attrNameLst>
                                      </p:cBhvr>
                                      <p:tavLst>
                                        <p:tav tm="0">
                                          <p:val>
                                            <p:fltVal val="0"/>
                                          </p:val>
                                        </p:tav>
                                        <p:tav tm="100000">
                                          <p:val>
                                            <p:strVal val="#ppt_w"/>
                                          </p:val>
                                        </p:tav>
                                      </p:tavLst>
                                    </p:anim>
                                    <p:anim calcmode="lin" valueType="num">
                                      <p:cBhvr>
                                        <p:cTn id="18" dur="750" fill="hold"/>
                                        <p:tgtEl>
                                          <p:spTgt spid="8"/>
                                        </p:tgtEl>
                                        <p:attrNameLst>
                                          <p:attrName>ppt_h</p:attrName>
                                        </p:attrNameLst>
                                      </p:cBhvr>
                                      <p:tavLst>
                                        <p:tav tm="0">
                                          <p:val>
                                            <p:fltVal val="0"/>
                                          </p:val>
                                        </p:tav>
                                        <p:tav tm="100000">
                                          <p:val>
                                            <p:strVal val="#ppt_h"/>
                                          </p:val>
                                        </p:tav>
                                      </p:tavLst>
                                    </p:anim>
                                    <p:animEffect transition="in" filter="fade">
                                      <p:cBhvr>
                                        <p:cTn id="19" dur="75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up)">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750" fill="hold"/>
                                        <p:tgtEl>
                                          <p:spTgt spid="11"/>
                                        </p:tgtEl>
                                        <p:attrNameLst>
                                          <p:attrName>ppt_w</p:attrName>
                                        </p:attrNameLst>
                                      </p:cBhvr>
                                      <p:tavLst>
                                        <p:tav tm="0">
                                          <p:val>
                                            <p:fltVal val="0"/>
                                          </p:val>
                                        </p:tav>
                                        <p:tav tm="100000">
                                          <p:val>
                                            <p:strVal val="#ppt_w"/>
                                          </p:val>
                                        </p:tav>
                                      </p:tavLst>
                                    </p:anim>
                                    <p:anim calcmode="lin" valueType="num">
                                      <p:cBhvr>
                                        <p:cTn id="35" dur="750" fill="hold"/>
                                        <p:tgtEl>
                                          <p:spTgt spid="11"/>
                                        </p:tgtEl>
                                        <p:attrNameLst>
                                          <p:attrName>ppt_h</p:attrName>
                                        </p:attrNameLst>
                                      </p:cBhvr>
                                      <p:tavLst>
                                        <p:tav tm="0">
                                          <p:val>
                                            <p:fltVal val="0"/>
                                          </p:val>
                                        </p:tav>
                                        <p:tav tm="100000">
                                          <p:val>
                                            <p:strVal val="#ppt_h"/>
                                          </p:val>
                                        </p:tav>
                                      </p:tavLst>
                                    </p:anim>
                                    <p:animEffect transition="in" filter="fade">
                                      <p:cBhvr>
                                        <p:cTn id="36" dur="750"/>
                                        <p:tgtEl>
                                          <p:spTgt spid="1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nodeType="click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750" fill="hold"/>
                                        <p:tgtEl>
                                          <p:spTgt spid="14"/>
                                        </p:tgtEl>
                                        <p:attrNameLst>
                                          <p:attrName>ppt_w</p:attrName>
                                        </p:attrNameLst>
                                      </p:cBhvr>
                                      <p:tavLst>
                                        <p:tav tm="0">
                                          <p:val>
                                            <p:fltVal val="0"/>
                                          </p:val>
                                        </p:tav>
                                        <p:tav tm="100000">
                                          <p:val>
                                            <p:strVal val="#ppt_w"/>
                                          </p:val>
                                        </p:tav>
                                      </p:tavLst>
                                    </p:anim>
                                    <p:anim calcmode="lin" valueType="num">
                                      <p:cBhvr>
                                        <p:cTn id="52" dur="750" fill="hold"/>
                                        <p:tgtEl>
                                          <p:spTgt spid="14"/>
                                        </p:tgtEl>
                                        <p:attrNameLst>
                                          <p:attrName>ppt_h</p:attrName>
                                        </p:attrNameLst>
                                      </p:cBhvr>
                                      <p:tavLst>
                                        <p:tav tm="0">
                                          <p:val>
                                            <p:fltVal val="0"/>
                                          </p:val>
                                        </p:tav>
                                        <p:tav tm="100000">
                                          <p:val>
                                            <p:strVal val="#ppt_h"/>
                                          </p:val>
                                        </p:tav>
                                      </p:tavLst>
                                    </p:anim>
                                    <p:animEffect transition="in" filter="fade">
                                      <p:cBhvr>
                                        <p:cTn id="53" dur="75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up)">
                                      <p:cBhvr>
                                        <p:cTn id="58" dur="500"/>
                                        <p:tgtEl>
                                          <p:spTgt spid="16"/>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up)">
                                      <p:cBhvr>
                                        <p:cTn id="63" dur="500"/>
                                        <p:tgtEl>
                                          <p:spTgt spid="15"/>
                                        </p:tgtEl>
                                      </p:cBhvr>
                                    </p:animEffect>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750" fill="hold"/>
                                        <p:tgtEl>
                                          <p:spTgt spid="17"/>
                                        </p:tgtEl>
                                        <p:attrNameLst>
                                          <p:attrName>ppt_w</p:attrName>
                                        </p:attrNameLst>
                                      </p:cBhvr>
                                      <p:tavLst>
                                        <p:tav tm="0">
                                          <p:val>
                                            <p:fltVal val="0"/>
                                          </p:val>
                                        </p:tav>
                                        <p:tav tm="100000">
                                          <p:val>
                                            <p:strVal val="#ppt_w"/>
                                          </p:val>
                                        </p:tav>
                                      </p:tavLst>
                                    </p:anim>
                                    <p:anim calcmode="lin" valueType="num">
                                      <p:cBhvr>
                                        <p:cTn id="69" dur="750" fill="hold"/>
                                        <p:tgtEl>
                                          <p:spTgt spid="17"/>
                                        </p:tgtEl>
                                        <p:attrNameLst>
                                          <p:attrName>ppt_h</p:attrName>
                                        </p:attrNameLst>
                                      </p:cBhvr>
                                      <p:tavLst>
                                        <p:tav tm="0">
                                          <p:val>
                                            <p:fltVal val="0"/>
                                          </p:val>
                                        </p:tav>
                                        <p:tav tm="100000">
                                          <p:val>
                                            <p:strVal val="#ppt_h"/>
                                          </p:val>
                                        </p:tav>
                                      </p:tavLst>
                                    </p:anim>
                                    <p:animEffect transition="in" filter="fade">
                                      <p:cBhvr>
                                        <p:cTn id="70" dur="750"/>
                                        <p:tgtEl>
                                          <p:spTgt spid="17"/>
                                        </p:tgtEl>
                                      </p:cBhvr>
                                    </p:animEffect>
                                  </p:childTnLst>
                                </p:cTn>
                              </p:par>
                            </p:childTnLst>
                          </p:cTn>
                        </p:par>
                      </p:childTnLst>
                    </p:cTn>
                  </p:par>
                  <p:par>
                    <p:cTn id="71" fill="hold">
                      <p:stCondLst>
                        <p:cond delay="indefinite"/>
                      </p:stCondLst>
                      <p:childTnLst>
                        <p:par>
                          <p:cTn id="72" fill="hold">
                            <p:stCondLst>
                              <p:cond delay="0"/>
                            </p:stCondLst>
                            <p:childTnLst>
                              <p:par>
                                <p:cTn id="73" presetID="53" presetClass="entr" presetSubtype="16"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 calcmode="lin" valueType="num">
                                      <p:cBhvr>
                                        <p:cTn id="75" dur="1000" fill="hold"/>
                                        <p:tgtEl>
                                          <p:spTgt spid="18"/>
                                        </p:tgtEl>
                                        <p:attrNameLst>
                                          <p:attrName>ppt_w</p:attrName>
                                        </p:attrNameLst>
                                      </p:cBhvr>
                                      <p:tavLst>
                                        <p:tav tm="0">
                                          <p:val>
                                            <p:fltVal val="0"/>
                                          </p:val>
                                        </p:tav>
                                        <p:tav tm="100000">
                                          <p:val>
                                            <p:strVal val="#ppt_w"/>
                                          </p:val>
                                        </p:tav>
                                      </p:tavLst>
                                    </p:anim>
                                    <p:anim calcmode="lin" valueType="num">
                                      <p:cBhvr>
                                        <p:cTn id="76" dur="1000" fill="hold"/>
                                        <p:tgtEl>
                                          <p:spTgt spid="18"/>
                                        </p:tgtEl>
                                        <p:attrNameLst>
                                          <p:attrName>ppt_h</p:attrName>
                                        </p:attrNameLst>
                                      </p:cBhvr>
                                      <p:tavLst>
                                        <p:tav tm="0">
                                          <p:val>
                                            <p:fltVal val="0"/>
                                          </p:val>
                                        </p:tav>
                                        <p:tav tm="100000">
                                          <p:val>
                                            <p:strVal val="#ppt_h"/>
                                          </p:val>
                                        </p:tav>
                                      </p:tavLst>
                                    </p:anim>
                                    <p:animEffect transition="in" filter="fade">
                                      <p:cBhvr>
                                        <p:cTn id="77"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P spid="14" grpId="0"/>
      <p:bldP spid="17" grpId="0"/>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矩形 4"/>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30728" y="2653018"/>
            <a:ext cx="2930544" cy="1551963"/>
          </a:xfrm>
          <a:prstGeom prst="rect">
            <a:avLst/>
          </a:prstGeom>
        </p:spPr>
      </p:pic>
      <p:sp>
        <p:nvSpPr>
          <p:cNvPr id="7" name="文本框 6"/>
          <p:cNvSpPr txBox="1"/>
          <p:nvPr/>
        </p:nvSpPr>
        <p:spPr>
          <a:xfrm>
            <a:off x="4796246" y="3075056"/>
            <a:ext cx="2657563" cy="706755"/>
          </a:xfrm>
          <a:prstGeom prst="rect">
            <a:avLst/>
          </a:prstGeom>
          <a:noFill/>
        </p:spPr>
        <p:txBody>
          <a:bodyPr wrap="square" rtlCol="0">
            <a:spAutoFit/>
          </a:bodyPr>
          <a:lstStyle/>
          <a:p>
            <a:r>
              <a:rPr lang="zh-CN" altLang="en-US" sz="4000" b="1" dirty="0" smtClean="0">
                <a:solidFill>
                  <a:schemeClr val="bg1"/>
                </a:solidFill>
                <a:cs typeface="+mn-ea"/>
                <a:sym typeface="+mn-lt"/>
              </a:rPr>
              <a:t>回顾</a:t>
            </a:r>
            <a:r>
              <a:rPr lang="en-US" altLang="zh-CN" sz="4000" b="1" dirty="0" smtClean="0">
                <a:solidFill>
                  <a:schemeClr val="bg1"/>
                </a:solidFill>
                <a:cs typeface="+mn-ea"/>
                <a:sym typeface="+mn-lt"/>
              </a:rPr>
              <a:t>20XX</a:t>
            </a:r>
            <a:endParaRPr lang="zh-CN" altLang="en-US" sz="40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750" fill="hold"/>
                                        <p:tgtEl>
                                          <p:spTgt spid="7"/>
                                        </p:tgtEl>
                                        <p:attrNameLst>
                                          <p:attrName>ppt_w</p:attrName>
                                        </p:attrNameLst>
                                      </p:cBhvr>
                                      <p:tavLst>
                                        <p:tav tm="0">
                                          <p:val>
                                            <p:fltVal val="0"/>
                                          </p:val>
                                        </p:tav>
                                        <p:tav tm="100000">
                                          <p:val>
                                            <p:strVal val="#ppt_w"/>
                                          </p:val>
                                        </p:tav>
                                      </p:tavLst>
                                    </p:anim>
                                    <p:anim calcmode="lin" valueType="num">
                                      <p:cBhvr>
                                        <p:cTn id="13" dur="750" fill="hold"/>
                                        <p:tgtEl>
                                          <p:spTgt spid="7"/>
                                        </p:tgtEl>
                                        <p:attrNameLst>
                                          <p:attrName>ppt_h</p:attrName>
                                        </p:attrNameLst>
                                      </p:cBhvr>
                                      <p:tavLst>
                                        <p:tav tm="0">
                                          <p:val>
                                            <p:fltVal val="0"/>
                                          </p:val>
                                        </p:tav>
                                        <p:tav tm="100000">
                                          <p:val>
                                            <p:strVal val="#ppt_h"/>
                                          </p:val>
                                        </p:tav>
                                      </p:tavLst>
                                    </p:anim>
                                    <p:animEffect transition="in" filter="fade">
                                      <p:cBhvr>
                                        <p:cTn id="1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标题 3"/>
          <p:cNvSpPr txBox="1"/>
          <p:nvPr/>
        </p:nvSpPr>
        <p:spPr>
          <a:xfrm>
            <a:off x="3164567" y="1403009"/>
            <a:ext cx="5848350" cy="9739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6000" b="1" dirty="0" smtClean="0">
                <a:latin typeface="+mn-lt"/>
                <a:ea typeface="+mn-ea"/>
                <a:cs typeface="+mn-ea"/>
                <a:sym typeface="+mn-lt"/>
              </a:rPr>
              <a:t>人事工作</a:t>
            </a:r>
            <a:endParaRPr lang="zh-CN" altLang="en-US" sz="6000" b="1" dirty="0">
              <a:latin typeface="+mn-lt"/>
              <a:ea typeface="+mn-ea"/>
              <a:cs typeface="+mn-ea"/>
              <a:sym typeface="+mn-lt"/>
            </a:endParaRPr>
          </a:p>
        </p:txBody>
      </p:sp>
      <p:grpSp>
        <p:nvGrpSpPr>
          <p:cNvPr id="6" name="组合 5"/>
          <p:cNvGrpSpPr/>
          <p:nvPr/>
        </p:nvGrpSpPr>
        <p:grpSpPr>
          <a:xfrm>
            <a:off x="1514475" y="3038928"/>
            <a:ext cx="2172566" cy="2533650"/>
            <a:chOff x="1514475" y="3009900"/>
            <a:chExt cx="2172566" cy="2533650"/>
          </a:xfrm>
          <a:solidFill>
            <a:schemeClr val="bg1"/>
          </a:solidFill>
        </p:grpSpPr>
        <p:sp>
          <p:nvSpPr>
            <p:cNvPr id="7" name="矩形 6"/>
            <p:cNvSpPr/>
            <p:nvPr/>
          </p:nvSpPr>
          <p:spPr>
            <a:xfrm>
              <a:off x="1514475"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标题 3"/>
            <p:cNvSpPr txBox="1"/>
            <p:nvPr/>
          </p:nvSpPr>
          <p:spPr>
            <a:xfrm>
              <a:off x="1600633"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600" dirty="0" smtClean="0">
                  <a:solidFill>
                    <a:srgbClr val="053A6F"/>
                  </a:solidFill>
                  <a:latin typeface="+mn-lt"/>
                  <a:ea typeface="+mn-ea"/>
                  <a:cs typeface="+mn-ea"/>
                  <a:sym typeface="+mn-lt"/>
                </a:rPr>
                <a:t>招聘与配置</a:t>
              </a:r>
              <a:endParaRPr lang="zh-CN" altLang="en-US" sz="2600" dirty="0">
                <a:solidFill>
                  <a:srgbClr val="053A6F"/>
                </a:solidFill>
                <a:latin typeface="+mn-lt"/>
                <a:ea typeface="+mn-ea"/>
                <a:cs typeface="+mn-ea"/>
                <a:sym typeface="+mn-lt"/>
              </a:endParaRPr>
            </a:p>
          </p:txBody>
        </p:sp>
      </p:grpSp>
      <p:grpSp>
        <p:nvGrpSpPr>
          <p:cNvPr id="9" name="组合 8"/>
          <p:cNvGrpSpPr/>
          <p:nvPr/>
        </p:nvGrpSpPr>
        <p:grpSpPr>
          <a:xfrm>
            <a:off x="3844636" y="3038928"/>
            <a:ext cx="2172566" cy="2533650"/>
            <a:chOff x="3844636" y="3009900"/>
            <a:chExt cx="2172566" cy="2533650"/>
          </a:xfrm>
          <a:solidFill>
            <a:schemeClr val="bg1"/>
          </a:solidFill>
        </p:grpSpPr>
        <p:sp>
          <p:nvSpPr>
            <p:cNvPr id="10" name="矩形 9"/>
            <p:cNvSpPr/>
            <p:nvPr/>
          </p:nvSpPr>
          <p:spPr>
            <a:xfrm>
              <a:off x="3844636"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标题 3"/>
            <p:cNvSpPr txBox="1"/>
            <p:nvPr/>
          </p:nvSpPr>
          <p:spPr>
            <a:xfrm>
              <a:off x="3930794"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600" dirty="0" smtClean="0">
                  <a:solidFill>
                    <a:srgbClr val="053A6F"/>
                  </a:solidFill>
                  <a:latin typeface="+mn-lt"/>
                  <a:ea typeface="+mn-ea"/>
                  <a:cs typeface="+mn-ea"/>
                  <a:sym typeface="+mn-lt"/>
                </a:rPr>
                <a:t>绩效考核</a:t>
              </a:r>
              <a:endParaRPr lang="zh-CN" altLang="en-US" sz="2600" dirty="0">
                <a:solidFill>
                  <a:srgbClr val="053A6F"/>
                </a:solidFill>
                <a:latin typeface="+mn-lt"/>
                <a:ea typeface="+mn-ea"/>
                <a:cs typeface="+mn-ea"/>
                <a:sym typeface="+mn-lt"/>
              </a:endParaRPr>
            </a:p>
          </p:txBody>
        </p:sp>
      </p:grpSp>
      <p:grpSp>
        <p:nvGrpSpPr>
          <p:cNvPr id="12" name="组合 11"/>
          <p:cNvGrpSpPr/>
          <p:nvPr/>
        </p:nvGrpSpPr>
        <p:grpSpPr>
          <a:xfrm>
            <a:off x="6174798" y="3038928"/>
            <a:ext cx="2172566" cy="2533650"/>
            <a:chOff x="6174798" y="3009900"/>
            <a:chExt cx="2172566" cy="2533650"/>
          </a:xfrm>
          <a:solidFill>
            <a:schemeClr val="bg1"/>
          </a:solidFill>
        </p:grpSpPr>
        <p:sp>
          <p:nvSpPr>
            <p:cNvPr id="13" name="矩形 12"/>
            <p:cNvSpPr/>
            <p:nvPr/>
          </p:nvSpPr>
          <p:spPr>
            <a:xfrm>
              <a:off x="6174798"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标题 3"/>
            <p:cNvSpPr txBox="1"/>
            <p:nvPr/>
          </p:nvSpPr>
          <p:spPr>
            <a:xfrm>
              <a:off x="6260956"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600" dirty="0" smtClean="0">
                  <a:solidFill>
                    <a:srgbClr val="053A6F"/>
                  </a:solidFill>
                  <a:latin typeface="+mn-lt"/>
                  <a:ea typeface="+mn-ea"/>
                  <a:cs typeface="+mn-ea"/>
                  <a:sym typeface="+mn-lt"/>
                </a:rPr>
                <a:t>薪酬福利</a:t>
              </a:r>
              <a:endParaRPr lang="zh-CN" altLang="en-US" sz="2600" dirty="0">
                <a:solidFill>
                  <a:srgbClr val="053A6F"/>
                </a:solidFill>
                <a:latin typeface="+mn-lt"/>
                <a:ea typeface="+mn-ea"/>
                <a:cs typeface="+mn-ea"/>
                <a:sym typeface="+mn-lt"/>
              </a:endParaRPr>
            </a:p>
          </p:txBody>
        </p:sp>
      </p:grpSp>
      <p:grpSp>
        <p:nvGrpSpPr>
          <p:cNvPr id="15" name="组合 14"/>
          <p:cNvGrpSpPr/>
          <p:nvPr/>
        </p:nvGrpSpPr>
        <p:grpSpPr>
          <a:xfrm>
            <a:off x="8504959" y="3038928"/>
            <a:ext cx="2172566" cy="2533650"/>
            <a:chOff x="8504959" y="3009900"/>
            <a:chExt cx="2172566" cy="2533650"/>
          </a:xfrm>
          <a:solidFill>
            <a:schemeClr val="bg1"/>
          </a:solidFill>
        </p:grpSpPr>
        <p:sp>
          <p:nvSpPr>
            <p:cNvPr id="16" name="矩形 15"/>
            <p:cNvSpPr/>
            <p:nvPr/>
          </p:nvSpPr>
          <p:spPr>
            <a:xfrm>
              <a:off x="8504959"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标题 3"/>
            <p:cNvSpPr txBox="1"/>
            <p:nvPr/>
          </p:nvSpPr>
          <p:spPr>
            <a:xfrm>
              <a:off x="8591117"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2600" dirty="0" smtClean="0">
                  <a:solidFill>
                    <a:srgbClr val="053A6F"/>
                  </a:solidFill>
                  <a:latin typeface="+mn-lt"/>
                  <a:ea typeface="+mn-ea"/>
                  <a:cs typeface="+mn-ea"/>
                  <a:sym typeface="+mn-lt"/>
                </a:rPr>
                <a:t>劳动关系</a:t>
              </a:r>
              <a:endParaRPr lang="zh-CN" altLang="en-US" sz="2600" dirty="0">
                <a:solidFill>
                  <a:srgbClr val="053A6F"/>
                </a:solidFill>
                <a:latin typeface="+mn-lt"/>
                <a:ea typeface="+mn-ea"/>
                <a:cs typeface="+mn-ea"/>
                <a:sym typeface="+mn-lt"/>
              </a:endParaRPr>
            </a:p>
          </p:txBody>
        </p:sp>
      </p:grpSp>
      <p:sp>
        <p:nvSpPr>
          <p:cNvPr id="18" name="TextBox 2"/>
          <p:cNvSpPr txBox="1"/>
          <p:nvPr/>
        </p:nvSpPr>
        <p:spPr>
          <a:xfrm>
            <a:off x="14514" y="278971"/>
            <a:ext cx="2396006" cy="39751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总结概况</a:t>
            </a:r>
            <a:endParaRPr lang="zh-CN" altLang="en-US" sz="20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1000"/>
                                        <p:tgtEl>
                                          <p:spTgt spid="12"/>
                                        </p:tgtEl>
                                      </p:cBhvr>
                                    </p:animEffect>
                                    <p:anim calcmode="lin" valueType="num">
                                      <p:cBhvr>
                                        <p:cTn id="23" dur="1000" fill="hold"/>
                                        <p:tgtEl>
                                          <p:spTgt spid="12"/>
                                        </p:tgtEl>
                                        <p:attrNameLst>
                                          <p:attrName>ppt_x</p:attrName>
                                        </p:attrNameLst>
                                      </p:cBhvr>
                                      <p:tavLst>
                                        <p:tav tm="0">
                                          <p:val>
                                            <p:strVal val="#ppt_x"/>
                                          </p:val>
                                        </p:tav>
                                        <p:tav tm="100000">
                                          <p:val>
                                            <p:strVal val="#ppt_x"/>
                                          </p:val>
                                        </p:tav>
                                      </p:tavLst>
                                    </p:anim>
                                    <p:anim calcmode="lin" valueType="num">
                                      <p:cBhvr>
                                        <p:cTn id="24" dur="1000" fill="hold"/>
                                        <p:tgtEl>
                                          <p:spTgt spid="12"/>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5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39751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总结概况</a:t>
            </a:r>
            <a:endParaRPr lang="zh-CN" altLang="en-US" sz="2000" dirty="0">
              <a:solidFill>
                <a:schemeClr val="bg1"/>
              </a:solidFill>
              <a:latin typeface="+mn-lt"/>
              <a:ea typeface="+mn-ea"/>
              <a:cs typeface="+mn-ea"/>
              <a:sym typeface="+mn-lt"/>
            </a:endParaRPr>
          </a:p>
        </p:txBody>
      </p:sp>
      <p:sp>
        <p:nvSpPr>
          <p:cNvPr id="27" name="矩形 26"/>
          <p:cNvSpPr/>
          <p:nvPr/>
        </p:nvSpPr>
        <p:spPr>
          <a:xfrm>
            <a:off x="7547605" y="2101827"/>
            <a:ext cx="217266" cy="2172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矩形 27"/>
          <p:cNvSpPr/>
          <p:nvPr/>
        </p:nvSpPr>
        <p:spPr>
          <a:xfrm>
            <a:off x="7547605" y="3290236"/>
            <a:ext cx="217266" cy="2172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矩形 28"/>
          <p:cNvSpPr/>
          <p:nvPr/>
        </p:nvSpPr>
        <p:spPr>
          <a:xfrm>
            <a:off x="7547605" y="4478645"/>
            <a:ext cx="217266" cy="2172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矩形 29"/>
          <p:cNvSpPr/>
          <p:nvPr/>
        </p:nvSpPr>
        <p:spPr>
          <a:xfrm>
            <a:off x="7547605" y="5667053"/>
            <a:ext cx="217266" cy="217266"/>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31" name="组合 30"/>
          <p:cNvGrpSpPr/>
          <p:nvPr/>
        </p:nvGrpSpPr>
        <p:grpSpPr>
          <a:xfrm>
            <a:off x="1544979" y="3722884"/>
            <a:ext cx="4439016" cy="1004279"/>
            <a:chOff x="1486174" y="3880510"/>
            <a:chExt cx="4439016" cy="1004279"/>
          </a:xfrm>
        </p:grpSpPr>
        <p:sp>
          <p:nvSpPr>
            <p:cNvPr id="32" name="五边形 31"/>
            <p:cNvSpPr/>
            <p:nvPr/>
          </p:nvSpPr>
          <p:spPr>
            <a:xfrm>
              <a:off x="4182131" y="3884882"/>
              <a:ext cx="1743059" cy="592401"/>
            </a:xfrm>
            <a:prstGeom prst="homePlate">
              <a:avLst/>
            </a:prstGeom>
            <a:no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任意多边形 32"/>
            <p:cNvSpPr/>
            <p:nvPr/>
          </p:nvSpPr>
          <p:spPr>
            <a:xfrm>
              <a:off x="3928938" y="3880510"/>
              <a:ext cx="790321" cy="1004279"/>
            </a:xfrm>
            <a:custGeom>
              <a:avLst/>
              <a:gdLst>
                <a:gd name="connsiteX0" fmla="*/ 259348 w 790321"/>
                <a:gd name="connsiteY0" fmla="*/ 0 h 1004279"/>
                <a:gd name="connsiteX1" fmla="*/ 790321 w 790321"/>
                <a:gd name="connsiteY1" fmla="*/ 596778 h 1004279"/>
                <a:gd name="connsiteX2" fmla="*/ 424401 w 790321"/>
                <a:gd name="connsiteY2" fmla="*/ 1004279 h 1004279"/>
                <a:gd name="connsiteX3" fmla="*/ 423202 w 790321"/>
                <a:gd name="connsiteY3" fmla="*/ 1004279 h 1004279"/>
                <a:gd name="connsiteX4" fmla="*/ 0 w 790321"/>
                <a:gd name="connsiteY4" fmla="*/ 275557 h 1004279"/>
                <a:gd name="connsiteX5" fmla="*/ 259348 w 790321"/>
                <a:gd name="connsiteY5" fmla="*/ 0 h 100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0321" h="1004279">
                  <a:moveTo>
                    <a:pt x="259348" y="0"/>
                  </a:moveTo>
                  <a:lnTo>
                    <a:pt x="790321" y="596778"/>
                  </a:lnTo>
                  <a:lnTo>
                    <a:pt x="424401" y="1004279"/>
                  </a:lnTo>
                  <a:lnTo>
                    <a:pt x="423202" y="1004279"/>
                  </a:lnTo>
                  <a:lnTo>
                    <a:pt x="0" y="275557"/>
                  </a:lnTo>
                  <a:lnTo>
                    <a:pt x="259348"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4" name="任意多边形 33"/>
            <p:cNvSpPr/>
            <p:nvPr/>
          </p:nvSpPr>
          <p:spPr>
            <a:xfrm>
              <a:off x="1486174" y="4155220"/>
              <a:ext cx="2870513" cy="729568"/>
            </a:xfrm>
            <a:custGeom>
              <a:avLst/>
              <a:gdLst>
                <a:gd name="connsiteX0" fmla="*/ 2453501 w 2870513"/>
                <a:gd name="connsiteY0" fmla="*/ 0 h 729568"/>
                <a:gd name="connsiteX1" fmla="*/ 2870513 w 2870513"/>
                <a:gd name="connsiteY1" fmla="*/ 729568 h 729568"/>
                <a:gd name="connsiteX2" fmla="*/ 0 w 2870513"/>
                <a:gd name="connsiteY2" fmla="*/ 729568 h 729568"/>
                <a:gd name="connsiteX3" fmla="*/ 454587 w 2870513"/>
                <a:gd name="connsiteY3" fmla="*/ 4013 h 729568"/>
                <a:gd name="connsiteX4" fmla="*/ 2449723 w 2870513"/>
                <a:gd name="connsiteY4" fmla="*/ 4013 h 729568"/>
                <a:gd name="connsiteX5" fmla="*/ 2453501 w 2870513"/>
                <a:gd name="connsiteY5" fmla="*/ 0 h 729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70513" h="729568">
                  <a:moveTo>
                    <a:pt x="2453501" y="0"/>
                  </a:moveTo>
                  <a:lnTo>
                    <a:pt x="2870513" y="729568"/>
                  </a:lnTo>
                  <a:lnTo>
                    <a:pt x="0" y="729568"/>
                  </a:lnTo>
                  <a:lnTo>
                    <a:pt x="454587" y="4013"/>
                  </a:lnTo>
                  <a:lnTo>
                    <a:pt x="2449723" y="4013"/>
                  </a:lnTo>
                  <a:lnTo>
                    <a:pt x="2453501"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矩形 34"/>
            <p:cNvSpPr/>
            <p:nvPr/>
          </p:nvSpPr>
          <p:spPr>
            <a:xfrm>
              <a:off x="2306967" y="4274146"/>
              <a:ext cx="1357442" cy="461665"/>
            </a:xfrm>
            <a:prstGeom prst="rect">
              <a:avLst/>
            </a:prstGeom>
            <a:effectLst/>
          </p:spPr>
          <p:txBody>
            <a:bodyPr wrap="square">
              <a:spAutoFit/>
            </a:bodyPr>
            <a:lstStyle/>
            <a:p>
              <a:pPr algn="ctr"/>
              <a:r>
                <a:rPr lang="en-US" altLang="zh-CN" sz="2400" dirty="0" smtClean="0">
                  <a:solidFill>
                    <a:schemeClr val="bg1"/>
                  </a:solidFill>
                  <a:latin typeface="Haettenschweiler" panose="020B0706040902060204" pitchFamily="34" charset="0"/>
                  <a:ea typeface="微软雅黑" panose="020B0503020204020204" pitchFamily="34" charset="-122"/>
                </a:rPr>
                <a:t>03</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grpSp>
          <p:nvGrpSpPr>
            <p:cNvPr id="36" name="组合 35"/>
            <p:cNvGrpSpPr/>
            <p:nvPr/>
          </p:nvGrpSpPr>
          <p:grpSpPr>
            <a:xfrm>
              <a:off x="5067813" y="4012243"/>
              <a:ext cx="321178" cy="278354"/>
              <a:chOff x="7090992" y="4839631"/>
              <a:chExt cx="424306" cy="367732"/>
            </a:xfrm>
            <a:gradFill>
              <a:gsLst>
                <a:gs pos="0">
                  <a:srgbClr val="FBF56F"/>
                </a:gs>
                <a:gs pos="100000">
                  <a:srgbClr val="DEB024"/>
                </a:gs>
              </a:gsLst>
              <a:lin ang="7200000" scaled="0"/>
            </a:gradFill>
            <a:effectLst/>
          </p:grpSpPr>
          <p:sp>
            <p:nvSpPr>
              <p:cNvPr id="37" name="Freeform 19"/>
              <p:cNvSpPr/>
              <p:nvPr/>
            </p:nvSpPr>
            <p:spPr bwMode="auto">
              <a:xfrm>
                <a:off x="7156995" y="4994536"/>
                <a:ext cx="86882" cy="152885"/>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38" name="Freeform 20"/>
              <p:cNvSpPr/>
              <p:nvPr/>
            </p:nvSpPr>
            <p:spPr bwMode="auto">
              <a:xfrm>
                <a:off x="7282266" y="4937962"/>
                <a:ext cx="86882" cy="209459"/>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39" name="Freeform 21"/>
              <p:cNvSpPr/>
              <p:nvPr/>
            </p:nvSpPr>
            <p:spPr bwMode="auto">
              <a:xfrm>
                <a:off x="7408885" y="4891491"/>
                <a:ext cx="86882" cy="255931"/>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40" name="Freeform 22"/>
              <p:cNvSpPr/>
              <p:nvPr/>
            </p:nvSpPr>
            <p:spPr bwMode="auto">
              <a:xfrm>
                <a:off x="7090992" y="4839631"/>
                <a:ext cx="424306" cy="367732"/>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sp>
        <p:nvSpPr>
          <p:cNvPr id="41" name="文本框 40"/>
          <p:cNvSpPr txBox="1"/>
          <p:nvPr/>
        </p:nvSpPr>
        <p:spPr>
          <a:xfrm>
            <a:off x="8193895" y="1855957"/>
            <a:ext cx="2492990" cy="1238801"/>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050" dirty="0" smtClean="0">
              <a:solidFill>
                <a:srgbClr val="FDFDFD"/>
              </a:solidFill>
            </a:endParaRPr>
          </a:p>
          <a:p>
            <a:endParaRPr lang="en-US" altLang="zh-CN" sz="1400" dirty="0" smtClean="0">
              <a:solidFill>
                <a:srgbClr val="FDFDFD"/>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8193895" y="3082180"/>
            <a:ext cx="2492990" cy="1238801"/>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050" dirty="0" smtClean="0">
              <a:solidFill>
                <a:srgbClr val="FDFDFD"/>
              </a:solidFill>
            </a:endParaRPr>
          </a:p>
          <a:p>
            <a:endParaRPr lang="en-US" altLang="zh-CN" sz="1400" dirty="0" smtClean="0">
              <a:solidFill>
                <a:srgbClr val="FDFDFD"/>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193895" y="4248830"/>
            <a:ext cx="2492990" cy="1238801"/>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050" dirty="0" smtClean="0">
              <a:solidFill>
                <a:srgbClr val="FDFDFD"/>
              </a:solidFill>
            </a:endParaRPr>
          </a:p>
          <a:p>
            <a:endParaRPr lang="en-US" altLang="zh-CN" sz="1400" dirty="0" smtClean="0">
              <a:solidFill>
                <a:srgbClr val="FDFDFD"/>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193895" y="5415480"/>
            <a:ext cx="2492990" cy="1238801"/>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smtClean="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smtClean="0">
                <a:solidFill>
                  <a:schemeClr val="bg1"/>
                </a:solidFill>
                <a:latin typeface="方正兰亭超细黑简体" panose="02000000000000000000" pitchFamily="2" charset="-122"/>
                <a:ea typeface="方正兰亭超细黑简体" panose="02000000000000000000" pitchFamily="2" charset="-122"/>
              </a:rPr>
              <a:t>您</a:t>
            </a:r>
            <a:r>
              <a:rPr lang="zh-CN" altLang="en-US" sz="1200" dirty="0">
                <a:solidFill>
                  <a:schemeClr val="bg1"/>
                </a:solidFill>
                <a:latin typeface="方正兰亭超细黑简体" panose="02000000000000000000" pitchFamily="2" charset="-122"/>
                <a:ea typeface="方正兰亭超细黑简体" panose="02000000000000000000" pitchFamily="2" charset="-122"/>
              </a:rPr>
              <a:t>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050" dirty="0" smtClean="0">
              <a:solidFill>
                <a:srgbClr val="FDFDFD"/>
              </a:solidFill>
            </a:endParaRPr>
          </a:p>
          <a:p>
            <a:endParaRPr lang="en-US" altLang="zh-CN" sz="1400" dirty="0" smtClean="0">
              <a:solidFill>
                <a:srgbClr val="FDFDFD"/>
              </a:solidFill>
              <a:latin typeface="微软雅黑" panose="020B0503020204020204" pitchFamily="34" charset="-122"/>
              <a:ea typeface="微软雅黑" panose="020B0503020204020204" pitchFamily="34" charset="-122"/>
            </a:endParaRPr>
          </a:p>
        </p:txBody>
      </p:sp>
      <p:grpSp>
        <p:nvGrpSpPr>
          <p:cNvPr id="45" name="组合 44"/>
          <p:cNvGrpSpPr/>
          <p:nvPr/>
        </p:nvGrpSpPr>
        <p:grpSpPr>
          <a:xfrm>
            <a:off x="879240" y="4405927"/>
            <a:ext cx="5665741" cy="1436187"/>
            <a:chOff x="820435" y="4563553"/>
            <a:chExt cx="5665741" cy="1436187"/>
          </a:xfrm>
        </p:grpSpPr>
        <p:sp>
          <p:nvSpPr>
            <p:cNvPr id="46" name="任意多边形 45"/>
            <p:cNvSpPr/>
            <p:nvPr/>
          </p:nvSpPr>
          <p:spPr>
            <a:xfrm>
              <a:off x="4758190" y="4563553"/>
              <a:ext cx="1727986" cy="798679"/>
            </a:xfrm>
            <a:custGeom>
              <a:avLst/>
              <a:gdLst>
                <a:gd name="connsiteX0" fmla="*/ 0 w 1727986"/>
                <a:gd name="connsiteY0" fmla="*/ 0 h 798679"/>
                <a:gd name="connsiteX1" fmla="*/ 1328647 w 1727986"/>
                <a:gd name="connsiteY1" fmla="*/ 0 h 798679"/>
                <a:gd name="connsiteX2" fmla="*/ 1727986 w 1727986"/>
                <a:gd name="connsiteY2" fmla="*/ 399340 h 798679"/>
                <a:gd name="connsiteX3" fmla="*/ 1328647 w 1727986"/>
                <a:gd name="connsiteY3" fmla="*/ 798679 h 798679"/>
                <a:gd name="connsiteX4" fmla="*/ 690475 w 1727986"/>
                <a:gd name="connsiteY4" fmla="*/ 798679 h 798679"/>
                <a:gd name="connsiteX5" fmla="*/ 699987 w 1727986"/>
                <a:gd name="connsiteY5" fmla="*/ 786738 h 798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27986" h="798679">
                  <a:moveTo>
                    <a:pt x="0" y="0"/>
                  </a:moveTo>
                  <a:lnTo>
                    <a:pt x="1328647" y="0"/>
                  </a:lnTo>
                  <a:lnTo>
                    <a:pt x="1727986" y="399340"/>
                  </a:lnTo>
                  <a:lnTo>
                    <a:pt x="1328647" y="798679"/>
                  </a:lnTo>
                  <a:lnTo>
                    <a:pt x="690475" y="798679"/>
                  </a:lnTo>
                  <a:lnTo>
                    <a:pt x="699987" y="786738"/>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7" name="任意多边形 46"/>
            <p:cNvSpPr/>
            <p:nvPr/>
          </p:nvSpPr>
          <p:spPr>
            <a:xfrm>
              <a:off x="820435" y="4974241"/>
              <a:ext cx="4159529" cy="1002051"/>
            </a:xfrm>
            <a:custGeom>
              <a:avLst/>
              <a:gdLst>
                <a:gd name="connsiteX0" fmla="*/ 4190541 w 4197406"/>
                <a:gd name="connsiteY0" fmla="*/ 1006012 h 1018022"/>
                <a:gd name="connsiteX1" fmla="*/ 4197406 w 4197406"/>
                <a:gd name="connsiteY1" fmla="*/ 1018022 h 1018022"/>
                <a:gd name="connsiteX2" fmla="*/ 4180974 w 4197406"/>
                <a:gd name="connsiteY2" fmla="*/ 1018022 h 1018022"/>
                <a:gd name="connsiteX3" fmla="*/ 637828 w 4197406"/>
                <a:gd name="connsiteY3" fmla="*/ 0 h 1018022"/>
                <a:gd name="connsiteX4" fmla="*/ 3606727 w 4197406"/>
                <a:gd name="connsiteY4" fmla="*/ 0 h 1018022"/>
                <a:gd name="connsiteX5" fmla="*/ 3595623 w 4197406"/>
                <a:gd name="connsiteY5" fmla="*/ 12527 h 1018022"/>
                <a:gd name="connsiteX6" fmla="*/ 3586739 w 4197406"/>
                <a:gd name="connsiteY6" fmla="*/ 12527 h 1018022"/>
                <a:gd name="connsiteX7" fmla="*/ 4170675 w 4197406"/>
                <a:gd name="connsiteY7" fmla="*/ 1018022 h 1018022"/>
                <a:gd name="connsiteX8" fmla="*/ 0 w 4197406"/>
                <a:gd name="connsiteY8" fmla="*/ 1018022 h 10180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7406" h="1018022">
                  <a:moveTo>
                    <a:pt x="4190541" y="1006012"/>
                  </a:moveTo>
                  <a:lnTo>
                    <a:pt x="4197406" y="1018022"/>
                  </a:lnTo>
                  <a:lnTo>
                    <a:pt x="4180974" y="1018022"/>
                  </a:lnTo>
                  <a:close/>
                  <a:moveTo>
                    <a:pt x="637828" y="0"/>
                  </a:moveTo>
                  <a:lnTo>
                    <a:pt x="3606727" y="0"/>
                  </a:lnTo>
                  <a:lnTo>
                    <a:pt x="3595623" y="12527"/>
                  </a:lnTo>
                  <a:lnTo>
                    <a:pt x="3586739" y="12527"/>
                  </a:lnTo>
                  <a:lnTo>
                    <a:pt x="4170675" y="1018022"/>
                  </a:lnTo>
                  <a:lnTo>
                    <a:pt x="0" y="1018022"/>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48" name="矩形 47"/>
            <p:cNvSpPr/>
            <p:nvPr/>
          </p:nvSpPr>
          <p:spPr>
            <a:xfrm>
              <a:off x="2467449" y="5197462"/>
              <a:ext cx="1037378" cy="461665"/>
            </a:xfrm>
            <a:prstGeom prst="rect">
              <a:avLst/>
            </a:prstGeom>
            <a:effectLst/>
          </p:spPr>
          <p:txBody>
            <a:bodyPr wrap="square">
              <a:spAutoFit/>
            </a:bodyPr>
            <a:lstStyle/>
            <a:p>
              <a:pPr algn="ctr"/>
              <a:r>
                <a:rPr lang="en-US" altLang="zh-CN" sz="2400" dirty="0" smtClean="0">
                  <a:solidFill>
                    <a:schemeClr val="bg1"/>
                  </a:solidFill>
                  <a:latin typeface="Haettenschweiler" panose="020B0706040902060204" pitchFamily="34" charset="0"/>
                  <a:ea typeface="微软雅黑" panose="020B0503020204020204" pitchFamily="34" charset="-122"/>
                </a:rPr>
                <a:t>04</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grpSp>
          <p:nvGrpSpPr>
            <p:cNvPr id="49" name="组合 48"/>
            <p:cNvGrpSpPr/>
            <p:nvPr/>
          </p:nvGrpSpPr>
          <p:grpSpPr>
            <a:xfrm>
              <a:off x="5598328" y="4782289"/>
              <a:ext cx="388029" cy="386503"/>
              <a:chOff x="4557733" y="2434359"/>
              <a:chExt cx="512624" cy="510606"/>
            </a:xfrm>
            <a:gradFill>
              <a:gsLst>
                <a:gs pos="0">
                  <a:srgbClr val="FBF56F"/>
                </a:gs>
                <a:gs pos="100000">
                  <a:srgbClr val="DEB024"/>
                </a:gs>
              </a:gsLst>
              <a:lin ang="7200000" scaled="0"/>
            </a:gradFill>
            <a:effectLst/>
          </p:grpSpPr>
          <p:sp>
            <p:nvSpPr>
              <p:cNvPr id="51" name="Freeform 7"/>
              <p:cNvSpPr>
                <a:spLocks noEditPoints="1"/>
              </p:cNvSpPr>
              <p:nvPr/>
            </p:nvSpPr>
            <p:spPr bwMode="auto">
              <a:xfrm>
                <a:off x="4557733" y="2434359"/>
                <a:ext cx="512624" cy="510606"/>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52" name="Freeform 8"/>
              <p:cNvSpPr/>
              <p:nvPr/>
            </p:nvSpPr>
            <p:spPr bwMode="auto">
              <a:xfrm>
                <a:off x="4781753" y="2529215"/>
                <a:ext cx="129165" cy="254294"/>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50" name="任意多边形 49"/>
            <p:cNvSpPr/>
            <p:nvPr/>
          </p:nvSpPr>
          <p:spPr>
            <a:xfrm>
              <a:off x="4379038" y="4565371"/>
              <a:ext cx="1093887" cy="1434369"/>
            </a:xfrm>
            <a:custGeom>
              <a:avLst/>
              <a:gdLst>
                <a:gd name="connsiteX0" fmla="*/ 382395 w 1093887"/>
                <a:gd name="connsiteY0" fmla="*/ 0 h 1434369"/>
                <a:gd name="connsiteX1" fmla="*/ 1093887 w 1093887"/>
                <a:gd name="connsiteY1" fmla="*/ 799668 h 1434369"/>
                <a:gd name="connsiteX2" fmla="*/ 588278 w 1093887"/>
                <a:gd name="connsiteY2" fmla="*/ 1434369 h 1434369"/>
                <a:gd name="connsiteX3" fmla="*/ 0 w 1093887"/>
                <a:gd name="connsiteY3" fmla="*/ 421397 h 1434369"/>
                <a:gd name="connsiteX4" fmla="*/ 8884 w 1093887"/>
                <a:gd name="connsiteY4" fmla="*/ 421397 h 1434369"/>
                <a:gd name="connsiteX5" fmla="*/ 382395 w 1093887"/>
                <a:gd name="connsiteY5" fmla="*/ 0 h 1434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93887" h="1434369">
                  <a:moveTo>
                    <a:pt x="382395" y="0"/>
                  </a:moveTo>
                  <a:lnTo>
                    <a:pt x="1093887" y="799668"/>
                  </a:lnTo>
                  <a:lnTo>
                    <a:pt x="588278" y="1434369"/>
                  </a:lnTo>
                  <a:lnTo>
                    <a:pt x="0" y="421397"/>
                  </a:lnTo>
                  <a:lnTo>
                    <a:pt x="8884" y="421397"/>
                  </a:lnTo>
                  <a:lnTo>
                    <a:pt x="38239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3" name="组合 52"/>
          <p:cNvGrpSpPr/>
          <p:nvPr/>
        </p:nvGrpSpPr>
        <p:grpSpPr>
          <a:xfrm>
            <a:off x="2061838" y="3027763"/>
            <a:ext cx="3323723" cy="874453"/>
            <a:chOff x="2003033" y="3185389"/>
            <a:chExt cx="3323723" cy="874453"/>
          </a:xfrm>
        </p:grpSpPr>
        <p:sp>
          <p:nvSpPr>
            <p:cNvPr id="54" name="任意多边形 53"/>
            <p:cNvSpPr/>
            <p:nvPr/>
          </p:nvSpPr>
          <p:spPr>
            <a:xfrm>
              <a:off x="3583697" y="3190471"/>
              <a:ext cx="1743059" cy="610334"/>
            </a:xfrm>
            <a:custGeom>
              <a:avLst/>
              <a:gdLst>
                <a:gd name="connsiteX0" fmla="*/ 0 w 1743059"/>
                <a:gd name="connsiteY0" fmla="*/ 0 h 610334"/>
                <a:gd name="connsiteX1" fmla="*/ 1437892 w 1743059"/>
                <a:gd name="connsiteY1" fmla="*/ 0 h 610334"/>
                <a:gd name="connsiteX2" fmla="*/ 1743059 w 1743059"/>
                <a:gd name="connsiteY2" fmla="*/ 305167 h 610334"/>
                <a:gd name="connsiteX3" fmla="*/ 1437892 w 1743059"/>
                <a:gd name="connsiteY3" fmla="*/ 610334 h 610334"/>
                <a:gd name="connsiteX4" fmla="*/ 529544 w 1743059"/>
                <a:gd name="connsiteY4" fmla="*/ 610334 h 610334"/>
                <a:gd name="connsiteX5" fmla="*/ 0 w 1743059"/>
                <a:gd name="connsiteY5" fmla="*/ 15164 h 61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3059" h="610334">
                  <a:moveTo>
                    <a:pt x="0" y="0"/>
                  </a:moveTo>
                  <a:lnTo>
                    <a:pt x="1437892" y="0"/>
                  </a:lnTo>
                  <a:lnTo>
                    <a:pt x="1743059" y="305167"/>
                  </a:lnTo>
                  <a:lnTo>
                    <a:pt x="1437892" y="610334"/>
                  </a:lnTo>
                  <a:lnTo>
                    <a:pt x="529544" y="610334"/>
                  </a:lnTo>
                  <a:lnTo>
                    <a:pt x="0" y="15164"/>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5" name="矩形 54"/>
            <p:cNvSpPr/>
            <p:nvPr/>
          </p:nvSpPr>
          <p:spPr>
            <a:xfrm>
              <a:off x="2313976" y="3486109"/>
              <a:ext cx="1357442" cy="461665"/>
            </a:xfrm>
            <a:prstGeom prst="rect">
              <a:avLst/>
            </a:prstGeom>
            <a:effectLst/>
          </p:spPr>
          <p:txBody>
            <a:bodyPr wrap="square">
              <a:spAutoFit/>
            </a:bodyPr>
            <a:lstStyle/>
            <a:p>
              <a:pPr algn="ctr"/>
              <a:r>
                <a:rPr lang="en-US" altLang="zh-CN" sz="2400" dirty="0" smtClean="0">
                  <a:solidFill>
                    <a:schemeClr val="bg1"/>
                  </a:solidFill>
                  <a:latin typeface="Haettenschweiler" panose="020B0706040902060204" pitchFamily="34" charset="0"/>
                  <a:ea typeface="微软雅黑" panose="020B0503020204020204" pitchFamily="34" charset="-122"/>
                </a:rPr>
                <a:t>02</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grpSp>
          <p:nvGrpSpPr>
            <p:cNvPr id="56" name="组合 55"/>
            <p:cNvGrpSpPr/>
            <p:nvPr/>
          </p:nvGrpSpPr>
          <p:grpSpPr>
            <a:xfrm>
              <a:off x="4469126" y="3333862"/>
              <a:ext cx="355302" cy="341689"/>
              <a:chOff x="6159731" y="1864447"/>
              <a:chExt cx="469385" cy="451400"/>
            </a:xfrm>
            <a:gradFill>
              <a:gsLst>
                <a:gs pos="0">
                  <a:srgbClr val="FBF56F"/>
                </a:gs>
                <a:gs pos="100000">
                  <a:srgbClr val="DEB024"/>
                </a:gs>
              </a:gsLst>
              <a:lin ang="7200000" scaled="0"/>
            </a:gradFill>
            <a:effectLst/>
          </p:grpSpPr>
          <p:sp>
            <p:nvSpPr>
              <p:cNvPr id="59" name="Oval 131"/>
              <p:cNvSpPr>
                <a:spLocks noChangeArrowheads="1"/>
              </p:cNvSpPr>
              <p:nvPr/>
            </p:nvSpPr>
            <p:spPr bwMode="auto">
              <a:xfrm>
                <a:off x="6288812" y="1864447"/>
                <a:ext cx="211223" cy="213926"/>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endParaRPr>
              </a:p>
            </p:txBody>
          </p:sp>
          <p:sp>
            <p:nvSpPr>
              <p:cNvPr id="60" name="Freeform 134"/>
              <p:cNvSpPr/>
              <p:nvPr/>
            </p:nvSpPr>
            <p:spPr bwMode="auto">
              <a:xfrm>
                <a:off x="6159731" y="2111736"/>
                <a:ext cx="469385" cy="204111"/>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800">
                  <a:solidFill>
                    <a:prstClr val="black"/>
                  </a:solidFill>
                </a:endParaRPr>
              </a:p>
            </p:txBody>
          </p:sp>
        </p:grpSp>
        <p:sp>
          <p:nvSpPr>
            <p:cNvPr id="57" name="任意多边形 56"/>
            <p:cNvSpPr/>
            <p:nvPr/>
          </p:nvSpPr>
          <p:spPr>
            <a:xfrm>
              <a:off x="2003033" y="3305013"/>
              <a:ext cx="1882125" cy="754829"/>
            </a:xfrm>
            <a:custGeom>
              <a:avLst/>
              <a:gdLst>
                <a:gd name="connsiteX0" fmla="*/ 472928 w 1882125"/>
                <a:gd name="connsiteY0" fmla="*/ 0 h 754829"/>
                <a:gd name="connsiteX1" fmla="*/ 1427530 w 1882125"/>
                <a:gd name="connsiteY1" fmla="*/ 0 h 754829"/>
                <a:gd name="connsiteX2" fmla="*/ 1865893 w 1882125"/>
                <a:gd name="connsiteY2" fmla="*/ 754828 h 754829"/>
                <a:gd name="connsiteX3" fmla="*/ 1869099 w 1882125"/>
                <a:gd name="connsiteY3" fmla="*/ 754828 h 754829"/>
                <a:gd name="connsiteX4" fmla="*/ 1877302 w 1882125"/>
                <a:gd name="connsiteY4" fmla="*/ 746391 h 754829"/>
                <a:gd name="connsiteX5" fmla="*/ 1882125 w 1882125"/>
                <a:gd name="connsiteY5" fmla="*/ 754829 h 754829"/>
                <a:gd name="connsiteX6" fmla="*/ 0 w 1882125"/>
                <a:gd name="connsiteY6" fmla="*/ 754829 h 754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2125" h="754829">
                  <a:moveTo>
                    <a:pt x="472928" y="0"/>
                  </a:moveTo>
                  <a:lnTo>
                    <a:pt x="1427530" y="0"/>
                  </a:lnTo>
                  <a:lnTo>
                    <a:pt x="1865893" y="754828"/>
                  </a:lnTo>
                  <a:lnTo>
                    <a:pt x="1869099" y="754828"/>
                  </a:lnTo>
                  <a:lnTo>
                    <a:pt x="1877302" y="746391"/>
                  </a:lnTo>
                  <a:lnTo>
                    <a:pt x="1882125" y="754829"/>
                  </a:lnTo>
                  <a:lnTo>
                    <a:pt x="0" y="754829"/>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58" name="任意多边形 57"/>
            <p:cNvSpPr/>
            <p:nvPr/>
          </p:nvSpPr>
          <p:spPr>
            <a:xfrm>
              <a:off x="3430563" y="3185389"/>
              <a:ext cx="687806" cy="874452"/>
            </a:xfrm>
            <a:custGeom>
              <a:avLst/>
              <a:gdLst>
                <a:gd name="connsiteX0" fmla="*/ 135121 w 687806"/>
                <a:gd name="connsiteY0" fmla="*/ 0 h 874452"/>
                <a:gd name="connsiteX1" fmla="*/ 687806 w 687806"/>
                <a:gd name="connsiteY1" fmla="*/ 621180 h 874452"/>
                <a:gd name="connsiteX2" fmla="*/ 441569 w 687806"/>
                <a:gd name="connsiteY2" fmla="*/ 874452 h 874452"/>
                <a:gd name="connsiteX3" fmla="*/ 438363 w 687806"/>
                <a:gd name="connsiteY3" fmla="*/ 874452 h 874452"/>
                <a:gd name="connsiteX4" fmla="*/ 0 w 687806"/>
                <a:gd name="connsiteY4" fmla="*/ 119624 h 874452"/>
                <a:gd name="connsiteX5" fmla="*/ 27074 w 687806"/>
                <a:gd name="connsiteY5" fmla="*/ 119624 h 874452"/>
                <a:gd name="connsiteX6" fmla="*/ 135121 w 687806"/>
                <a:gd name="connsiteY6" fmla="*/ 0 h 874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7806" h="874452">
                  <a:moveTo>
                    <a:pt x="135121" y="0"/>
                  </a:moveTo>
                  <a:lnTo>
                    <a:pt x="687806" y="621180"/>
                  </a:lnTo>
                  <a:lnTo>
                    <a:pt x="441569" y="874452"/>
                  </a:lnTo>
                  <a:lnTo>
                    <a:pt x="438363" y="874452"/>
                  </a:lnTo>
                  <a:lnTo>
                    <a:pt x="0" y="119624"/>
                  </a:lnTo>
                  <a:lnTo>
                    <a:pt x="27074" y="119624"/>
                  </a:lnTo>
                  <a:lnTo>
                    <a:pt x="13512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1" name="组合 60"/>
          <p:cNvGrpSpPr/>
          <p:nvPr/>
        </p:nvGrpSpPr>
        <p:grpSpPr>
          <a:xfrm>
            <a:off x="2383180" y="2331320"/>
            <a:ext cx="2404822" cy="720607"/>
            <a:chOff x="2324375" y="2488946"/>
            <a:chExt cx="2404822" cy="720607"/>
          </a:xfrm>
        </p:grpSpPr>
        <p:sp>
          <p:nvSpPr>
            <p:cNvPr id="62" name="任意多边形 61"/>
            <p:cNvSpPr/>
            <p:nvPr/>
          </p:nvSpPr>
          <p:spPr>
            <a:xfrm>
              <a:off x="2986138" y="2488946"/>
              <a:ext cx="1743059" cy="626677"/>
            </a:xfrm>
            <a:custGeom>
              <a:avLst/>
              <a:gdLst>
                <a:gd name="connsiteX0" fmla="*/ 0 w 1743059"/>
                <a:gd name="connsiteY0" fmla="*/ 0 h 626677"/>
                <a:gd name="connsiteX1" fmla="*/ 1429721 w 1743059"/>
                <a:gd name="connsiteY1" fmla="*/ 0 h 626677"/>
                <a:gd name="connsiteX2" fmla="*/ 1743059 w 1743059"/>
                <a:gd name="connsiteY2" fmla="*/ 313339 h 626677"/>
                <a:gd name="connsiteX3" fmla="*/ 1429721 w 1743059"/>
                <a:gd name="connsiteY3" fmla="*/ 626677 h 626677"/>
                <a:gd name="connsiteX4" fmla="*/ 359317 w 1743059"/>
                <a:gd name="connsiteY4" fmla="*/ 626677 h 626677"/>
                <a:gd name="connsiteX5" fmla="*/ 1117 w 1743059"/>
                <a:gd name="connsiteY5" fmla="*/ 2 h 626677"/>
                <a:gd name="connsiteX6" fmla="*/ 0 w 1743059"/>
                <a:gd name="connsiteY6" fmla="*/ 1785 h 62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43059" h="626677">
                  <a:moveTo>
                    <a:pt x="0" y="0"/>
                  </a:moveTo>
                  <a:lnTo>
                    <a:pt x="1429721" y="0"/>
                  </a:lnTo>
                  <a:lnTo>
                    <a:pt x="1743059" y="313339"/>
                  </a:lnTo>
                  <a:lnTo>
                    <a:pt x="1429721" y="626677"/>
                  </a:lnTo>
                  <a:lnTo>
                    <a:pt x="359317" y="626677"/>
                  </a:lnTo>
                  <a:lnTo>
                    <a:pt x="1117" y="2"/>
                  </a:lnTo>
                  <a:lnTo>
                    <a:pt x="0" y="1785"/>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63" name="任意多边形 62"/>
            <p:cNvSpPr/>
            <p:nvPr/>
          </p:nvSpPr>
          <p:spPr>
            <a:xfrm>
              <a:off x="2990626" y="2523251"/>
              <a:ext cx="538042" cy="686302"/>
            </a:xfrm>
            <a:custGeom>
              <a:avLst/>
              <a:gdLst>
                <a:gd name="connsiteX0" fmla="*/ 0 w 538042"/>
                <a:gd name="connsiteY0" fmla="*/ 0 h 686302"/>
                <a:gd name="connsiteX1" fmla="*/ 538042 w 538042"/>
                <a:gd name="connsiteY1" fmla="*/ 604723 h 686302"/>
                <a:gd name="connsiteX2" fmla="*/ 471031 w 538042"/>
                <a:gd name="connsiteY2" fmla="*/ 686302 h 686302"/>
                <a:gd name="connsiteX3" fmla="*/ 398567 w 538042"/>
                <a:gd name="connsiteY3" fmla="*/ 686302 h 686302"/>
                <a:gd name="connsiteX4" fmla="*/ 0 w 538042"/>
                <a:gd name="connsiteY4" fmla="*/ 0 h 686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8042" h="686302">
                  <a:moveTo>
                    <a:pt x="0" y="0"/>
                  </a:moveTo>
                  <a:lnTo>
                    <a:pt x="538042" y="604723"/>
                  </a:lnTo>
                  <a:lnTo>
                    <a:pt x="471031" y="686302"/>
                  </a:lnTo>
                  <a:lnTo>
                    <a:pt x="398567" y="686302"/>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4" name="矩形 63"/>
            <p:cNvSpPr/>
            <p:nvPr/>
          </p:nvSpPr>
          <p:spPr>
            <a:xfrm>
              <a:off x="2324375" y="2717134"/>
              <a:ext cx="1357442" cy="461665"/>
            </a:xfrm>
            <a:prstGeom prst="rect">
              <a:avLst/>
            </a:prstGeom>
            <a:effectLst/>
          </p:spPr>
          <p:txBody>
            <a:bodyPr wrap="square">
              <a:spAutoFit/>
            </a:bodyPr>
            <a:lstStyle/>
            <a:p>
              <a:pPr algn="ctr"/>
              <a:r>
                <a:rPr lang="en-US" altLang="zh-CN" sz="2400" dirty="0" smtClean="0">
                  <a:solidFill>
                    <a:schemeClr val="bg1"/>
                  </a:solidFill>
                  <a:latin typeface="Haettenschweiler" panose="020B0706040902060204" pitchFamily="34" charset="0"/>
                  <a:ea typeface="微软雅黑" panose="020B0503020204020204" pitchFamily="34" charset="-122"/>
                </a:rPr>
                <a:t>01</a:t>
              </a:r>
              <a:endParaRPr lang="zh-CN" altLang="en-US" sz="2400" dirty="0">
                <a:solidFill>
                  <a:schemeClr val="bg1"/>
                </a:solidFill>
                <a:latin typeface="Haettenschweiler" panose="020B0706040902060204" pitchFamily="34" charset="0"/>
                <a:ea typeface="微软雅黑" panose="020B0503020204020204" pitchFamily="34" charset="-122"/>
              </a:endParaRPr>
            </a:p>
          </p:txBody>
        </p:sp>
        <p:grpSp>
          <p:nvGrpSpPr>
            <p:cNvPr id="65" name="组合 64"/>
            <p:cNvGrpSpPr/>
            <p:nvPr/>
          </p:nvGrpSpPr>
          <p:grpSpPr>
            <a:xfrm>
              <a:off x="3877758" y="2668300"/>
              <a:ext cx="295643" cy="292595"/>
              <a:chOff x="4270293" y="4090633"/>
              <a:chExt cx="390570" cy="386543"/>
            </a:xfrm>
            <a:gradFill>
              <a:gsLst>
                <a:gs pos="0">
                  <a:srgbClr val="FBF56F"/>
                </a:gs>
                <a:gs pos="100000">
                  <a:srgbClr val="DEB024"/>
                </a:gs>
              </a:gsLst>
              <a:lin ang="7200000" scaled="0"/>
            </a:gradFill>
            <a:effectLst/>
          </p:grpSpPr>
          <p:sp>
            <p:nvSpPr>
              <p:cNvPr id="67" name="Freeform 136"/>
              <p:cNvSpPr/>
              <p:nvPr/>
            </p:nvSpPr>
            <p:spPr bwMode="auto">
              <a:xfrm>
                <a:off x="4270293" y="4307258"/>
                <a:ext cx="390570" cy="169918"/>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68" name="Freeform 137"/>
              <p:cNvSpPr>
                <a:spLocks noEditPoints="1"/>
              </p:cNvSpPr>
              <p:nvPr/>
            </p:nvSpPr>
            <p:spPr bwMode="auto">
              <a:xfrm>
                <a:off x="4270293" y="4090633"/>
                <a:ext cx="390570" cy="224678"/>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sp>
          <p:nvSpPr>
            <p:cNvPr id="66" name="任意多边形 65"/>
            <p:cNvSpPr/>
            <p:nvPr/>
          </p:nvSpPr>
          <p:spPr>
            <a:xfrm>
              <a:off x="2535770" y="2488948"/>
              <a:ext cx="863373" cy="720604"/>
            </a:xfrm>
            <a:custGeom>
              <a:avLst/>
              <a:gdLst>
                <a:gd name="connsiteX0" fmla="*/ 451485 w 863373"/>
                <a:gd name="connsiteY0" fmla="*/ 0 h 720604"/>
                <a:gd name="connsiteX1" fmla="*/ 863373 w 863373"/>
                <a:gd name="connsiteY1" fmla="*/ 720604 h 720604"/>
                <a:gd name="connsiteX2" fmla="*/ 0 w 863373"/>
                <a:gd name="connsiteY2" fmla="*/ 720604 h 720604"/>
                <a:gd name="connsiteX3" fmla="*/ 451485 w 863373"/>
                <a:gd name="connsiteY3" fmla="*/ 0 h 720604"/>
              </a:gdLst>
              <a:ahLst/>
              <a:cxnLst>
                <a:cxn ang="0">
                  <a:pos x="connsiteX0" y="connsiteY0"/>
                </a:cxn>
                <a:cxn ang="0">
                  <a:pos x="connsiteX1" y="connsiteY1"/>
                </a:cxn>
                <a:cxn ang="0">
                  <a:pos x="connsiteX2" y="connsiteY2"/>
                </a:cxn>
                <a:cxn ang="0">
                  <a:pos x="connsiteX3" y="connsiteY3"/>
                </a:cxn>
              </a:cxnLst>
              <a:rect l="l" t="t" r="r" b="b"/>
              <a:pathLst>
                <a:path w="863373" h="720604">
                  <a:moveTo>
                    <a:pt x="451485" y="0"/>
                  </a:moveTo>
                  <a:lnTo>
                    <a:pt x="863373" y="720604"/>
                  </a:lnTo>
                  <a:lnTo>
                    <a:pt x="0" y="720604"/>
                  </a:lnTo>
                  <a:lnTo>
                    <a:pt x="451485" y="0"/>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additive="base">
                                        <p:cTn id="7" dur="500" fill="hold"/>
                                        <p:tgtEl>
                                          <p:spTgt spid="61"/>
                                        </p:tgtEl>
                                        <p:attrNameLst>
                                          <p:attrName>ppt_x</p:attrName>
                                        </p:attrNameLst>
                                      </p:cBhvr>
                                      <p:tavLst>
                                        <p:tav tm="0">
                                          <p:val>
                                            <p:strVal val="0-#ppt_w/2"/>
                                          </p:val>
                                        </p:tav>
                                        <p:tav tm="100000">
                                          <p:val>
                                            <p:strVal val="#ppt_x"/>
                                          </p:val>
                                        </p:tav>
                                      </p:tavLst>
                                    </p:anim>
                                    <p:anim calcmode="lin" valueType="num">
                                      <p:cBhvr additive="base">
                                        <p:cTn id="8" dur="500" fill="hold"/>
                                        <p:tgtEl>
                                          <p:spTgt spid="6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left)">
                                      <p:cBhvr>
                                        <p:cTn id="16" dur="500"/>
                                        <p:tgtEl>
                                          <p:spTgt spid="41"/>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53"/>
                                        </p:tgtEl>
                                        <p:attrNameLst>
                                          <p:attrName>style.visibility</p:attrName>
                                        </p:attrNameLst>
                                      </p:cBhvr>
                                      <p:to>
                                        <p:strVal val="visible"/>
                                      </p:to>
                                    </p:set>
                                    <p:anim calcmode="lin" valueType="num">
                                      <p:cBhvr additive="base">
                                        <p:cTn id="20" dur="500" fill="hold"/>
                                        <p:tgtEl>
                                          <p:spTgt spid="53"/>
                                        </p:tgtEl>
                                        <p:attrNameLst>
                                          <p:attrName>ppt_x</p:attrName>
                                        </p:attrNameLst>
                                      </p:cBhvr>
                                      <p:tavLst>
                                        <p:tav tm="0">
                                          <p:val>
                                            <p:strVal val="0-#ppt_w/2"/>
                                          </p:val>
                                        </p:tav>
                                        <p:tav tm="100000">
                                          <p:val>
                                            <p:strVal val="#ppt_x"/>
                                          </p:val>
                                        </p:tav>
                                      </p:tavLst>
                                    </p:anim>
                                    <p:anim calcmode="lin" valueType="num">
                                      <p:cBhvr additive="base">
                                        <p:cTn id="21" dur="500" fill="hold"/>
                                        <p:tgtEl>
                                          <p:spTgt spid="5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42"/>
                                        </p:tgtEl>
                                        <p:attrNameLst>
                                          <p:attrName>style.visibility</p:attrName>
                                        </p:attrNameLst>
                                      </p:cBhvr>
                                      <p:to>
                                        <p:strVal val="visible"/>
                                      </p:to>
                                    </p:set>
                                    <p:animEffect transition="in" filter="wipe(left)">
                                      <p:cBhvr>
                                        <p:cTn id="29" dur="500"/>
                                        <p:tgtEl>
                                          <p:spTgt spid="42"/>
                                        </p:tgtEl>
                                      </p:cBhvr>
                                    </p:animEffect>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500" fill="hold"/>
                                        <p:tgtEl>
                                          <p:spTgt spid="31"/>
                                        </p:tgtEl>
                                        <p:attrNameLst>
                                          <p:attrName>ppt_x</p:attrName>
                                        </p:attrNameLst>
                                      </p:cBhvr>
                                      <p:tavLst>
                                        <p:tav tm="0">
                                          <p:val>
                                            <p:strVal val="0-#ppt_w/2"/>
                                          </p:val>
                                        </p:tav>
                                        <p:tav tm="100000">
                                          <p:val>
                                            <p:strVal val="#ppt_x"/>
                                          </p:val>
                                        </p:tav>
                                      </p:tavLst>
                                    </p:anim>
                                    <p:anim calcmode="lin" valueType="num">
                                      <p:cBhvr additive="base">
                                        <p:cTn id="34" dur="5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childTnLst>
                          </p:cTn>
                        </p:par>
                        <p:par>
                          <p:cTn id="43" fill="hold">
                            <p:stCondLst>
                              <p:cond delay="4500"/>
                            </p:stCondLst>
                            <p:childTnLst>
                              <p:par>
                                <p:cTn id="44" presetID="2" presetClass="entr" presetSubtype="8" fill="hold" nodeType="afterEffect">
                                  <p:stCondLst>
                                    <p:cond delay="0"/>
                                  </p:stCondLst>
                                  <p:childTnLst>
                                    <p:set>
                                      <p:cBhvr>
                                        <p:cTn id="45" dur="1" fill="hold">
                                          <p:stCondLst>
                                            <p:cond delay="0"/>
                                          </p:stCondLst>
                                        </p:cTn>
                                        <p:tgtEl>
                                          <p:spTgt spid="45"/>
                                        </p:tgtEl>
                                        <p:attrNameLst>
                                          <p:attrName>style.visibility</p:attrName>
                                        </p:attrNameLst>
                                      </p:cBhvr>
                                      <p:to>
                                        <p:strVal val="visible"/>
                                      </p:to>
                                    </p:set>
                                    <p:anim calcmode="lin" valueType="num">
                                      <p:cBhvr additive="base">
                                        <p:cTn id="46" dur="500" fill="hold"/>
                                        <p:tgtEl>
                                          <p:spTgt spid="45"/>
                                        </p:tgtEl>
                                        <p:attrNameLst>
                                          <p:attrName>ppt_x</p:attrName>
                                        </p:attrNameLst>
                                      </p:cBhvr>
                                      <p:tavLst>
                                        <p:tav tm="0">
                                          <p:val>
                                            <p:strVal val="0-#ppt_w/2"/>
                                          </p:val>
                                        </p:tav>
                                        <p:tav tm="100000">
                                          <p:val>
                                            <p:strVal val="#ppt_x"/>
                                          </p:val>
                                        </p:tav>
                                      </p:tavLst>
                                    </p:anim>
                                    <p:anim calcmode="lin" valueType="num">
                                      <p:cBhvr additive="base">
                                        <p:cTn id="47" dur="500" fill="hold"/>
                                        <p:tgtEl>
                                          <p:spTgt spid="45"/>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41" grpId="0"/>
      <p:bldP spid="42" grpId="0"/>
      <p:bldP spid="43" grpId="0"/>
      <p:bldP spid="4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39751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总结概况</a:t>
            </a:r>
            <a:endParaRPr lang="zh-CN" altLang="en-US" sz="2000" dirty="0">
              <a:solidFill>
                <a:schemeClr val="bg1"/>
              </a:solidFill>
              <a:latin typeface="+mn-lt"/>
              <a:ea typeface="+mn-ea"/>
              <a:cs typeface="+mn-ea"/>
              <a:sym typeface="+mn-lt"/>
            </a:endParaRPr>
          </a:p>
        </p:txBody>
      </p:sp>
      <p:grpSp>
        <p:nvGrpSpPr>
          <p:cNvPr id="6" name="Group 13"/>
          <p:cNvGrpSpPr/>
          <p:nvPr/>
        </p:nvGrpSpPr>
        <p:grpSpPr>
          <a:xfrm>
            <a:off x="5203219" y="3996614"/>
            <a:ext cx="1619056" cy="2308804"/>
            <a:chOff x="2338389" y="866775"/>
            <a:chExt cx="622300" cy="887413"/>
          </a:xfrm>
          <a:solidFill>
            <a:schemeClr val="bg1"/>
          </a:solidFill>
        </p:grpSpPr>
        <p:sp>
          <p:nvSpPr>
            <p:cNvPr id="7" name="Freeform 1939"/>
            <p:cNvSpPr>
              <a:spLocks noEditPoints="1"/>
            </p:cNvSpPr>
            <p:nvPr/>
          </p:nvSpPr>
          <p:spPr bwMode="auto">
            <a:xfrm>
              <a:off x="2432051" y="866775"/>
              <a:ext cx="438150" cy="549275"/>
            </a:xfrm>
            <a:custGeom>
              <a:avLst/>
              <a:gdLst>
                <a:gd name="T0" fmla="*/ 227 w 244"/>
                <a:gd name="T1" fmla="*/ 155 h 306"/>
                <a:gd name="T2" fmla="*/ 206 w 244"/>
                <a:gd name="T3" fmla="*/ 79 h 306"/>
                <a:gd name="T4" fmla="*/ 206 w 244"/>
                <a:gd name="T5" fmla="*/ 79 h 306"/>
                <a:gd name="T6" fmla="*/ 168 w 244"/>
                <a:gd name="T7" fmla="*/ 45 h 306"/>
                <a:gd name="T8" fmla="*/ 52 w 244"/>
                <a:gd name="T9" fmla="*/ 64 h 306"/>
                <a:gd name="T10" fmla="*/ 15 w 244"/>
                <a:gd name="T11" fmla="*/ 150 h 306"/>
                <a:gd name="T12" fmla="*/ 15 w 244"/>
                <a:gd name="T13" fmla="*/ 156 h 306"/>
                <a:gd name="T14" fmla="*/ 1 w 244"/>
                <a:gd name="T15" fmla="*/ 191 h 306"/>
                <a:gd name="T16" fmla="*/ 27 w 244"/>
                <a:gd name="T17" fmla="*/ 227 h 306"/>
                <a:gd name="T18" fmla="*/ 121 w 244"/>
                <a:gd name="T19" fmla="*/ 306 h 306"/>
                <a:gd name="T20" fmla="*/ 215 w 244"/>
                <a:gd name="T21" fmla="*/ 227 h 306"/>
                <a:gd name="T22" fmla="*/ 242 w 244"/>
                <a:gd name="T23" fmla="*/ 191 h 306"/>
                <a:gd name="T24" fmla="*/ 227 w 244"/>
                <a:gd name="T25" fmla="*/ 155 h 306"/>
                <a:gd name="T26" fmla="*/ 121 w 244"/>
                <a:gd name="T27" fmla="*/ 286 h 306"/>
                <a:gd name="T28" fmla="*/ 36 w 244"/>
                <a:gd name="T29" fmla="*/ 184 h 306"/>
                <a:gd name="T30" fmla="*/ 77 w 244"/>
                <a:gd name="T31" fmla="*/ 99 h 306"/>
                <a:gd name="T32" fmla="*/ 206 w 244"/>
                <a:gd name="T33" fmla="*/ 148 h 306"/>
                <a:gd name="T34" fmla="*/ 207 w 244"/>
                <a:gd name="T35" fmla="*/ 167 h 306"/>
                <a:gd name="T36" fmla="*/ 121 w 244"/>
                <a:gd name="T37" fmla="*/ 286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4" h="306">
                  <a:moveTo>
                    <a:pt x="227" y="155"/>
                  </a:moveTo>
                  <a:cubicBezTo>
                    <a:pt x="225" y="119"/>
                    <a:pt x="217" y="95"/>
                    <a:pt x="206" y="79"/>
                  </a:cubicBezTo>
                  <a:cubicBezTo>
                    <a:pt x="206" y="79"/>
                    <a:pt x="206" y="79"/>
                    <a:pt x="206" y="79"/>
                  </a:cubicBezTo>
                  <a:cubicBezTo>
                    <a:pt x="197" y="65"/>
                    <a:pt x="179" y="52"/>
                    <a:pt x="168" y="45"/>
                  </a:cubicBezTo>
                  <a:cubicBezTo>
                    <a:pt x="96" y="0"/>
                    <a:pt x="56" y="57"/>
                    <a:pt x="52" y="64"/>
                  </a:cubicBezTo>
                  <a:cubicBezTo>
                    <a:pt x="45" y="67"/>
                    <a:pt x="3" y="85"/>
                    <a:pt x="15" y="150"/>
                  </a:cubicBezTo>
                  <a:cubicBezTo>
                    <a:pt x="15" y="152"/>
                    <a:pt x="15" y="154"/>
                    <a:pt x="15" y="156"/>
                  </a:cubicBezTo>
                  <a:cubicBezTo>
                    <a:pt x="6" y="160"/>
                    <a:pt x="0" y="170"/>
                    <a:pt x="1" y="191"/>
                  </a:cubicBezTo>
                  <a:cubicBezTo>
                    <a:pt x="3" y="214"/>
                    <a:pt x="15" y="224"/>
                    <a:pt x="27" y="227"/>
                  </a:cubicBezTo>
                  <a:cubicBezTo>
                    <a:pt x="45" y="270"/>
                    <a:pt x="80" y="306"/>
                    <a:pt x="121" y="306"/>
                  </a:cubicBezTo>
                  <a:cubicBezTo>
                    <a:pt x="162" y="306"/>
                    <a:pt x="197" y="270"/>
                    <a:pt x="215" y="227"/>
                  </a:cubicBezTo>
                  <a:cubicBezTo>
                    <a:pt x="228" y="225"/>
                    <a:pt x="240" y="215"/>
                    <a:pt x="242" y="191"/>
                  </a:cubicBezTo>
                  <a:cubicBezTo>
                    <a:pt x="244" y="169"/>
                    <a:pt x="236" y="159"/>
                    <a:pt x="227" y="155"/>
                  </a:cubicBezTo>
                  <a:moveTo>
                    <a:pt x="121" y="286"/>
                  </a:moveTo>
                  <a:cubicBezTo>
                    <a:pt x="78" y="286"/>
                    <a:pt x="43" y="233"/>
                    <a:pt x="36" y="184"/>
                  </a:cubicBezTo>
                  <a:cubicBezTo>
                    <a:pt x="39" y="166"/>
                    <a:pt x="49" y="128"/>
                    <a:pt x="77" y="99"/>
                  </a:cubicBezTo>
                  <a:cubicBezTo>
                    <a:pt x="99" y="123"/>
                    <a:pt x="139" y="150"/>
                    <a:pt x="206" y="148"/>
                  </a:cubicBezTo>
                  <a:cubicBezTo>
                    <a:pt x="207" y="154"/>
                    <a:pt x="207" y="160"/>
                    <a:pt x="207" y="167"/>
                  </a:cubicBezTo>
                  <a:cubicBezTo>
                    <a:pt x="207" y="221"/>
                    <a:pt x="169" y="286"/>
                    <a:pt x="121" y="2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8" name="Freeform 1940"/>
            <p:cNvSpPr>
              <a:spLocks noEditPoints="1"/>
            </p:cNvSpPr>
            <p:nvPr/>
          </p:nvSpPr>
          <p:spPr bwMode="auto">
            <a:xfrm>
              <a:off x="2530476" y="1165225"/>
              <a:ext cx="238125" cy="77788"/>
            </a:xfrm>
            <a:custGeom>
              <a:avLst/>
              <a:gdLst>
                <a:gd name="T0" fmla="*/ 63 w 133"/>
                <a:gd name="T1" fmla="*/ 21 h 43"/>
                <a:gd name="T2" fmla="*/ 63 w 133"/>
                <a:gd name="T3" fmla="*/ 17 h 43"/>
                <a:gd name="T4" fmla="*/ 71 w 133"/>
                <a:gd name="T5" fmla="*/ 17 h 43"/>
                <a:gd name="T6" fmla="*/ 70 w 133"/>
                <a:gd name="T7" fmla="*/ 21 h 43"/>
                <a:gd name="T8" fmla="*/ 102 w 133"/>
                <a:gd name="T9" fmla="*/ 43 h 43"/>
                <a:gd name="T10" fmla="*/ 133 w 133"/>
                <a:gd name="T11" fmla="*/ 21 h 43"/>
                <a:gd name="T12" fmla="*/ 102 w 133"/>
                <a:gd name="T13" fmla="*/ 0 h 43"/>
                <a:gd name="T14" fmla="*/ 75 w 133"/>
                <a:gd name="T15" fmla="*/ 7 h 43"/>
                <a:gd name="T16" fmla="*/ 58 w 133"/>
                <a:gd name="T17" fmla="*/ 7 h 43"/>
                <a:gd name="T18" fmla="*/ 32 w 133"/>
                <a:gd name="T19" fmla="*/ 0 h 43"/>
                <a:gd name="T20" fmla="*/ 0 w 133"/>
                <a:gd name="T21" fmla="*/ 21 h 43"/>
                <a:gd name="T22" fmla="*/ 32 w 133"/>
                <a:gd name="T23" fmla="*/ 42 h 43"/>
                <a:gd name="T24" fmla="*/ 63 w 133"/>
                <a:gd name="T25" fmla="*/ 21 h 43"/>
                <a:gd name="T26" fmla="*/ 102 w 133"/>
                <a:gd name="T27" fmla="*/ 10 h 43"/>
                <a:gd name="T28" fmla="*/ 123 w 133"/>
                <a:gd name="T29" fmla="*/ 21 h 43"/>
                <a:gd name="T30" fmla="*/ 102 w 133"/>
                <a:gd name="T31" fmla="*/ 32 h 43"/>
                <a:gd name="T32" fmla="*/ 80 w 133"/>
                <a:gd name="T33" fmla="*/ 21 h 43"/>
                <a:gd name="T34" fmla="*/ 102 w 133"/>
                <a:gd name="T35" fmla="*/ 10 h 43"/>
                <a:gd name="T36" fmla="*/ 10 w 133"/>
                <a:gd name="T37" fmla="*/ 21 h 43"/>
                <a:gd name="T38" fmla="*/ 32 w 133"/>
                <a:gd name="T39" fmla="*/ 10 h 43"/>
                <a:gd name="T40" fmla="*/ 53 w 133"/>
                <a:gd name="T41" fmla="*/ 21 h 43"/>
                <a:gd name="T42" fmla="*/ 32 w 133"/>
                <a:gd name="T43" fmla="*/ 32 h 43"/>
                <a:gd name="T44" fmla="*/ 10 w 133"/>
                <a:gd name="T45" fmla="*/ 21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33" h="43">
                  <a:moveTo>
                    <a:pt x="63" y="21"/>
                  </a:moveTo>
                  <a:cubicBezTo>
                    <a:pt x="63" y="20"/>
                    <a:pt x="63" y="19"/>
                    <a:pt x="63" y="17"/>
                  </a:cubicBezTo>
                  <a:cubicBezTo>
                    <a:pt x="71" y="17"/>
                    <a:pt x="71" y="17"/>
                    <a:pt x="71" y="17"/>
                  </a:cubicBezTo>
                  <a:cubicBezTo>
                    <a:pt x="70" y="19"/>
                    <a:pt x="70" y="20"/>
                    <a:pt x="70" y="21"/>
                  </a:cubicBezTo>
                  <a:cubicBezTo>
                    <a:pt x="70" y="43"/>
                    <a:pt x="92" y="43"/>
                    <a:pt x="102" y="43"/>
                  </a:cubicBezTo>
                  <a:cubicBezTo>
                    <a:pt x="112" y="43"/>
                    <a:pt x="133" y="42"/>
                    <a:pt x="133" y="21"/>
                  </a:cubicBezTo>
                  <a:cubicBezTo>
                    <a:pt x="133" y="0"/>
                    <a:pt x="112" y="0"/>
                    <a:pt x="102" y="0"/>
                  </a:cubicBezTo>
                  <a:cubicBezTo>
                    <a:pt x="95" y="0"/>
                    <a:pt x="82" y="0"/>
                    <a:pt x="75" y="7"/>
                  </a:cubicBezTo>
                  <a:cubicBezTo>
                    <a:pt x="58" y="7"/>
                    <a:pt x="58" y="7"/>
                    <a:pt x="58" y="7"/>
                  </a:cubicBezTo>
                  <a:cubicBezTo>
                    <a:pt x="51" y="0"/>
                    <a:pt x="39" y="0"/>
                    <a:pt x="32" y="0"/>
                  </a:cubicBezTo>
                  <a:cubicBezTo>
                    <a:pt x="21" y="0"/>
                    <a:pt x="0" y="0"/>
                    <a:pt x="0" y="21"/>
                  </a:cubicBezTo>
                  <a:cubicBezTo>
                    <a:pt x="0" y="42"/>
                    <a:pt x="21" y="42"/>
                    <a:pt x="32" y="42"/>
                  </a:cubicBezTo>
                  <a:cubicBezTo>
                    <a:pt x="42" y="42"/>
                    <a:pt x="63" y="43"/>
                    <a:pt x="63" y="21"/>
                  </a:cubicBezTo>
                  <a:moveTo>
                    <a:pt x="102" y="10"/>
                  </a:moveTo>
                  <a:cubicBezTo>
                    <a:pt x="120" y="10"/>
                    <a:pt x="123" y="13"/>
                    <a:pt x="123" y="21"/>
                  </a:cubicBezTo>
                  <a:cubicBezTo>
                    <a:pt x="123" y="29"/>
                    <a:pt x="120" y="32"/>
                    <a:pt x="102" y="32"/>
                  </a:cubicBezTo>
                  <a:cubicBezTo>
                    <a:pt x="84" y="32"/>
                    <a:pt x="80" y="29"/>
                    <a:pt x="80" y="21"/>
                  </a:cubicBezTo>
                  <a:cubicBezTo>
                    <a:pt x="80" y="13"/>
                    <a:pt x="84" y="10"/>
                    <a:pt x="102" y="10"/>
                  </a:cubicBezTo>
                  <a:moveTo>
                    <a:pt x="10" y="21"/>
                  </a:moveTo>
                  <a:cubicBezTo>
                    <a:pt x="10" y="13"/>
                    <a:pt x="13" y="10"/>
                    <a:pt x="32" y="10"/>
                  </a:cubicBezTo>
                  <a:cubicBezTo>
                    <a:pt x="50" y="10"/>
                    <a:pt x="53" y="13"/>
                    <a:pt x="53" y="21"/>
                  </a:cubicBezTo>
                  <a:cubicBezTo>
                    <a:pt x="53" y="29"/>
                    <a:pt x="50" y="32"/>
                    <a:pt x="32" y="32"/>
                  </a:cubicBezTo>
                  <a:cubicBezTo>
                    <a:pt x="13" y="32"/>
                    <a:pt x="10" y="29"/>
                    <a:pt x="10" y="2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9" name="Freeform 1941"/>
            <p:cNvSpPr>
              <a:spLocks noEditPoints="1"/>
            </p:cNvSpPr>
            <p:nvPr/>
          </p:nvSpPr>
          <p:spPr bwMode="auto">
            <a:xfrm>
              <a:off x="2338389" y="1403350"/>
              <a:ext cx="622300" cy="350838"/>
            </a:xfrm>
            <a:custGeom>
              <a:avLst/>
              <a:gdLst>
                <a:gd name="T0" fmla="*/ 266 w 347"/>
                <a:gd name="T1" fmla="*/ 3 h 195"/>
                <a:gd name="T2" fmla="*/ 254 w 347"/>
                <a:gd name="T3" fmla="*/ 0 h 195"/>
                <a:gd name="T4" fmla="*/ 173 w 347"/>
                <a:gd name="T5" fmla="*/ 183 h 195"/>
                <a:gd name="T6" fmla="*/ 93 w 347"/>
                <a:gd name="T7" fmla="*/ 0 h 195"/>
                <a:gd name="T8" fmla="*/ 81 w 347"/>
                <a:gd name="T9" fmla="*/ 3 h 195"/>
                <a:gd name="T10" fmla="*/ 0 w 347"/>
                <a:gd name="T11" fmla="*/ 107 h 195"/>
                <a:gd name="T12" fmla="*/ 0 w 347"/>
                <a:gd name="T13" fmla="*/ 172 h 195"/>
                <a:gd name="T14" fmla="*/ 23 w 347"/>
                <a:gd name="T15" fmla="*/ 195 h 195"/>
                <a:gd name="T16" fmla="*/ 324 w 347"/>
                <a:gd name="T17" fmla="*/ 195 h 195"/>
                <a:gd name="T18" fmla="*/ 347 w 347"/>
                <a:gd name="T19" fmla="*/ 172 h 195"/>
                <a:gd name="T20" fmla="*/ 347 w 347"/>
                <a:gd name="T21" fmla="*/ 107 h 195"/>
                <a:gd name="T22" fmla="*/ 266 w 347"/>
                <a:gd name="T23" fmla="*/ 3 h 195"/>
                <a:gd name="T24" fmla="*/ 231 w 347"/>
                <a:gd name="T25" fmla="*/ 130 h 195"/>
                <a:gd name="T26" fmla="*/ 253 w 347"/>
                <a:gd name="T27" fmla="*/ 105 h 195"/>
                <a:gd name="T28" fmla="*/ 273 w 347"/>
                <a:gd name="T29" fmla="*/ 105 h 195"/>
                <a:gd name="T30" fmla="*/ 296 w 347"/>
                <a:gd name="T31" fmla="*/ 130 h 195"/>
                <a:gd name="T32" fmla="*/ 231 w 347"/>
                <a:gd name="T33" fmla="*/ 13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7" h="195">
                  <a:moveTo>
                    <a:pt x="266" y="3"/>
                  </a:moveTo>
                  <a:cubicBezTo>
                    <a:pt x="254" y="0"/>
                    <a:pt x="254" y="0"/>
                    <a:pt x="254" y="0"/>
                  </a:cubicBezTo>
                  <a:cubicBezTo>
                    <a:pt x="173" y="183"/>
                    <a:pt x="173" y="183"/>
                    <a:pt x="173" y="183"/>
                  </a:cubicBezTo>
                  <a:cubicBezTo>
                    <a:pt x="93" y="0"/>
                    <a:pt x="93" y="0"/>
                    <a:pt x="93" y="0"/>
                  </a:cubicBezTo>
                  <a:cubicBezTo>
                    <a:pt x="81" y="3"/>
                    <a:pt x="81" y="3"/>
                    <a:pt x="81" y="3"/>
                  </a:cubicBezTo>
                  <a:cubicBezTo>
                    <a:pt x="33" y="15"/>
                    <a:pt x="0" y="58"/>
                    <a:pt x="0" y="107"/>
                  </a:cubicBezTo>
                  <a:cubicBezTo>
                    <a:pt x="0" y="172"/>
                    <a:pt x="0" y="172"/>
                    <a:pt x="0" y="172"/>
                  </a:cubicBezTo>
                  <a:cubicBezTo>
                    <a:pt x="0" y="185"/>
                    <a:pt x="10" y="195"/>
                    <a:pt x="23" y="195"/>
                  </a:cubicBezTo>
                  <a:cubicBezTo>
                    <a:pt x="324" y="195"/>
                    <a:pt x="324" y="195"/>
                    <a:pt x="324" y="195"/>
                  </a:cubicBezTo>
                  <a:cubicBezTo>
                    <a:pt x="336" y="195"/>
                    <a:pt x="347" y="185"/>
                    <a:pt x="347" y="172"/>
                  </a:cubicBezTo>
                  <a:cubicBezTo>
                    <a:pt x="347" y="107"/>
                    <a:pt x="347" y="107"/>
                    <a:pt x="347" y="107"/>
                  </a:cubicBezTo>
                  <a:cubicBezTo>
                    <a:pt x="347" y="58"/>
                    <a:pt x="313" y="15"/>
                    <a:pt x="266" y="3"/>
                  </a:cubicBezTo>
                  <a:moveTo>
                    <a:pt x="231" y="130"/>
                  </a:moveTo>
                  <a:cubicBezTo>
                    <a:pt x="253" y="105"/>
                    <a:pt x="253" y="105"/>
                    <a:pt x="253" y="105"/>
                  </a:cubicBezTo>
                  <a:cubicBezTo>
                    <a:pt x="259" y="99"/>
                    <a:pt x="268" y="99"/>
                    <a:pt x="273" y="105"/>
                  </a:cubicBezTo>
                  <a:cubicBezTo>
                    <a:pt x="296" y="130"/>
                    <a:pt x="296" y="130"/>
                    <a:pt x="296" y="130"/>
                  </a:cubicBezTo>
                  <a:lnTo>
                    <a:pt x="231" y="1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sp>
          <p:nvSpPr>
            <p:cNvPr id="10" name="Freeform 1942"/>
            <p:cNvSpPr/>
            <p:nvPr/>
          </p:nvSpPr>
          <p:spPr bwMode="auto">
            <a:xfrm>
              <a:off x="2600326" y="1438275"/>
              <a:ext cx="101600" cy="234950"/>
            </a:xfrm>
            <a:custGeom>
              <a:avLst/>
              <a:gdLst>
                <a:gd name="T0" fmla="*/ 28 w 56"/>
                <a:gd name="T1" fmla="*/ 131 h 131"/>
                <a:gd name="T2" fmla="*/ 55 w 56"/>
                <a:gd name="T3" fmla="*/ 62 h 131"/>
                <a:gd name="T4" fmla="*/ 42 w 56"/>
                <a:gd name="T5" fmla="*/ 50 h 131"/>
                <a:gd name="T6" fmla="*/ 54 w 56"/>
                <a:gd name="T7" fmla="*/ 33 h 131"/>
                <a:gd name="T8" fmla="*/ 48 w 56"/>
                <a:gd name="T9" fmla="*/ 10 h 131"/>
                <a:gd name="T10" fmla="*/ 35 w 56"/>
                <a:gd name="T11" fmla="*/ 0 h 131"/>
                <a:gd name="T12" fmla="*/ 20 w 56"/>
                <a:gd name="T13" fmla="*/ 0 h 131"/>
                <a:gd name="T14" fmla="*/ 7 w 56"/>
                <a:gd name="T15" fmla="*/ 10 h 131"/>
                <a:gd name="T16" fmla="*/ 2 w 56"/>
                <a:gd name="T17" fmla="*/ 33 h 131"/>
                <a:gd name="T18" fmla="*/ 13 w 56"/>
                <a:gd name="T19" fmla="*/ 50 h 131"/>
                <a:gd name="T20" fmla="*/ 1 w 56"/>
                <a:gd name="T21" fmla="*/ 62 h 131"/>
                <a:gd name="T22" fmla="*/ 28 w 56"/>
                <a:gd name="T23" fmla="*/ 131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131">
                  <a:moveTo>
                    <a:pt x="28" y="131"/>
                  </a:moveTo>
                  <a:cubicBezTo>
                    <a:pt x="55" y="62"/>
                    <a:pt x="55" y="62"/>
                    <a:pt x="55" y="62"/>
                  </a:cubicBezTo>
                  <a:cubicBezTo>
                    <a:pt x="42" y="50"/>
                    <a:pt x="42" y="50"/>
                    <a:pt x="42" y="50"/>
                  </a:cubicBezTo>
                  <a:cubicBezTo>
                    <a:pt x="50" y="49"/>
                    <a:pt x="56" y="41"/>
                    <a:pt x="54" y="33"/>
                  </a:cubicBezTo>
                  <a:cubicBezTo>
                    <a:pt x="48" y="10"/>
                    <a:pt x="48" y="10"/>
                    <a:pt x="48" y="10"/>
                  </a:cubicBezTo>
                  <a:cubicBezTo>
                    <a:pt x="47" y="4"/>
                    <a:pt x="41" y="0"/>
                    <a:pt x="35" y="0"/>
                  </a:cubicBezTo>
                  <a:cubicBezTo>
                    <a:pt x="20" y="0"/>
                    <a:pt x="20" y="0"/>
                    <a:pt x="20" y="0"/>
                  </a:cubicBezTo>
                  <a:cubicBezTo>
                    <a:pt x="14" y="0"/>
                    <a:pt x="9" y="4"/>
                    <a:pt x="7" y="10"/>
                  </a:cubicBezTo>
                  <a:cubicBezTo>
                    <a:pt x="2" y="33"/>
                    <a:pt x="2" y="33"/>
                    <a:pt x="2" y="33"/>
                  </a:cubicBezTo>
                  <a:cubicBezTo>
                    <a:pt x="0" y="41"/>
                    <a:pt x="5" y="49"/>
                    <a:pt x="13" y="50"/>
                  </a:cubicBezTo>
                  <a:cubicBezTo>
                    <a:pt x="1" y="62"/>
                    <a:pt x="1" y="62"/>
                    <a:pt x="1" y="62"/>
                  </a:cubicBezTo>
                  <a:lnTo>
                    <a:pt x="28"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cs typeface="+mn-ea"/>
                <a:sym typeface="+mn-lt"/>
              </a:endParaRPr>
            </a:p>
          </p:txBody>
        </p:sp>
      </p:grpSp>
      <p:sp>
        <p:nvSpPr>
          <p:cNvPr id="11" name="TextBox 33"/>
          <p:cNvSpPr txBox="1"/>
          <p:nvPr/>
        </p:nvSpPr>
        <p:spPr>
          <a:xfrm>
            <a:off x="654395" y="5148853"/>
            <a:ext cx="3348583" cy="512961"/>
          </a:xfrm>
          <a:prstGeom prst="rect">
            <a:avLst/>
          </a:prstGeom>
          <a:noFill/>
        </p:spPr>
        <p:txBody>
          <a:bodyPr wrap="square" lIns="0" tIns="0" rIns="0" bIns="0" rtlCol="0">
            <a:spAutoFit/>
          </a:bodyPr>
          <a:lstStyle/>
          <a:p>
            <a:pPr algn="r">
              <a:lnSpc>
                <a:spcPts val="2000"/>
              </a:lnSpc>
            </a:pPr>
            <a:r>
              <a:rPr lang="zh-CN" altLang="en-US" sz="1600" dirty="0" smtClean="0">
                <a:solidFill>
                  <a:schemeClr val="bg1"/>
                </a:solidFill>
                <a:cs typeface="+mn-ea"/>
                <a:sym typeface="+mn-lt"/>
              </a:rPr>
              <a:t>输入简要文字内容，概括精炼、言简意赅的说明分项内容设计</a:t>
            </a:r>
            <a:endParaRPr lang="en-US" altLang="zh-CN" sz="1600" dirty="0" smtClean="0">
              <a:solidFill>
                <a:schemeClr val="bg1"/>
              </a:solidFill>
              <a:cs typeface="+mn-ea"/>
              <a:sym typeface="+mn-lt"/>
            </a:endParaRPr>
          </a:p>
        </p:txBody>
      </p:sp>
      <p:sp>
        <p:nvSpPr>
          <p:cNvPr id="12" name="TextBox 34"/>
          <p:cNvSpPr txBox="1"/>
          <p:nvPr/>
        </p:nvSpPr>
        <p:spPr>
          <a:xfrm>
            <a:off x="2459815" y="4758945"/>
            <a:ext cx="1538883" cy="307777"/>
          </a:xfrm>
          <a:prstGeom prst="rect">
            <a:avLst/>
          </a:prstGeom>
          <a:noFill/>
        </p:spPr>
        <p:txBody>
          <a:bodyPr wrap="none" lIns="0" tIns="0" rIns="0" bIns="0" rtlCol="0">
            <a:spAutoFit/>
          </a:bodyPr>
          <a:lstStyle/>
          <a:p>
            <a:pPr algn="r"/>
            <a:r>
              <a:rPr lang="zh-CN" altLang="en-US" sz="2000" b="1" dirty="0" smtClean="0">
                <a:solidFill>
                  <a:schemeClr val="bg1"/>
                </a:solidFill>
                <a:cs typeface="+mn-ea"/>
                <a:sym typeface="+mn-lt"/>
              </a:rPr>
              <a:t>今年新聘员工</a:t>
            </a:r>
            <a:endParaRPr lang="zh-CN" altLang="en-US" sz="2000" b="1" dirty="0">
              <a:solidFill>
                <a:schemeClr val="bg1"/>
              </a:solidFill>
              <a:cs typeface="+mn-ea"/>
              <a:sym typeface="+mn-lt"/>
            </a:endParaRPr>
          </a:p>
        </p:txBody>
      </p:sp>
      <p:sp>
        <p:nvSpPr>
          <p:cNvPr id="13" name="TextBox 33"/>
          <p:cNvSpPr txBox="1"/>
          <p:nvPr/>
        </p:nvSpPr>
        <p:spPr>
          <a:xfrm>
            <a:off x="1137624" y="2868706"/>
            <a:ext cx="3348583" cy="512961"/>
          </a:xfrm>
          <a:prstGeom prst="rect">
            <a:avLst/>
          </a:prstGeom>
          <a:noFill/>
        </p:spPr>
        <p:txBody>
          <a:bodyPr wrap="square" lIns="0" tIns="0" rIns="0" bIns="0" rtlCol="0">
            <a:spAutoFit/>
          </a:bodyPr>
          <a:lstStyle/>
          <a:p>
            <a:pPr algn="r">
              <a:lnSpc>
                <a:spcPts val="2000"/>
              </a:lnSpc>
            </a:pPr>
            <a:r>
              <a:rPr lang="zh-CN" altLang="en-US" sz="1600" dirty="0" smtClean="0">
                <a:solidFill>
                  <a:schemeClr val="bg1"/>
                </a:solidFill>
                <a:cs typeface="+mn-ea"/>
                <a:sym typeface="+mn-lt"/>
              </a:rPr>
              <a:t>输入简要文字内容，概括精炼、言简意赅的说明分项内容设计</a:t>
            </a:r>
            <a:endParaRPr lang="en-US" altLang="zh-CN" sz="1600" dirty="0" smtClean="0">
              <a:solidFill>
                <a:schemeClr val="bg1"/>
              </a:solidFill>
              <a:cs typeface="+mn-ea"/>
              <a:sym typeface="+mn-lt"/>
            </a:endParaRPr>
          </a:p>
        </p:txBody>
      </p:sp>
      <p:sp>
        <p:nvSpPr>
          <p:cNvPr id="14" name="TextBox 34"/>
          <p:cNvSpPr txBox="1"/>
          <p:nvPr/>
        </p:nvSpPr>
        <p:spPr>
          <a:xfrm>
            <a:off x="2690844" y="2491498"/>
            <a:ext cx="1795363" cy="307777"/>
          </a:xfrm>
          <a:prstGeom prst="rect">
            <a:avLst/>
          </a:prstGeom>
          <a:noFill/>
        </p:spPr>
        <p:txBody>
          <a:bodyPr wrap="none" lIns="0" tIns="0" rIns="0" bIns="0" rtlCol="0">
            <a:spAutoFit/>
          </a:bodyPr>
          <a:lstStyle/>
          <a:p>
            <a:pPr algn="r"/>
            <a:r>
              <a:rPr lang="zh-CN" altLang="en-US" sz="2000" b="1" dirty="0" smtClean="0">
                <a:solidFill>
                  <a:schemeClr val="bg1"/>
                </a:solidFill>
                <a:cs typeface="+mn-ea"/>
                <a:sym typeface="+mn-lt"/>
              </a:rPr>
              <a:t>员工调离职情况</a:t>
            </a:r>
            <a:endParaRPr lang="zh-CN" altLang="en-US" sz="2000" b="1" dirty="0">
              <a:solidFill>
                <a:schemeClr val="bg1"/>
              </a:solidFill>
              <a:cs typeface="+mn-ea"/>
              <a:sym typeface="+mn-lt"/>
            </a:endParaRPr>
          </a:p>
        </p:txBody>
      </p:sp>
      <p:sp>
        <p:nvSpPr>
          <p:cNvPr id="15" name="TextBox 33"/>
          <p:cNvSpPr txBox="1"/>
          <p:nvPr/>
        </p:nvSpPr>
        <p:spPr>
          <a:xfrm>
            <a:off x="7731130" y="2883946"/>
            <a:ext cx="3348583" cy="512961"/>
          </a:xfrm>
          <a:prstGeom prst="rect">
            <a:avLst/>
          </a:prstGeom>
          <a:noFill/>
        </p:spPr>
        <p:txBody>
          <a:bodyPr wrap="square" lIns="0" tIns="0" rIns="0" bIns="0" rtlCol="0">
            <a:spAutoFit/>
          </a:bodyPr>
          <a:lstStyle/>
          <a:p>
            <a:pPr>
              <a:lnSpc>
                <a:spcPts val="2000"/>
              </a:lnSpc>
            </a:pPr>
            <a:r>
              <a:rPr lang="zh-CN" altLang="en-US" sz="1600" dirty="0" smtClean="0">
                <a:solidFill>
                  <a:schemeClr val="bg1"/>
                </a:solidFill>
                <a:cs typeface="+mn-ea"/>
                <a:sym typeface="+mn-lt"/>
              </a:rPr>
              <a:t>输入简要文字内容，概括精炼、言简意赅的说明分项内容设计</a:t>
            </a:r>
            <a:endParaRPr lang="en-US" altLang="zh-CN" sz="1600" dirty="0" smtClean="0">
              <a:solidFill>
                <a:schemeClr val="bg1"/>
              </a:solidFill>
              <a:cs typeface="+mn-ea"/>
              <a:sym typeface="+mn-lt"/>
            </a:endParaRPr>
          </a:p>
        </p:txBody>
      </p:sp>
      <p:sp>
        <p:nvSpPr>
          <p:cNvPr id="16" name="TextBox 34"/>
          <p:cNvSpPr txBox="1"/>
          <p:nvPr/>
        </p:nvSpPr>
        <p:spPr>
          <a:xfrm>
            <a:off x="7731130" y="2506738"/>
            <a:ext cx="1538883" cy="307777"/>
          </a:xfrm>
          <a:prstGeom prst="rect">
            <a:avLst/>
          </a:prstGeom>
          <a:noFill/>
        </p:spPr>
        <p:txBody>
          <a:bodyPr wrap="none" lIns="0" tIns="0" rIns="0" bIns="0" rtlCol="0">
            <a:spAutoFit/>
          </a:bodyPr>
          <a:lstStyle/>
          <a:p>
            <a:r>
              <a:rPr lang="zh-CN" altLang="en-US" sz="2000" b="1" dirty="0" smtClean="0">
                <a:solidFill>
                  <a:schemeClr val="bg1"/>
                </a:solidFill>
                <a:cs typeface="+mn-ea"/>
                <a:sym typeface="+mn-lt"/>
              </a:rPr>
              <a:t>现有员工配置</a:t>
            </a:r>
            <a:endParaRPr lang="zh-CN" altLang="en-US" sz="2000" b="1" dirty="0">
              <a:solidFill>
                <a:schemeClr val="bg1"/>
              </a:solidFill>
              <a:cs typeface="+mn-ea"/>
              <a:sym typeface="+mn-lt"/>
            </a:endParaRPr>
          </a:p>
        </p:txBody>
      </p:sp>
      <p:sp>
        <p:nvSpPr>
          <p:cNvPr id="17" name="TextBox 33"/>
          <p:cNvSpPr txBox="1"/>
          <p:nvPr/>
        </p:nvSpPr>
        <p:spPr>
          <a:xfrm>
            <a:off x="8259051" y="5148853"/>
            <a:ext cx="3348583" cy="512961"/>
          </a:xfrm>
          <a:prstGeom prst="rect">
            <a:avLst/>
          </a:prstGeom>
          <a:noFill/>
        </p:spPr>
        <p:txBody>
          <a:bodyPr wrap="square" lIns="0" tIns="0" rIns="0" bIns="0" rtlCol="0">
            <a:spAutoFit/>
          </a:bodyPr>
          <a:lstStyle/>
          <a:p>
            <a:pPr>
              <a:lnSpc>
                <a:spcPts val="2000"/>
              </a:lnSpc>
            </a:pPr>
            <a:r>
              <a:rPr lang="zh-CN" altLang="en-US" sz="1600" dirty="0" smtClean="0">
                <a:solidFill>
                  <a:schemeClr val="bg1"/>
                </a:solidFill>
                <a:cs typeface="+mn-ea"/>
                <a:sym typeface="+mn-lt"/>
              </a:rPr>
              <a:t>输入简要文字内容，概括精炼、言简意赅的说明分项内容设计</a:t>
            </a:r>
            <a:endParaRPr lang="en-US" altLang="zh-CN" sz="1600" dirty="0" smtClean="0">
              <a:solidFill>
                <a:schemeClr val="bg1"/>
              </a:solidFill>
              <a:cs typeface="+mn-ea"/>
              <a:sym typeface="+mn-lt"/>
            </a:endParaRPr>
          </a:p>
        </p:txBody>
      </p:sp>
      <p:sp>
        <p:nvSpPr>
          <p:cNvPr id="18" name="TextBox 34"/>
          <p:cNvSpPr txBox="1"/>
          <p:nvPr/>
        </p:nvSpPr>
        <p:spPr>
          <a:xfrm>
            <a:off x="8259051" y="4758945"/>
            <a:ext cx="1538883" cy="307777"/>
          </a:xfrm>
          <a:prstGeom prst="rect">
            <a:avLst/>
          </a:prstGeom>
          <a:noFill/>
        </p:spPr>
        <p:txBody>
          <a:bodyPr wrap="none" lIns="0" tIns="0" rIns="0" bIns="0" rtlCol="0">
            <a:spAutoFit/>
          </a:bodyPr>
          <a:lstStyle/>
          <a:p>
            <a:r>
              <a:rPr lang="zh-CN" altLang="en-US" sz="2000" b="1" dirty="0" smtClean="0">
                <a:solidFill>
                  <a:schemeClr val="bg1"/>
                </a:solidFill>
                <a:cs typeface="+mn-ea"/>
                <a:sym typeface="+mn-lt"/>
              </a:rPr>
              <a:t>人员整编情况</a:t>
            </a:r>
            <a:endParaRPr lang="zh-CN" altLang="en-US" sz="2000" b="1" dirty="0">
              <a:solidFill>
                <a:schemeClr val="bg1"/>
              </a:solidFill>
              <a:cs typeface="+mn-ea"/>
              <a:sym typeface="+mn-lt"/>
            </a:endParaRPr>
          </a:p>
        </p:txBody>
      </p:sp>
      <p:cxnSp>
        <p:nvCxnSpPr>
          <p:cNvPr id="19" name="直接连接符 18"/>
          <p:cNvCxnSpPr/>
          <p:nvPr/>
        </p:nvCxnSpPr>
        <p:spPr>
          <a:xfrm flipH="1">
            <a:off x="4183947" y="4897393"/>
            <a:ext cx="1019272" cy="0"/>
          </a:xfrm>
          <a:prstGeom prst="line">
            <a:avLst/>
          </a:prstGeom>
          <a:ln>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942387" y="4897393"/>
            <a:ext cx="1019272" cy="0"/>
          </a:xfrm>
          <a:prstGeom prst="line">
            <a:avLst/>
          </a:prstGeom>
          <a:ln>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H="1" flipV="1">
            <a:off x="4917252" y="3351315"/>
            <a:ext cx="571934" cy="686547"/>
          </a:xfrm>
          <a:prstGeom prst="line">
            <a:avLst/>
          </a:prstGeom>
          <a:ln>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6647143" y="3351315"/>
            <a:ext cx="571934" cy="686547"/>
          </a:xfrm>
          <a:prstGeom prst="line">
            <a:avLst/>
          </a:prstGeom>
          <a:ln>
            <a:solidFill>
              <a:schemeClr val="bg1"/>
            </a:solidFill>
            <a:tailEnd type="oval" w="lg" len="lg"/>
          </a:ln>
        </p:spPr>
        <p:style>
          <a:lnRef idx="1">
            <a:schemeClr val="accent1"/>
          </a:lnRef>
          <a:fillRef idx="0">
            <a:schemeClr val="accent1"/>
          </a:fillRef>
          <a:effectRef idx="0">
            <a:schemeClr val="accent1"/>
          </a:effectRef>
          <a:fontRef idx="minor">
            <a:schemeClr val="tx1"/>
          </a:fontRef>
        </p:style>
      </p:cxnSp>
      <p:sp>
        <p:nvSpPr>
          <p:cNvPr id="23" name="标题 1"/>
          <p:cNvSpPr>
            <a:spLocks noChangeArrowheads="1"/>
          </p:cNvSpPr>
          <p:nvPr/>
        </p:nvSpPr>
        <p:spPr bwMode="auto">
          <a:xfrm>
            <a:off x="3065224" y="4005544"/>
            <a:ext cx="12286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9pPr>
          </a:lstStyle>
          <a:p>
            <a:pPr algn="ctr" eaLnBrk="1" hangingPunct="1"/>
            <a:r>
              <a:rPr lang="en-US" altLang="zh-CN" sz="5400" b="1" dirty="0" smtClean="0">
                <a:solidFill>
                  <a:schemeClr val="bg1"/>
                </a:solidFill>
                <a:latin typeface="+mn-lt"/>
                <a:ea typeface="+mn-ea"/>
                <a:cs typeface="+mn-ea"/>
                <a:sym typeface="+mn-lt"/>
              </a:rPr>
              <a:t>01</a:t>
            </a:r>
            <a:endParaRPr lang="zh-CN" altLang="en-US" sz="5400" dirty="0">
              <a:solidFill>
                <a:schemeClr val="bg1"/>
              </a:solidFill>
              <a:latin typeface="+mn-lt"/>
              <a:ea typeface="+mn-ea"/>
              <a:cs typeface="+mn-ea"/>
              <a:sym typeface="+mn-lt"/>
            </a:endParaRPr>
          </a:p>
        </p:txBody>
      </p:sp>
      <p:sp>
        <p:nvSpPr>
          <p:cNvPr id="24" name="标题 1"/>
          <p:cNvSpPr>
            <a:spLocks noChangeArrowheads="1"/>
          </p:cNvSpPr>
          <p:nvPr/>
        </p:nvSpPr>
        <p:spPr bwMode="auto">
          <a:xfrm>
            <a:off x="4318045" y="2349218"/>
            <a:ext cx="12286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9pPr>
          </a:lstStyle>
          <a:p>
            <a:pPr algn="ctr" eaLnBrk="1" hangingPunct="1"/>
            <a:r>
              <a:rPr lang="en-US" altLang="zh-CN" sz="5400" b="1" dirty="0" smtClean="0">
                <a:solidFill>
                  <a:schemeClr val="bg1"/>
                </a:solidFill>
                <a:latin typeface="+mn-lt"/>
                <a:ea typeface="+mn-ea"/>
                <a:cs typeface="+mn-ea"/>
                <a:sym typeface="+mn-lt"/>
              </a:rPr>
              <a:t>02</a:t>
            </a:r>
            <a:endParaRPr lang="zh-CN" altLang="en-US" sz="5400" dirty="0">
              <a:solidFill>
                <a:schemeClr val="bg1"/>
              </a:solidFill>
              <a:latin typeface="+mn-lt"/>
              <a:ea typeface="+mn-ea"/>
              <a:cs typeface="+mn-ea"/>
              <a:sym typeface="+mn-lt"/>
            </a:endParaRPr>
          </a:p>
        </p:txBody>
      </p:sp>
      <p:sp>
        <p:nvSpPr>
          <p:cNvPr id="25" name="标题 1"/>
          <p:cNvSpPr>
            <a:spLocks noChangeArrowheads="1"/>
          </p:cNvSpPr>
          <p:nvPr/>
        </p:nvSpPr>
        <p:spPr bwMode="auto">
          <a:xfrm>
            <a:off x="6667683" y="2379151"/>
            <a:ext cx="12286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9pPr>
          </a:lstStyle>
          <a:p>
            <a:pPr algn="ctr" eaLnBrk="1" hangingPunct="1"/>
            <a:r>
              <a:rPr lang="en-US" altLang="zh-CN" sz="5400" b="1" dirty="0" smtClean="0">
                <a:solidFill>
                  <a:schemeClr val="bg1"/>
                </a:solidFill>
                <a:latin typeface="+mn-lt"/>
                <a:ea typeface="+mn-ea"/>
                <a:cs typeface="+mn-ea"/>
                <a:sym typeface="+mn-lt"/>
              </a:rPr>
              <a:t>03</a:t>
            </a:r>
            <a:endParaRPr lang="zh-CN" altLang="en-US" sz="5400" dirty="0">
              <a:solidFill>
                <a:schemeClr val="bg1"/>
              </a:solidFill>
              <a:latin typeface="+mn-lt"/>
              <a:ea typeface="+mn-ea"/>
              <a:cs typeface="+mn-ea"/>
              <a:sym typeface="+mn-lt"/>
            </a:endParaRPr>
          </a:p>
        </p:txBody>
      </p:sp>
      <p:sp>
        <p:nvSpPr>
          <p:cNvPr id="26" name="标题 1"/>
          <p:cNvSpPr>
            <a:spLocks noChangeArrowheads="1"/>
          </p:cNvSpPr>
          <p:nvPr/>
        </p:nvSpPr>
        <p:spPr bwMode="auto">
          <a:xfrm>
            <a:off x="8024082" y="3972511"/>
            <a:ext cx="122866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Calibri" panose="020F0502020204030204" pitchFamily="34" charset="0"/>
                <a:ea typeface="宋体" pitchFamily="2" charset="-122"/>
              </a:defRPr>
            </a:lvl1pPr>
            <a:lvl2pPr marL="742950" indent="-285750">
              <a:defRPr>
                <a:solidFill>
                  <a:schemeClr val="tx1"/>
                </a:solidFill>
                <a:latin typeface="Calibri" panose="020F0502020204030204" pitchFamily="34" charset="0"/>
                <a:ea typeface="宋体" pitchFamily="2" charset="-122"/>
              </a:defRPr>
            </a:lvl2pPr>
            <a:lvl3pPr marL="1143000" indent="-228600">
              <a:defRPr>
                <a:solidFill>
                  <a:schemeClr val="tx1"/>
                </a:solidFill>
                <a:latin typeface="Calibri" panose="020F0502020204030204" pitchFamily="34" charset="0"/>
                <a:ea typeface="宋体" pitchFamily="2" charset="-122"/>
              </a:defRPr>
            </a:lvl3pPr>
            <a:lvl4pPr marL="1600200" indent="-228600">
              <a:defRPr>
                <a:solidFill>
                  <a:schemeClr val="tx1"/>
                </a:solidFill>
                <a:latin typeface="Calibri" panose="020F0502020204030204" pitchFamily="34" charset="0"/>
                <a:ea typeface="宋体" pitchFamily="2" charset="-122"/>
              </a:defRPr>
            </a:lvl4pPr>
            <a:lvl5pPr marL="2057400" indent="-228600">
              <a:defRPr>
                <a:solidFill>
                  <a:schemeClr val="tx1"/>
                </a:solidFill>
                <a:latin typeface="Calibri" panose="020F0502020204030204" pitchFamily="34" charset="0"/>
                <a:ea typeface="宋体"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itchFamily="2" charset="-122"/>
              </a:defRPr>
            </a:lvl9pPr>
          </a:lstStyle>
          <a:p>
            <a:pPr algn="ctr" eaLnBrk="1" hangingPunct="1"/>
            <a:r>
              <a:rPr lang="en-US" altLang="zh-CN" sz="5400" b="1" dirty="0" smtClean="0">
                <a:solidFill>
                  <a:schemeClr val="bg1"/>
                </a:solidFill>
                <a:latin typeface="+mn-lt"/>
                <a:ea typeface="+mn-ea"/>
                <a:cs typeface="+mn-ea"/>
                <a:sym typeface="+mn-lt"/>
              </a:rPr>
              <a:t>04</a:t>
            </a:r>
            <a:endParaRPr lang="zh-CN" altLang="en-US" sz="540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1000"/>
                                        <p:tgtEl>
                                          <p:spTgt spid="13"/>
                                        </p:tgtEl>
                                      </p:cBhvr>
                                    </p:animEffect>
                                    <p:anim calcmode="lin" valueType="num">
                                      <p:cBhvr>
                                        <p:cTn id="23" dur="1000" fill="hold"/>
                                        <p:tgtEl>
                                          <p:spTgt spid="13"/>
                                        </p:tgtEl>
                                        <p:attrNameLst>
                                          <p:attrName>ppt_x</p:attrName>
                                        </p:attrNameLst>
                                      </p:cBhvr>
                                      <p:tavLst>
                                        <p:tav tm="0">
                                          <p:val>
                                            <p:strVal val="#ppt_x"/>
                                          </p:val>
                                        </p:tav>
                                        <p:tav tm="100000">
                                          <p:val>
                                            <p:strVal val="#ppt_x"/>
                                          </p:val>
                                        </p:tav>
                                      </p:tavLst>
                                    </p:anim>
                                    <p:anim calcmode="lin" valueType="num">
                                      <p:cBhvr>
                                        <p:cTn id="24" dur="1000" fill="hold"/>
                                        <p:tgtEl>
                                          <p:spTgt spid="1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1000"/>
                                        <p:tgtEl>
                                          <p:spTgt spid="17"/>
                                        </p:tgtEl>
                                      </p:cBhvr>
                                    </p:animEffect>
                                    <p:anim calcmode="lin" valueType="num">
                                      <p:cBhvr>
                                        <p:cTn id="43" dur="1000" fill="hold"/>
                                        <p:tgtEl>
                                          <p:spTgt spid="17"/>
                                        </p:tgtEl>
                                        <p:attrNameLst>
                                          <p:attrName>ppt_x</p:attrName>
                                        </p:attrNameLst>
                                      </p:cBhvr>
                                      <p:tavLst>
                                        <p:tav tm="0">
                                          <p:val>
                                            <p:strVal val="#ppt_x"/>
                                          </p:val>
                                        </p:tav>
                                        <p:tav tm="100000">
                                          <p:val>
                                            <p:strVal val="#ppt_x"/>
                                          </p:val>
                                        </p:tav>
                                      </p:tavLst>
                                    </p:anim>
                                    <p:anim calcmode="lin" valueType="num">
                                      <p:cBhvr>
                                        <p:cTn id="44" dur="1000" fill="hold"/>
                                        <p:tgtEl>
                                          <p:spTgt spid="1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1000"/>
                                        <p:tgtEl>
                                          <p:spTgt spid="18"/>
                                        </p:tgtEl>
                                      </p:cBhvr>
                                    </p:animEffect>
                                    <p:anim calcmode="lin" valueType="num">
                                      <p:cBhvr>
                                        <p:cTn id="48" dur="1000" fill="hold"/>
                                        <p:tgtEl>
                                          <p:spTgt spid="18"/>
                                        </p:tgtEl>
                                        <p:attrNameLst>
                                          <p:attrName>ppt_x</p:attrName>
                                        </p:attrNameLst>
                                      </p:cBhvr>
                                      <p:tavLst>
                                        <p:tav tm="0">
                                          <p:val>
                                            <p:strVal val="#ppt_x"/>
                                          </p:val>
                                        </p:tav>
                                        <p:tav tm="100000">
                                          <p:val>
                                            <p:strVal val="#ppt_x"/>
                                          </p:val>
                                        </p:tav>
                                      </p:tavLst>
                                    </p:anim>
                                    <p:anim calcmode="lin" valueType="num">
                                      <p:cBhvr>
                                        <p:cTn id="49" dur="1000" fill="hold"/>
                                        <p:tgtEl>
                                          <p:spTgt spid="18"/>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fade">
                                      <p:cBhvr>
                                        <p:cTn id="52" dur="1000"/>
                                        <p:tgtEl>
                                          <p:spTgt spid="19"/>
                                        </p:tgtEl>
                                      </p:cBhvr>
                                    </p:animEffect>
                                    <p:anim calcmode="lin" valueType="num">
                                      <p:cBhvr>
                                        <p:cTn id="53" dur="1000" fill="hold"/>
                                        <p:tgtEl>
                                          <p:spTgt spid="19"/>
                                        </p:tgtEl>
                                        <p:attrNameLst>
                                          <p:attrName>ppt_x</p:attrName>
                                        </p:attrNameLst>
                                      </p:cBhvr>
                                      <p:tavLst>
                                        <p:tav tm="0">
                                          <p:val>
                                            <p:strVal val="#ppt_x"/>
                                          </p:val>
                                        </p:tav>
                                        <p:tav tm="100000">
                                          <p:val>
                                            <p:strVal val="#ppt_x"/>
                                          </p:val>
                                        </p:tav>
                                      </p:tavLst>
                                    </p:anim>
                                    <p:anim calcmode="lin" valueType="num">
                                      <p:cBhvr>
                                        <p:cTn id="54" dur="1000" fill="hold"/>
                                        <p:tgtEl>
                                          <p:spTgt spid="19"/>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fade">
                                      <p:cBhvr>
                                        <p:cTn id="57" dur="1000"/>
                                        <p:tgtEl>
                                          <p:spTgt spid="20"/>
                                        </p:tgtEl>
                                      </p:cBhvr>
                                    </p:animEffect>
                                    <p:anim calcmode="lin" valueType="num">
                                      <p:cBhvr>
                                        <p:cTn id="58" dur="1000" fill="hold"/>
                                        <p:tgtEl>
                                          <p:spTgt spid="20"/>
                                        </p:tgtEl>
                                        <p:attrNameLst>
                                          <p:attrName>ppt_x</p:attrName>
                                        </p:attrNameLst>
                                      </p:cBhvr>
                                      <p:tavLst>
                                        <p:tav tm="0">
                                          <p:val>
                                            <p:strVal val="#ppt_x"/>
                                          </p:val>
                                        </p:tav>
                                        <p:tav tm="100000">
                                          <p:val>
                                            <p:strVal val="#ppt_x"/>
                                          </p:val>
                                        </p:tav>
                                      </p:tavLst>
                                    </p:anim>
                                    <p:anim calcmode="lin" valueType="num">
                                      <p:cBhvr>
                                        <p:cTn id="59" dur="1000" fill="hold"/>
                                        <p:tgtEl>
                                          <p:spTgt spid="20"/>
                                        </p:tgtEl>
                                        <p:attrNameLst>
                                          <p:attrName>ppt_y</p:attrName>
                                        </p:attrNameLst>
                                      </p:cBhvr>
                                      <p:tavLst>
                                        <p:tav tm="0">
                                          <p:val>
                                            <p:strVal val="#ppt_y+.1"/>
                                          </p:val>
                                        </p:tav>
                                        <p:tav tm="100000">
                                          <p:val>
                                            <p:strVal val="#ppt_y"/>
                                          </p:val>
                                        </p:tav>
                                      </p:tavLst>
                                    </p:anim>
                                  </p:childTnLst>
                                </p:cTn>
                              </p:par>
                              <p:par>
                                <p:cTn id="60" presetID="42" presetClass="entr" presetSubtype="0"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1000"/>
                                        <p:tgtEl>
                                          <p:spTgt spid="21"/>
                                        </p:tgtEl>
                                      </p:cBhvr>
                                    </p:animEffect>
                                    <p:anim calcmode="lin" valueType="num">
                                      <p:cBhvr>
                                        <p:cTn id="63" dur="1000" fill="hold"/>
                                        <p:tgtEl>
                                          <p:spTgt spid="21"/>
                                        </p:tgtEl>
                                        <p:attrNameLst>
                                          <p:attrName>ppt_x</p:attrName>
                                        </p:attrNameLst>
                                      </p:cBhvr>
                                      <p:tavLst>
                                        <p:tav tm="0">
                                          <p:val>
                                            <p:strVal val="#ppt_x"/>
                                          </p:val>
                                        </p:tav>
                                        <p:tav tm="100000">
                                          <p:val>
                                            <p:strVal val="#ppt_x"/>
                                          </p:val>
                                        </p:tav>
                                      </p:tavLst>
                                    </p:anim>
                                    <p:anim calcmode="lin" valueType="num">
                                      <p:cBhvr>
                                        <p:cTn id="64" dur="1000" fill="hold"/>
                                        <p:tgtEl>
                                          <p:spTgt spid="21"/>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1000"/>
                                        <p:tgtEl>
                                          <p:spTgt spid="22"/>
                                        </p:tgtEl>
                                      </p:cBhvr>
                                    </p:animEffect>
                                    <p:anim calcmode="lin" valueType="num">
                                      <p:cBhvr>
                                        <p:cTn id="68" dur="1000" fill="hold"/>
                                        <p:tgtEl>
                                          <p:spTgt spid="22"/>
                                        </p:tgtEl>
                                        <p:attrNameLst>
                                          <p:attrName>ppt_x</p:attrName>
                                        </p:attrNameLst>
                                      </p:cBhvr>
                                      <p:tavLst>
                                        <p:tav tm="0">
                                          <p:val>
                                            <p:strVal val="#ppt_x"/>
                                          </p:val>
                                        </p:tav>
                                        <p:tav tm="100000">
                                          <p:val>
                                            <p:strVal val="#ppt_x"/>
                                          </p:val>
                                        </p:tav>
                                      </p:tavLst>
                                    </p:anim>
                                    <p:anim calcmode="lin" valueType="num">
                                      <p:cBhvr>
                                        <p:cTn id="69" dur="1000" fill="hold"/>
                                        <p:tgtEl>
                                          <p:spTgt spid="22"/>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1000"/>
                                        <p:tgtEl>
                                          <p:spTgt spid="23"/>
                                        </p:tgtEl>
                                      </p:cBhvr>
                                    </p:animEffect>
                                    <p:anim calcmode="lin" valueType="num">
                                      <p:cBhvr>
                                        <p:cTn id="73" dur="1000" fill="hold"/>
                                        <p:tgtEl>
                                          <p:spTgt spid="23"/>
                                        </p:tgtEl>
                                        <p:attrNameLst>
                                          <p:attrName>ppt_x</p:attrName>
                                        </p:attrNameLst>
                                      </p:cBhvr>
                                      <p:tavLst>
                                        <p:tav tm="0">
                                          <p:val>
                                            <p:strVal val="#ppt_x"/>
                                          </p:val>
                                        </p:tav>
                                        <p:tav tm="100000">
                                          <p:val>
                                            <p:strVal val="#ppt_x"/>
                                          </p:val>
                                        </p:tav>
                                      </p:tavLst>
                                    </p:anim>
                                    <p:anim calcmode="lin" valueType="num">
                                      <p:cBhvr>
                                        <p:cTn id="74" dur="1000" fill="hold"/>
                                        <p:tgtEl>
                                          <p:spTgt spid="2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1000"/>
                                        <p:tgtEl>
                                          <p:spTgt spid="24"/>
                                        </p:tgtEl>
                                      </p:cBhvr>
                                    </p:animEffect>
                                    <p:anim calcmode="lin" valueType="num">
                                      <p:cBhvr>
                                        <p:cTn id="78" dur="1000" fill="hold"/>
                                        <p:tgtEl>
                                          <p:spTgt spid="24"/>
                                        </p:tgtEl>
                                        <p:attrNameLst>
                                          <p:attrName>ppt_x</p:attrName>
                                        </p:attrNameLst>
                                      </p:cBhvr>
                                      <p:tavLst>
                                        <p:tav tm="0">
                                          <p:val>
                                            <p:strVal val="#ppt_x"/>
                                          </p:val>
                                        </p:tav>
                                        <p:tav tm="100000">
                                          <p:val>
                                            <p:strVal val="#ppt_x"/>
                                          </p:val>
                                        </p:tav>
                                      </p:tavLst>
                                    </p:anim>
                                    <p:anim calcmode="lin" valueType="num">
                                      <p:cBhvr>
                                        <p:cTn id="79" dur="1000" fill="hold"/>
                                        <p:tgtEl>
                                          <p:spTgt spid="2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Effect transition="in" filter="fade">
                                      <p:cBhvr>
                                        <p:cTn id="82" dur="1000"/>
                                        <p:tgtEl>
                                          <p:spTgt spid="25"/>
                                        </p:tgtEl>
                                      </p:cBhvr>
                                    </p:animEffect>
                                    <p:anim calcmode="lin" valueType="num">
                                      <p:cBhvr>
                                        <p:cTn id="83" dur="1000" fill="hold"/>
                                        <p:tgtEl>
                                          <p:spTgt spid="25"/>
                                        </p:tgtEl>
                                        <p:attrNameLst>
                                          <p:attrName>ppt_x</p:attrName>
                                        </p:attrNameLst>
                                      </p:cBhvr>
                                      <p:tavLst>
                                        <p:tav tm="0">
                                          <p:val>
                                            <p:strVal val="#ppt_x"/>
                                          </p:val>
                                        </p:tav>
                                        <p:tav tm="100000">
                                          <p:val>
                                            <p:strVal val="#ppt_x"/>
                                          </p:val>
                                        </p:tav>
                                      </p:tavLst>
                                    </p:anim>
                                    <p:anim calcmode="lin" valueType="num">
                                      <p:cBhvr>
                                        <p:cTn id="84" dur="1000" fill="hold"/>
                                        <p:tgtEl>
                                          <p:spTgt spid="25"/>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1000"/>
                                        <p:tgtEl>
                                          <p:spTgt spid="26"/>
                                        </p:tgtEl>
                                      </p:cBhvr>
                                    </p:animEffect>
                                    <p:anim calcmode="lin" valueType="num">
                                      <p:cBhvr>
                                        <p:cTn id="88" dur="1000" fill="hold"/>
                                        <p:tgtEl>
                                          <p:spTgt spid="26"/>
                                        </p:tgtEl>
                                        <p:attrNameLst>
                                          <p:attrName>ppt_x</p:attrName>
                                        </p:attrNameLst>
                                      </p:cBhvr>
                                      <p:tavLst>
                                        <p:tav tm="0">
                                          <p:val>
                                            <p:strVal val="#ppt_x"/>
                                          </p:val>
                                        </p:tav>
                                        <p:tav tm="100000">
                                          <p:val>
                                            <p:strVal val="#ppt_x"/>
                                          </p:val>
                                        </p:tav>
                                      </p:tavLst>
                                    </p:anim>
                                    <p:anim calcmode="lin" valueType="num">
                                      <p:cBhvr>
                                        <p:cTn id="8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7" grpId="0"/>
      <p:bldP spid="18" grpId="0"/>
      <p:bldP spid="23" grpId="0"/>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39751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总结概况</a:t>
            </a:r>
            <a:endParaRPr lang="zh-CN" altLang="en-US" sz="2000" dirty="0">
              <a:solidFill>
                <a:schemeClr val="bg1"/>
              </a:solidFill>
              <a:latin typeface="+mn-lt"/>
              <a:ea typeface="+mn-ea"/>
              <a:cs typeface="+mn-ea"/>
              <a:sym typeface="+mn-lt"/>
            </a:endParaRPr>
          </a:p>
        </p:txBody>
      </p:sp>
      <p:grpSp>
        <p:nvGrpSpPr>
          <p:cNvPr id="6" name="Group 14"/>
          <p:cNvGrpSpPr/>
          <p:nvPr/>
        </p:nvGrpSpPr>
        <p:grpSpPr>
          <a:xfrm>
            <a:off x="1028909" y="2460770"/>
            <a:ext cx="2229914" cy="3086812"/>
            <a:chOff x="580606" y="1131575"/>
            <a:chExt cx="2339350" cy="3238299"/>
          </a:xfrm>
          <a:solidFill>
            <a:schemeClr val="bg1"/>
          </a:solidFill>
        </p:grpSpPr>
        <p:sp>
          <p:nvSpPr>
            <p:cNvPr id="7" name="Freeform 90"/>
            <p:cNvSpPr>
              <a:spLocks noEditPoints="1"/>
            </p:cNvSpPr>
            <p:nvPr/>
          </p:nvSpPr>
          <p:spPr bwMode="auto">
            <a:xfrm flipH="1">
              <a:off x="639484" y="1131575"/>
              <a:ext cx="2280472" cy="3099394"/>
            </a:xfrm>
            <a:custGeom>
              <a:avLst/>
              <a:gdLst/>
              <a:ahLst/>
              <a:cxnLst>
                <a:cxn ang="0">
                  <a:pos x="130" y="294"/>
                </a:cxn>
                <a:cxn ang="0">
                  <a:pos x="109" y="255"/>
                </a:cxn>
                <a:cxn ang="0">
                  <a:pos x="37" y="183"/>
                </a:cxn>
                <a:cxn ang="0">
                  <a:pos x="1" y="138"/>
                </a:cxn>
                <a:cxn ang="0">
                  <a:pos x="14" y="128"/>
                </a:cxn>
                <a:cxn ang="0">
                  <a:pos x="38" y="134"/>
                </a:cxn>
                <a:cxn ang="0">
                  <a:pos x="60" y="153"/>
                </a:cxn>
                <a:cxn ang="0">
                  <a:pos x="79" y="174"/>
                </a:cxn>
                <a:cxn ang="0">
                  <a:pos x="118" y="164"/>
                </a:cxn>
                <a:cxn ang="0">
                  <a:pos x="66" y="114"/>
                </a:cxn>
                <a:cxn ang="0">
                  <a:pos x="47" y="107"/>
                </a:cxn>
                <a:cxn ang="0">
                  <a:pos x="10" y="92"/>
                </a:cxn>
                <a:cxn ang="0">
                  <a:pos x="10" y="86"/>
                </a:cxn>
                <a:cxn ang="0">
                  <a:pos x="10" y="85"/>
                </a:cxn>
                <a:cxn ang="0">
                  <a:pos x="10" y="81"/>
                </a:cxn>
                <a:cxn ang="0">
                  <a:pos x="18" y="80"/>
                </a:cxn>
                <a:cxn ang="0">
                  <a:pos x="34" y="81"/>
                </a:cxn>
                <a:cxn ang="0">
                  <a:pos x="79" y="87"/>
                </a:cxn>
                <a:cxn ang="0">
                  <a:pos x="92" y="90"/>
                </a:cxn>
                <a:cxn ang="0">
                  <a:pos x="77" y="81"/>
                </a:cxn>
                <a:cxn ang="0">
                  <a:pos x="61" y="68"/>
                </a:cxn>
                <a:cxn ang="0">
                  <a:pos x="50" y="65"/>
                </a:cxn>
                <a:cxn ang="0">
                  <a:pos x="24" y="34"/>
                </a:cxn>
                <a:cxn ang="0">
                  <a:pos x="25" y="32"/>
                </a:cxn>
                <a:cxn ang="0">
                  <a:pos x="27" y="28"/>
                </a:cxn>
                <a:cxn ang="0">
                  <a:pos x="83" y="49"/>
                </a:cxn>
                <a:cxn ang="0">
                  <a:pos x="109" y="63"/>
                </a:cxn>
                <a:cxn ang="0">
                  <a:pos x="109" y="63"/>
                </a:cxn>
                <a:cxn ang="0">
                  <a:pos x="98" y="48"/>
                </a:cxn>
                <a:cxn ang="0">
                  <a:pos x="71" y="21"/>
                </a:cxn>
                <a:cxn ang="0">
                  <a:pos x="72" y="6"/>
                </a:cxn>
                <a:cxn ang="0">
                  <a:pos x="79" y="3"/>
                </a:cxn>
                <a:cxn ang="0">
                  <a:pos x="80" y="2"/>
                </a:cxn>
                <a:cxn ang="0">
                  <a:pos x="83" y="1"/>
                </a:cxn>
                <a:cxn ang="0">
                  <a:pos x="144" y="53"/>
                </a:cxn>
                <a:cxn ang="0">
                  <a:pos x="149" y="59"/>
                </a:cxn>
                <a:cxn ang="0">
                  <a:pos x="147" y="56"/>
                </a:cxn>
                <a:cxn ang="0">
                  <a:pos x="139" y="24"/>
                </a:cxn>
                <a:cxn ang="0">
                  <a:pos x="151" y="17"/>
                </a:cxn>
                <a:cxn ang="0">
                  <a:pos x="154" y="18"/>
                </a:cxn>
                <a:cxn ang="0">
                  <a:pos x="160" y="29"/>
                </a:cxn>
                <a:cxn ang="0">
                  <a:pos x="163" y="37"/>
                </a:cxn>
                <a:cxn ang="0">
                  <a:pos x="187" y="76"/>
                </a:cxn>
                <a:cxn ang="0">
                  <a:pos x="197" y="108"/>
                </a:cxn>
                <a:cxn ang="0">
                  <a:pos x="220" y="299"/>
                </a:cxn>
                <a:cxn ang="0">
                  <a:pos x="132" y="299"/>
                </a:cxn>
              </a:cxnLst>
              <a:rect l="0" t="0" r="r" b="b"/>
              <a:pathLst>
                <a:path w="220" h="299">
                  <a:moveTo>
                    <a:pt x="132" y="299"/>
                  </a:moveTo>
                  <a:cubicBezTo>
                    <a:pt x="131" y="297"/>
                    <a:pt x="131" y="295"/>
                    <a:pt x="130" y="294"/>
                  </a:cubicBezTo>
                  <a:cubicBezTo>
                    <a:pt x="130" y="292"/>
                    <a:pt x="129" y="291"/>
                    <a:pt x="128" y="289"/>
                  </a:cubicBezTo>
                  <a:cubicBezTo>
                    <a:pt x="128" y="289"/>
                    <a:pt x="120" y="262"/>
                    <a:pt x="109" y="255"/>
                  </a:cubicBezTo>
                  <a:cubicBezTo>
                    <a:pt x="95" y="247"/>
                    <a:pt x="86" y="239"/>
                    <a:pt x="86" y="239"/>
                  </a:cubicBezTo>
                  <a:cubicBezTo>
                    <a:pt x="86" y="239"/>
                    <a:pt x="46" y="202"/>
                    <a:pt x="37" y="183"/>
                  </a:cubicBezTo>
                  <a:cubicBezTo>
                    <a:pt x="25" y="160"/>
                    <a:pt x="4" y="144"/>
                    <a:pt x="4" y="144"/>
                  </a:cubicBezTo>
                  <a:cubicBezTo>
                    <a:pt x="3" y="142"/>
                    <a:pt x="1" y="139"/>
                    <a:pt x="1" y="138"/>
                  </a:cubicBezTo>
                  <a:cubicBezTo>
                    <a:pt x="0" y="135"/>
                    <a:pt x="3" y="136"/>
                    <a:pt x="5" y="134"/>
                  </a:cubicBezTo>
                  <a:cubicBezTo>
                    <a:pt x="7" y="131"/>
                    <a:pt x="10" y="128"/>
                    <a:pt x="14" y="128"/>
                  </a:cubicBezTo>
                  <a:cubicBezTo>
                    <a:pt x="14" y="128"/>
                    <a:pt x="23" y="127"/>
                    <a:pt x="30" y="130"/>
                  </a:cubicBezTo>
                  <a:cubicBezTo>
                    <a:pt x="33" y="132"/>
                    <a:pt x="35" y="133"/>
                    <a:pt x="38" y="134"/>
                  </a:cubicBezTo>
                  <a:cubicBezTo>
                    <a:pt x="38" y="134"/>
                    <a:pt x="49" y="140"/>
                    <a:pt x="56" y="149"/>
                  </a:cubicBezTo>
                  <a:cubicBezTo>
                    <a:pt x="57" y="150"/>
                    <a:pt x="58" y="152"/>
                    <a:pt x="60" y="153"/>
                  </a:cubicBezTo>
                  <a:cubicBezTo>
                    <a:pt x="60" y="154"/>
                    <a:pt x="60" y="154"/>
                    <a:pt x="61" y="155"/>
                  </a:cubicBezTo>
                  <a:cubicBezTo>
                    <a:pt x="63" y="158"/>
                    <a:pt x="78" y="174"/>
                    <a:pt x="79" y="174"/>
                  </a:cubicBezTo>
                  <a:cubicBezTo>
                    <a:pt x="80" y="176"/>
                    <a:pt x="87" y="182"/>
                    <a:pt x="94" y="182"/>
                  </a:cubicBezTo>
                  <a:cubicBezTo>
                    <a:pt x="118" y="182"/>
                    <a:pt x="120" y="167"/>
                    <a:pt x="118" y="164"/>
                  </a:cubicBezTo>
                  <a:cubicBezTo>
                    <a:pt x="118" y="163"/>
                    <a:pt x="113" y="149"/>
                    <a:pt x="105" y="142"/>
                  </a:cubicBezTo>
                  <a:cubicBezTo>
                    <a:pt x="94" y="131"/>
                    <a:pt x="79" y="118"/>
                    <a:pt x="66" y="114"/>
                  </a:cubicBezTo>
                  <a:cubicBezTo>
                    <a:pt x="61" y="113"/>
                    <a:pt x="56" y="111"/>
                    <a:pt x="53" y="108"/>
                  </a:cubicBezTo>
                  <a:cubicBezTo>
                    <a:pt x="51" y="107"/>
                    <a:pt x="50" y="107"/>
                    <a:pt x="47" y="107"/>
                  </a:cubicBezTo>
                  <a:cubicBezTo>
                    <a:pt x="35" y="106"/>
                    <a:pt x="17" y="98"/>
                    <a:pt x="17" y="98"/>
                  </a:cubicBezTo>
                  <a:cubicBezTo>
                    <a:pt x="14" y="97"/>
                    <a:pt x="11" y="93"/>
                    <a:pt x="10" y="92"/>
                  </a:cubicBezTo>
                  <a:cubicBezTo>
                    <a:pt x="10" y="92"/>
                    <a:pt x="10" y="92"/>
                    <a:pt x="10" y="91"/>
                  </a:cubicBezTo>
                  <a:cubicBezTo>
                    <a:pt x="9" y="90"/>
                    <a:pt x="9" y="88"/>
                    <a:pt x="10" y="86"/>
                  </a:cubicBezTo>
                  <a:cubicBezTo>
                    <a:pt x="10" y="86"/>
                    <a:pt x="10" y="85"/>
                    <a:pt x="10" y="85"/>
                  </a:cubicBezTo>
                  <a:cubicBezTo>
                    <a:pt x="10" y="85"/>
                    <a:pt x="10" y="85"/>
                    <a:pt x="10" y="85"/>
                  </a:cubicBezTo>
                  <a:cubicBezTo>
                    <a:pt x="10" y="84"/>
                    <a:pt x="9" y="84"/>
                    <a:pt x="9" y="83"/>
                  </a:cubicBezTo>
                  <a:cubicBezTo>
                    <a:pt x="9" y="82"/>
                    <a:pt x="10" y="82"/>
                    <a:pt x="10" y="81"/>
                  </a:cubicBezTo>
                  <a:cubicBezTo>
                    <a:pt x="11" y="81"/>
                    <a:pt x="12" y="81"/>
                    <a:pt x="13" y="81"/>
                  </a:cubicBezTo>
                  <a:cubicBezTo>
                    <a:pt x="15" y="80"/>
                    <a:pt x="17" y="80"/>
                    <a:pt x="18" y="80"/>
                  </a:cubicBezTo>
                  <a:cubicBezTo>
                    <a:pt x="22" y="80"/>
                    <a:pt x="26" y="80"/>
                    <a:pt x="29" y="80"/>
                  </a:cubicBezTo>
                  <a:cubicBezTo>
                    <a:pt x="31" y="81"/>
                    <a:pt x="32" y="81"/>
                    <a:pt x="34" y="81"/>
                  </a:cubicBezTo>
                  <a:cubicBezTo>
                    <a:pt x="34" y="81"/>
                    <a:pt x="43" y="80"/>
                    <a:pt x="45" y="80"/>
                  </a:cubicBezTo>
                  <a:cubicBezTo>
                    <a:pt x="45" y="80"/>
                    <a:pt x="77" y="87"/>
                    <a:pt x="79" y="87"/>
                  </a:cubicBezTo>
                  <a:cubicBezTo>
                    <a:pt x="80" y="87"/>
                    <a:pt x="85" y="89"/>
                    <a:pt x="85" y="89"/>
                  </a:cubicBezTo>
                  <a:cubicBezTo>
                    <a:pt x="86" y="89"/>
                    <a:pt x="89" y="90"/>
                    <a:pt x="92" y="90"/>
                  </a:cubicBezTo>
                  <a:cubicBezTo>
                    <a:pt x="92" y="90"/>
                    <a:pt x="92" y="90"/>
                    <a:pt x="92" y="90"/>
                  </a:cubicBezTo>
                  <a:cubicBezTo>
                    <a:pt x="92" y="90"/>
                    <a:pt x="79" y="82"/>
                    <a:pt x="77" y="81"/>
                  </a:cubicBezTo>
                  <a:cubicBezTo>
                    <a:pt x="76" y="80"/>
                    <a:pt x="75" y="80"/>
                    <a:pt x="74" y="79"/>
                  </a:cubicBezTo>
                  <a:cubicBezTo>
                    <a:pt x="72" y="78"/>
                    <a:pt x="62" y="69"/>
                    <a:pt x="61" y="68"/>
                  </a:cubicBezTo>
                  <a:cubicBezTo>
                    <a:pt x="59" y="68"/>
                    <a:pt x="57" y="67"/>
                    <a:pt x="55" y="66"/>
                  </a:cubicBezTo>
                  <a:cubicBezTo>
                    <a:pt x="54" y="66"/>
                    <a:pt x="51" y="65"/>
                    <a:pt x="50" y="65"/>
                  </a:cubicBezTo>
                  <a:cubicBezTo>
                    <a:pt x="50" y="65"/>
                    <a:pt x="43" y="62"/>
                    <a:pt x="43" y="62"/>
                  </a:cubicBezTo>
                  <a:cubicBezTo>
                    <a:pt x="23" y="54"/>
                    <a:pt x="23" y="37"/>
                    <a:pt x="24" y="34"/>
                  </a:cubicBezTo>
                  <a:cubicBezTo>
                    <a:pt x="24" y="33"/>
                    <a:pt x="24" y="32"/>
                    <a:pt x="25" y="32"/>
                  </a:cubicBezTo>
                  <a:cubicBezTo>
                    <a:pt x="25" y="32"/>
                    <a:pt x="25" y="32"/>
                    <a:pt x="25" y="32"/>
                  </a:cubicBezTo>
                  <a:cubicBezTo>
                    <a:pt x="25" y="31"/>
                    <a:pt x="25" y="31"/>
                    <a:pt x="25" y="30"/>
                  </a:cubicBezTo>
                  <a:cubicBezTo>
                    <a:pt x="26" y="28"/>
                    <a:pt x="27" y="28"/>
                    <a:pt x="27" y="28"/>
                  </a:cubicBezTo>
                  <a:cubicBezTo>
                    <a:pt x="27" y="28"/>
                    <a:pt x="55" y="37"/>
                    <a:pt x="56" y="37"/>
                  </a:cubicBezTo>
                  <a:cubicBezTo>
                    <a:pt x="83" y="49"/>
                    <a:pt x="83" y="49"/>
                    <a:pt x="83" y="49"/>
                  </a:cubicBezTo>
                  <a:cubicBezTo>
                    <a:pt x="92" y="53"/>
                    <a:pt x="102" y="59"/>
                    <a:pt x="103" y="59"/>
                  </a:cubicBezTo>
                  <a:cubicBezTo>
                    <a:pt x="105" y="61"/>
                    <a:pt x="107" y="62"/>
                    <a:pt x="109" y="63"/>
                  </a:cubicBezTo>
                  <a:cubicBezTo>
                    <a:pt x="109" y="63"/>
                    <a:pt x="109" y="63"/>
                    <a:pt x="109" y="63"/>
                  </a:cubicBezTo>
                  <a:cubicBezTo>
                    <a:pt x="109" y="63"/>
                    <a:pt x="109" y="63"/>
                    <a:pt x="109" y="63"/>
                  </a:cubicBezTo>
                  <a:cubicBezTo>
                    <a:pt x="109" y="63"/>
                    <a:pt x="106" y="54"/>
                    <a:pt x="98" y="48"/>
                  </a:cubicBezTo>
                  <a:cubicBezTo>
                    <a:pt x="98" y="48"/>
                    <a:pt x="98" y="48"/>
                    <a:pt x="98" y="48"/>
                  </a:cubicBezTo>
                  <a:cubicBezTo>
                    <a:pt x="98" y="48"/>
                    <a:pt x="80" y="34"/>
                    <a:pt x="80" y="34"/>
                  </a:cubicBezTo>
                  <a:cubicBezTo>
                    <a:pt x="74" y="28"/>
                    <a:pt x="71" y="22"/>
                    <a:pt x="71" y="21"/>
                  </a:cubicBezTo>
                  <a:cubicBezTo>
                    <a:pt x="71" y="21"/>
                    <a:pt x="71" y="21"/>
                    <a:pt x="71" y="21"/>
                  </a:cubicBezTo>
                  <a:cubicBezTo>
                    <a:pt x="69" y="15"/>
                    <a:pt x="69" y="10"/>
                    <a:pt x="72" y="6"/>
                  </a:cubicBezTo>
                  <a:cubicBezTo>
                    <a:pt x="72" y="6"/>
                    <a:pt x="75" y="2"/>
                    <a:pt x="79" y="3"/>
                  </a:cubicBezTo>
                  <a:cubicBezTo>
                    <a:pt x="79" y="3"/>
                    <a:pt x="79" y="3"/>
                    <a:pt x="79" y="3"/>
                  </a:cubicBezTo>
                  <a:cubicBezTo>
                    <a:pt x="79" y="2"/>
                    <a:pt x="80" y="2"/>
                    <a:pt x="80" y="2"/>
                  </a:cubicBezTo>
                  <a:cubicBezTo>
                    <a:pt x="80" y="2"/>
                    <a:pt x="80" y="2"/>
                    <a:pt x="80" y="2"/>
                  </a:cubicBezTo>
                  <a:cubicBezTo>
                    <a:pt x="80" y="1"/>
                    <a:pt x="81" y="0"/>
                    <a:pt x="82" y="0"/>
                  </a:cubicBezTo>
                  <a:cubicBezTo>
                    <a:pt x="82" y="0"/>
                    <a:pt x="82" y="0"/>
                    <a:pt x="83" y="1"/>
                  </a:cubicBezTo>
                  <a:cubicBezTo>
                    <a:pt x="134" y="43"/>
                    <a:pt x="134" y="43"/>
                    <a:pt x="134" y="43"/>
                  </a:cubicBezTo>
                  <a:cubicBezTo>
                    <a:pt x="137" y="46"/>
                    <a:pt x="141" y="49"/>
                    <a:pt x="144" y="53"/>
                  </a:cubicBezTo>
                  <a:cubicBezTo>
                    <a:pt x="145" y="55"/>
                    <a:pt x="146" y="56"/>
                    <a:pt x="148" y="57"/>
                  </a:cubicBezTo>
                  <a:cubicBezTo>
                    <a:pt x="148" y="58"/>
                    <a:pt x="149" y="58"/>
                    <a:pt x="149" y="59"/>
                  </a:cubicBezTo>
                  <a:cubicBezTo>
                    <a:pt x="149" y="59"/>
                    <a:pt x="149" y="59"/>
                    <a:pt x="149" y="59"/>
                  </a:cubicBezTo>
                  <a:cubicBezTo>
                    <a:pt x="149" y="58"/>
                    <a:pt x="148" y="57"/>
                    <a:pt x="147" y="56"/>
                  </a:cubicBezTo>
                  <a:cubicBezTo>
                    <a:pt x="146" y="54"/>
                    <a:pt x="145" y="53"/>
                    <a:pt x="144" y="51"/>
                  </a:cubicBezTo>
                  <a:cubicBezTo>
                    <a:pt x="138" y="39"/>
                    <a:pt x="137" y="28"/>
                    <a:pt x="139" y="24"/>
                  </a:cubicBezTo>
                  <a:cubicBezTo>
                    <a:pt x="141" y="22"/>
                    <a:pt x="143" y="19"/>
                    <a:pt x="148" y="17"/>
                  </a:cubicBezTo>
                  <a:cubicBezTo>
                    <a:pt x="149" y="17"/>
                    <a:pt x="150" y="17"/>
                    <a:pt x="151" y="17"/>
                  </a:cubicBezTo>
                  <a:cubicBezTo>
                    <a:pt x="151" y="16"/>
                    <a:pt x="152" y="16"/>
                    <a:pt x="152" y="16"/>
                  </a:cubicBezTo>
                  <a:cubicBezTo>
                    <a:pt x="153" y="16"/>
                    <a:pt x="153" y="17"/>
                    <a:pt x="154" y="18"/>
                  </a:cubicBezTo>
                  <a:cubicBezTo>
                    <a:pt x="155" y="20"/>
                    <a:pt x="156" y="22"/>
                    <a:pt x="157" y="24"/>
                  </a:cubicBezTo>
                  <a:cubicBezTo>
                    <a:pt x="158" y="26"/>
                    <a:pt x="159" y="28"/>
                    <a:pt x="160" y="29"/>
                  </a:cubicBezTo>
                  <a:cubicBezTo>
                    <a:pt x="160" y="30"/>
                    <a:pt x="160" y="31"/>
                    <a:pt x="161" y="32"/>
                  </a:cubicBezTo>
                  <a:cubicBezTo>
                    <a:pt x="161" y="34"/>
                    <a:pt x="162" y="36"/>
                    <a:pt x="163" y="37"/>
                  </a:cubicBezTo>
                  <a:cubicBezTo>
                    <a:pt x="163" y="37"/>
                    <a:pt x="176" y="54"/>
                    <a:pt x="182" y="66"/>
                  </a:cubicBezTo>
                  <a:cubicBezTo>
                    <a:pt x="183" y="68"/>
                    <a:pt x="186" y="75"/>
                    <a:pt x="187" y="76"/>
                  </a:cubicBezTo>
                  <a:cubicBezTo>
                    <a:pt x="187" y="77"/>
                    <a:pt x="187" y="77"/>
                    <a:pt x="187" y="77"/>
                  </a:cubicBezTo>
                  <a:cubicBezTo>
                    <a:pt x="196" y="93"/>
                    <a:pt x="197" y="107"/>
                    <a:pt x="197" y="108"/>
                  </a:cubicBezTo>
                  <a:cubicBezTo>
                    <a:pt x="197" y="108"/>
                    <a:pt x="205" y="226"/>
                    <a:pt x="210" y="254"/>
                  </a:cubicBezTo>
                  <a:cubicBezTo>
                    <a:pt x="215" y="282"/>
                    <a:pt x="220" y="297"/>
                    <a:pt x="220" y="299"/>
                  </a:cubicBezTo>
                  <a:cubicBezTo>
                    <a:pt x="132" y="299"/>
                    <a:pt x="132" y="299"/>
                    <a:pt x="132" y="299"/>
                  </a:cubicBezTo>
                  <a:close/>
                  <a:moveTo>
                    <a:pt x="132" y="299"/>
                  </a:moveTo>
                  <a:cubicBezTo>
                    <a:pt x="132" y="299"/>
                    <a:pt x="132" y="299"/>
                    <a:pt x="132" y="299"/>
                  </a:cubicBezTo>
                </a:path>
              </a:pathLst>
            </a:custGeom>
            <a:grpFill/>
            <a:ln w="9525">
              <a:noFill/>
              <a:round/>
            </a:ln>
          </p:spPr>
          <p:txBody>
            <a:bodyPr vert="horz" wrap="square" lIns="99229" tIns="49615" rIns="99229" bIns="49615" numCol="1" anchor="t" anchorCtr="0" compatLnSpc="1"/>
            <a:lstStyle/>
            <a:p>
              <a:pPr>
                <a:lnSpc>
                  <a:spcPct val="120000"/>
                </a:lnSpc>
              </a:pPr>
              <a:endParaRPr lang="en-US" sz="2400">
                <a:cs typeface="+mn-ea"/>
                <a:sym typeface="+mn-lt"/>
              </a:endParaRPr>
            </a:p>
          </p:txBody>
        </p:sp>
        <p:sp>
          <p:nvSpPr>
            <p:cNvPr id="8" name="Rounded Rectangle 10"/>
            <p:cNvSpPr/>
            <p:nvPr/>
          </p:nvSpPr>
          <p:spPr>
            <a:xfrm>
              <a:off x="580606" y="4081839"/>
              <a:ext cx="1152140" cy="2880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dirty="0">
                <a:cs typeface="+mn-ea"/>
                <a:sym typeface="+mn-lt"/>
              </a:endParaRPr>
            </a:p>
          </p:txBody>
        </p:sp>
      </p:grpSp>
      <p:grpSp>
        <p:nvGrpSpPr>
          <p:cNvPr id="9" name="Group 13"/>
          <p:cNvGrpSpPr/>
          <p:nvPr/>
        </p:nvGrpSpPr>
        <p:grpSpPr>
          <a:xfrm rot="1521600">
            <a:off x="2825345" y="3461717"/>
            <a:ext cx="297031" cy="297031"/>
            <a:chOff x="3765502" y="2110894"/>
            <a:chExt cx="403249" cy="403249"/>
          </a:xfrm>
        </p:grpSpPr>
        <p:sp>
          <p:nvSpPr>
            <p:cNvPr id="10" name="Oval 11"/>
            <p:cNvSpPr/>
            <p:nvPr/>
          </p:nvSpPr>
          <p:spPr>
            <a:xfrm>
              <a:off x="3765502" y="2110894"/>
              <a:ext cx="403249" cy="40324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dirty="0">
                <a:cs typeface="+mn-ea"/>
                <a:sym typeface="+mn-lt"/>
              </a:endParaRPr>
            </a:p>
          </p:txBody>
        </p:sp>
        <p:sp>
          <p:nvSpPr>
            <p:cNvPr id="11" name="Rounded Rectangle 12"/>
            <p:cNvSpPr/>
            <p:nvPr/>
          </p:nvSpPr>
          <p:spPr>
            <a:xfrm>
              <a:off x="3938323" y="2110894"/>
              <a:ext cx="57607" cy="40324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400" dirty="0">
                <a:cs typeface="+mn-ea"/>
                <a:sym typeface="+mn-lt"/>
              </a:endParaRPr>
            </a:p>
          </p:txBody>
        </p:sp>
      </p:grpSp>
      <p:grpSp>
        <p:nvGrpSpPr>
          <p:cNvPr id="12" name="Group 23"/>
          <p:cNvGrpSpPr/>
          <p:nvPr/>
        </p:nvGrpSpPr>
        <p:grpSpPr>
          <a:xfrm rot="10800000">
            <a:off x="5581598" y="3908367"/>
            <a:ext cx="155506" cy="609442"/>
            <a:chOff x="4514393" y="1036303"/>
            <a:chExt cx="115214" cy="1487365"/>
          </a:xfrm>
        </p:grpSpPr>
        <p:cxnSp>
          <p:nvCxnSpPr>
            <p:cNvPr id="13" name="Straight Connector 24"/>
            <p:cNvCxnSpPr/>
            <p:nvPr/>
          </p:nvCxnSpPr>
          <p:spPr>
            <a:xfrm flipV="1">
              <a:off x="4629607" y="1041066"/>
              <a:ext cx="0" cy="1482602"/>
            </a:xfrm>
            <a:prstGeom prst="line">
              <a:avLst/>
            </a:prstGeom>
            <a:ln w="19050" cap="rnd">
              <a:solidFill>
                <a:schemeClr val="bg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25"/>
            <p:cNvCxnSpPr/>
            <p:nvPr/>
          </p:nvCxnSpPr>
          <p:spPr>
            <a:xfrm flipH="1">
              <a:off x="4514393" y="1036303"/>
              <a:ext cx="115214"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5" name="Straight Connector 26"/>
            <p:cNvCxnSpPr/>
            <p:nvPr/>
          </p:nvCxnSpPr>
          <p:spPr>
            <a:xfrm flipH="1">
              <a:off x="4514393" y="2523668"/>
              <a:ext cx="115214"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grpSp>
      <p:grpSp>
        <p:nvGrpSpPr>
          <p:cNvPr id="16" name="Group 27"/>
          <p:cNvGrpSpPr/>
          <p:nvPr/>
        </p:nvGrpSpPr>
        <p:grpSpPr>
          <a:xfrm rot="10800000">
            <a:off x="5581598" y="2953790"/>
            <a:ext cx="155506" cy="609442"/>
            <a:chOff x="4514393" y="1036303"/>
            <a:chExt cx="115214" cy="1487365"/>
          </a:xfrm>
        </p:grpSpPr>
        <p:cxnSp>
          <p:nvCxnSpPr>
            <p:cNvPr id="17" name="Straight Connector 28"/>
            <p:cNvCxnSpPr/>
            <p:nvPr/>
          </p:nvCxnSpPr>
          <p:spPr>
            <a:xfrm flipV="1">
              <a:off x="4629607" y="1041066"/>
              <a:ext cx="0" cy="1482602"/>
            </a:xfrm>
            <a:prstGeom prst="line">
              <a:avLst/>
            </a:prstGeom>
            <a:ln w="19050" cap="rnd">
              <a:solidFill>
                <a:schemeClr val="bg1"/>
              </a:solidFill>
              <a:prstDash val="solid"/>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30"/>
            <p:cNvCxnSpPr/>
            <p:nvPr/>
          </p:nvCxnSpPr>
          <p:spPr>
            <a:xfrm flipH="1">
              <a:off x="4514393" y="1036303"/>
              <a:ext cx="115214"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31"/>
            <p:cNvCxnSpPr/>
            <p:nvPr/>
          </p:nvCxnSpPr>
          <p:spPr>
            <a:xfrm flipH="1">
              <a:off x="4514393" y="2523668"/>
              <a:ext cx="115214" cy="0"/>
            </a:xfrm>
            <a:prstGeom prst="line">
              <a:avLst/>
            </a:prstGeom>
            <a:ln w="19050" cap="rnd">
              <a:solidFill>
                <a:schemeClr val="bg1"/>
              </a:solidFill>
              <a:prstDash val="solid"/>
            </a:ln>
          </p:spPr>
          <p:style>
            <a:lnRef idx="1">
              <a:schemeClr val="accent1"/>
            </a:lnRef>
            <a:fillRef idx="0">
              <a:schemeClr val="accent1"/>
            </a:fillRef>
            <a:effectRef idx="0">
              <a:schemeClr val="accent1"/>
            </a:effectRef>
            <a:fontRef idx="minor">
              <a:schemeClr val="tx1"/>
            </a:fontRef>
          </p:style>
        </p:cxnSp>
      </p:grpSp>
      <p:cxnSp>
        <p:nvCxnSpPr>
          <p:cNvPr id="20" name="Straight Connector 32"/>
          <p:cNvCxnSpPr/>
          <p:nvPr/>
        </p:nvCxnSpPr>
        <p:spPr>
          <a:xfrm>
            <a:off x="3440489" y="3246387"/>
            <a:ext cx="2141126" cy="0"/>
          </a:xfrm>
          <a:prstGeom prst="line">
            <a:avLst/>
          </a:prstGeom>
          <a:ln w="19050">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Elbow Connector 33"/>
          <p:cNvCxnSpPr/>
          <p:nvPr/>
        </p:nvCxnSpPr>
        <p:spPr>
          <a:xfrm>
            <a:off x="3440206" y="3526409"/>
            <a:ext cx="2141415" cy="687657"/>
          </a:xfrm>
          <a:prstGeom prst="bentConnector3">
            <a:avLst>
              <a:gd name="adj1" fmla="val 79927"/>
            </a:avLst>
          </a:prstGeom>
          <a:ln w="19050" cmpd="sng">
            <a:solidFill>
              <a:schemeClr val="bg1"/>
            </a:solidFill>
            <a:prstDash val="solid"/>
            <a:headEnd type="oval"/>
            <a:tailEnd type="oval"/>
          </a:ln>
        </p:spPr>
        <p:style>
          <a:lnRef idx="1">
            <a:schemeClr val="accent1"/>
          </a:lnRef>
          <a:fillRef idx="0">
            <a:schemeClr val="accent1"/>
          </a:fillRef>
          <a:effectRef idx="0">
            <a:schemeClr val="accent1"/>
          </a:effectRef>
          <a:fontRef idx="minor">
            <a:schemeClr val="tx1"/>
          </a:fontRef>
        </p:style>
      </p:cxnSp>
      <p:grpSp>
        <p:nvGrpSpPr>
          <p:cNvPr id="22" name="Group 179"/>
          <p:cNvGrpSpPr/>
          <p:nvPr/>
        </p:nvGrpSpPr>
        <p:grpSpPr>
          <a:xfrm>
            <a:off x="5896044" y="2960664"/>
            <a:ext cx="217146" cy="555745"/>
            <a:chOff x="5054600" y="1652588"/>
            <a:chExt cx="187325" cy="479424"/>
          </a:xfrm>
          <a:solidFill>
            <a:schemeClr val="bg1"/>
          </a:solidFill>
        </p:grpSpPr>
        <p:sp>
          <p:nvSpPr>
            <p:cNvPr id="23" name="Freeform 96"/>
            <p:cNvSpPr/>
            <p:nvPr/>
          </p:nvSpPr>
          <p:spPr bwMode="auto">
            <a:xfrm>
              <a:off x="5054600" y="1733550"/>
              <a:ext cx="187325" cy="398462"/>
            </a:xfrm>
            <a:custGeom>
              <a:avLst/>
              <a:gdLst/>
              <a:ahLst/>
              <a:cxnLst>
                <a:cxn ang="0">
                  <a:pos x="55" y="1"/>
                </a:cxn>
                <a:cxn ang="0">
                  <a:pos x="19" y="0"/>
                </a:cxn>
                <a:cxn ang="0">
                  <a:pos x="0" y="16"/>
                </a:cxn>
                <a:cxn ang="0">
                  <a:pos x="0" y="16"/>
                </a:cxn>
                <a:cxn ang="0">
                  <a:pos x="0" y="18"/>
                </a:cxn>
                <a:cxn ang="0">
                  <a:pos x="0" y="69"/>
                </a:cxn>
                <a:cxn ang="0">
                  <a:pos x="6" y="75"/>
                </a:cxn>
                <a:cxn ang="0">
                  <a:pos x="12" y="69"/>
                </a:cxn>
                <a:cxn ang="0">
                  <a:pos x="12" y="25"/>
                </a:cxn>
                <a:cxn ang="0">
                  <a:pos x="18" y="25"/>
                </a:cxn>
                <a:cxn ang="0">
                  <a:pos x="18" y="68"/>
                </a:cxn>
                <a:cxn ang="0">
                  <a:pos x="18" y="69"/>
                </a:cxn>
                <a:cxn ang="0">
                  <a:pos x="18" y="145"/>
                </a:cxn>
                <a:cxn ang="0">
                  <a:pos x="26" y="153"/>
                </a:cxn>
                <a:cxn ang="0">
                  <a:pos x="34" y="145"/>
                </a:cxn>
                <a:cxn ang="0">
                  <a:pos x="34" y="78"/>
                </a:cxn>
                <a:cxn ang="0">
                  <a:pos x="39" y="78"/>
                </a:cxn>
                <a:cxn ang="0">
                  <a:pos x="39" y="145"/>
                </a:cxn>
                <a:cxn ang="0">
                  <a:pos x="47" y="153"/>
                </a:cxn>
                <a:cxn ang="0">
                  <a:pos x="55" y="145"/>
                </a:cxn>
                <a:cxn ang="0">
                  <a:pos x="55" y="68"/>
                </a:cxn>
                <a:cxn ang="0">
                  <a:pos x="55" y="67"/>
                </a:cxn>
                <a:cxn ang="0">
                  <a:pos x="55" y="25"/>
                </a:cxn>
                <a:cxn ang="0">
                  <a:pos x="60" y="25"/>
                </a:cxn>
                <a:cxn ang="0">
                  <a:pos x="60" y="69"/>
                </a:cxn>
                <a:cxn ang="0">
                  <a:pos x="66" y="75"/>
                </a:cxn>
                <a:cxn ang="0">
                  <a:pos x="73" y="69"/>
                </a:cxn>
                <a:cxn ang="0">
                  <a:pos x="73" y="18"/>
                </a:cxn>
                <a:cxn ang="0">
                  <a:pos x="73" y="16"/>
                </a:cxn>
                <a:cxn ang="0">
                  <a:pos x="73" y="15"/>
                </a:cxn>
                <a:cxn ang="0">
                  <a:pos x="55" y="1"/>
                </a:cxn>
              </a:cxnLst>
              <a:rect l="0" t="0" r="r" b="b"/>
              <a:pathLst>
                <a:path w="73" h="153">
                  <a:moveTo>
                    <a:pt x="55" y="1"/>
                  </a:moveTo>
                  <a:cubicBezTo>
                    <a:pt x="19" y="0"/>
                    <a:pt x="19" y="0"/>
                    <a:pt x="19" y="0"/>
                  </a:cubicBezTo>
                  <a:cubicBezTo>
                    <a:pt x="5" y="1"/>
                    <a:pt x="0" y="12"/>
                    <a:pt x="0" y="16"/>
                  </a:cubicBezTo>
                  <a:cubicBezTo>
                    <a:pt x="0" y="16"/>
                    <a:pt x="0" y="16"/>
                    <a:pt x="0" y="16"/>
                  </a:cubicBezTo>
                  <a:cubicBezTo>
                    <a:pt x="0" y="18"/>
                    <a:pt x="0" y="18"/>
                    <a:pt x="0" y="18"/>
                  </a:cubicBezTo>
                  <a:cubicBezTo>
                    <a:pt x="0" y="69"/>
                    <a:pt x="0" y="69"/>
                    <a:pt x="0" y="69"/>
                  </a:cubicBezTo>
                  <a:cubicBezTo>
                    <a:pt x="0" y="73"/>
                    <a:pt x="3" y="75"/>
                    <a:pt x="6" y="75"/>
                  </a:cubicBezTo>
                  <a:cubicBezTo>
                    <a:pt x="10" y="75"/>
                    <a:pt x="12" y="73"/>
                    <a:pt x="12" y="69"/>
                  </a:cubicBezTo>
                  <a:cubicBezTo>
                    <a:pt x="12" y="25"/>
                    <a:pt x="12" y="25"/>
                    <a:pt x="12" y="25"/>
                  </a:cubicBezTo>
                  <a:cubicBezTo>
                    <a:pt x="18" y="25"/>
                    <a:pt x="18" y="25"/>
                    <a:pt x="18" y="25"/>
                  </a:cubicBezTo>
                  <a:cubicBezTo>
                    <a:pt x="18" y="68"/>
                    <a:pt x="18" y="68"/>
                    <a:pt x="18" y="68"/>
                  </a:cubicBezTo>
                  <a:cubicBezTo>
                    <a:pt x="18" y="68"/>
                    <a:pt x="18" y="69"/>
                    <a:pt x="18" y="69"/>
                  </a:cubicBezTo>
                  <a:cubicBezTo>
                    <a:pt x="18" y="145"/>
                    <a:pt x="18" y="145"/>
                    <a:pt x="18" y="145"/>
                  </a:cubicBezTo>
                  <a:cubicBezTo>
                    <a:pt x="18" y="150"/>
                    <a:pt x="21" y="153"/>
                    <a:pt x="26" y="153"/>
                  </a:cubicBezTo>
                  <a:cubicBezTo>
                    <a:pt x="31" y="153"/>
                    <a:pt x="34" y="150"/>
                    <a:pt x="34" y="145"/>
                  </a:cubicBezTo>
                  <a:cubicBezTo>
                    <a:pt x="34" y="78"/>
                    <a:pt x="34" y="78"/>
                    <a:pt x="34" y="78"/>
                  </a:cubicBezTo>
                  <a:cubicBezTo>
                    <a:pt x="39" y="78"/>
                    <a:pt x="39" y="78"/>
                    <a:pt x="39" y="78"/>
                  </a:cubicBezTo>
                  <a:cubicBezTo>
                    <a:pt x="39" y="145"/>
                    <a:pt x="39" y="145"/>
                    <a:pt x="39" y="145"/>
                  </a:cubicBezTo>
                  <a:cubicBezTo>
                    <a:pt x="39" y="150"/>
                    <a:pt x="42" y="153"/>
                    <a:pt x="47" y="153"/>
                  </a:cubicBezTo>
                  <a:cubicBezTo>
                    <a:pt x="52" y="153"/>
                    <a:pt x="55" y="150"/>
                    <a:pt x="55" y="145"/>
                  </a:cubicBezTo>
                  <a:cubicBezTo>
                    <a:pt x="55" y="68"/>
                    <a:pt x="55" y="68"/>
                    <a:pt x="55" y="68"/>
                  </a:cubicBezTo>
                  <a:cubicBezTo>
                    <a:pt x="55" y="67"/>
                    <a:pt x="55" y="67"/>
                    <a:pt x="55" y="67"/>
                  </a:cubicBezTo>
                  <a:cubicBezTo>
                    <a:pt x="55" y="25"/>
                    <a:pt x="55" y="25"/>
                    <a:pt x="55" y="25"/>
                  </a:cubicBezTo>
                  <a:cubicBezTo>
                    <a:pt x="60" y="25"/>
                    <a:pt x="60" y="25"/>
                    <a:pt x="60" y="25"/>
                  </a:cubicBezTo>
                  <a:cubicBezTo>
                    <a:pt x="60" y="69"/>
                    <a:pt x="60" y="69"/>
                    <a:pt x="60" y="69"/>
                  </a:cubicBezTo>
                  <a:cubicBezTo>
                    <a:pt x="60" y="73"/>
                    <a:pt x="63" y="75"/>
                    <a:pt x="66" y="75"/>
                  </a:cubicBezTo>
                  <a:cubicBezTo>
                    <a:pt x="70" y="75"/>
                    <a:pt x="73" y="73"/>
                    <a:pt x="73" y="69"/>
                  </a:cubicBezTo>
                  <a:cubicBezTo>
                    <a:pt x="73" y="18"/>
                    <a:pt x="73" y="18"/>
                    <a:pt x="73" y="18"/>
                  </a:cubicBezTo>
                  <a:cubicBezTo>
                    <a:pt x="73" y="16"/>
                    <a:pt x="73" y="16"/>
                    <a:pt x="73" y="16"/>
                  </a:cubicBezTo>
                  <a:cubicBezTo>
                    <a:pt x="73" y="15"/>
                    <a:pt x="73" y="15"/>
                    <a:pt x="73" y="15"/>
                  </a:cubicBezTo>
                  <a:cubicBezTo>
                    <a:pt x="73" y="10"/>
                    <a:pt x="67" y="1"/>
                    <a:pt x="55" y="1"/>
                  </a:cubicBezTo>
                  <a:close/>
                </a:path>
              </a:pathLst>
            </a:custGeom>
            <a:grpFill/>
            <a:ln w="9525">
              <a:noFill/>
              <a:round/>
            </a:ln>
          </p:spPr>
          <p:txBody>
            <a:bodyPr vert="horz" wrap="square" lIns="99229" tIns="49615" rIns="99229" bIns="49615" numCol="1" anchor="t" anchorCtr="0" compatLnSpc="1"/>
            <a:lstStyle/>
            <a:p>
              <a:pPr>
                <a:lnSpc>
                  <a:spcPct val="120000"/>
                </a:lnSpc>
              </a:pPr>
              <a:endParaRPr lang="en-US" sz="2400" dirty="0">
                <a:cs typeface="+mn-ea"/>
                <a:sym typeface="+mn-lt"/>
              </a:endParaRPr>
            </a:p>
          </p:txBody>
        </p:sp>
        <p:sp>
          <p:nvSpPr>
            <p:cNvPr id="24" name="Oval 97"/>
            <p:cNvSpPr>
              <a:spLocks noChangeArrowheads="1"/>
            </p:cNvSpPr>
            <p:nvPr/>
          </p:nvSpPr>
          <p:spPr bwMode="auto">
            <a:xfrm>
              <a:off x="5110163" y="1652588"/>
              <a:ext cx="74613" cy="76200"/>
            </a:xfrm>
            <a:prstGeom prst="ellipse">
              <a:avLst/>
            </a:prstGeom>
            <a:grpFill/>
            <a:ln w="9525">
              <a:noFill/>
              <a:round/>
            </a:ln>
          </p:spPr>
          <p:txBody>
            <a:bodyPr vert="horz" wrap="square" lIns="99229" tIns="49615" rIns="99229" bIns="49615" numCol="1" anchor="t" anchorCtr="0" compatLnSpc="1"/>
            <a:lstStyle/>
            <a:p>
              <a:pPr>
                <a:lnSpc>
                  <a:spcPct val="120000"/>
                </a:lnSpc>
              </a:pPr>
              <a:endParaRPr lang="en-US" sz="2400" dirty="0">
                <a:cs typeface="+mn-ea"/>
                <a:sym typeface="+mn-lt"/>
              </a:endParaRPr>
            </a:p>
          </p:txBody>
        </p:sp>
      </p:grpSp>
      <p:grpSp>
        <p:nvGrpSpPr>
          <p:cNvPr id="25" name="Group 259"/>
          <p:cNvGrpSpPr/>
          <p:nvPr/>
        </p:nvGrpSpPr>
        <p:grpSpPr>
          <a:xfrm>
            <a:off x="5864287" y="3880355"/>
            <a:ext cx="280704" cy="602628"/>
            <a:chOff x="6913466" y="1930294"/>
            <a:chExt cx="328336" cy="704884"/>
          </a:xfrm>
          <a:solidFill>
            <a:schemeClr val="bg1"/>
          </a:solidFill>
        </p:grpSpPr>
        <p:sp>
          <p:nvSpPr>
            <p:cNvPr id="26" name="Oval 98"/>
            <p:cNvSpPr>
              <a:spLocks noChangeArrowheads="1"/>
            </p:cNvSpPr>
            <p:nvPr/>
          </p:nvSpPr>
          <p:spPr bwMode="auto">
            <a:xfrm>
              <a:off x="7025973" y="1930294"/>
              <a:ext cx="105618" cy="105618"/>
            </a:xfrm>
            <a:prstGeom prst="ellipse">
              <a:avLst/>
            </a:prstGeom>
            <a:grpFill/>
            <a:ln w="9525">
              <a:noFill/>
              <a:round/>
            </a:ln>
          </p:spPr>
          <p:txBody>
            <a:bodyPr vert="horz" wrap="square" lIns="99229" tIns="49615" rIns="99229" bIns="49615" numCol="1" anchor="t" anchorCtr="0" compatLnSpc="1"/>
            <a:lstStyle/>
            <a:p>
              <a:pPr>
                <a:lnSpc>
                  <a:spcPct val="120000"/>
                </a:lnSpc>
              </a:pPr>
              <a:endParaRPr lang="en-US" sz="2400" dirty="0">
                <a:cs typeface="+mn-ea"/>
                <a:sym typeface="+mn-lt"/>
              </a:endParaRPr>
            </a:p>
          </p:txBody>
        </p:sp>
        <p:sp>
          <p:nvSpPr>
            <p:cNvPr id="27" name="Freeform 99"/>
            <p:cNvSpPr/>
            <p:nvPr/>
          </p:nvSpPr>
          <p:spPr bwMode="auto">
            <a:xfrm>
              <a:off x="6913466" y="2058872"/>
              <a:ext cx="328336" cy="576306"/>
            </a:xfrm>
            <a:custGeom>
              <a:avLst/>
              <a:gdLst/>
              <a:ahLst/>
              <a:cxnLst>
                <a:cxn ang="0">
                  <a:pos x="87" y="56"/>
                </a:cxn>
                <a:cxn ang="0">
                  <a:pos x="71" y="9"/>
                </a:cxn>
                <a:cxn ang="0">
                  <a:pos x="61" y="0"/>
                </a:cxn>
                <a:cxn ang="0">
                  <a:pos x="26" y="0"/>
                </a:cxn>
                <a:cxn ang="0">
                  <a:pos x="18" y="4"/>
                </a:cxn>
                <a:cxn ang="0">
                  <a:pos x="17" y="6"/>
                </a:cxn>
                <a:cxn ang="0">
                  <a:pos x="17" y="6"/>
                </a:cxn>
                <a:cxn ang="0">
                  <a:pos x="16" y="7"/>
                </a:cxn>
                <a:cxn ang="0">
                  <a:pos x="1" y="56"/>
                </a:cxn>
                <a:cxn ang="0">
                  <a:pos x="5" y="64"/>
                </a:cxn>
                <a:cxn ang="0">
                  <a:pos x="13" y="60"/>
                </a:cxn>
                <a:cxn ang="0">
                  <a:pos x="25" y="21"/>
                </a:cxn>
                <a:cxn ang="0">
                  <a:pos x="26" y="21"/>
                </a:cxn>
                <a:cxn ang="0">
                  <a:pos x="27" y="21"/>
                </a:cxn>
                <a:cxn ang="0">
                  <a:pos x="9" y="91"/>
                </a:cxn>
                <a:cxn ang="0">
                  <a:pos x="28" y="91"/>
                </a:cxn>
                <a:cxn ang="0">
                  <a:pos x="28" y="146"/>
                </a:cxn>
                <a:cxn ang="0">
                  <a:pos x="35" y="153"/>
                </a:cxn>
                <a:cxn ang="0">
                  <a:pos x="42" y="146"/>
                </a:cxn>
                <a:cxn ang="0">
                  <a:pos x="42" y="91"/>
                </a:cxn>
                <a:cxn ang="0">
                  <a:pos x="46" y="91"/>
                </a:cxn>
                <a:cxn ang="0">
                  <a:pos x="46" y="146"/>
                </a:cxn>
                <a:cxn ang="0">
                  <a:pos x="54" y="153"/>
                </a:cxn>
                <a:cxn ang="0">
                  <a:pos x="61" y="146"/>
                </a:cxn>
                <a:cxn ang="0">
                  <a:pos x="61" y="91"/>
                </a:cxn>
                <a:cxn ang="0">
                  <a:pos x="80" y="91"/>
                </a:cxn>
                <a:cxn ang="0">
                  <a:pos x="60" y="21"/>
                </a:cxn>
                <a:cxn ang="0">
                  <a:pos x="61" y="21"/>
                </a:cxn>
                <a:cxn ang="0">
                  <a:pos x="62" y="21"/>
                </a:cxn>
                <a:cxn ang="0">
                  <a:pos x="75" y="60"/>
                </a:cxn>
                <a:cxn ang="0">
                  <a:pos x="83" y="64"/>
                </a:cxn>
                <a:cxn ang="0">
                  <a:pos x="87" y="56"/>
                </a:cxn>
              </a:cxnLst>
              <a:rect l="0" t="0" r="r" b="b"/>
              <a:pathLst>
                <a:path w="88" h="153">
                  <a:moveTo>
                    <a:pt x="87" y="56"/>
                  </a:moveTo>
                  <a:cubicBezTo>
                    <a:pt x="71" y="9"/>
                    <a:pt x="71" y="9"/>
                    <a:pt x="71" y="9"/>
                  </a:cubicBezTo>
                  <a:cubicBezTo>
                    <a:pt x="71" y="4"/>
                    <a:pt x="67" y="0"/>
                    <a:pt x="61" y="0"/>
                  </a:cubicBezTo>
                  <a:cubicBezTo>
                    <a:pt x="26" y="0"/>
                    <a:pt x="26" y="0"/>
                    <a:pt x="26" y="0"/>
                  </a:cubicBezTo>
                  <a:cubicBezTo>
                    <a:pt x="23" y="0"/>
                    <a:pt x="19" y="1"/>
                    <a:pt x="18" y="4"/>
                  </a:cubicBezTo>
                  <a:cubicBezTo>
                    <a:pt x="17" y="5"/>
                    <a:pt x="17" y="5"/>
                    <a:pt x="17" y="6"/>
                  </a:cubicBezTo>
                  <a:cubicBezTo>
                    <a:pt x="17" y="6"/>
                    <a:pt x="17" y="6"/>
                    <a:pt x="17" y="6"/>
                  </a:cubicBezTo>
                  <a:cubicBezTo>
                    <a:pt x="17" y="7"/>
                    <a:pt x="16" y="7"/>
                    <a:pt x="16" y="7"/>
                  </a:cubicBezTo>
                  <a:cubicBezTo>
                    <a:pt x="1" y="56"/>
                    <a:pt x="1" y="56"/>
                    <a:pt x="1" y="56"/>
                  </a:cubicBezTo>
                  <a:cubicBezTo>
                    <a:pt x="0" y="60"/>
                    <a:pt x="2" y="63"/>
                    <a:pt x="5" y="64"/>
                  </a:cubicBezTo>
                  <a:cubicBezTo>
                    <a:pt x="8" y="65"/>
                    <a:pt x="12" y="63"/>
                    <a:pt x="13" y="60"/>
                  </a:cubicBezTo>
                  <a:cubicBezTo>
                    <a:pt x="25" y="21"/>
                    <a:pt x="25" y="21"/>
                    <a:pt x="25" y="21"/>
                  </a:cubicBezTo>
                  <a:cubicBezTo>
                    <a:pt x="25" y="21"/>
                    <a:pt x="26" y="21"/>
                    <a:pt x="26" y="21"/>
                  </a:cubicBezTo>
                  <a:cubicBezTo>
                    <a:pt x="27" y="21"/>
                    <a:pt x="27" y="21"/>
                    <a:pt x="27" y="21"/>
                  </a:cubicBezTo>
                  <a:cubicBezTo>
                    <a:pt x="9" y="91"/>
                    <a:pt x="9" y="91"/>
                    <a:pt x="9" y="91"/>
                  </a:cubicBezTo>
                  <a:cubicBezTo>
                    <a:pt x="28" y="91"/>
                    <a:pt x="28" y="91"/>
                    <a:pt x="28" y="91"/>
                  </a:cubicBezTo>
                  <a:cubicBezTo>
                    <a:pt x="28" y="146"/>
                    <a:pt x="28" y="146"/>
                    <a:pt x="28" y="146"/>
                  </a:cubicBezTo>
                  <a:cubicBezTo>
                    <a:pt x="28" y="150"/>
                    <a:pt x="31" y="153"/>
                    <a:pt x="35" y="153"/>
                  </a:cubicBezTo>
                  <a:cubicBezTo>
                    <a:pt x="39" y="153"/>
                    <a:pt x="42" y="150"/>
                    <a:pt x="42" y="146"/>
                  </a:cubicBezTo>
                  <a:cubicBezTo>
                    <a:pt x="42" y="91"/>
                    <a:pt x="42" y="91"/>
                    <a:pt x="42" y="91"/>
                  </a:cubicBezTo>
                  <a:cubicBezTo>
                    <a:pt x="46" y="91"/>
                    <a:pt x="46" y="91"/>
                    <a:pt x="46" y="91"/>
                  </a:cubicBezTo>
                  <a:cubicBezTo>
                    <a:pt x="46" y="146"/>
                    <a:pt x="46" y="146"/>
                    <a:pt x="46" y="146"/>
                  </a:cubicBezTo>
                  <a:cubicBezTo>
                    <a:pt x="46" y="150"/>
                    <a:pt x="50" y="153"/>
                    <a:pt x="54" y="153"/>
                  </a:cubicBezTo>
                  <a:cubicBezTo>
                    <a:pt x="58" y="153"/>
                    <a:pt x="61" y="150"/>
                    <a:pt x="61" y="146"/>
                  </a:cubicBezTo>
                  <a:cubicBezTo>
                    <a:pt x="61" y="91"/>
                    <a:pt x="61" y="91"/>
                    <a:pt x="61" y="91"/>
                  </a:cubicBezTo>
                  <a:cubicBezTo>
                    <a:pt x="80" y="91"/>
                    <a:pt x="80" y="91"/>
                    <a:pt x="80" y="91"/>
                  </a:cubicBezTo>
                  <a:cubicBezTo>
                    <a:pt x="60" y="21"/>
                    <a:pt x="60" y="21"/>
                    <a:pt x="60" y="21"/>
                  </a:cubicBezTo>
                  <a:cubicBezTo>
                    <a:pt x="61" y="21"/>
                    <a:pt x="61" y="21"/>
                    <a:pt x="61" y="21"/>
                  </a:cubicBezTo>
                  <a:cubicBezTo>
                    <a:pt x="62" y="21"/>
                    <a:pt x="62" y="21"/>
                    <a:pt x="62" y="21"/>
                  </a:cubicBezTo>
                  <a:cubicBezTo>
                    <a:pt x="75" y="60"/>
                    <a:pt x="75" y="60"/>
                    <a:pt x="75" y="60"/>
                  </a:cubicBezTo>
                  <a:cubicBezTo>
                    <a:pt x="77" y="63"/>
                    <a:pt x="80" y="65"/>
                    <a:pt x="83" y="64"/>
                  </a:cubicBezTo>
                  <a:cubicBezTo>
                    <a:pt x="87" y="63"/>
                    <a:pt x="88" y="59"/>
                    <a:pt x="87" y="56"/>
                  </a:cubicBezTo>
                  <a:close/>
                </a:path>
              </a:pathLst>
            </a:custGeom>
            <a:grpFill/>
            <a:ln w="9525">
              <a:noFill/>
              <a:round/>
            </a:ln>
          </p:spPr>
          <p:txBody>
            <a:bodyPr vert="horz" wrap="square" lIns="99229" tIns="49615" rIns="99229" bIns="49615" numCol="1" anchor="t" anchorCtr="0" compatLnSpc="1"/>
            <a:lstStyle/>
            <a:p>
              <a:pPr>
                <a:lnSpc>
                  <a:spcPct val="120000"/>
                </a:lnSpc>
              </a:pPr>
              <a:endParaRPr lang="en-US" sz="2400" dirty="0">
                <a:cs typeface="+mn-ea"/>
                <a:sym typeface="+mn-lt"/>
              </a:endParaRPr>
            </a:p>
          </p:txBody>
        </p:sp>
      </p:grpSp>
      <p:sp>
        <p:nvSpPr>
          <p:cNvPr id="28" name="TextBox 66"/>
          <p:cNvSpPr txBox="1"/>
          <p:nvPr/>
        </p:nvSpPr>
        <p:spPr>
          <a:xfrm>
            <a:off x="7445962" y="2985403"/>
            <a:ext cx="2873108" cy="443198"/>
          </a:xfrm>
          <a:prstGeom prst="rect">
            <a:avLst/>
          </a:prstGeom>
          <a:noFill/>
        </p:spPr>
        <p:txBody>
          <a:bodyPr wrap="square" lIns="0" tIns="0" rIns="0" bIns="0" rtlCol="0">
            <a:spAutoFit/>
          </a:bodyPr>
          <a:lstStyle/>
          <a:p>
            <a:pPr defTabSz="992505">
              <a:lnSpc>
                <a:spcPct val="120000"/>
              </a:lnSpc>
              <a:spcBef>
                <a:spcPct val="20000"/>
              </a:spcBef>
              <a:defRPr/>
            </a:pPr>
            <a:r>
              <a:rPr lang="zh-CN" altLang="en-US" sz="800" dirty="0">
                <a:solidFill>
                  <a:schemeClr val="bg1"/>
                </a:solidFill>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1"/>
              </a:solidFill>
              <a:cs typeface="+mn-ea"/>
              <a:sym typeface="+mn-lt"/>
            </a:endParaRPr>
          </a:p>
        </p:txBody>
      </p:sp>
      <p:sp>
        <p:nvSpPr>
          <p:cNvPr id="29" name="TextBox 69"/>
          <p:cNvSpPr txBox="1"/>
          <p:nvPr/>
        </p:nvSpPr>
        <p:spPr>
          <a:xfrm>
            <a:off x="7445962" y="3935997"/>
            <a:ext cx="2873110" cy="443198"/>
          </a:xfrm>
          <a:prstGeom prst="rect">
            <a:avLst/>
          </a:prstGeom>
          <a:noFill/>
        </p:spPr>
        <p:txBody>
          <a:bodyPr wrap="square" lIns="0" tIns="0" rIns="0" bIns="0" rtlCol="0">
            <a:spAutoFit/>
          </a:bodyPr>
          <a:lstStyle/>
          <a:p>
            <a:pPr defTabSz="992505">
              <a:lnSpc>
                <a:spcPct val="120000"/>
              </a:lnSpc>
              <a:spcBef>
                <a:spcPct val="20000"/>
              </a:spcBef>
              <a:defRPr/>
            </a:pPr>
            <a:r>
              <a:rPr lang="zh-CN" altLang="en-US" sz="800" dirty="0">
                <a:solidFill>
                  <a:schemeClr val="bg1"/>
                </a:solidFill>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n-US" altLang="zh-CN" sz="800" dirty="0">
              <a:solidFill>
                <a:schemeClr val="bg1"/>
              </a:solidFill>
              <a:cs typeface="+mn-ea"/>
              <a:sym typeface="+mn-lt"/>
            </a:endParaRPr>
          </a:p>
        </p:txBody>
      </p:sp>
      <p:sp>
        <p:nvSpPr>
          <p:cNvPr id="30" name="Text Placeholder 3"/>
          <p:cNvSpPr txBox="1"/>
          <p:nvPr/>
        </p:nvSpPr>
        <p:spPr>
          <a:xfrm>
            <a:off x="6211976" y="2923532"/>
            <a:ext cx="1000274" cy="60843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spcBef>
                <a:spcPct val="20000"/>
              </a:spcBef>
              <a:defRPr/>
            </a:pPr>
            <a:r>
              <a:rPr lang="en-US" sz="3600" dirty="0" smtClean="0">
                <a:solidFill>
                  <a:schemeClr val="bg1"/>
                </a:solidFill>
                <a:cs typeface="+mn-ea"/>
                <a:sym typeface="+mn-lt"/>
              </a:rPr>
              <a:t>75%</a:t>
            </a:r>
            <a:endParaRPr lang="en-US" sz="3600" dirty="0">
              <a:solidFill>
                <a:schemeClr val="bg1"/>
              </a:solidFill>
              <a:cs typeface="+mn-ea"/>
              <a:sym typeface="+mn-lt"/>
            </a:endParaRPr>
          </a:p>
        </p:txBody>
      </p:sp>
      <p:sp>
        <p:nvSpPr>
          <p:cNvPr id="31" name="Text Placeholder 3"/>
          <p:cNvSpPr txBox="1"/>
          <p:nvPr/>
        </p:nvSpPr>
        <p:spPr>
          <a:xfrm>
            <a:off x="6238010" y="3853963"/>
            <a:ext cx="1000274" cy="608436"/>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spcBef>
                <a:spcPct val="20000"/>
              </a:spcBef>
              <a:defRPr/>
            </a:pPr>
            <a:r>
              <a:rPr lang="en-US" sz="3600" dirty="0" smtClean="0">
                <a:solidFill>
                  <a:schemeClr val="bg1"/>
                </a:solidFill>
                <a:cs typeface="+mn-ea"/>
                <a:sym typeface="+mn-lt"/>
              </a:rPr>
              <a:t>80%</a:t>
            </a:r>
            <a:endParaRPr lang="en-US" sz="3600" dirty="0">
              <a:solidFill>
                <a:schemeClr val="bg1"/>
              </a:solidFill>
              <a:cs typeface="+mn-ea"/>
              <a:sym typeface="+mn-lt"/>
            </a:endParaRPr>
          </a:p>
        </p:txBody>
      </p:sp>
      <p:sp>
        <p:nvSpPr>
          <p:cNvPr id="32" name="Text Placeholder 3"/>
          <p:cNvSpPr txBox="1"/>
          <p:nvPr/>
        </p:nvSpPr>
        <p:spPr>
          <a:xfrm>
            <a:off x="3216838" y="4829074"/>
            <a:ext cx="1256754" cy="2362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defRPr/>
            </a:pPr>
            <a:r>
              <a:rPr lang="zh-CN" altLang="en-US" dirty="0">
                <a:solidFill>
                  <a:schemeClr val="bg1"/>
                </a:solidFill>
                <a:cs typeface="+mn-ea"/>
                <a:sym typeface="+mn-lt"/>
              </a:rPr>
              <a:t>请替换文字内容</a:t>
            </a:r>
            <a:endParaRPr lang="en-US" dirty="0">
              <a:solidFill>
                <a:schemeClr val="bg1"/>
              </a:solidFill>
              <a:cs typeface="+mn-ea"/>
              <a:sym typeface="+mn-lt"/>
            </a:endParaRPr>
          </a:p>
        </p:txBody>
      </p:sp>
      <p:sp>
        <p:nvSpPr>
          <p:cNvPr id="33" name="Text Placeholder 3"/>
          <p:cNvSpPr txBox="1"/>
          <p:nvPr/>
        </p:nvSpPr>
        <p:spPr>
          <a:xfrm>
            <a:off x="3216859" y="5141792"/>
            <a:ext cx="2023530" cy="4431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spcBef>
                <a:spcPct val="20000"/>
              </a:spcBef>
              <a:defRPr/>
            </a:pPr>
            <a:r>
              <a:rPr lang="zh-CN" altLang="en-US" sz="800" dirty="0">
                <a:solidFill>
                  <a:schemeClr val="bg1"/>
                </a:solidFill>
                <a:cs typeface="+mn-ea"/>
                <a:sym typeface="+mn-lt"/>
              </a:rPr>
              <a:t>点击添加相关标题文字请替换文字内容，点击添加相关标题文字，修改文字内容，也可以直接复制你的内容到此。</a:t>
            </a:r>
            <a:endParaRPr lang="en-US" sz="800" dirty="0">
              <a:solidFill>
                <a:schemeClr val="bg1"/>
              </a:solidFill>
              <a:cs typeface="+mn-ea"/>
              <a:sym typeface="+mn-lt"/>
            </a:endParaRPr>
          </a:p>
        </p:txBody>
      </p:sp>
      <p:sp>
        <p:nvSpPr>
          <p:cNvPr id="34" name="Text Placeholder 3"/>
          <p:cNvSpPr txBox="1"/>
          <p:nvPr/>
        </p:nvSpPr>
        <p:spPr>
          <a:xfrm>
            <a:off x="2641376" y="5125209"/>
            <a:ext cx="48090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505">
              <a:spcBef>
                <a:spcPct val="20000"/>
              </a:spcBef>
              <a:defRPr/>
            </a:pPr>
            <a:r>
              <a:rPr lang="en-US" sz="3200" b="0" dirty="0">
                <a:solidFill>
                  <a:schemeClr val="bg1"/>
                </a:solidFill>
                <a:cs typeface="+mn-ea"/>
                <a:sym typeface="+mn-lt"/>
              </a:rPr>
              <a:t>01</a:t>
            </a:r>
            <a:endParaRPr lang="en-US" sz="3200" b="0" dirty="0">
              <a:solidFill>
                <a:schemeClr val="bg1"/>
              </a:solidFill>
              <a:cs typeface="+mn-ea"/>
              <a:sym typeface="+mn-lt"/>
            </a:endParaRPr>
          </a:p>
        </p:txBody>
      </p:sp>
      <p:sp>
        <p:nvSpPr>
          <p:cNvPr id="35" name="Text Placeholder 3"/>
          <p:cNvSpPr txBox="1"/>
          <p:nvPr/>
        </p:nvSpPr>
        <p:spPr>
          <a:xfrm>
            <a:off x="6123530" y="4829074"/>
            <a:ext cx="1256754" cy="2362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defRPr/>
            </a:pPr>
            <a:r>
              <a:rPr lang="zh-CN" altLang="en-US" dirty="0">
                <a:solidFill>
                  <a:schemeClr val="bg1"/>
                </a:solidFill>
                <a:cs typeface="+mn-ea"/>
                <a:sym typeface="+mn-lt"/>
              </a:rPr>
              <a:t>请替换文字内容</a:t>
            </a:r>
            <a:endParaRPr lang="en-US" dirty="0">
              <a:solidFill>
                <a:schemeClr val="bg1"/>
              </a:solidFill>
              <a:cs typeface="+mn-ea"/>
              <a:sym typeface="+mn-lt"/>
            </a:endParaRPr>
          </a:p>
        </p:txBody>
      </p:sp>
      <p:sp>
        <p:nvSpPr>
          <p:cNvPr id="36" name="Text Placeholder 3"/>
          <p:cNvSpPr txBox="1"/>
          <p:nvPr/>
        </p:nvSpPr>
        <p:spPr>
          <a:xfrm>
            <a:off x="6123541" y="5141792"/>
            <a:ext cx="2023530" cy="4431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spcBef>
                <a:spcPct val="20000"/>
              </a:spcBef>
              <a:defRPr/>
            </a:pPr>
            <a:r>
              <a:rPr lang="zh-CN" altLang="en-US" sz="800" dirty="0">
                <a:solidFill>
                  <a:schemeClr val="bg1"/>
                </a:solidFill>
                <a:cs typeface="+mn-ea"/>
                <a:sym typeface="+mn-lt"/>
              </a:rPr>
              <a:t>点击添加相关标题文字请替换文字内容，点击添加相关标题文字，修改文字内容，也可以直接复制你的内容到此。</a:t>
            </a:r>
            <a:endParaRPr lang="en-US" sz="800" dirty="0">
              <a:solidFill>
                <a:schemeClr val="bg1"/>
              </a:solidFill>
              <a:cs typeface="+mn-ea"/>
              <a:sym typeface="+mn-lt"/>
            </a:endParaRPr>
          </a:p>
        </p:txBody>
      </p:sp>
      <p:sp>
        <p:nvSpPr>
          <p:cNvPr id="37" name="Text Placeholder 3"/>
          <p:cNvSpPr txBox="1"/>
          <p:nvPr/>
        </p:nvSpPr>
        <p:spPr>
          <a:xfrm>
            <a:off x="5466382" y="5125209"/>
            <a:ext cx="48090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505">
              <a:spcBef>
                <a:spcPct val="20000"/>
              </a:spcBef>
              <a:defRPr/>
            </a:pPr>
            <a:r>
              <a:rPr lang="en-US" sz="3200" b="0" dirty="0">
                <a:solidFill>
                  <a:schemeClr val="bg1"/>
                </a:solidFill>
                <a:cs typeface="+mn-ea"/>
                <a:sym typeface="+mn-lt"/>
              </a:rPr>
              <a:t>02</a:t>
            </a:r>
            <a:endParaRPr lang="en-US" sz="3200" b="0" dirty="0">
              <a:solidFill>
                <a:schemeClr val="bg1"/>
              </a:solidFill>
              <a:cs typeface="+mn-ea"/>
              <a:sym typeface="+mn-lt"/>
            </a:endParaRPr>
          </a:p>
        </p:txBody>
      </p:sp>
      <p:sp>
        <p:nvSpPr>
          <p:cNvPr id="38" name="Text Placeholder 3"/>
          <p:cNvSpPr txBox="1"/>
          <p:nvPr/>
        </p:nvSpPr>
        <p:spPr>
          <a:xfrm>
            <a:off x="9014649" y="4829074"/>
            <a:ext cx="1256754" cy="23621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defRPr/>
            </a:pPr>
            <a:r>
              <a:rPr lang="zh-CN" altLang="en-US" dirty="0">
                <a:solidFill>
                  <a:schemeClr val="bg1"/>
                </a:solidFill>
                <a:cs typeface="+mn-ea"/>
                <a:sym typeface="+mn-lt"/>
              </a:rPr>
              <a:t>请替换文字内容</a:t>
            </a:r>
            <a:endParaRPr lang="en-US" dirty="0">
              <a:solidFill>
                <a:schemeClr val="bg1"/>
              </a:solidFill>
              <a:cs typeface="+mn-ea"/>
              <a:sym typeface="+mn-lt"/>
            </a:endParaRPr>
          </a:p>
        </p:txBody>
      </p:sp>
      <p:sp>
        <p:nvSpPr>
          <p:cNvPr id="39" name="Text Placeholder 3"/>
          <p:cNvSpPr txBox="1"/>
          <p:nvPr/>
        </p:nvSpPr>
        <p:spPr>
          <a:xfrm>
            <a:off x="9014659" y="5141792"/>
            <a:ext cx="2023530" cy="44319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92505">
              <a:lnSpc>
                <a:spcPct val="120000"/>
              </a:lnSpc>
              <a:spcBef>
                <a:spcPct val="20000"/>
              </a:spcBef>
              <a:defRPr/>
            </a:pPr>
            <a:r>
              <a:rPr lang="zh-CN" altLang="en-US" sz="800" dirty="0">
                <a:solidFill>
                  <a:schemeClr val="bg1"/>
                </a:solidFill>
                <a:cs typeface="+mn-ea"/>
                <a:sym typeface="+mn-lt"/>
              </a:rPr>
              <a:t>点击添加相关标题文字请替换文字内容，点击添加相关标题文字，修改文字内容，也可以直接复制你的内容到此。</a:t>
            </a:r>
            <a:endParaRPr lang="en-US" sz="800" dirty="0">
              <a:solidFill>
                <a:schemeClr val="bg1"/>
              </a:solidFill>
              <a:cs typeface="+mn-ea"/>
              <a:sym typeface="+mn-lt"/>
            </a:endParaRPr>
          </a:p>
        </p:txBody>
      </p:sp>
      <p:sp>
        <p:nvSpPr>
          <p:cNvPr id="40" name="Text Placeholder 3"/>
          <p:cNvSpPr txBox="1"/>
          <p:nvPr/>
        </p:nvSpPr>
        <p:spPr>
          <a:xfrm>
            <a:off x="8367836" y="5125209"/>
            <a:ext cx="48090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92505">
              <a:spcBef>
                <a:spcPct val="20000"/>
              </a:spcBef>
              <a:defRPr/>
            </a:pPr>
            <a:r>
              <a:rPr lang="en-US" sz="3200" b="0" dirty="0">
                <a:solidFill>
                  <a:schemeClr val="bg1"/>
                </a:solidFill>
                <a:cs typeface="+mn-ea"/>
                <a:sym typeface="+mn-lt"/>
              </a:rPr>
              <a:t>03</a:t>
            </a:r>
            <a:endParaRPr lang="en-US" sz="3200" b="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32"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strVal val="4*#ppt_w"/>
                                          </p:val>
                                        </p:tav>
                                        <p:tav tm="100000">
                                          <p:val>
                                            <p:strVal val="#ppt_w"/>
                                          </p:val>
                                        </p:tav>
                                      </p:tavLst>
                                    </p:anim>
                                    <p:anim calcmode="lin" valueType="num">
                                      <p:cBhvr>
                                        <p:cTn id="13" dur="500" fill="hold"/>
                                        <p:tgtEl>
                                          <p:spTgt spid="9"/>
                                        </p:tgtEl>
                                        <p:attrNameLst>
                                          <p:attrName>ppt_h</p:attrName>
                                        </p:attrNameLst>
                                      </p:cBhvr>
                                      <p:tavLst>
                                        <p:tav tm="0">
                                          <p:val>
                                            <p:strVal val="4*#ppt_h"/>
                                          </p:val>
                                        </p:tav>
                                        <p:tav tm="100000">
                                          <p:val>
                                            <p:strVal val="#ppt_h"/>
                                          </p:val>
                                        </p:tav>
                                      </p:tavLst>
                                    </p:anim>
                                  </p:childTnLst>
                                </p:cTn>
                              </p:par>
                            </p:childTnLst>
                          </p:cTn>
                        </p:par>
                        <p:par>
                          <p:cTn id="14" fill="hold">
                            <p:stCondLst>
                              <p:cond delay="1000"/>
                            </p:stCondLst>
                            <p:childTnLst>
                              <p:par>
                                <p:cTn id="15" presetID="18" presetClass="entr" presetSubtype="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trips(downRight)">
                                      <p:cBhvr>
                                        <p:cTn id="17" dur="500"/>
                                        <p:tgtEl>
                                          <p:spTgt spid="20"/>
                                        </p:tgtEl>
                                      </p:cBhvr>
                                    </p:animEffect>
                                  </p:childTnLst>
                                </p:cTn>
                              </p:par>
                              <p:par>
                                <p:cTn id="18" presetID="2" presetClass="entr" presetSubtype="2" accel="50000" decel="50000"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500" fill="hold"/>
                                        <p:tgtEl>
                                          <p:spTgt spid="16"/>
                                        </p:tgtEl>
                                        <p:attrNameLst>
                                          <p:attrName>ppt_x</p:attrName>
                                        </p:attrNameLst>
                                      </p:cBhvr>
                                      <p:tavLst>
                                        <p:tav tm="0">
                                          <p:val>
                                            <p:strVal val="1+#ppt_w/2"/>
                                          </p:val>
                                        </p:tav>
                                        <p:tav tm="100000">
                                          <p:val>
                                            <p:strVal val="#ppt_x"/>
                                          </p:val>
                                        </p:tav>
                                      </p:tavLst>
                                    </p:anim>
                                    <p:anim calcmode="lin" valueType="num">
                                      <p:cBhvr additive="base">
                                        <p:cTn id="21" dur="5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accel="50000" decel="5000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1+#ppt_w/2"/>
                                          </p:val>
                                        </p:tav>
                                        <p:tav tm="100000">
                                          <p:val>
                                            <p:strVal val="#ppt_x"/>
                                          </p:val>
                                        </p:tav>
                                      </p:tavLst>
                                    </p:anim>
                                    <p:anim calcmode="lin" valueType="num">
                                      <p:cBhvr additive="base">
                                        <p:cTn id="26" dur="500" fill="hold"/>
                                        <p:tgtEl>
                                          <p:spTgt spid="22"/>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30"/>
                                        </p:tgtEl>
                                        <p:attrNameLst>
                                          <p:attrName>style.visibility</p:attrName>
                                        </p:attrNameLst>
                                      </p:cBhvr>
                                      <p:to>
                                        <p:strVal val="visible"/>
                                      </p:to>
                                    </p:set>
                                    <p:anim calcmode="lin" valueType="num">
                                      <p:cBhvr>
                                        <p:cTn id="30" dur="500" fill="hold"/>
                                        <p:tgtEl>
                                          <p:spTgt spid="30"/>
                                        </p:tgtEl>
                                        <p:attrNameLst>
                                          <p:attrName>ppt_w</p:attrName>
                                        </p:attrNameLst>
                                      </p:cBhvr>
                                      <p:tavLst>
                                        <p:tav tm="0">
                                          <p:val>
                                            <p:fltVal val="0"/>
                                          </p:val>
                                        </p:tav>
                                        <p:tav tm="100000">
                                          <p:val>
                                            <p:strVal val="#ppt_w"/>
                                          </p:val>
                                        </p:tav>
                                      </p:tavLst>
                                    </p:anim>
                                    <p:anim calcmode="lin" valueType="num">
                                      <p:cBhvr>
                                        <p:cTn id="31" dur="500" fill="hold"/>
                                        <p:tgtEl>
                                          <p:spTgt spid="30"/>
                                        </p:tgtEl>
                                        <p:attrNameLst>
                                          <p:attrName>ppt_h</p:attrName>
                                        </p:attrNameLst>
                                      </p:cBhvr>
                                      <p:tavLst>
                                        <p:tav tm="0">
                                          <p:val>
                                            <p:fltVal val="0"/>
                                          </p:val>
                                        </p:tav>
                                        <p:tav tm="100000">
                                          <p:val>
                                            <p:strVal val="#ppt_h"/>
                                          </p:val>
                                        </p:tav>
                                      </p:tavLst>
                                    </p:anim>
                                    <p:animEffect transition="in" filter="fade">
                                      <p:cBhvr>
                                        <p:cTn id="32" dur="500"/>
                                        <p:tgtEl>
                                          <p:spTgt spid="30"/>
                                        </p:tgtEl>
                                      </p:cBhvr>
                                    </p:animEffect>
                                  </p:childTnLst>
                                </p:cTn>
                              </p:par>
                              <p:par>
                                <p:cTn id="33" presetID="2" presetClass="entr" presetSubtype="2" accel="50000" decel="5000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500" fill="hold"/>
                                        <p:tgtEl>
                                          <p:spTgt spid="28"/>
                                        </p:tgtEl>
                                        <p:attrNameLst>
                                          <p:attrName>ppt_x</p:attrName>
                                        </p:attrNameLst>
                                      </p:cBhvr>
                                      <p:tavLst>
                                        <p:tav tm="0">
                                          <p:val>
                                            <p:strVal val="1+#ppt_w/2"/>
                                          </p:val>
                                        </p:tav>
                                        <p:tav tm="100000">
                                          <p:val>
                                            <p:strVal val="#ppt_x"/>
                                          </p:val>
                                        </p:tav>
                                      </p:tavLst>
                                    </p:anim>
                                    <p:anim calcmode="lin" valueType="num">
                                      <p:cBhvr additive="base">
                                        <p:cTn id="36" dur="500" fill="hold"/>
                                        <p:tgtEl>
                                          <p:spTgt spid="28"/>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18" presetClass="entr" presetSubtype="6" fill="hold" nodeType="after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strips(downRight)">
                                      <p:cBhvr>
                                        <p:cTn id="40" dur="500"/>
                                        <p:tgtEl>
                                          <p:spTgt spid="21"/>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fill="hold"/>
                                        <p:tgtEl>
                                          <p:spTgt spid="12"/>
                                        </p:tgtEl>
                                        <p:attrNameLst>
                                          <p:attrName>ppt_x</p:attrName>
                                        </p:attrNameLst>
                                      </p:cBhvr>
                                      <p:tavLst>
                                        <p:tav tm="0">
                                          <p:val>
                                            <p:strVal val="1+#ppt_w/2"/>
                                          </p:val>
                                        </p:tav>
                                        <p:tav tm="100000">
                                          <p:val>
                                            <p:strVal val="#ppt_x"/>
                                          </p:val>
                                        </p:tav>
                                      </p:tavLst>
                                    </p:anim>
                                    <p:anim calcmode="lin" valueType="num">
                                      <p:cBhvr additive="base">
                                        <p:cTn id="44" dur="500" fill="hold"/>
                                        <p:tgtEl>
                                          <p:spTgt spid="12"/>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decel="50000" fill="hold" nodeType="afterEffect">
                                  <p:stCondLst>
                                    <p:cond delay="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500" fill="hold"/>
                                        <p:tgtEl>
                                          <p:spTgt spid="25"/>
                                        </p:tgtEl>
                                        <p:attrNameLst>
                                          <p:attrName>ppt_x</p:attrName>
                                        </p:attrNameLst>
                                      </p:cBhvr>
                                      <p:tavLst>
                                        <p:tav tm="0">
                                          <p:val>
                                            <p:strVal val="1+#ppt_w/2"/>
                                          </p:val>
                                        </p:tav>
                                        <p:tav tm="100000">
                                          <p:val>
                                            <p:strVal val="#ppt_x"/>
                                          </p:val>
                                        </p:tav>
                                      </p:tavLst>
                                    </p:anim>
                                    <p:anim calcmode="lin" valueType="num">
                                      <p:cBhvr additive="base">
                                        <p:cTn id="49" dur="500" fill="hold"/>
                                        <p:tgtEl>
                                          <p:spTgt spid="25"/>
                                        </p:tgtEl>
                                        <p:attrNameLst>
                                          <p:attrName>ppt_y</p:attrName>
                                        </p:attrNameLst>
                                      </p:cBhvr>
                                      <p:tavLst>
                                        <p:tav tm="0">
                                          <p:val>
                                            <p:strVal val="#ppt_y"/>
                                          </p:val>
                                        </p:tav>
                                        <p:tav tm="100000">
                                          <p:val>
                                            <p:strVal val="#ppt_y"/>
                                          </p:val>
                                        </p:tav>
                                      </p:tavLst>
                                    </p:anim>
                                  </p:childTnLst>
                                </p:cTn>
                              </p:par>
                            </p:childTnLst>
                          </p:cTn>
                        </p:par>
                        <p:par>
                          <p:cTn id="50" fill="hold">
                            <p:stCondLst>
                              <p:cond delay="3500"/>
                            </p:stCondLst>
                            <p:childTnLst>
                              <p:par>
                                <p:cTn id="51" presetID="53" presetClass="entr" presetSubtype="16"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par>
                                <p:cTn id="56" presetID="2" presetClass="entr" presetSubtype="2" accel="50000" decel="50000"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1+#ppt_w/2"/>
                                          </p:val>
                                        </p:tav>
                                        <p:tav tm="100000">
                                          <p:val>
                                            <p:strVal val="#ppt_x"/>
                                          </p:val>
                                        </p:tav>
                                      </p:tavLst>
                                    </p:anim>
                                    <p:anim calcmode="lin" valueType="num">
                                      <p:cBhvr additive="base">
                                        <p:cTn id="59" dur="500" fill="hold"/>
                                        <p:tgtEl>
                                          <p:spTgt spid="29"/>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2" presetClass="entr" presetSubtype="4" accel="50000" decel="5000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childTnLst>
                          </p:cTn>
                        </p:par>
                        <p:par>
                          <p:cTn id="65" fill="hold">
                            <p:stCondLst>
                              <p:cond delay="4500"/>
                            </p:stCondLst>
                            <p:childTnLst>
                              <p:par>
                                <p:cTn id="66" presetID="2" presetClass="entr" presetSubtype="2" accel="50000" decel="50000"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par>
                                <p:cTn id="70" presetID="2" presetClass="entr" presetSubtype="4" accel="50000" decel="50000" fill="hold" grpId="0" nodeType="with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ppt_x"/>
                                          </p:val>
                                        </p:tav>
                                        <p:tav tm="100000">
                                          <p:val>
                                            <p:strVal val="#ppt_x"/>
                                          </p:val>
                                        </p:tav>
                                      </p:tavLst>
                                    </p:anim>
                                    <p:anim calcmode="lin" valueType="num">
                                      <p:cBhvr additive="base">
                                        <p:cTn id="73" dur="500" fill="hold"/>
                                        <p:tgtEl>
                                          <p:spTgt spid="33"/>
                                        </p:tgtEl>
                                        <p:attrNameLst>
                                          <p:attrName>ppt_y</p:attrName>
                                        </p:attrNameLst>
                                      </p:cBhvr>
                                      <p:tavLst>
                                        <p:tav tm="0">
                                          <p:val>
                                            <p:strVal val="1+#ppt_h/2"/>
                                          </p:val>
                                        </p:tav>
                                        <p:tav tm="100000">
                                          <p:val>
                                            <p:strVal val="#ppt_y"/>
                                          </p:val>
                                        </p:tav>
                                      </p:tavLst>
                                    </p:anim>
                                  </p:childTnLst>
                                </p:cTn>
                              </p:par>
                            </p:childTnLst>
                          </p:cTn>
                        </p:par>
                        <p:par>
                          <p:cTn id="74" fill="hold">
                            <p:stCondLst>
                              <p:cond delay="5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childTnLst>
                          </p:cTn>
                        </p:par>
                        <p:par>
                          <p:cTn id="79" fill="hold">
                            <p:stCondLst>
                              <p:cond delay="5500"/>
                            </p:stCondLst>
                            <p:childTnLst>
                              <p:par>
                                <p:cTn id="80" presetID="2" presetClass="entr" presetSubtype="2" accel="50000" decel="50000" fill="hold" grpId="0" nodeType="afterEffect">
                                  <p:stCondLst>
                                    <p:cond delay="0"/>
                                  </p:stCondLst>
                                  <p:childTnLst>
                                    <p:set>
                                      <p:cBhvr>
                                        <p:cTn id="81" dur="1" fill="hold">
                                          <p:stCondLst>
                                            <p:cond delay="0"/>
                                          </p:stCondLst>
                                        </p:cTn>
                                        <p:tgtEl>
                                          <p:spTgt spid="35"/>
                                        </p:tgtEl>
                                        <p:attrNameLst>
                                          <p:attrName>style.visibility</p:attrName>
                                        </p:attrNameLst>
                                      </p:cBhvr>
                                      <p:to>
                                        <p:strVal val="visible"/>
                                      </p:to>
                                    </p:set>
                                    <p:anim calcmode="lin" valueType="num">
                                      <p:cBhvr additive="base">
                                        <p:cTn id="82" dur="500" fill="hold"/>
                                        <p:tgtEl>
                                          <p:spTgt spid="35"/>
                                        </p:tgtEl>
                                        <p:attrNameLst>
                                          <p:attrName>ppt_x</p:attrName>
                                        </p:attrNameLst>
                                      </p:cBhvr>
                                      <p:tavLst>
                                        <p:tav tm="0">
                                          <p:val>
                                            <p:strVal val="1+#ppt_w/2"/>
                                          </p:val>
                                        </p:tav>
                                        <p:tav tm="100000">
                                          <p:val>
                                            <p:strVal val="#ppt_x"/>
                                          </p:val>
                                        </p:tav>
                                      </p:tavLst>
                                    </p:anim>
                                    <p:anim calcmode="lin" valueType="num">
                                      <p:cBhvr additive="base">
                                        <p:cTn id="83" dur="500" fill="hold"/>
                                        <p:tgtEl>
                                          <p:spTgt spid="35"/>
                                        </p:tgtEl>
                                        <p:attrNameLst>
                                          <p:attrName>ppt_y</p:attrName>
                                        </p:attrNameLst>
                                      </p:cBhvr>
                                      <p:tavLst>
                                        <p:tav tm="0">
                                          <p:val>
                                            <p:strVal val="#ppt_y"/>
                                          </p:val>
                                        </p:tav>
                                        <p:tav tm="100000">
                                          <p:val>
                                            <p:strVal val="#ppt_y"/>
                                          </p:val>
                                        </p:tav>
                                      </p:tavLst>
                                    </p:anim>
                                  </p:childTnLst>
                                </p:cTn>
                              </p:par>
                              <p:par>
                                <p:cTn id="84" presetID="2" presetClass="entr" presetSubtype="4" accel="50000" decel="50000" fill="hold" grpId="0" nodeType="withEffect">
                                  <p:stCondLst>
                                    <p:cond delay="0"/>
                                  </p:stCondLst>
                                  <p:childTnLst>
                                    <p:set>
                                      <p:cBhvr>
                                        <p:cTn id="85" dur="1" fill="hold">
                                          <p:stCondLst>
                                            <p:cond delay="0"/>
                                          </p:stCondLst>
                                        </p:cTn>
                                        <p:tgtEl>
                                          <p:spTgt spid="36"/>
                                        </p:tgtEl>
                                        <p:attrNameLst>
                                          <p:attrName>style.visibility</p:attrName>
                                        </p:attrNameLst>
                                      </p:cBhvr>
                                      <p:to>
                                        <p:strVal val="visible"/>
                                      </p:to>
                                    </p:set>
                                    <p:anim calcmode="lin" valueType="num">
                                      <p:cBhvr additive="base">
                                        <p:cTn id="86" dur="500" fill="hold"/>
                                        <p:tgtEl>
                                          <p:spTgt spid="36"/>
                                        </p:tgtEl>
                                        <p:attrNameLst>
                                          <p:attrName>ppt_x</p:attrName>
                                        </p:attrNameLst>
                                      </p:cBhvr>
                                      <p:tavLst>
                                        <p:tav tm="0">
                                          <p:val>
                                            <p:strVal val="#ppt_x"/>
                                          </p:val>
                                        </p:tav>
                                        <p:tav tm="100000">
                                          <p:val>
                                            <p:strVal val="#ppt_x"/>
                                          </p:val>
                                        </p:tav>
                                      </p:tavLst>
                                    </p:anim>
                                    <p:anim calcmode="lin" valueType="num">
                                      <p:cBhvr additive="base">
                                        <p:cTn id="87" dur="500" fill="hold"/>
                                        <p:tgtEl>
                                          <p:spTgt spid="36"/>
                                        </p:tgtEl>
                                        <p:attrNameLst>
                                          <p:attrName>ppt_y</p:attrName>
                                        </p:attrNameLst>
                                      </p:cBhvr>
                                      <p:tavLst>
                                        <p:tav tm="0">
                                          <p:val>
                                            <p:strVal val="1+#ppt_h/2"/>
                                          </p:val>
                                        </p:tav>
                                        <p:tav tm="100000">
                                          <p:val>
                                            <p:strVal val="#ppt_y"/>
                                          </p:val>
                                        </p:tav>
                                      </p:tavLst>
                                    </p:anim>
                                  </p:childTnLst>
                                </p:cTn>
                              </p:par>
                            </p:childTnLst>
                          </p:cTn>
                        </p:par>
                        <p:par>
                          <p:cTn id="88" fill="hold">
                            <p:stCondLst>
                              <p:cond delay="6000"/>
                            </p:stCondLst>
                            <p:childTnLst>
                              <p:par>
                                <p:cTn id="89" presetID="2" presetClass="entr" presetSubtype="4" accel="50000" decel="50000" fill="hold" grpId="0" nodeType="afterEffect">
                                  <p:stCondLst>
                                    <p:cond delay="0"/>
                                  </p:stCondLst>
                                  <p:childTnLst>
                                    <p:set>
                                      <p:cBhvr>
                                        <p:cTn id="90" dur="1" fill="hold">
                                          <p:stCondLst>
                                            <p:cond delay="0"/>
                                          </p:stCondLst>
                                        </p:cTn>
                                        <p:tgtEl>
                                          <p:spTgt spid="40"/>
                                        </p:tgtEl>
                                        <p:attrNameLst>
                                          <p:attrName>style.visibility</p:attrName>
                                        </p:attrNameLst>
                                      </p:cBhvr>
                                      <p:to>
                                        <p:strVal val="visible"/>
                                      </p:to>
                                    </p:set>
                                    <p:anim calcmode="lin" valueType="num">
                                      <p:cBhvr additive="base">
                                        <p:cTn id="91" dur="500" fill="hold"/>
                                        <p:tgtEl>
                                          <p:spTgt spid="40"/>
                                        </p:tgtEl>
                                        <p:attrNameLst>
                                          <p:attrName>ppt_x</p:attrName>
                                        </p:attrNameLst>
                                      </p:cBhvr>
                                      <p:tavLst>
                                        <p:tav tm="0">
                                          <p:val>
                                            <p:strVal val="#ppt_x"/>
                                          </p:val>
                                        </p:tav>
                                        <p:tav tm="100000">
                                          <p:val>
                                            <p:strVal val="#ppt_x"/>
                                          </p:val>
                                        </p:tav>
                                      </p:tavLst>
                                    </p:anim>
                                    <p:anim calcmode="lin" valueType="num">
                                      <p:cBhvr additive="base">
                                        <p:cTn id="92" dur="500" fill="hold"/>
                                        <p:tgtEl>
                                          <p:spTgt spid="40"/>
                                        </p:tgtEl>
                                        <p:attrNameLst>
                                          <p:attrName>ppt_y</p:attrName>
                                        </p:attrNameLst>
                                      </p:cBhvr>
                                      <p:tavLst>
                                        <p:tav tm="0">
                                          <p:val>
                                            <p:strVal val="1+#ppt_h/2"/>
                                          </p:val>
                                        </p:tav>
                                        <p:tav tm="100000">
                                          <p:val>
                                            <p:strVal val="#ppt_y"/>
                                          </p:val>
                                        </p:tav>
                                      </p:tavLst>
                                    </p:anim>
                                  </p:childTnLst>
                                </p:cTn>
                              </p:par>
                            </p:childTnLst>
                          </p:cTn>
                        </p:par>
                        <p:par>
                          <p:cTn id="93" fill="hold">
                            <p:stCondLst>
                              <p:cond delay="6500"/>
                            </p:stCondLst>
                            <p:childTnLst>
                              <p:par>
                                <p:cTn id="94" presetID="2" presetClass="entr" presetSubtype="2" accel="50000" decel="50000" fill="hold" grpId="0" nodeType="after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500" fill="hold"/>
                                        <p:tgtEl>
                                          <p:spTgt spid="38"/>
                                        </p:tgtEl>
                                        <p:attrNameLst>
                                          <p:attrName>ppt_x</p:attrName>
                                        </p:attrNameLst>
                                      </p:cBhvr>
                                      <p:tavLst>
                                        <p:tav tm="0">
                                          <p:val>
                                            <p:strVal val="1+#ppt_w/2"/>
                                          </p:val>
                                        </p:tav>
                                        <p:tav tm="100000">
                                          <p:val>
                                            <p:strVal val="#ppt_x"/>
                                          </p:val>
                                        </p:tav>
                                      </p:tavLst>
                                    </p:anim>
                                    <p:anim calcmode="lin" valueType="num">
                                      <p:cBhvr additive="base">
                                        <p:cTn id="97" dur="500" fill="hold"/>
                                        <p:tgtEl>
                                          <p:spTgt spid="38"/>
                                        </p:tgtEl>
                                        <p:attrNameLst>
                                          <p:attrName>ppt_y</p:attrName>
                                        </p:attrNameLst>
                                      </p:cBhvr>
                                      <p:tavLst>
                                        <p:tav tm="0">
                                          <p:val>
                                            <p:strVal val="#ppt_y"/>
                                          </p:val>
                                        </p:tav>
                                        <p:tav tm="100000">
                                          <p:val>
                                            <p:strVal val="#ppt_y"/>
                                          </p:val>
                                        </p:tav>
                                      </p:tavLst>
                                    </p:anim>
                                  </p:childTnLst>
                                </p:cTn>
                              </p:par>
                              <p:par>
                                <p:cTn id="98" presetID="2" presetClass="entr" presetSubtype="4" accel="50000" decel="5000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 calcmode="lin" valueType="num">
                                      <p:cBhvr additive="base">
                                        <p:cTn id="100" dur="500" fill="hold"/>
                                        <p:tgtEl>
                                          <p:spTgt spid="39"/>
                                        </p:tgtEl>
                                        <p:attrNameLst>
                                          <p:attrName>ppt_x</p:attrName>
                                        </p:attrNameLst>
                                      </p:cBhvr>
                                      <p:tavLst>
                                        <p:tav tm="0">
                                          <p:val>
                                            <p:strVal val="#ppt_x"/>
                                          </p:val>
                                        </p:tav>
                                        <p:tav tm="100000">
                                          <p:val>
                                            <p:strVal val="#ppt_x"/>
                                          </p:val>
                                        </p:tav>
                                      </p:tavLst>
                                    </p:anim>
                                    <p:anim calcmode="lin" valueType="num">
                                      <p:cBhvr additive="base">
                                        <p:cTn id="101"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36" grpId="0"/>
      <p:bldP spid="37" grpId="0"/>
      <p:bldP spid="38"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6" name="Oval 32"/>
          <p:cNvSpPr/>
          <p:nvPr/>
        </p:nvSpPr>
        <p:spPr>
          <a:xfrm>
            <a:off x="5143464" y="2165086"/>
            <a:ext cx="3605801" cy="3605801"/>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33"/>
          <p:cNvSpPr/>
          <p:nvPr/>
        </p:nvSpPr>
        <p:spPr>
          <a:xfrm>
            <a:off x="5634897" y="2659991"/>
            <a:ext cx="2622933" cy="2622933"/>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Oval 37"/>
          <p:cNvSpPr/>
          <p:nvPr/>
        </p:nvSpPr>
        <p:spPr>
          <a:xfrm>
            <a:off x="6075930" y="3096082"/>
            <a:ext cx="1751626" cy="1751626"/>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38"/>
          <p:cNvSpPr/>
          <p:nvPr/>
        </p:nvSpPr>
        <p:spPr>
          <a:xfrm>
            <a:off x="6590060" y="3615295"/>
            <a:ext cx="716400" cy="716400"/>
          </a:xfrm>
          <a:prstGeom prst="ellipse">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Block Arc 47"/>
          <p:cNvSpPr/>
          <p:nvPr/>
        </p:nvSpPr>
        <p:spPr>
          <a:xfrm rot="10800000">
            <a:off x="5143464" y="2168557"/>
            <a:ext cx="3605801" cy="3605801"/>
          </a:xfrm>
          <a:prstGeom prst="blockArc">
            <a:avLst>
              <a:gd name="adj1" fmla="val 16158116"/>
              <a:gd name="adj2" fmla="val 5409154"/>
              <a:gd name="adj3" fmla="val 5869"/>
            </a:avLst>
          </a:prstGeom>
          <a:solidFill>
            <a:srgbClr val="053A6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Block Arc 48"/>
          <p:cNvSpPr/>
          <p:nvPr/>
        </p:nvSpPr>
        <p:spPr>
          <a:xfrm rot="10800000">
            <a:off x="5634899" y="2659994"/>
            <a:ext cx="2622930" cy="2622930"/>
          </a:xfrm>
          <a:prstGeom prst="blockArc">
            <a:avLst>
              <a:gd name="adj1" fmla="val 14698952"/>
              <a:gd name="adj2" fmla="val 5440372"/>
              <a:gd name="adj3" fmla="val 9948"/>
            </a:avLst>
          </a:prstGeom>
          <a:solidFill>
            <a:srgbClr val="053A6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Block Arc 49"/>
          <p:cNvSpPr/>
          <p:nvPr/>
        </p:nvSpPr>
        <p:spPr>
          <a:xfrm rot="10800000">
            <a:off x="6073993" y="3099087"/>
            <a:ext cx="1744742" cy="1744742"/>
          </a:xfrm>
          <a:prstGeom prst="blockArc">
            <a:avLst>
              <a:gd name="adj1" fmla="val 13629918"/>
              <a:gd name="adj2" fmla="val 5390526"/>
              <a:gd name="adj3" fmla="val 13480"/>
            </a:avLst>
          </a:prstGeom>
          <a:solidFill>
            <a:srgbClr val="053A6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Block Arc 50"/>
          <p:cNvSpPr/>
          <p:nvPr/>
        </p:nvSpPr>
        <p:spPr>
          <a:xfrm rot="10800000">
            <a:off x="6594026" y="3619120"/>
            <a:ext cx="704681" cy="704681"/>
          </a:xfrm>
          <a:prstGeom prst="blockArc">
            <a:avLst>
              <a:gd name="adj1" fmla="val 10800000"/>
              <a:gd name="adj2" fmla="val 5236583"/>
              <a:gd name="adj3" fmla="val 28287"/>
            </a:avLst>
          </a:prstGeom>
          <a:solidFill>
            <a:srgbClr val="053A6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 Placeholder 3"/>
          <p:cNvSpPr txBox="1"/>
          <p:nvPr/>
        </p:nvSpPr>
        <p:spPr>
          <a:xfrm>
            <a:off x="9564855" y="1729527"/>
            <a:ext cx="410369" cy="26827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965">
              <a:lnSpc>
                <a:spcPct val="120000"/>
              </a:lnSpc>
              <a:spcBef>
                <a:spcPct val="20000"/>
              </a:spcBef>
              <a:defRPr/>
            </a:pPr>
            <a:r>
              <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endPar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xt Placeholder 3"/>
          <p:cNvSpPr txBox="1"/>
          <p:nvPr/>
        </p:nvSpPr>
        <p:spPr>
          <a:xfrm>
            <a:off x="9564855" y="3195763"/>
            <a:ext cx="410369" cy="26827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965">
              <a:lnSpc>
                <a:spcPct val="120000"/>
              </a:lnSpc>
              <a:spcBef>
                <a:spcPct val="20000"/>
              </a:spcBef>
              <a:defRPr/>
            </a:pPr>
            <a:r>
              <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90%</a:t>
            </a:r>
            <a:endPar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 Placeholder 3"/>
          <p:cNvSpPr txBox="1"/>
          <p:nvPr/>
        </p:nvSpPr>
        <p:spPr>
          <a:xfrm>
            <a:off x="9564855" y="2218272"/>
            <a:ext cx="410369" cy="26827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965">
              <a:lnSpc>
                <a:spcPct val="120000"/>
              </a:lnSpc>
              <a:spcBef>
                <a:spcPct val="20000"/>
              </a:spcBef>
              <a:defRPr/>
            </a:pPr>
            <a:r>
              <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endPar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 Placeholder 3"/>
          <p:cNvSpPr txBox="1"/>
          <p:nvPr/>
        </p:nvSpPr>
        <p:spPr>
          <a:xfrm>
            <a:off x="9564855" y="2707017"/>
            <a:ext cx="410369" cy="268279"/>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116965">
              <a:lnSpc>
                <a:spcPct val="120000"/>
              </a:lnSpc>
              <a:spcBef>
                <a:spcPct val="20000"/>
              </a:spcBef>
              <a:defRPr/>
            </a:pPr>
            <a:r>
              <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70%</a:t>
            </a:r>
            <a:endParaRPr lang="en-US" sz="1600" b="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8" name="Elbow Connector 40"/>
          <p:cNvCxnSpPr/>
          <p:nvPr/>
        </p:nvCxnSpPr>
        <p:spPr>
          <a:xfrm flipV="1">
            <a:off x="7012539" y="1873135"/>
            <a:ext cx="2348026" cy="408946"/>
          </a:xfrm>
          <a:prstGeom prst="bentConnector3">
            <a:avLst>
              <a:gd name="adj1" fmla="val 36922"/>
            </a:avLst>
          </a:prstGeom>
          <a:ln w="6350" cmpd="sng">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19" name="Elbow Connector 41"/>
          <p:cNvCxnSpPr/>
          <p:nvPr/>
        </p:nvCxnSpPr>
        <p:spPr>
          <a:xfrm flipV="1">
            <a:off x="7012539" y="2389432"/>
            <a:ext cx="2348026" cy="408946"/>
          </a:xfrm>
          <a:prstGeom prst="bentConnector3">
            <a:avLst>
              <a:gd name="adj1" fmla="val 46730"/>
            </a:avLst>
          </a:prstGeom>
          <a:ln w="6350" cmpd="sng">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0" name="Elbow Connector 42"/>
          <p:cNvCxnSpPr/>
          <p:nvPr/>
        </p:nvCxnSpPr>
        <p:spPr>
          <a:xfrm flipV="1">
            <a:off x="7000659" y="2825068"/>
            <a:ext cx="2348026" cy="408946"/>
          </a:xfrm>
          <a:prstGeom prst="bentConnector3">
            <a:avLst>
              <a:gd name="adj1" fmla="val 55557"/>
            </a:avLst>
          </a:prstGeom>
          <a:ln w="6350" cmpd="sng">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1" name="Elbow Connector 43"/>
          <p:cNvCxnSpPr/>
          <p:nvPr/>
        </p:nvCxnSpPr>
        <p:spPr>
          <a:xfrm flipV="1">
            <a:off x="6988780" y="3309978"/>
            <a:ext cx="2348026" cy="408946"/>
          </a:xfrm>
          <a:prstGeom prst="bentConnector3">
            <a:avLst>
              <a:gd name="adj1" fmla="val 67000"/>
            </a:avLst>
          </a:prstGeom>
          <a:ln w="6350" cmpd="sng">
            <a:solidFill>
              <a:schemeClr val="bg1"/>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2" name="Group 49"/>
          <p:cNvGrpSpPr/>
          <p:nvPr/>
        </p:nvGrpSpPr>
        <p:grpSpPr>
          <a:xfrm>
            <a:off x="2147256" y="2046720"/>
            <a:ext cx="2763048" cy="719282"/>
            <a:chOff x="1270277" y="1192718"/>
            <a:chExt cx="3205532" cy="589014"/>
          </a:xfrm>
        </p:grpSpPr>
        <p:sp>
          <p:nvSpPr>
            <p:cNvPr id="23" name="Text Placeholder 3"/>
            <p:cNvSpPr txBox="1"/>
            <p:nvPr/>
          </p:nvSpPr>
          <p:spPr>
            <a:xfrm>
              <a:off x="1270277" y="1192718"/>
              <a:ext cx="1249727" cy="19343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3"/>
            <p:cNvSpPr txBox="1"/>
            <p:nvPr/>
          </p:nvSpPr>
          <p:spPr>
            <a:xfrm>
              <a:off x="1270277" y="1418801"/>
              <a:ext cx="3205532" cy="362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52"/>
          <p:cNvGrpSpPr/>
          <p:nvPr/>
        </p:nvGrpSpPr>
        <p:grpSpPr>
          <a:xfrm>
            <a:off x="2147256" y="3056142"/>
            <a:ext cx="2763048" cy="706586"/>
            <a:chOff x="1270277" y="2114430"/>
            <a:chExt cx="3205532" cy="578617"/>
          </a:xfrm>
        </p:grpSpPr>
        <p:sp>
          <p:nvSpPr>
            <p:cNvPr id="26" name="Text Placeholder 3"/>
            <p:cNvSpPr txBox="1"/>
            <p:nvPr/>
          </p:nvSpPr>
          <p:spPr>
            <a:xfrm>
              <a:off x="1270277" y="2114430"/>
              <a:ext cx="1249727" cy="19343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 Placeholder 3"/>
            <p:cNvSpPr txBox="1"/>
            <p:nvPr/>
          </p:nvSpPr>
          <p:spPr>
            <a:xfrm>
              <a:off x="1270277" y="2340513"/>
              <a:ext cx="3205532" cy="35253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58"/>
          <p:cNvGrpSpPr/>
          <p:nvPr/>
        </p:nvGrpSpPr>
        <p:grpSpPr>
          <a:xfrm>
            <a:off x="2147256" y="4054986"/>
            <a:ext cx="2763048" cy="719282"/>
            <a:chOff x="1270277" y="3036142"/>
            <a:chExt cx="3205532" cy="589014"/>
          </a:xfrm>
        </p:grpSpPr>
        <p:sp>
          <p:nvSpPr>
            <p:cNvPr id="29" name="Text Placeholder 3"/>
            <p:cNvSpPr txBox="1"/>
            <p:nvPr/>
          </p:nvSpPr>
          <p:spPr>
            <a:xfrm>
              <a:off x="1270277" y="3036142"/>
              <a:ext cx="1249727" cy="19343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p:nvPr/>
          </p:nvSpPr>
          <p:spPr>
            <a:xfrm>
              <a:off x="1270277" y="3262225"/>
              <a:ext cx="3205532" cy="362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Group 61"/>
          <p:cNvGrpSpPr/>
          <p:nvPr/>
        </p:nvGrpSpPr>
        <p:grpSpPr>
          <a:xfrm>
            <a:off x="2147256" y="5026507"/>
            <a:ext cx="2763048" cy="705302"/>
            <a:chOff x="1270277" y="3047590"/>
            <a:chExt cx="3205532" cy="577566"/>
          </a:xfrm>
        </p:grpSpPr>
        <p:sp>
          <p:nvSpPr>
            <p:cNvPr id="32" name="Text Placeholder 3"/>
            <p:cNvSpPr txBox="1"/>
            <p:nvPr/>
          </p:nvSpPr>
          <p:spPr>
            <a:xfrm>
              <a:off x="1270277" y="3047590"/>
              <a:ext cx="1249727" cy="193438"/>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 Placeholder 3"/>
            <p:cNvSpPr txBox="1"/>
            <p:nvPr/>
          </p:nvSpPr>
          <p:spPr>
            <a:xfrm>
              <a:off x="1270277" y="3262225"/>
              <a:ext cx="3205532" cy="3629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Freeform 45"/>
          <p:cNvSpPr>
            <a:spLocks noEditPoints="1"/>
          </p:cNvSpPr>
          <p:nvPr/>
        </p:nvSpPr>
        <p:spPr bwMode="auto">
          <a:xfrm>
            <a:off x="1663494" y="2100215"/>
            <a:ext cx="379744" cy="37974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45"/>
          <p:cNvSpPr>
            <a:spLocks noEditPoints="1"/>
          </p:cNvSpPr>
          <p:nvPr/>
        </p:nvSpPr>
        <p:spPr bwMode="auto">
          <a:xfrm>
            <a:off x="1663494" y="3092822"/>
            <a:ext cx="379744" cy="37974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45"/>
          <p:cNvSpPr>
            <a:spLocks noEditPoints="1"/>
          </p:cNvSpPr>
          <p:nvPr/>
        </p:nvSpPr>
        <p:spPr bwMode="auto">
          <a:xfrm>
            <a:off x="1663494" y="4085427"/>
            <a:ext cx="379744" cy="37974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45"/>
          <p:cNvSpPr>
            <a:spLocks noEditPoints="1"/>
          </p:cNvSpPr>
          <p:nvPr/>
        </p:nvSpPr>
        <p:spPr bwMode="auto">
          <a:xfrm>
            <a:off x="1663494" y="5078032"/>
            <a:ext cx="379744" cy="37974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20"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edge">
                                      <p:cBhvr>
                                        <p:cTn id="13" dur="1000"/>
                                        <p:tgtEl>
                                          <p:spTgt spid="10"/>
                                        </p:tgtEl>
                                      </p:cBhvr>
                                    </p:animEffect>
                                  </p:childTnLst>
                                </p:cTn>
                              </p:par>
                            </p:childTnLst>
                          </p:cTn>
                        </p:par>
                        <p:par>
                          <p:cTn id="14" fill="hold">
                            <p:stCondLst>
                              <p:cond delay="2000"/>
                            </p:stCondLst>
                            <p:childTnLst>
                              <p:par>
                                <p:cTn id="15" presetID="22" presetClass="entr" presetSubtype="8"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left)">
                                      <p:cBhvr>
                                        <p:cTn id="17" dur="500"/>
                                        <p:tgtEl>
                                          <p:spTgt spid="18"/>
                                        </p:tgtEl>
                                      </p:cBhvr>
                                    </p:animEffect>
                                  </p:childTnLst>
                                </p:cTn>
                              </p:par>
                            </p:childTnLst>
                          </p:cTn>
                        </p:par>
                        <p:par>
                          <p:cTn id="18" fill="hold">
                            <p:stCondLst>
                              <p:cond delay="2500"/>
                            </p:stCondLst>
                            <p:childTnLst>
                              <p:par>
                                <p:cTn id="19" presetID="53" presetClass="entr" presetSubtype="16"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p:cTn id="21" dur="500" fill="hold"/>
                                        <p:tgtEl>
                                          <p:spTgt spid="14"/>
                                        </p:tgtEl>
                                        <p:attrNameLst>
                                          <p:attrName>ppt_w</p:attrName>
                                        </p:attrNameLst>
                                      </p:cBhvr>
                                      <p:tavLst>
                                        <p:tav tm="0">
                                          <p:val>
                                            <p:fltVal val="0"/>
                                          </p:val>
                                        </p:tav>
                                        <p:tav tm="100000">
                                          <p:val>
                                            <p:strVal val="#ppt_w"/>
                                          </p:val>
                                        </p:tav>
                                      </p:tavLst>
                                    </p:anim>
                                    <p:anim calcmode="lin" valueType="num">
                                      <p:cBhvr>
                                        <p:cTn id="22" dur="500" fill="hold"/>
                                        <p:tgtEl>
                                          <p:spTgt spid="14"/>
                                        </p:tgtEl>
                                        <p:attrNameLst>
                                          <p:attrName>ppt_h</p:attrName>
                                        </p:attrNameLst>
                                      </p:cBhvr>
                                      <p:tavLst>
                                        <p:tav tm="0">
                                          <p:val>
                                            <p:fltVal val="0"/>
                                          </p:val>
                                        </p:tav>
                                        <p:tav tm="100000">
                                          <p:val>
                                            <p:strVal val="#ppt_h"/>
                                          </p:val>
                                        </p:tav>
                                      </p:tavLst>
                                    </p:anim>
                                    <p:animEffect transition="in" filter="fade">
                                      <p:cBhvr>
                                        <p:cTn id="23" dur="500"/>
                                        <p:tgtEl>
                                          <p:spTgt spid="14"/>
                                        </p:tgtEl>
                                      </p:cBhvr>
                                    </p:animEffect>
                                  </p:childTnLst>
                                </p:cTn>
                              </p:par>
                            </p:childTnLst>
                          </p:cTn>
                        </p:par>
                        <p:par>
                          <p:cTn id="24" fill="hold">
                            <p:stCondLst>
                              <p:cond delay="3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Effect transition="in" filter="fade">
                                      <p:cBhvr>
                                        <p:cTn id="29" dur="1000"/>
                                        <p:tgtEl>
                                          <p:spTgt spid="7"/>
                                        </p:tgtEl>
                                      </p:cBhvr>
                                    </p:animEffect>
                                  </p:childTnLst>
                                </p:cTn>
                              </p:par>
                            </p:childTnLst>
                          </p:cTn>
                        </p:par>
                        <p:par>
                          <p:cTn id="30" fill="hold">
                            <p:stCondLst>
                              <p:cond delay="4000"/>
                            </p:stCondLst>
                            <p:childTnLst>
                              <p:par>
                                <p:cTn id="31" presetID="16" presetClass="entr" presetSubtype="26"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Horizontal)">
                                      <p:cBhvr>
                                        <p:cTn id="33" dur="1000"/>
                                        <p:tgtEl>
                                          <p:spTgt spid="11"/>
                                        </p:tgtEl>
                                      </p:cBhvr>
                                    </p:animEffect>
                                  </p:childTnLst>
                                </p:cTn>
                              </p:par>
                            </p:childTnLst>
                          </p:cTn>
                        </p:par>
                        <p:par>
                          <p:cTn id="34" fill="hold">
                            <p:stCondLst>
                              <p:cond delay="5000"/>
                            </p:stCondLst>
                            <p:childTnLst>
                              <p:par>
                                <p:cTn id="35" presetID="22" presetClass="entr" presetSubtype="8" fill="hold"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wipe(left)">
                                      <p:cBhvr>
                                        <p:cTn id="37" dur="500"/>
                                        <p:tgtEl>
                                          <p:spTgt spid="19"/>
                                        </p:tgtEl>
                                      </p:cBhvr>
                                    </p:animEffect>
                                  </p:childTnLst>
                                </p:cTn>
                              </p:par>
                            </p:childTnLst>
                          </p:cTn>
                        </p:par>
                        <p:par>
                          <p:cTn id="38" fill="hold">
                            <p:stCondLst>
                              <p:cond delay="5500"/>
                            </p:stCondLst>
                            <p:childTnLst>
                              <p:par>
                                <p:cTn id="39" presetID="53" presetClass="entr" presetSubtype="16"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p:cTn id="41" dur="500" fill="hold"/>
                                        <p:tgtEl>
                                          <p:spTgt spid="16"/>
                                        </p:tgtEl>
                                        <p:attrNameLst>
                                          <p:attrName>ppt_w</p:attrName>
                                        </p:attrNameLst>
                                      </p:cBhvr>
                                      <p:tavLst>
                                        <p:tav tm="0">
                                          <p:val>
                                            <p:fltVal val="0"/>
                                          </p:val>
                                        </p:tav>
                                        <p:tav tm="100000">
                                          <p:val>
                                            <p:strVal val="#ppt_w"/>
                                          </p:val>
                                        </p:tav>
                                      </p:tavLst>
                                    </p:anim>
                                    <p:anim calcmode="lin" valueType="num">
                                      <p:cBhvr>
                                        <p:cTn id="42" dur="500" fill="hold"/>
                                        <p:tgtEl>
                                          <p:spTgt spid="16"/>
                                        </p:tgtEl>
                                        <p:attrNameLst>
                                          <p:attrName>ppt_h</p:attrName>
                                        </p:attrNameLst>
                                      </p:cBhvr>
                                      <p:tavLst>
                                        <p:tav tm="0">
                                          <p:val>
                                            <p:fltVal val="0"/>
                                          </p:val>
                                        </p:tav>
                                        <p:tav tm="100000">
                                          <p:val>
                                            <p:strVal val="#ppt_h"/>
                                          </p:val>
                                        </p:tav>
                                      </p:tavLst>
                                    </p:anim>
                                    <p:animEffect transition="in" filter="fade">
                                      <p:cBhvr>
                                        <p:cTn id="43" dur="500"/>
                                        <p:tgtEl>
                                          <p:spTgt spid="16"/>
                                        </p:tgtEl>
                                      </p:cBhvr>
                                    </p:animEffect>
                                  </p:childTnLst>
                                </p:cTn>
                              </p:par>
                            </p:childTnLst>
                          </p:cTn>
                        </p:par>
                        <p:par>
                          <p:cTn id="44" fill="hold">
                            <p:stCondLst>
                              <p:cond delay="6000"/>
                            </p:stCondLst>
                            <p:childTnLst>
                              <p:par>
                                <p:cTn id="45" presetID="53" presetClass="entr" presetSubtype="16"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1000" fill="hold"/>
                                        <p:tgtEl>
                                          <p:spTgt spid="8"/>
                                        </p:tgtEl>
                                        <p:attrNameLst>
                                          <p:attrName>ppt_w</p:attrName>
                                        </p:attrNameLst>
                                      </p:cBhvr>
                                      <p:tavLst>
                                        <p:tav tm="0">
                                          <p:val>
                                            <p:fltVal val="0"/>
                                          </p:val>
                                        </p:tav>
                                        <p:tav tm="100000">
                                          <p:val>
                                            <p:strVal val="#ppt_w"/>
                                          </p:val>
                                        </p:tav>
                                      </p:tavLst>
                                    </p:anim>
                                    <p:anim calcmode="lin" valueType="num">
                                      <p:cBhvr>
                                        <p:cTn id="48" dur="1000" fill="hold"/>
                                        <p:tgtEl>
                                          <p:spTgt spid="8"/>
                                        </p:tgtEl>
                                        <p:attrNameLst>
                                          <p:attrName>ppt_h</p:attrName>
                                        </p:attrNameLst>
                                      </p:cBhvr>
                                      <p:tavLst>
                                        <p:tav tm="0">
                                          <p:val>
                                            <p:fltVal val="0"/>
                                          </p:val>
                                        </p:tav>
                                        <p:tav tm="100000">
                                          <p:val>
                                            <p:strVal val="#ppt_h"/>
                                          </p:val>
                                        </p:tav>
                                      </p:tavLst>
                                    </p:anim>
                                    <p:animEffect transition="in" filter="fade">
                                      <p:cBhvr>
                                        <p:cTn id="49" dur="1000"/>
                                        <p:tgtEl>
                                          <p:spTgt spid="8"/>
                                        </p:tgtEl>
                                      </p:cBhvr>
                                    </p:animEffect>
                                  </p:childTnLst>
                                </p:cTn>
                              </p:par>
                            </p:childTnLst>
                          </p:cTn>
                        </p:par>
                        <p:par>
                          <p:cTn id="50" fill="hold">
                            <p:stCondLst>
                              <p:cond delay="7000"/>
                            </p:stCondLst>
                            <p:childTnLst>
                              <p:par>
                                <p:cTn id="51" presetID="20"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edge">
                                      <p:cBhvr>
                                        <p:cTn id="53" dur="1000"/>
                                        <p:tgtEl>
                                          <p:spTgt spid="12"/>
                                        </p:tgtEl>
                                      </p:cBhvr>
                                    </p:animEffect>
                                  </p:childTnLst>
                                </p:cTn>
                              </p:par>
                            </p:childTnLst>
                          </p:cTn>
                        </p:par>
                        <p:par>
                          <p:cTn id="54" fill="hold">
                            <p:stCondLst>
                              <p:cond delay="8000"/>
                            </p:stCondLst>
                            <p:childTnLst>
                              <p:par>
                                <p:cTn id="55" presetID="22" presetClass="entr" presetSubtype="8" fill="hold" nodeType="afterEffect">
                                  <p:stCondLst>
                                    <p:cond delay="0"/>
                                  </p:stCondLst>
                                  <p:childTnLst>
                                    <p:set>
                                      <p:cBhvr>
                                        <p:cTn id="56" dur="1" fill="hold">
                                          <p:stCondLst>
                                            <p:cond delay="0"/>
                                          </p:stCondLst>
                                        </p:cTn>
                                        <p:tgtEl>
                                          <p:spTgt spid="20"/>
                                        </p:tgtEl>
                                        <p:attrNameLst>
                                          <p:attrName>style.visibility</p:attrName>
                                        </p:attrNameLst>
                                      </p:cBhvr>
                                      <p:to>
                                        <p:strVal val="visible"/>
                                      </p:to>
                                    </p:set>
                                    <p:animEffect transition="in" filter="wipe(left)">
                                      <p:cBhvr>
                                        <p:cTn id="57" dur="500"/>
                                        <p:tgtEl>
                                          <p:spTgt spid="20"/>
                                        </p:tgtEl>
                                      </p:cBhvr>
                                    </p:animEffect>
                                  </p:childTnLst>
                                </p:cTn>
                              </p:par>
                            </p:childTnLst>
                          </p:cTn>
                        </p:par>
                        <p:par>
                          <p:cTn id="58" fill="hold">
                            <p:stCondLst>
                              <p:cond delay="8500"/>
                            </p:stCondLst>
                            <p:childTnLst>
                              <p:par>
                                <p:cTn id="59" presetID="53" presetClass="entr" presetSubtype="16"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childTnLst>
                          </p:cTn>
                        </p:par>
                        <p:par>
                          <p:cTn id="64" fill="hold">
                            <p:stCondLst>
                              <p:cond delay="9000"/>
                            </p:stCondLst>
                            <p:childTnLst>
                              <p:par>
                                <p:cTn id="65" presetID="53" presetClass="entr" presetSubtype="16"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1000" fill="hold"/>
                                        <p:tgtEl>
                                          <p:spTgt spid="9"/>
                                        </p:tgtEl>
                                        <p:attrNameLst>
                                          <p:attrName>ppt_w</p:attrName>
                                        </p:attrNameLst>
                                      </p:cBhvr>
                                      <p:tavLst>
                                        <p:tav tm="0">
                                          <p:val>
                                            <p:fltVal val="0"/>
                                          </p:val>
                                        </p:tav>
                                        <p:tav tm="100000">
                                          <p:val>
                                            <p:strVal val="#ppt_w"/>
                                          </p:val>
                                        </p:tav>
                                      </p:tavLst>
                                    </p:anim>
                                    <p:anim calcmode="lin" valueType="num">
                                      <p:cBhvr>
                                        <p:cTn id="68" dur="1000" fill="hold"/>
                                        <p:tgtEl>
                                          <p:spTgt spid="9"/>
                                        </p:tgtEl>
                                        <p:attrNameLst>
                                          <p:attrName>ppt_h</p:attrName>
                                        </p:attrNameLst>
                                      </p:cBhvr>
                                      <p:tavLst>
                                        <p:tav tm="0">
                                          <p:val>
                                            <p:fltVal val="0"/>
                                          </p:val>
                                        </p:tav>
                                        <p:tav tm="100000">
                                          <p:val>
                                            <p:strVal val="#ppt_h"/>
                                          </p:val>
                                        </p:tav>
                                      </p:tavLst>
                                    </p:anim>
                                    <p:animEffect transition="in" filter="fade">
                                      <p:cBhvr>
                                        <p:cTn id="69" dur="1000"/>
                                        <p:tgtEl>
                                          <p:spTgt spid="9"/>
                                        </p:tgtEl>
                                      </p:cBhvr>
                                    </p:animEffect>
                                  </p:childTnLst>
                                </p:cTn>
                              </p:par>
                            </p:childTnLst>
                          </p:cTn>
                        </p:par>
                        <p:par>
                          <p:cTn id="70" fill="hold">
                            <p:stCondLst>
                              <p:cond delay="10000"/>
                            </p:stCondLst>
                            <p:childTnLst>
                              <p:par>
                                <p:cTn id="71" presetID="20"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wedge">
                                      <p:cBhvr>
                                        <p:cTn id="73" dur="1000"/>
                                        <p:tgtEl>
                                          <p:spTgt spid="13"/>
                                        </p:tgtEl>
                                      </p:cBhvr>
                                    </p:animEffect>
                                  </p:childTnLst>
                                </p:cTn>
                              </p:par>
                            </p:childTnLst>
                          </p:cTn>
                        </p:par>
                        <p:par>
                          <p:cTn id="74" fill="hold">
                            <p:stCondLst>
                              <p:cond delay="11000"/>
                            </p:stCondLst>
                            <p:childTnLst>
                              <p:par>
                                <p:cTn id="75" presetID="22" presetClass="entr" presetSubtype="8"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wipe(left)">
                                      <p:cBhvr>
                                        <p:cTn id="77" dur="500"/>
                                        <p:tgtEl>
                                          <p:spTgt spid="21"/>
                                        </p:tgtEl>
                                      </p:cBhvr>
                                    </p:animEffect>
                                  </p:childTnLst>
                                </p:cTn>
                              </p:par>
                            </p:childTnLst>
                          </p:cTn>
                        </p:par>
                        <p:par>
                          <p:cTn id="78" fill="hold">
                            <p:stCondLst>
                              <p:cond delay="11500"/>
                            </p:stCondLst>
                            <p:childTnLst>
                              <p:par>
                                <p:cTn id="79" presetID="53" presetClass="entr" presetSubtype="16"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500" fill="hold"/>
                                        <p:tgtEl>
                                          <p:spTgt spid="15"/>
                                        </p:tgtEl>
                                        <p:attrNameLst>
                                          <p:attrName>ppt_w</p:attrName>
                                        </p:attrNameLst>
                                      </p:cBhvr>
                                      <p:tavLst>
                                        <p:tav tm="0">
                                          <p:val>
                                            <p:fltVal val="0"/>
                                          </p:val>
                                        </p:tav>
                                        <p:tav tm="100000">
                                          <p:val>
                                            <p:strVal val="#ppt_w"/>
                                          </p:val>
                                        </p:tav>
                                      </p:tavLst>
                                    </p:anim>
                                    <p:anim calcmode="lin" valueType="num">
                                      <p:cBhvr>
                                        <p:cTn id="82" dur="500" fill="hold"/>
                                        <p:tgtEl>
                                          <p:spTgt spid="15"/>
                                        </p:tgtEl>
                                        <p:attrNameLst>
                                          <p:attrName>ppt_h</p:attrName>
                                        </p:attrNameLst>
                                      </p:cBhvr>
                                      <p:tavLst>
                                        <p:tav tm="0">
                                          <p:val>
                                            <p:fltVal val="0"/>
                                          </p:val>
                                        </p:tav>
                                        <p:tav tm="100000">
                                          <p:val>
                                            <p:strVal val="#ppt_h"/>
                                          </p:val>
                                        </p:tav>
                                      </p:tavLst>
                                    </p:anim>
                                    <p:animEffect transition="in" filter="fade">
                                      <p:cBhvr>
                                        <p:cTn id="83" dur="500"/>
                                        <p:tgtEl>
                                          <p:spTgt spid="15"/>
                                        </p:tgtEl>
                                      </p:cBhvr>
                                    </p:animEffect>
                                  </p:childTnLst>
                                </p:cTn>
                              </p:par>
                            </p:childTnLst>
                          </p:cTn>
                        </p:par>
                        <p:par>
                          <p:cTn id="84" fill="hold">
                            <p:stCondLst>
                              <p:cond delay="12000"/>
                            </p:stCondLst>
                            <p:childTnLst>
                              <p:par>
                                <p:cTn id="85" presetID="53" presetClass="entr" presetSubtype="16"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p:cTn id="87" dur="500" fill="hold"/>
                                        <p:tgtEl>
                                          <p:spTgt spid="34"/>
                                        </p:tgtEl>
                                        <p:attrNameLst>
                                          <p:attrName>ppt_w</p:attrName>
                                        </p:attrNameLst>
                                      </p:cBhvr>
                                      <p:tavLst>
                                        <p:tav tm="0">
                                          <p:val>
                                            <p:fltVal val="0"/>
                                          </p:val>
                                        </p:tav>
                                        <p:tav tm="100000">
                                          <p:val>
                                            <p:strVal val="#ppt_w"/>
                                          </p:val>
                                        </p:tav>
                                      </p:tavLst>
                                    </p:anim>
                                    <p:anim calcmode="lin" valueType="num">
                                      <p:cBhvr>
                                        <p:cTn id="88" dur="500" fill="hold"/>
                                        <p:tgtEl>
                                          <p:spTgt spid="34"/>
                                        </p:tgtEl>
                                        <p:attrNameLst>
                                          <p:attrName>ppt_h</p:attrName>
                                        </p:attrNameLst>
                                      </p:cBhvr>
                                      <p:tavLst>
                                        <p:tav tm="0">
                                          <p:val>
                                            <p:fltVal val="0"/>
                                          </p:val>
                                        </p:tav>
                                        <p:tav tm="100000">
                                          <p:val>
                                            <p:strVal val="#ppt_h"/>
                                          </p:val>
                                        </p:tav>
                                      </p:tavLst>
                                    </p:anim>
                                    <p:animEffect transition="in" filter="fade">
                                      <p:cBhvr>
                                        <p:cTn id="89" dur="500"/>
                                        <p:tgtEl>
                                          <p:spTgt spid="34"/>
                                        </p:tgtEl>
                                      </p:cBhvr>
                                    </p:animEffect>
                                  </p:childTnLst>
                                </p:cTn>
                              </p:par>
                            </p:childTnLst>
                          </p:cTn>
                        </p:par>
                        <p:par>
                          <p:cTn id="90" fill="hold">
                            <p:stCondLst>
                              <p:cond delay="12500"/>
                            </p:stCondLst>
                            <p:childTnLst>
                              <p:par>
                                <p:cTn id="91" presetID="2" presetClass="entr" presetSubtype="4" accel="50000" decel="50000" fill="hold"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additive="base">
                                        <p:cTn id="93" dur="500" fill="hold"/>
                                        <p:tgtEl>
                                          <p:spTgt spid="22"/>
                                        </p:tgtEl>
                                        <p:attrNameLst>
                                          <p:attrName>ppt_x</p:attrName>
                                        </p:attrNameLst>
                                      </p:cBhvr>
                                      <p:tavLst>
                                        <p:tav tm="0">
                                          <p:val>
                                            <p:strVal val="#ppt_x"/>
                                          </p:val>
                                        </p:tav>
                                        <p:tav tm="100000">
                                          <p:val>
                                            <p:strVal val="#ppt_x"/>
                                          </p:val>
                                        </p:tav>
                                      </p:tavLst>
                                    </p:anim>
                                    <p:anim calcmode="lin" valueType="num">
                                      <p:cBhvr additive="base">
                                        <p:cTn id="94" dur="500" fill="hold"/>
                                        <p:tgtEl>
                                          <p:spTgt spid="22"/>
                                        </p:tgtEl>
                                        <p:attrNameLst>
                                          <p:attrName>ppt_y</p:attrName>
                                        </p:attrNameLst>
                                      </p:cBhvr>
                                      <p:tavLst>
                                        <p:tav tm="0">
                                          <p:val>
                                            <p:strVal val="1+#ppt_h/2"/>
                                          </p:val>
                                        </p:tav>
                                        <p:tav tm="100000">
                                          <p:val>
                                            <p:strVal val="#ppt_y"/>
                                          </p:val>
                                        </p:tav>
                                      </p:tavLst>
                                    </p:anim>
                                  </p:childTnLst>
                                </p:cTn>
                              </p:par>
                            </p:childTnLst>
                          </p:cTn>
                        </p:par>
                        <p:par>
                          <p:cTn id="95" fill="hold">
                            <p:stCondLst>
                              <p:cond delay="13000"/>
                            </p:stCondLst>
                            <p:childTnLst>
                              <p:par>
                                <p:cTn id="96" presetID="53" presetClass="entr" presetSubtype="16" fill="hold" grpId="0" nodeType="afterEffect">
                                  <p:stCondLst>
                                    <p:cond delay="0"/>
                                  </p:stCondLst>
                                  <p:childTnLst>
                                    <p:set>
                                      <p:cBhvr>
                                        <p:cTn id="97" dur="1" fill="hold">
                                          <p:stCondLst>
                                            <p:cond delay="0"/>
                                          </p:stCondLst>
                                        </p:cTn>
                                        <p:tgtEl>
                                          <p:spTgt spid="35"/>
                                        </p:tgtEl>
                                        <p:attrNameLst>
                                          <p:attrName>style.visibility</p:attrName>
                                        </p:attrNameLst>
                                      </p:cBhvr>
                                      <p:to>
                                        <p:strVal val="visible"/>
                                      </p:to>
                                    </p:set>
                                    <p:anim calcmode="lin" valueType="num">
                                      <p:cBhvr>
                                        <p:cTn id="98" dur="500" fill="hold"/>
                                        <p:tgtEl>
                                          <p:spTgt spid="35"/>
                                        </p:tgtEl>
                                        <p:attrNameLst>
                                          <p:attrName>ppt_w</p:attrName>
                                        </p:attrNameLst>
                                      </p:cBhvr>
                                      <p:tavLst>
                                        <p:tav tm="0">
                                          <p:val>
                                            <p:fltVal val="0"/>
                                          </p:val>
                                        </p:tav>
                                        <p:tav tm="100000">
                                          <p:val>
                                            <p:strVal val="#ppt_w"/>
                                          </p:val>
                                        </p:tav>
                                      </p:tavLst>
                                    </p:anim>
                                    <p:anim calcmode="lin" valueType="num">
                                      <p:cBhvr>
                                        <p:cTn id="99" dur="500" fill="hold"/>
                                        <p:tgtEl>
                                          <p:spTgt spid="35"/>
                                        </p:tgtEl>
                                        <p:attrNameLst>
                                          <p:attrName>ppt_h</p:attrName>
                                        </p:attrNameLst>
                                      </p:cBhvr>
                                      <p:tavLst>
                                        <p:tav tm="0">
                                          <p:val>
                                            <p:fltVal val="0"/>
                                          </p:val>
                                        </p:tav>
                                        <p:tav tm="100000">
                                          <p:val>
                                            <p:strVal val="#ppt_h"/>
                                          </p:val>
                                        </p:tav>
                                      </p:tavLst>
                                    </p:anim>
                                    <p:animEffect transition="in" filter="fade">
                                      <p:cBhvr>
                                        <p:cTn id="100" dur="500"/>
                                        <p:tgtEl>
                                          <p:spTgt spid="35"/>
                                        </p:tgtEl>
                                      </p:cBhvr>
                                    </p:animEffect>
                                  </p:childTnLst>
                                </p:cTn>
                              </p:par>
                            </p:childTnLst>
                          </p:cTn>
                        </p:par>
                        <p:par>
                          <p:cTn id="101" fill="hold">
                            <p:stCondLst>
                              <p:cond delay="13500"/>
                            </p:stCondLst>
                            <p:childTnLst>
                              <p:par>
                                <p:cTn id="102" presetID="2" presetClass="entr" presetSubtype="4" accel="50000" decel="50000" fill="hold" nodeType="afterEffect">
                                  <p:stCondLst>
                                    <p:cond delay="0"/>
                                  </p:stCondLst>
                                  <p:childTnLst>
                                    <p:set>
                                      <p:cBhvr>
                                        <p:cTn id="103" dur="1" fill="hold">
                                          <p:stCondLst>
                                            <p:cond delay="0"/>
                                          </p:stCondLst>
                                        </p:cTn>
                                        <p:tgtEl>
                                          <p:spTgt spid="25"/>
                                        </p:tgtEl>
                                        <p:attrNameLst>
                                          <p:attrName>style.visibility</p:attrName>
                                        </p:attrNameLst>
                                      </p:cBhvr>
                                      <p:to>
                                        <p:strVal val="visible"/>
                                      </p:to>
                                    </p:set>
                                    <p:anim calcmode="lin" valueType="num">
                                      <p:cBhvr additive="base">
                                        <p:cTn id="104" dur="500" fill="hold"/>
                                        <p:tgtEl>
                                          <p:spTgt spid="25"/>
                                        </p:tgtEl>
                                        <p:attrNameLst>
                                          <p:attrName>ppt_x</p:attrName>
                                        </p:attrNameLst>
                                      </p:cBhvr>
                                      <p:tavLst>
                                        <p:tav tm="0">
                                          <p:val>
                                            <p:strVal val="#ppt_x"/>
                                          </p:val>
                                        </p:tav>
                                        <p:tav tm="100000">
                                          <p:val>
                                            <p:strVal val="#ppt_x"/>
                                          </p:val>
                                        </p:tav>
                                      </p:tavLst>
                                    </p:anim>
                                    <p:anim calcmode="lin" valueType="num">
                                      <p:cBhvr additive="base">
                                        <p:cTn id="105" dur="500" fill="hold"/>
                                        <p:tgtEl>
                                          <p:spTgt spid="25"/>
                                        </p:tgtEl>
                                        <p:attrNameLst>
                                          <p:attrName>ppt_y</p:attrName>
                                        </p:attrNameLst>
                                      </p:cBhvr>
                                      <p:tavLst>
                                        <p:tav tm="0">
                                          <p:val>
                                            <p:strVal val="1+#ppt_h/2"/>
                                          </p:val>
                                        </p:tav>
                                        <p:tav tm="100000">
                                          <p:val>
                                            <p:strVal val="#ppt_y"/>
                                          </p:val>
                                        </p:tav>
                                      </p:tavLst>
                                    </p:anim>
                                  </p:childTnLst>
                                </p:cTn>
                              </p:par>
                            </p:childTnLst>
                          </p:cTn>
                        </p:par>
                        <p:par>
                          <p:cTn id="106" fill="hold">
                            <p:stCondLst>
                              <p:cond delay="14000"/>
                            </p:stCondLst>
                            <p:childTnLst>
                              <p:par>
                                <p:cTn id="107" presetID="53" presetClass="entr" presetSubtype="16" fill="hold" grpId="0" nodeType="after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p:cTn id="109" dur="500" fill="hold"/>
                                        <p:tgtEl>
                                          <p:spTgt spid="36"/>
                                        </p:tgtEl>
                                        <p:attrNameLst>
                                          <p:attrName>ppt_w</p:attrName>
                                        </p:attrNameLst>
                                      </p:cBhvr>
                                      <p:tavLst>
                                        <p:tav tm="0">
                                          <p:val>
                                            <p:fltVal val="0"/>
                                          </p:val>
                                        </p:tav>
                                        <p:tav tm="100000">
                                          <p:val>
                                            <p:strVal val="#ppt_w"/>
                                          </p:val>
                                        </p:tav>
                                      </p:tavLst>
                                    </p:anim>
                                    <p:anim calcmode="lin" valueType="num">
                                      <p:cBhvr>
                                        <p:cTn id="110" dur="500" fill="hold"/>
                                        <p:tgtEl>
                                          <p:spTgt spid="36"/>
                                        </p:tgtEl>
                                        <p:attrNameLst>
                                          <p:attrName>ppt_h</p:attrName>
                                        </p:attrNameLst>
                                      </p:cBhvr>
                                      <p:tavLst>
                                        <p:tav tm="0">
                                          <p:val>
                                            <p:fltVal val="0"/>
                                          </p:val>
                                        </p:tav>
                                        <p:tav tm="100000">
                                          <p:val>
                                            <p:strVal val="#ppt_h"/>
                                          </p:val>
                                        </p:tav>
                                      </p:tavLst>
                                    </p:anim>
                                    <p:animEffect transition="in" filter="fade">
                                      <p:cBhvr>
                                        <p:cTn id="111" dur="500"/>
                                        <p:tgtEl>
                                          <p:spTgt spid="36"/>
                                        </p:tgtEl>
                                      </p:cBhvr>
                                    </p:animEffect>
                                  </p:childTnLst>
                                </p:cTn>
                              </p:par>
                            </p:childTnLst>
                          </p:cTn>
                        </p:par>
                        <p:par>
                          <p:cTn id="112" fill="hold">
                            <p:stCondLst>
                              <p:cond delay="14500"/>
                            </p:stCondLst>
                            <p:childTnLst>
                              <p:par>
                                <p:cTn id="113" presetID="2" presetClass="entr" presetSubtype="4" accel="50000" decel="50000" fill="hold"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additive="base">
                                        <p:cTn id="115" dur="500" fill="hold"/>
                                        <p:tgtEl>
                                          <p:spTgt spid="28"/>
                                        </p:tgtEl>
                                        <p:attrNameLst>
                                          <p:attrName>ppt_x</p:attrName>
                                        </p:attrNameLst>
                                      </p:cBhvr>
                                      <p:tavLst>
                                        <p:tav tm="0">
                                          <p:val>
                                            <p:strVal val="#ppt_x"/>
                                          </p:val>
                                        </p:tav>
                                        <p:tav tm="100000">
                                          <p:val>
                                            <p:strVal val="#ppt_x"/>
                                          </p:val>
                                        </p:tav>
                                      </p:tavLst>
                                    </p:anim>
                                    <p:anim calcmode="lin" valueType="num">
                                      <p:cBhvr additive="base">
                                        <p:cTn id="116" dur="500" fill="hold"/>
                                        <p:tgtEl>
                                          <p:spTgt spid="28"/>
                                        </p:tgtEl>
                                        <p:attrNameLst>
                                          <p:attrName>ppt_y</p:attrName>
                                        </p:attrNameLst>
                                      </p:cBhvr>
                                      <p:tavLst>
                                        <p:tav tm="0">
                                          <p:val>
                                            <p:strVal val="1+#ppt_h/2"/>
                                          </p:val>
                                        </p:tav>
                                        <p:tav tm="100000">
                                          <p:val>
                                            <p:strVal val="#ppt_y"/>
                                          </p:val>
                                        </p:tav>
                                      </p:tavLst>
                                    </p:anim>
                                  </p:childTnLst>
                                </p:cTn>
                              </p:par>
                            </p:childTnLst>
                          </p:cTn>
                        </p:par>
                        <p:par>
                          <p:cTn id="117" fill="hold">
                            <p:stCondLst>
                              <p:cond delay="15000"/>
                            </p:stCondLst>
                            <p:childTnLst>
                              <p:par>
                                <p:cTn id="118" presetID="53" presetClass="entr" presetSubtype="16" fill="hold" grpId="0" nodeType="afterEffect">
                                  <p:stCondLst>
                                    <p:cond delay="0"/>
                                  </p:stCondLst>
                                  <p:childTnLst>
                                    <p:set>
                                      <p:cBhvr>
                                        <p:cTn id="119" dur="1" fill="hold">
                                          <p:stCondLst>
                                            <p:cond delay="0"/>
                                          </p:stCondLst>
                                        </p:cTn>
                                        <p:tgtEl>
                                          <p:spTgt spid="37"/>
                                        </p:tgtEl>
                                        <p:attrNameLst>
                                          <p:attrName>style.visibility</p:attrName>
                                        </p:attrNameLst>
                                      </p:cBhvr>
                                      <p:to>
                                        <p:strVal val="visible"/>
                                      </p:to>
                                    </p:set>
                                    <p:anim calcmode="lin" valueType="num">
                                      <p:cBhvr>
                                        <p:cTn id="120" dur="500" fill="hold"/>
                                        <p:tgtEl>
                                          <p:spTgt spid="37"/>
                                        </p:tgtEl>
                                        <p:attrNameLst>
                                          <p:attrName>ppt_w</p:attrName>
                                        </p:attrNameLst>
                                      </p:cBhvr>
                                      <p:tavLst>
                                        <p:tav tm="0">
                                          <p:val>
                                            <p:fltVal val="0"/>
                                          </p:val>
                                        </p:tav>
                                        <p:tav tm="100000">
                                          <p:val>
                                            <p:strVal val="#ppt_w"/>
                                          </p:val>
                                        </p:tav>
                                      </p:tavLst>
                                    </p:anim>
                                    <p:anim calcmode="lin" valueType="num">
                                      <p:cBhvr>
                                        <p:cTn id="121" dur="500" fill="hold"/>
                                        <p:tgtEl>
                                          <p:spTgt spid="37"/>
                                        </p:tgtEl>
                                        <p:attrNameLst>
                                          <p:attrName>ppt_h</p:attrName>
                                        </p:attrNameLst>
                                      </p:cBhvr>
                                      <p:tavLst>
                                        <p:tav tm="0">
                                          <p:val>
                                            <p:fltVal val="0"/>
                                          </p:val>
                                        </p:tav>
                                        <p:tav tm="100000">
                                          <p:val>
                                            <p:strVal val="#ppt_h"/>
                                          </p:val>
                                        </p:tav>
                                      </p:tavLst>
                                    </p:anim>
                                    <p:animEffect transition="in" filter="fade">
                                      <p:cBhvr>
                                        <p:cTn id="122" dur="500"/>
                                        <p:tgtEl>
                                          <p:spTgt spid="37"/>
                                        </p:tgtEl>
                                      </p:cBhvr>
                                    </p:animEffect>
                                  </p:childTnLst>
                                </p:cTn>
                              </p:par>
                            </p:childTnLst>
                          </p:cTn>
                        </p:par>
                        <p:par>
                          <p:cTn id="123" fill="hold">
                            <p:stCondLst>
                              <p:cond delay="15500"/>
                            </p:stCondLst>
                            <p:childTnLst>
                              <p:par>
                                <p:cTn id="124" presetID="2" presetClass="entr" presetSubtype="4" accel="50000" decel="50000" fill="hold" nodeType="afterEffect">
                                  <p:stCondLst>
                                    <p:cond delay="0"/>
                                  </p:stCondLst>
                                  <p:childTnLst>
                                    <p:set>
                                      <p:cBhvr>
                                        <p:cTn id="125" dur="1" fill="hold">
                                          <p:stCondLst>
                                            <p:cond delay="0"/>
                                          </p:stCondLst>
                                        </p:cTn>
                                        <p:tgtEl>
                                          <p:spTgt spid="31"/>
                                        </p:tgtEl>
                                        <p:attrNameLst>
                                          <p:attrName>style.visibility</p:attrName>
                                        </p:attrNameLst>
                                      </p:cBhvr>
                                      <p:to>
                                        <p:strVal val="visible"/>
                                      </p:to>
                                    </p:set>
                                    <p:anim calcmode="lin" valueType="num">
                                      <p:cBhvr additive="base">
                                        <p:cTn id="126" dur="500" fill="hold"/>
                                        <p:tgtEl>
                                          <p:spTgt spid="31"/>
                                        </p:tgtEl>
                                        <p:attrNameLst>
                                          <p:attrName>ppt_x</p:attrName>
                                        </p:attrNameLst>
                                      </p:cBhvr>
                                      <p:tavLst>
                                        <p:tav tm="0">
                                          <p:val>
                                            <p:strVal val="#ppt_x"/>
                                          </p:val>
                                        </p:tav>
                                        <p:tav tm="100000">
                                          <p:val>
                                            <p:strVal val="#ppt_x"/>
                                          </p:val>
                                        </p:tav>
                                      </p:tavLst>
                                    </p:anim>
                                    <p:anim calcmode="lin" valueType="num">
                                      <p:cBhvr additive="base">
                                        <p:cTn id="12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34" grpId="0" animBg="1"/>
      <p:bldP spid="35" grpId="0" animBg="1"/>
      <p:bldP spid="36" grpId="0" animBg="1"/>
      <p:bldP spid="3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6" name="TextBox 34"/>
          <p:cNvSpPr txBox="1"/>
          <p:nvPr/>
        </p:nvSpPr>
        <p:spPr>
          <a:xfrm>
            <a:off x="7495686" y="3902071"/>
            <a:ext cx="3033823" cy="615553"/>
          </a:xfrm>
          <a:prstGeom prst="rect">
            <a:avLst/>
          </a:prstGeom>
          <a:noFill/>
        </p:spPr>
        <p:txBody>
          <a:bodyPr wrap="square" lIns="0" tIns="0" rIns="0" bIns="0" rtlCol="0">
            <a:spAutoFit/>
          </a:bodyPr>
          <a:lstStyle/>
          <a:p>
            <a:r>
              <a:rPr lang="en-US" altLang="zh-CN" sz="4000" b="1" dirty="0" smtClean="0">
                <a:solidFill>
                  <a:schemeClr val="bg1"/>
                </a:solidFill>
                <a:latin typeface="微软雅黑" panose="020B0503020204020204" pitchFamily="34" charset="-122"/>
                <a:ea typeface="微软雅黑" panose="020B0503020204020204" pitchFamily="34" charset="-122"/>
              </a:rPr>
              <a:t>20,500,000</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sp>
        <p:nvSpPr>
          <p:cNvPr id="7" name="TextBox 35"/>
          <p:cNvSpPr txBox="1"/>
          <p:nvPr/>
        </p:nvSpPr>
        <p:spPr>
          <a:xfrm>
            <a:off x="7526165" y="3585851"/>
            <a:ext cx="1920213" cy="292388"/>
          </a:xfrm>
          <a:prstGeom prst="rect">
            <a:avLst/>
          </a:prstGeom>
          <a:noFill/>
        </p:spPr>
        <p:txBody>
          <a:bodyPr wrap="square" lIns="0" tIns="0" rIns="0" bIns="0" rtlCol="0">
            <a:spAutoFit/>
          </a:bodyPr>
          <a:lstStyle/>
          <a:p>
            <a:r>
              <a:rPr lang="zh-CN" altLang="en-US" sz="1900" b="1" dirty="0">
                <a:solidFill>
                  <a:schemeClr val="bg1"/>
                </a:solidFill>
                <a:latin typeface="微软雅黑" panose="020B0503020204020204" pitchFamily="34" charset="-122"/>
                <a:ea typeface="微软雅黑" panose="020B0503020204020204" pitchFamily="34" charset="-122"/>
              </a:rPr>
              <a:t>全年总额：</a:t>
            </a:r>
            <a:endParaRPr lang="zh-CN" altLang="en-US" sz="1900" b="1" dirty="0">
              <a:solidFill>
                <a:schemeClr val="bg1"/>
              </a:solidFill>
              <a:latin typeface="微软雅黑" panose="020B0503020204020204" pitchFamily="34" charset="-122"/>
              <a:ea typeface="微软雅黑" panose="020B0503020204020204" pitchFamily="34" charset="-122"/>
            </a:endParaRPr>
          </a:p>
        </p:txBody>
      </p:sp>
      <p:sp>
        <p:nvSpPr>
          <p:cNvPr id="8" name="TextBox 38"/>
          <p:cNvSpPr txBox="1"/>
          <p:nvPr/>
        </p:nvSpPr>
        <p:spPr>
          <a:xfrm>
            <a:off x="7521718" y="5115450"/>
            <a:ext cx="846571" cy="292388"/>
          </a:xfrm>
          <a:prstGeom prst="rect">
            <a:avLst/>
          </a:prstGeom>
          <a:noFill/>
        </p:spPr>
        <p:txBody>
          <a:bodyPr wrap="square" lIns="0" tIns="0" rIns="0" bIns="0"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毛利润</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9" name="TextBox 39"/>
          <p:cNvSpPr txBox="1"/>
          <p:nvPr/>
        </p:nvSpPr>
        <p:spPr>
          <a:xfrm>
            <a:off x="7521718" y="5574514"/>
            <a:ext cx="846571" cy="292388"/>
          </a:xfrm>
          <a:prstGeom prst="rect">
            <a:avLst/>
          </a:prstGeom>
          <a:noFill/>
        </p:spPr>
        <p:txBody>
          <a:bodyPr wrap="square" lIns="0" tIns="0" rIns="0" bIns="0"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纯利润</a:t>
            </a:r>
            <a:endParaRPr lang="zh-CN" altLang="en-US" sz="1900"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8368289" y="5150110"/>
            <a:ext cx="511789" cy="245832"/>
          </a:xfrm>
          <a:prstGeom prst="rect">
            <a:avLst/>
          </a:prstGeom>
          <a:solidFill>
            <a:schemeClr val="bg1">
              <a:lumMod val="65000"/>
            </a:schemeClr>
          </a:solidFill>
          <a:ln>
            <a:noFill/>
          </a:ln>
          <a:effectLst>
            <a:outerShdw blurRad="139700" dist="101600" dir="7200000" algn="ctr" rotWithShape="0">
              <a:schemeClr val="tx2">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11" name="矩形 10"/>
          <p:cNvSpPr/>
          <p:nvPr/>
        </p:nvSpPr>
        <p:spPr>
          <a:xfrm>
            <a:off x="8368289" y="5595227"/>
            <a:ext cx="511789" cy="245832"/>
          </a:xfrm>
          <a:prstGeom prst="rect">
            <a:avLst/>
          </a:prstGeom>
          <a:solidFill>
            <a:schemeClr val="bg1"/>
          </a:solidFill>
          <a:ln>
            <a:noFill/>
          </a:ln>
          <a:effectLst>
            <a:outerShdw blurRad="139700" dist="101600" dir="7200000" algn="ctr" rotWithShape="0">
              <a:schemeClr val="tx2">
                <a:lumMod val="50000"/>
                <a:alpha val="34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12" name="组合 11"/>
          <p:cNvGrpSpPr/>
          <p:nvPr/>
        </p:nvGrpSpPr>
        <p:grpSpPr>
          <a:xfrm>
            <a:off x="7428181" y="2114528"/>
            <a:ext cx="3753291" cy="1070954"/>
            <a:chOff x="568077" y="1740967"/>
            <a:chExt cx="4644064" cy="803219"/>
          </a:xfrm>
        </p:grpSpPr>
        <p:sp>
          <p:nvSpPr>
            <p:cNvPr id="13" name="矩形 12"/>
            <p:cNvSpPr/>
            <p:nvPr/>
          </p:nvSpPr>
          <p:spPr>
            <a:xfrm>
              <a:off x="610300" y="1740967"/>
              <a:ext cx="2352764" cy="297438"/>
            </a:xfrm>
            <a:prstGeom prst="rect">
              <a:avLst/>
            </a:prstGeom>
          </p:spPr>
          <p:txBody>
            <a:bodyPr wrap="none">
              <a:spAutoFit/>
            </a:bodyPr>
            <a:lstStyle/>
            <a:p>
              <a:pPr fontAlgn="base">
                <a:lnSpc>
                  <a:spcPct val="120000"/>
                </a:lnSpc>
              </a:pPr>
              <a:r>
                <a:rPr lang="zh-CN" altLang="en-US" sz="1900" b="1" dirty="0">
                  <a:solidFill>
                    <a:schemeClr val="bg1"/>
                  </a:solidFill>
                  <a:latin typeface="黑体" panose="02010609060101010101" pitchFamily="49" charset="-122"/>
                  <a:ea typeface="黑体" panose="02010609060101010101" pitchFamily="49" charset="-122"/>
                  <a:sym typeface="Arial" panose="020B0604020202020204" pitchFamily="34" charset="0"/>
                </a:rPr>
                <a:t>点击增加小标题</a:t>
              </a:r>
              <a:endParaRPr lang="zh-CN" altLang="en-US" sz="1900" b="1" dirty="0">
                <a:solidFill>
                  <a:schemeClr val="bg1"/>
                </a:solidFill>
                <a:latin typeface="黑体" panose="02010609060101010101" pitchFamily="49" charset="-122"/>
                <a:ea typeface="黑体" panose="02010609060101010101" pitchFamily="49" charset="-122"/>
                <a:sym typeface="Arial" panose="020B0604020202020204" pitchFamily="34" charset="0"/>
              </a:endParaRPr>
            </a:p>
          </p:txBody>
        </p:sp>
        <p:sp>
          <p:nvSpPr>
            <p:cNvPr id="14" name="矩形 13"/>
            <p:cNvSpPr/>
            <p:nvPr/>
          </p:nvSpPr>
          <p:spPr>
            <a:xfrm>
              <a:off x="568077" y="2028032"/>
              <a:ext cx="4644064" cy="516154"/>
            </a:xfrm>
            <a:prstGeom prst="rect">
              <a:avLst/>
            </a:prstGeom>
          </p:spPr>
          <p:txBody>
            <a:bodyPr wrap="square">
              <a:spAutoFit/>
            </a:bodyPr>
            <a:lstStyle/>
            <a:p>
              <a:pPr>
                <a:lnSpc>
                  <a:spcPct val="150000"/>
                </a:lnSpc>
              </a:pPr>
              <a:r>
                <a:rPr lang="zh-CN" altLang="en-US" sz="1400" dirty="0">
                  <a:solidFill>
                    <a:schemeClr val="bg1"/>
                  </a:solidFill>
                  <a:latin typeface="黑体" panose="02010609060101010101" pitchFamily="49" charset="-122"/>
                  <a:ea typeface="黑体" panose="02010609060101010101" pitchFamily="49" charset="-122"/>
                </a:rPr>
                <a:t>请输入相关内容请输入相关</a:t>
              </a:r>
              <a:r>
                <a:rPr lang="zh-CN" altLang="en-US" sz="1400" dirty="0" smtClean="0">
                  <a:solidFill>
                    <a:schemeClr val="bg1"/>
                  </a:solidFill>
                  <a:latin typeface="黑体" panose="02010609060101010101" pitchFamily="49" charset="-122"/>
                  <a:ea typeface="黑体" panose="02010609060101010101" pitchFamily="49" charset="-122"/>
                </a:rPr>
                <a:t>内容请</a:t>
              </a:r>
              <a:r>
                <a:rPr lang="zh-CN" altLang="en-US" sz="1400" dirty="0">
                  <a:solidFill>
                    <a:schemeClr val="bg1"/>
                  </a:solidFill>
                  <a:latin typeface="黑体" panose="02010609060101010101" pitchFamily="49" charset="-122"/>
                  <a:ea typeface="黑体" panose="02010609060101010101" pitchFamily="49" charset="-122"/>
                </a:rPr>
                <a:t>输入相关内容请输入相关</a:t>
              </a:r>
              <a:r>
                <a:rPr lang="zh-CN" altLang="en-US" sz="1400" dirty="0" smtClean="0">
                  <a:solidFill>
                    <a:schemeClr val="bg1"/>
                  </a:solidFill>
                  <a:latin typeface="黑体" panose="02010609060101010101" pitchFamily="49" charset="-122"/>
                  <a:ea typeface="黑体" panose="02010609060101010101" pitchFamily="49" charset="-122"/>
                </a:rPr>
                <a:t>内容请</a:t>
              </a:r>
              <a:r>
                <a:rPr lang="zh-CN" altLang="en-US" sz="1400" dirty="0">
                  <a:solidFill>
                    <a:schemeClr val="bg1"/>
                  </a:solidFill>
                  <a:latin typeface="黑体" panose="02010609060101010101" pitchFamily="49" charset="-122"/>
                  <a:ea typeface="黑体" panose="02010609060101010101" pitchFamily="49" charset="-122"/>
                </a:rPr>
                <a:t>输入相关内容请输入</a:t>
              </a:r>
              <a:r>
                <a:rPr lang="zh-CN" altLang="en-US" sz="1400" dirty="0" smtClean="0">
                  <a:solidFill>
                    <a:schemeClr val="bg1"/>
                  </a:solidFill>
                  <a:latin typeface="黑体" panose="02010609060101010101" pitchFamily="49" charset="-122"/>
                  <a:ea typeface="黑体" panose="02010609060101010101" pitchFamily="49" charset="-122"/>
                </a:rPr>
                <a:t>相关</a:t>
              </a:r>
              <a:endParaRPr lang="zh-CN" altLang="en-US" sz="1400" dirty="0">
                <a:solidFill>
                  <a:schemeClr val="bg1"/>
                </a:solidFill>
                <a:latin typeface="黑体" panose="02010609060101010101" pitchFamily="49" charset="-122"/>
                <a:ea typeface="黑体" panose="02010609060101010101" pitchFamily="49" charset="-122"/>
              </a:endParaRPr>
            </a:p>
          </p:txBody>
        </p:sp>
      </p:grpSp>
      <p:sp>
        <p:nvSpPr>
          <p:cNvPr id="15" name="Line 2"/>
          <p:cNvSpPr>
            <a:spLocks noChangeShapeType="1"/>
          </p:cNvSpPr>
          <p:nvPr/>
        </p:nvSpPr>
        <p:spPr bwMode="auto">
          <a:xfrm flipV="1">
            <a:off x="1627547" y="4656547"/>
            <a:ext cx="5632370" cy="31825"/>
          </a:xfrm>
          <a:prstGeom prst="line">
            <a:avLst/>
          </a:prstGeom>
          <a:noFill/>
          <a:ln w="3175" cap="flat" cmpd="sng">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9060101010101" pitchFamily="49" charset="-122"/>
              <a:ea typeface="黑体" panose="02010609060101010101" pitchFamily="49" charset="-122"/>
            </a:endParaRPr>
          </a:p>
        </p:txBody>
      </p:sp>
      <p:sp>
        <p:nvSpPr>
          <p:cNvPr id="16" name="Line 3"/>
          <p:cNvSpPr>
            <a:spLocks noChangeShapeType="1"/>
          </p:cNvSpPr>
          <p:nvPr/>
        </p:nvSpPr>
        <p:spPr bwMode="auto">
          <a:xfrm>
            <a:off x="1625425" y="3880036"/>
            <a:ext cx="5634491" cy="0"/>
          </a:xfrm>
          <a:prstGeom prst="line">
            <a:avLst/>
          </a:prstGeom>
          <a:noFill/>
          <a:ln w="3175" cap="flat" cmpd="sng">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9060101010101" pitchFamily="49" charset="-122"/>
              <a:ea typeface="黑体" panose="02010609060101010101" pitchFamily="49" charset="-122"/>
            </a:endParaRPr>
          </a:p>
        </p:txBody>
      </p:sp>
      <p:sp>
        <p:nvSpPr>
          <p:cNvPr id="17" name="Line 4"/>
          <p:cNvSpPr>
            <a:spLocks noChangeShapeType="1"/>
          </p:cNvSpPr>
          <p:nvPr/>
        </p:nvSpPr>
        <p:spPr bwMode="auto">
          <a:xfrm>
            <a:off x="1625425" y="3069578"/>
            <a:ext cx="5634491" cy="0"/>
          </a:xfrm>
          <a:prstGeom prst="line">
            <a:avLst/>
          </a:prstGeom>
          <a:noFill/>
          <a:ln w="3175" cap="flat" cmpd="sng">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9060101010101" pitchFamily="49" charset="-122"/>
              <a:ea typeface="黑体" panose="02010609060101010101" pitchFamily="49" charset="-122"/>
            </a:endParaRPr>
          </a:p>
        </p:txBody>
      </p:sp>
      <p:sp>
        <p:nvSpPr>
          <p:cNvPr id="18" name="Line 5"/>
          <p:cNvSpPr>
            <a:spLocks noChangeShapeType="1"/>
          </p:cNvSpPr>
          <p:nvPr/>
        </p:nvSpPr>
        <p:spPr bwMode="auto">
          <a:xfrm>
            <a:off x="1625425" y="2259120"/>
            <a:ext cx="5634491" cy="0"/>
          </a:xfrm>
          <a:prstGeom prst="line">
            <a:avLst/>
          </a:prstGeom>
          <a:noFill/>
          <a:ln w="3175" cap="flat" cmpd="sng">
            <a:solidFill>
              <a:schemeClr val="bg1"/>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9060101010101" pitchFamily="49" charset="-122"/>
              <a:ea typeface="黑体" panose="02010609060101010101" pitchFamily="49" charset="-122"/>
            </a:endParaRPr>
          </a:p>
        </p:txBody>
      </p:sp>
      <p:sp>
        <p:nvSpPr>
          <p:cNvPr id="19" name="Rectangle 11"/>
          <p:cNvSpPr>
            <a:spLocks noChangeArrowheads="1"/>
          </p:cNvSpPr>
          <p:nvPr/>
        </p:nvSpPr>
        <p:spPr bwMode="auto">
          <a:xfrm>
            <a:off x="1859316" y="4381944"/>
            <a:ext cx="441296" cy="950484"/>
          </a:xfrm>
          <a:prstGeom prst="rect">
            <a:avLst/>
          </a:prstGeom>
          <a:solidFill>
            <a:schemeClr val="bg1">
              <a:lumMod val="65000"/>
            </a:schemeClr>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20" name="Rectangle 12"/>
          <p:cNvSpPr>
            <a:spLocks noChangeArrowheads="1"/>
          </p:cNvSpPr>
          <p:nvPr/>
        </p:nvSpPr>
        <p:spPr bwMode="auto">
          <a:xfrm>
            <a:off x="3155460" y="4150687"/>
            <a:ext cx="441296" cy="1181741"/>
          </a:xfrm>
          <a:prstGeom prst="rect">
            <a:avLst/>
          </a:prstGeom>
          <a:solidFill>
            <a:schemeClr val="bg1">
              <a:lumMod val="65000"/>
            </a:schemeClr>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21" name="Rectangle 13"/>
          <p:cNvSpPr>
            <a:spLocks noChangeArrowheads="1"/>
          </p:cNvSpPr>
          <p:nvPr/>
        </p:nvSpPr>
        <p:spPr bwMode="auto">
          <a:xfrm>
            <a:off x="4451604" y="4381944"/>
            <a:ext cx="441296" cy="950484"/>
          </a:xfrm>
          <a:prstGeom prst="rect">
            <a:avLst/>
          </a:prstGeom>
          <a:solidFill>
            <a:schemeClr val="bg1">
              <a:lumMod val="65000"/>
            </a:schemeClr>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22" name="Rectangle 14"/>
          <p:cNvSpPr>
            <a:spLocks noChangeArrowheads="1"/>
          </p:cNvSpPr>
          <p:nvPr/>
        </p:nvSpPr>
        <p:spPr bwMode="auto">
          <a:xfrm>
            <a:off x="5747748" y="3664837"/>
            <a:ext cx="439175" cy="1667591"/>
          </a:xfrm>
          <a:prstGeom prst="rect">
            <a:avLst/>
          </a:prstGeom>
          <a:solidFill>
            <a:schemeClr val="bg1">
              <a:lumMod val="65000"/>
            </a:schemeClr>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23" name="Line 15"/>
          <p:cNvSpPr>
            <a:spLocks noChangeShapeType="1"/>
          </p:cNvSpPr>
          <p:nvPr/>
        </p:nvSpPr>
        <p:spPr bwMode="auto">
          <a:xfrm flipV="1">
            <a:off x="1629669" y="5346073"/>
            <a:ext cx="5630248" cy="4243"/>
          </a:xfrm>
          <a:prstGeom prst="line">
            <a:avLst/>
          </a:prstGeom>
          <a:noFill/>
          <a:ln w="9525" cap="flat" cmpd="sng">
            <a:solidFill>
              <a:schemeClr val="bg1"/>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9060101010101" pitchFamily="49" charset="-122"/>
              <a:ea typeface="黑体" panose="02010609060101010101" pitchFamily="49" charset="-122"/>
            </a:endParaRPr>
          </a:p>
        </p:txBody>
      </p:sp>
      <p:sp>
        <p:nvSpPr>
          <p:cNvPr id="24" name="Line 16"/>
          <p:cNvSpPr>
            <a:spLocks noChangeShapeType="1"/>
          </p:cNvSpPr>
          <p:nvPr/>
        </p:nvSpPr>
        <p:spPr bwMode="auto">
          <a:xfrm>
            <a:off x="1627546" y="1834797"/>
            <a:ext cx="2122" cy="3515520"/>
          </a:xfrm>
          <a:prstGeom prst="line">
            <a:avLst/>
          </a:prstGeom>
          <a:noFill/>
          <a:ln w="9525" cap="flat" cmpd="sng">
            <a:solidFill>
              <a:schemeClr val="bg1"/>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黑体" panose="02010609060101010101" pitchFamily="49" charset="-122"/>
              <a:ea typeface="黑体" panose="02010609060101010101" pitchFamily="49" charset="-122"/>
            </a:endParaRPr>
          </a:p>
        </p:txBody>
      </p:sp>
      <p:sp>
        <p:nvSpPr>
          <p:cNvPr id="25" name="Text Box 17"/>
          <p:cNvSpPr txBox="1">
            <a:spLocks noChangeArrowheads="1"/>
          </p:cNvSpPr>
          <p:nvPr/>
        </p:nvSpPr>
        <p:spPr bwMode="auto">
          <a:xfrm>
            <a:off x="1103998" y="4465602"/>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bg1"/>
                </a:solidFill>
                <a:latin typeface="黑体" panose="02010609060101010101" pitchFamily="49" charset="-122"/>
                <a:ea typeface="黑体" panose="02010609060101010101" pitchFamily="49" charset="-122"/>
              </a:rPr>
              <a:t>20</a:t>
            </a:r>
            <a:endParaRPr lang="zh-CN" altLang="en-US" dirty="0">
              <a:solidFill>
                <a:schemeClr val="bg1"/>
              </a:solidFill>
              <a:latin typeface="黑体" panose="02010609060101010101" pitchFamily="49" charset="-122"/>
              <a:ea typeface="黑体" panose="02010609060101010101" pitchFamily="49" charset="-122"/>
            </a:endParaRPr>
          </a:p>
        </p:txBody>
      </p:sp>
      <p:sp>
        <p:nvSpPr>
          <p:cNvPr id="26" name="Text Box 18"/>
          <p:cNvSpPr txBox="1">
            <a:spLocks noChangeArrowheads="1"/>
          </p:cNvSpPr>
          <p:nvPr/>
        </p:nvSpPr>
        <p:spPr bwMode="auto">
          <a:xfrm>
            <a:off x="1103998" y="3682726"/>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bg1"/>
                </a:solidFill>
                <a:latin typeface="黑体" panose="02010609060101010101" pitchFamily="49" charset="-122"/>
                <a:ea typeface="黑体" panose="02010609060101010101" pitchFamily="49" charset="-122"/>
              </a:rPr>
              <a:t>40</a:t>
            </a:r>
            <a:endParaRPr lang="zh-CN" altLang="en-US" dirty="0">
              <a:solidFill>
                <a:schemeClr val="bg1"/>
              </a:solidFill>
              <a:latin typeface="黑体" panose="02010609060101010101" pitchFamily="49" charset="-122"/>
              <a:ea typeface="黑体" panose="02010609060101010101" pitchFamily="49" charset="-122"/>
            </a:endParaRPr>
          </a:p>
        </p:txBody>
      </p:sp>
      <p:sp>
        <p:nvSpPr>
          <p:cNvPr id="27" name="Text Box 19"/>
          <p:cNvSpPr txBox="1">
            <a:spLocks noChangeArrowheads="1"/>
          </p:cNvSpPr>
          <p:nvPr/>
        </p:nvSpPr>
        <p:spPr bwMode="auto">
          <a:xfrm>
            <a:off x="1103998" y="2802254"/>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bg1"/>
                </a:solidFill>
                <a:latin typeface="黑体" panose="02010609060101010101" pitchFamily="49" charset="-122"/>
                <a:ea typeface="黑体" panose="02010609060101010101" pitchFamily="49" charset="-122"/>
              </a:rPr>
              <a:t>60</a:t>
            </a:r>
            <a:endParaRPr lang="zh-CN" altLang="en-US" dirty="0">
              <a:solidFill>
                <a:schemeClr val="bg1"/>
              </a:solidFill>
              <a:latin typeface="黑体" panose="02010609060101010101" pitchFamily="49" charset="-122"/>
              <a:ea typeface="黑体" panose="02010609060101010101" pitchFamily="49" charset="-122"/>
            </a:endParaRPr>
          </a:p>
        </p:txBody>
      </p:sp>
      <p:sp>
        <p:nvSpPr>
          <p:cNvPr id="28" name="Text Box 20"/>
          <p:cNvSpPr txBox="1">
            <a:spLocks noChangeArrowheads="1"/>
          </p:cNvSpPr>
          <p:nvPr/>
        </p:nvSpPr>
        <p:spPr bwMode="auto">
          <a:xfrm>
            <a:off x="1103998" y="2021499"/>
            <a:ext cx="66831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dirty="0">
                <a:solidFill>
                  <a:schemeClr val="bg1"/>
                </a:solidFill>
                <a:latin typeface="黑体" panose="02010609060101010101" pitchFamily="49" charset="-122"/>
                <a:ea typeface="黑体" panose="02010609060101010101" pitchFamily="49" charset="-122"/>
              </a:rPr>
              <a:t>80</a:t>
            </a:r>
            <a:endParaRPr lang="zh-CN" altLang="en-US" dirty="0">
              <a:solidFill>
                <a:schemeClr val="bg1"/>
              </a:solidFill>
              <a:latin typeface="黑体" panose="02010609060101010101" pitchFamily="49" charset="-122"/>
              <a:ea typeface="黑体" panose="02010609060101010101" pitchFamily="49" charset="-122"/>
            </a:endParaRPr>
          </a:p>
        </p:txBody>
      </p:sp>
      <p:sp>
        <p:nvSpPr>
          <p:cNvPr id="29" name="Rectangle 21"/>
          <p:cNvSpPr>
            <a:spLocks noChangeArrowheads="1"/>
          </p:cNvSpPr>
          <p:nvPr/>
        </p:nvSpPr>
        <p:spPr bwMode="auto">
          <a:xfrm>
            <a:off x="2383355" y="3927918"/>
            <a:ext cx="441296" cy="1404510"/>
          </a:xfrm>
          <a:prstGeom prst="rect">
            <a:avLst/>
          </a:prstGeom>
          <a:solidFill>
            <a:schemeClr val="bg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30" name="Rectangle 22"/>
          <p:cNvSpPr>
            <a:spLocks noChangeArrowheads="1"/>
          </p:cNvSpPr>
          <p:nvPr/>
        </p:nvSpPr>
        <p:spPr bwMode="auto">
          <a:xfrm>
            <a:off x="3664648" y="3669080"/>
            <a:ext cx="441296" cy="1663348"/>
          </a:xfrm>
          <a:prstGeom prst="rect">
            <a:avLst/>
          </a:prstGeom>
          <a:solidFill>
            <a:schemeClr val="bg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31" name="Rectangle 23"/>
          <p:cNvSpPr>
            <a:spLocks noChangeArrowheads="1"/>
          </p:cNvSpPr>
          <p:nvPr/>
        </p:nvSpPr>
        <p:spPr bwMode="auto">
          <a:xfrm>
            <a:off x="4973522" y="2867109"/>
            <a:ext cx="441296" cy="2465319"/>
          </a:xfrm>
          <a:prstGeom prst="rect">
            <a:avLst/>
          </a:prstGeom>
          <a:solidFill>
            <a:schemeClr val="bg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32" name="Rectangle 24"/>
          <p:cNvSpPr>
            <a:spLocks noChangeArrowheads="1"/>
          </p:cNvSpPr>
          <p:nvPr/>
        </p:nvSpPr>
        <p:spPr bwMode="auto">
          <a:xfrm>
            <a:off x="6271789" y="3051689"/>
            <a:ext cx="439174" cy="2280739"/>
          </a:xfrm>
          <a:prstGeom prst="rect">
            <a:avLst/>
          </a:prstGeom>
          <a:solidFill>
            <a:schemeClr val="bg1"/>
          </a:solidFill>
          <a:ln>
            <a:noFill/>
          </a:ln>
          <a:effectLst>
            <a:outerShdw blurRad="139700" dist="101600" dir="7200000" algn="ctr" rotWithShape="0">
              <a:schemeClr val="tx2">
                <a:lumMod val="50000"/>
                <a:alpha val="34000"/>
              </a:schemeClr>
            </a:outerShdw>
          </a:effectLst>
        </p:spPr>
        <p:txBody>
          <a:bodyPr anchor="ctr"/>
          <a:lstStyle/>
          <a:p>
            <a:endParaRPr lang="zh-CN" altLang="en-US">
              <a:latin typeface="黑体" panose="02010609060101010101" pitchFamily="49" charset="-122"/>
              <a:ea typeface="黑体" panose="02010609060101010101" pitchFamily="49" charset="-122"/>
            </a:endParaRPr>
          </a:p>
        </p:txBody>
      </p:sp>
      <p:sp>
        <p:nvSpPr>
          <p:cNvPr id="33" name="Text Box 25"/>
          <p:cNvSpPr txBox="1">
            <a:spLocks noChangeArrowheads="1"/>
          </p:cNvSpPr>
          <p:nvPr/>
        </p:nvSpPr>
        <p:spPr bwMode="auto">
          <a:xfrm>
            <a:off x="2296369" y="3456005"/>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latin typeface="黑体" panose="02010609060101010101" pitchFamily="49" charset="-122"/>
                <a:ea typeface="黑体" panose="02010609060101010101" pitchFamily="49" charset="-122"/>
              </a:rPr>
              <a:t>38%</a:t>
            </a:r>
            <a:endParaRPr lang="zh-CN" altLang="en-US" b="1" dirty="0">
              <a:solidFill>
                <a:schemeClr val="bg1"/>
              </a:solidFill>
              <a:latin typeface="黑体" panose="02010609060101010101" pitchFamily="49" charset="-122"/>
              <a:ea typeface="黑体" panose="02010609060101010101" pitchFamily="49" charset="-122"/>
            </a:endParaRPr>
          </a:p>
        </p:txBody>
      </p:sp>
      <p:sp>
        <p:nvSpPr>
          <p:cNvPr id="34" name="Text Box 26"/>
          <p:cNvSpPr txBox="1">
            <a:spLocks noChangeArrowheads="1"/>
          </p:cNvSpPr>
          <p:nvPr/>
        </p:nvSpPr>
        <p:spPr bwMode="auto">
          <a:xfrm>
            <a:off x="3592513" y="3282033"/>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latin typeface="黑体" panose="02010609060101010101" pitchFamily="49" charset="-122"/>
                <a:ea typeface="黑体" panose="02010609060101010101" pitchFamily="49" charset="-122"/>
              </a:rPr>
              <a:t>49%</a:t>
            </a:r>
            <a:endParaRPr lang="zh-CN" altLang="en-US" b="1" dirty="0">
              <a:solidFill>
                <a:schemeClr val="bg1"/>
              </a:solidFill>
              <a:latin typeface="黑体" panose="02010609060101010101" pitchFamily="49" charset="-122"/>
              <a:ea typeface="黑体" panose="02010609060101010101" pitchFamily="49" charset="-122"/>
            </a:endParaRPr>
          </a:p>
        </p:txBody>
      </p:sp>
      <p:sp>
        <p:nvSpPr>
          <p:cNvPr id="35" name="Text Box 27"/>
          <p:cNvSpPr txBox="1">
            <a:spLocks noChangeArrowheads="1"/>
          </p:cNvSpPr>
          <p:nvPr/>
        </p:nvSpPr>
        <p:spPr bwMode="auto">
          <a:xfrm>
            <a:off x="4861077" y="2514007"/>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latin typeface="黑体" panose="02010609060101010101" pitchFamily="49" charset="-122"/>
                <a:ea typeface="黑体" panose="02010609060101010101" pitchFamily="49" charset="-122"/>
              </a:rPr>
              <a:t>67%</a:t>
            </a:r>
            <a:endParaRPr lang="zh-CN" altLang="en-US" b="1" dirty="0">
              <a:solidFill>
                <a:schemeClr val="bg1"/>
              </a:solidFill>
              <a:latin typeface="黑体" panose="02010609060101010101" pitchFamily="49" charset="-122"/>
              <a:ea typeface="黑体" panose="02010609060101010101" pitchFamily="49" charset="-122"/>
            </a:endParaRPr>
          </a:p>
        </p:txBody>
      </p:sp>
      <p:sp>
        <p:nvSpPr>
          <p:cNvPr id="36" name="Text Box 28"/>
          <p:cNvSpPr txBox="1">
            <a:spLocks noChangeArrowheads="1"/>
          </p:cNvSpPr>
          <p:nvPr/>
        </p:nvSpPr>
        <p:spPr bwMode="auto">
          <a:xfrm>
            <a:off x="6150856" y="2514007"/>
            <a:ext cx="53091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r>
              <a:rPr lang="zh-CN" altLang="en-US" b="1" dirty="0">
                <a:solidFill>
                  <a:schemeClr val="bg1"/>
                </a:solidFill>
                <a:latin typeface="黑体" panose="02010609060101010101" pitchFamily="49" charset="-122"/>
                <a:ea typeface="黑体" panose="02010609060101010101" pitchFamily="49" charset="-122"/>
              </a:rPr>
              <a:t>60%</a:t>
            </a:r>
            <a:endParaRPr lang="zh-CN" altLang="en-US" b="1" dirty="0">
              <a:solidFill>
                <a:schemeClr val="bg1"/>
              </a:solidFill>
              <a:latin typeface="黑体" panose="02010609060101010101" pitchFamily="49" charset="-122"/>
              <a:ea typeface="黑体" panose="02010609060101010101" pitchFamily="49" charset="-122"/>
            </a:endParaRPr>
          </a:p>
        </p:txBody>
      </p:sp>
      <p:sp>
        <p:nvSpPr>
          <p:cNvPr id="37" name="Rectangle 29"/>
          <p:cNvSpPr>
            <a:spLocks noChangeArrowheads="1"/>
          </p:cNvSpPr>
          <p:nvPr/>
        </p:nvSpPr>
        <p:spPr bwMode="auto">
          <a:xfrm>
            <a:off x="1657034" y="5877925"/>
            <a:ext cx="323382" cy="163364"/>
          </a:xfrm>
          <a:prstGeom prst="rect">
            <a:avLst/>
          </a:prstGeom>
          <a:solidFill>
            <a:schemeClr val="bg1">
              <a:lumMod val="65000"/>
            </a:schemeClr>
          </a:solidFill>
          <a:ln>
            <a:noFill/>
          </a:ln>
          <a:effectLst/>
        </p:spPr>
        <p:txBody>
          <a:bodyPr anchor="ctr"/>
          <a:lstStyle/>
          <a:p>
            <a:endParaRPr lang="zh-CN" altLang="en-US" sz="1400">
              <a:latin typeface="黑体" panose="02010609060101010101" pitchFamily="49" charset="-122"/>
              <a:ea typeface="黑体" panose="02010609060101010101" pitchFamily="49" charset="-122"/>
            </a:endParaRPr>
          </a:p>
        </p:txBody>
      </p:sp>
      <p:sp>
        <p:nvSpPr>
          <p:cNvPr id="38" name="Rectangle 30"/>
          <p:cNvSpPr>
            <a:spLocks noChangeArrowheads="1"/>
          </p:cNvSpPr>
          <p:nvPr/>
        </p:nvSpPr>
        <p:spPr bwMode="auto">
          <a:xfrm>
            <a:off x="3578110" y="5877925"/>
            <a:ext cx="307185" cy="163363"/>
          </a:xfrm>
          <a:prstGeom prst="rect">
            <a:avLst/>
          </a:prstGeom>
          <a:solidFill>
            <a:schemeClr val="bg1"/>
          </a:solidFill>
          <a:ln>
            <a:noFill/>
          </a:ln>
          <a:effectLst/>
        </p:spPr>
        <p:txBody>
          <a:bodyPr anchor="ctr"/>
          <a:lstStyle/>
          <a:p>
            <a:endParaRPr lang="zh-CN" altLang="en-US" sz="1400">
              <a:latin typeface="黑体" panose="02010609060101010101" pitchFamily="49" charset="-122"/>
              <a:ea typeface="黑体" panose="02010609060101010101" pitchFamily="49" charset="-122"/>
            </a:endParaRPr>
          </a:p>
        </p:txBody>
      </p:sp>
      <p:sp>
        <p:nvSpPr>
          <p:cNvPr id="39" name="Text Box 31"/>
          <p:cNvSpPr txBox="1">
            <a:spLocks noChangeArrowheads="1"/>
          </p:cNvSpPr>
          <p:nvPr/>
        </p:nvSpPr>
        <p:spPr bwMode="auto">
          <a:xfrm>
            <a:off x="1988263" y="5794992"/>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bg1"/>
                </a:solidFill>
                <a:latin typeface="黑体" panose="02010609060101010101" pitchFamily="49" charset="-122"/>
                <a:ea typeface="黑体" panose="02010609060101010101" pitchFamily="49" charset="-122"/>
              </a:rPr>
              <a:t>计划数</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40" name="Text Box 32"/>
          <p:cNvSpPr txBox="1">
            <a:spLocks noChangeArrowheads="1"/>
          </p:cNvSpPr>
          <p:nvPr/>
        </p:nvSpPr>
        <p:spPr bwMode="auto">
          <a:xfrm>
            <a:off x="3996517" y="5790749"/>
            <a:ext cx="172911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r>
              <a:rPr lang="zh-CN" altLang="en-US" sz="1600" dirty="0" smtClean="0">
                <a:solidFill>
                  <a:schemeClr val="bg1"/>
                </a:solidFill>
                <a:latin typeface="黑体" panose="02010609060101010101" pitchFamily="49" charset="-122"/>
                <a:ea typeface="黑体" panose="02010609060101010101" pitchFamily="49" charset="-122"/>
              </a:rPr>
              <a:t>实际</a:t>
            </a:r>
            <a:r>
              <a:rPr lang="zh-CN" altLang="en-US" sz="1600" dirty="0">
                <a:solidFill>
                  <a:schemeClr val="bg1"/>
                </a:solidFill>
                <a:latin typeface="黑体" panose="02010609060101010101" pitchFamily="49" charset="-122"/>
                <a:ea typeface="黑体" panose="02010609060101010101" pitchFamily="49" charset="-122"/>
              </a:rPr>
              <a:t>数</a:t>
            </a:r>
            <a:endParaRPr lang="zh-CN" altLang="en-US" sz="1600" dirty="0">
              <a:solidFill>
                <a:schemeClr val="bg1"/>
              </a:solidFill>
              <a:latin typeface="黑体" panose="02010609060101010101" pitchFamily="49" charset="-122"/>
              <a:ea typeface="黑体" panose="02010609060101010101" pitchFamily="49" charset="-122"/>
            </a:endParaRPr>
          </a:p>
        </p:txBody>
      </p:sp>
      <p:sp>
        <p:nvSpPr>
          <p:cNvPr id="41" name="Text Box 33"/>
          <p:cNvSpPr txBox="1">
            <a:spLocks noChangeArrowheads="1"/>
          </p:cNvSpPr>
          <p:nvPr/>
        </p:nvSpPr>
        <p:spPr bwMode="auto">
          <a:xfrm>
            <a:off x="1967518" y="5405479"/>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bg1"/>
                </a:solidFill>
                <a:latin typeface="黑体" panose="02010609060101010101" pitchFamily="49" charset="-122"/>
                <a:ea typeface="黑体" panose="02010609060101010101" pitchFamily="49" charset="-122"/>
              </a:rPr>
              <a:t>业务一</a:t>
            </a:r>
            <a:endParaRPr lang="zh-CN" altLang="en-US" dirty="0">
              <a:solidFill>
                <a:schemeClr val="bg1"/>
              </a:solidFill>
              <a:latin typeface="黑体" panose="02010609060101010101" pitchFamily="49" charset="-122"/>
              <a:ea typeface="黑体" panose="02010609060101010101" pitchFamily="49" charset="-122"/>
            </a:endParaRPr>
          </a:p>
        </p:txBody>
      </p:sp>
      <p:sp>
        <p:nvSpPr>
          <p:cNvPr id="42" name="Text Box 34"/>
          <p:cNvSpPr txBox="1">
            <a:spLocks noChangeArrowheads="1"/>
          </p:cNvSpPr>
          <p:nvPr/>
        </p:nvSpPr>
        <p:spPr bwMode="auto">
          <a:xfrm>
            <a:off x="3212745" y="5405479"/>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bg1"/>
                </a:solidFill>
                <a:latin typeface="黑体" panose="02010609060101010101" pitchFamily="49" charset="-122"/>
                <a:ea typeface="黑体" panose="02010609060101010101" pitchFamily="49" charset="-122"/>
              </a:rPr>
              <a:t>业务二</a:t>
            </a:r>
            <a:endParaRPr lang="zh-CN" altLang="en-US" dirty="0">
              <a:solidFill>
                <a:schemeClr val="bg1"/>
              </a:solidFill>
              <a:latin typeface="黑体" panose="02010609060101010101" pitchFamily="49" charset="-122"/>
              <a:ea typeface="黑体" panose="02010609060101010101" pitchFamily="49" charset="-122"/>
            </a:endParaRPr>
          </a:p>
        </p:txBody>
      </p:sp>
      <p:sp>
        <p:nvSpPr>
          <p:cNvPr id="43" name="Text Box 35"/>
          <p:cNvSpPr txBox="1">
            <a:spLocks noChangeArrowheads="1"/>
          </p:cNvSpPr>
          <p:nvPr/>
        </p:nvSpPr>
        <p:spPr bwMode="auto">
          <a:xfrm>
            <a:off x="4532225" y="5405479"/>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bg1"/>
                </a:solidFill>
                <a:latin typeface="黑体" panose="02010609060101010101" pitchFamily="49" charset="-122"/>
                <a:ea typeface="黑体" panose="02010609060101010101" pitchFamily="49" charset="-122"/>
              </a:rPr>
              <a:t>业务三</a:t>
            </a:r>
            <a:endParaRPr lang="zh-CN" altLang="en-US" dirty="0">
              <a:solidFill>
                <a:schemeClr val="bg1"/>
              </a:solidFill>
              <a:latin typeface="黑体" panose="02010609060101010101" pitchFamily="49" charset="-122"/>
              <a:ea typeface="黑体" panose="02010609060101010101" pitchFamily="49" charset="-122"/>
            </a:endParaRPr>
          </a:p>
        </p:txBody>
      </p:sp>
      <p:sp>
        <p:nvSpPr>
          <p:cNvPr id="44" name="Text Box 36"/>
          <p:cNvSpPr txBox="1">
            <a:spLocks noChangeArrowheads="1"/>
          </p:cNvSpPr>
          <p:nvPr/>
        </p:nvSpPr>
        <p:spPr bwMode="auto">
          <a:xfrm>
            <a:off x="5819883" y="5405479"/>
            <a:ext cx="1084282"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dirty="0" smtClean="0">
                <a:solidFill>
                  <a:schemeClr val="bg1"/>
                </a:solidFill>
                <a:latin typeface="黑体" panose="02010609060101010101" pitchFamily="49" charset="-122"/>
                <a:ea typeface="黑体" panose="02010609060101010101" pitchFamily="49" charset="-122"/>
              </a:rPr>
              <a:t>业务四</a:t>
            </a:r>
            <a:endParaRPr lang="zh-CN" altLang="en-US" dirty="0">
              <a:solidFill>
                <a:schemeClr val="bg1"/>
              </a:solidFill>
              <a:latin typeface="黑体" panose="02010609060101010101" pitchFamily="49" charset="-122"/>
              <a:ea typeface="黑体" panose="02010609060101010101" pitchFamily="49"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64" presetClass="path" presetSubtype="0" accel="50000" fill="hold" grpId="1" nodeType="withEffect" p14:presetBounceEnd="40000">
                                      <p:stCondLst>
                                        <p:cond delay="0"/>
                                      </p:stCondLst>
                                      <p:childTnLst>
                                        <p:animMotion origin="layout" path="M 0.02474 0.10393 L 1.45833E-6 7.40741E-7 " pathEditMode="relative" rAng="0" ptsTypes="AA" p14:bounceEnd="40000">
                                          <p:cBhvr>
                                            <p:cTn id="28" dur="500" fill="hold"/>
                                            <p:tgtEl>
                                              <p:spTgt spid="25"/>
                                            </p:tgtEl>
                                            <p:attrNameLst>
                                              <p:attrName>ppt_x</p:attrName>
                                              <p:attrName>ppt_y</p:attrName>
                                            </p:attrNameLst>
                                          </p:cBhvr>
                                          <p:rCtr x="-1237" y="-5208"/>
                                        </p:animMotion>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64" presetClass="path" presetSubtype="0" accel="50000" fill="hold" grpId="1" nodeType="withEffect" p14:presetBounceEnd="40000">
                                      <p:stCondLst>
                                        <p:cond delay="0"/>
                                      </p:stCondLst>
                                      <p:childTnLst>
                                        <p:animMotion origin="layout" path="M 0.02474 0.10393 L 1.45833E-6 1.11111E-6 " pathEditMode="relative" rAng="0" ptsTypes="AA" p14:bounceEnd="40000">
                                          <p:cBhvr>
                                            <p:cTn id="32" dur="500" fill="hold"/>
                                            <p:tgtEl>
                                              <p:spTgt spid="26"/>
                                            </p:tgtEl>
                                            <p:attrNameLst>
                                              <p:attrName>ppt_x</p:attrName>
                                              <p:attrName>ppt_y</p:attrName>
                                            </p:attrNameLst>
                                          </p:cBhvr>
                                          <p:rCtr x="-1237" y="-5208"/>
                                        </p:animMotion>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64" presetClass="path" presetSubtype="0" accel="50000" fill="hold" grpId="1" nodeType="withEffect" p14:presetBounceEnd="40000">
                                      <p:stCondLst>
                                        <p:cond delay="0"/>
                                      </p:stCondLst>
                                      <p:childTnLst>
                                        <p:animMotion origin="layout" path="M 0.02474 0.10393 L 1.45833E-6 3.33333E-6 " pathEditMode="relative" rAng="0" ptsTypes="AA" p14:bounceEnd="40000">
                                          <p:cBhvr>
                                            <p:cTn id="36" dur="500" fill="hold"/>
                                            <p:tgtEl>
                                              <p:spTgt spid="27"/>
                                            </p:tgtEl>
                                            <p:attrNameLst>
                                              <p:attrName>ppt_x</p:attrName>
                                              <p:attrName>ppt_y</p:attrName>
                                            </p:attrNameLst>
                                          </p:cBhvr>
                                          <p:rCtr x="-1237" y="-5208"/>
                                        </p:animMotion>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64" presetClass="path" presetSubtype="0" accel="50000" fill="hold" grpId="1" nodeType="withEffect" p14:presetBounceEnd="40000">
                                      <p:stCondLst>
                                        <p:cond delay="0"/>
                                      </p:stCondLst>
                                      <p:childTnLst>
                                        <p:animMotion origin="layout" path="M 0.02474 0.10393 L 1.45833E-6 2.22222E-6 " pathEditMode="relative" rAng="0" ptsTypes="AA" p14:bounceEnd="40000">
                                          <p:cBhvr>
                                            <p:cTn id="40" dur="500" fill="hold"/>
                                            <p:tgtEl>
                                              <p:spTgt spid="28"/>
                                            </p:tgtEl>
                                            <p:attrNameLst>
                                              <p:attrName>ppt_x</p:attrName>
                                              <p:attrName>ppt_y</p:attrName>
                                            </p:attrNameLst>
                                          </p:cBhvr>
                                          <p:rCtr x="-1237" y="-5208"/>
                                        </p:animMotion>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300"/>
                                            <p:tgtEl>
                                              <p:spTgt spid="41"/>
                                            </p:tgtEl>
                                          </p:cBhvr>
                                        </p:animEffect>
                                        <p:anim calcmode="lin" valueType="num">
                                          <p:cBhvr>
                                            <p:cTn id="45" dur="300" fill="hold"/>
                                            <p:tgtEl>
                                              <p:spTgt spid="41"/>
                                            </p:tgtEl>
                                            <p:attrNameLst>
                                              <p:attrName>ppt_x</p:attrName>
                                            </p:attrNameLst>
                                          </p:cBhvr>
                                          <p:tavLst>
                                            <p:tav tm="0">
                                              <p:val>
                                                <p:strVal val="#ppt_x"/>
                                              </p:val>
                                            </p:tav>
                                            <p:tav tm="100000">
                                              <p:val>
                                                <p:strVal val="#ppt_x"/>
                                              </p:val>
                                            </p:tav>
                                          </p:tavLst>
                                        </p:anim>
                                        <p:anim calcmode="lin" valueType="num">
                                          <p:cBhvr>
                                            <p:cTn id="46" dur="300" fill="hold"/>
                                            <p:tgtEl>
                                              <p:spTgt spid="4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300"/>
                                            <p:tgtEl>
                                              <p:spTgt spid="42"/>
                                            </p:tgtEl>
                                          </p:cBhvr>
                                        </p:animEffect>
                                        <p:anim calcmode="lin" valueType="num">
                                          <p:cBhvr>
                                            <p:cTn id="50" dur="300" fill="hold"/>
                                            <p:tgtEl>
                                              <p:spTgt spid="42"/>
                                            </p:tgtEl>
                                            <p:attrNameLst>
                                              <p:attrName>ppt_x</p:attrName>
                                            </p:attrNameLst>
                                          </p:cBhvr>
                                          <p:tavLst>
                                            <p:tav tm="0">
                                              <p:val>
                                                <p:strVal val="#ppt_x"/>
                                              </p:val>
                                            </p:tav>
                                            <p:tav tm="100000">
                                              <p:val>
                                                <p:strVal val="#ppt_x"/>
                                              </p:val>
                                            </p:tav>
                                          </p:tavLst>
                                        </p:anim>
                                        <p:anim calcmode="lin" valueType="num">
                                          <p:cBhvr>
                                            <p:cTn id="51" dur="3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300"/>
                                            <p:tgtEl>
                                              <p:spTgt spid="43"/>
                                            </p:tgtEl>
                                          </p:cBhvr>
                                        </p:animEffect>
                                        <p:anim calcmode="lin" valueType="num">
                                          <p:cBhvr>
                                            <p:cTn id="55" dur="300" fill="hold"/>
                                            <p:tgtEl>
                                              <p:spTgt spid="43"/>
                                            </p:tgtEl>
                                            <p:attrNameLst>
                                              <p:attrName>ppt_x</p:attrName>
                                            </p:attrNameLst>
                                          </p:cBhvr>
                                          <p:tavLst>
                                            <p:tav tm="0">
                                              <p:val>
                                                <p:strVal val="#ppt_x"/>
                                              </p:val>
                                            </p:tav>
                                            <p:tav tm="100000">
                                              <p:val>
                                                <p:strVal val="#ppt_x"/>
                                              </p:val>
                                            </p:tav>
                                          </p:tavLst>
                                        </p:anim>
                                        <p:anim calcmode="lin" valueType="num">
                                          <p:cBhvr>
                                            <p:cTn id="56" dur="300" fill="hold"/>
                                            <p:tgtEl>
                                              <p:spTgt spid="4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300"/>
                                            <p:tgtEl>
                                              <p:spTgt spid="44"/>
                                            </p:tgtEl>
                                          </p:cBhvr>
                                        </p:animEffect>
                                        <p:anim calcmode="lin" valueType="num">
                                          <p:cBhvr>
                                            <p:cTn id="60" dur="300" fill="hold"/>
                                            <p:tgtEl>
                                              <p:spTgt spid="44"/>
                                            </p:tgtEl>
                                            <p:attrNameLst>
                                              <p:attrName>ppt_x</p:attrName>
                                            </p:attrNameLst>
                                          </p:cBhvr>
                                          <p:tavLst>
                                            <p:tav tm="0">
                                              <p:val>
                                                <p:strVal val="#ppt_x"/>
                                              </p:val>
                                            </p:tav>
                                            <p:tav tm="100000">
                                              <p:val>
                                                <p:strVal val="#ppt_x"/>
                                              </p:val>
                                            </p:tav>
                                          </p:tavLst>
                                        </p:anim>
                                        <p:anim calcmode="lin" valueType="num">
                                          <p:cBhvr>
                                            <p:cTn id="61" dur="300" fill="hold"/>
                                            <p:tgtEl>
                                              <p:spTgt spid="44"/>
                                            </p:tgtEl>
                                            <p:attrNameLst>
                                              <p:attrName>ppt_y</p:attrName>
                                            </p:attrNameLst>
                                          </p:cBhvr>
                                          <p:tavLst>
                                            <p:tav tm="0">
                                              <p:val>
                                                <p:strVal val="#ppt_y+.1"/>
                                              </p:val>
                                            </p:tav>
                                            <p:tav tm="100000">
                                              <p:val>
                                                <p:strVal val="#ppt_y"/>
                                              </p:val>
                                            </p:tav>
                                          </p:tavLst>
                                        </p:anim>
                                      </p:childTnLst>
                                    </p:cTn>
                                  </p:par>
                                </p:childTnLst>
                              </p:cTn>
                            </p:par>
                            <p:par>
                              <p:cTn id="62" fill="hold">
                                <p:stCondLst>
                                  <p:cond delay="1500"/>
                                </p:stCondLst>
                                <p:childTnLst>
                                  <p:par>
                                    <p:cTn id="63" presetID="22" presetClass="entr" presetSubtype="4"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0"/>
                                            <p:tgtEl>
                                              <p:spTgt spid="19"/>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down)">
                                          <p:cBhvr>
                                            <p:cTn id="68" dur="500"/>
                                            <p:tgtEl>
                                              <p:spTgt spid="20"/>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down)">
                                          <p:cBhvr>
                                            <p:cTn id="74" dur="500"/>
                                            <p:tgtEl>
                                              <p:spTgt spid="22"/>
                                            </p:tgtEl>
                                          </p:cBhvr>
                                        </p:animEffect>
                                      </p:childTnLst>
                                    </p:cTn>
                                  </p:par>
                                </p:childTnLst>
                              </p:cTn>
                            </p:par>
                            <p:par>
                              <p:cTn id="75" fill="hold">
                                <p:stCondLst>
                                  <p:cond delay="2000"/>
                                </p:stCondLst>
                                <p:childTnLst>
                                  <p:par>
                                    <p:cTn id="76" presetID="22" presetClass="entr" presetSubtype="4"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down)">
                                          <p:cBhvr>
                                            <p:cTn id="78" dur="500"/>
                                            <p:tgtEl>
                                              <p:spTgt spid="29"/>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down)">
                                          <p:cBhvr>
                                            <p:cTn id="81" dur="500"/>
                                            <p:tgtEl>
                                              <p:spTgt spid="30"/>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down)">
                                          <p:cBhvr>
                                            <p:cTn id="84" dur="500"/>
                                            <p:tgtEl>
                                              <p:spTgt spid="3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down)">
                                          <p:cBhvr>
                                            <p:cTn id="87" dur="500"/>
                                            <p:tgtEl>
                                              <p:spTgt spid="32"/>
                                            </p:tgtEl>
                                          </p:cBhvr>
                                        </p:animEffect>
                                      </p:childTnLst>
                                    </p:cTn>
                                  </p:par>
                                </p:childTnLst>
                              </p:cTn>
                            </p:par>
                            <p:par>
                              <p:cTn id="88" fill="hold">
                                <p:stCondLst>
                                  <p:cond delay="2500"/>
                                </p:stCondLst>
                                <p:childTnLst>
                                  <p:par>
                                    <p:cTn id="89" presetID="56" presetClass="entr" presetSubtype="0" fill="hold" grpId="0" nodeType="afterEffect">
                                      <p:stCondLst>
                                        <p:cond delay="0"/>
                                      </p:stCondLst>
                                      <p:iterate type="lt">
                                        <p:tmPct val="10000"/>
                                      </p:iterate>
                                      <p:childTnLst>
                                        <p:set>
                                          <p:cBhvr>
                                            <p:cTn id="90" dur="1" fill="hold">
                                              <p:stCondLst>
                                                <p:cond delay="0"/>
                                              </p:stCondLst>
                                            </p:cTn>
                                            <p:tgtEl>
                                              <p:spTgt spid="33"/>
                                            </p:tgtEl>
                                            <p:attrNameLst>
                                              <p:attrName>style.visibility</p:attrName>
                                            </p:attrNameLst>
                                          </p:cBhvr>
                                          <p:to>
                                            <p:strVal val="visible"/>
                                          </p:to>
                                        </p:set>
                                        <p:anim by="(-#ppt_w*2)" calcmode="lin" valueType="num">
                                          <p:cBhvr rctx="PPT">
                                            <p:cTn id="91" dur="150" autoRev="1" fill="hold">
                                              <p:stCondLst>
                                                <p:cond delay="0"/>
                                              </p:stCondLst>
                                            </p:cTn>
                                            <p:tgtEl>
                                              <p:spTgt spid="33"/>
                                            </p:tgtEl>
                                            <p:attrNameLst>
                                              <p:attrName>ppt_w</p:attrName>
                                            </p:attrNameLst>
                                          </p:cBhvr>
                                        </p:anim>
                                        <p:anim by="(#ppt_w*0.50)" calcmode="lin" valueType="num">
                                          <p:cBhvr>
                                            <p:cTn id="92" dur="150" decel="50000" autoRev="1" fill="hold">
                                              <p:stCondLst>
                                                <p:cond delay="0"/>
                                              </p:stCondLst>
                                            </p:cTn>
                                            <p:tgtEl>
                                              <p:spTgt spid="33"/>
                                            </p:tgtEl>
                                            <p:attrNameLst>
                                              <p:attrName>ppt_x</p:attrName>
                                            </p:attrNameLst>
                                          </p:cBhvr>
                                        </p:anim>
                                        <p:anim from="(-#ppt_h/2)" to="(#ppt_y)" calcmode="lin" valueType="num">
                                          <p:cBhvr>
                                            <p:cTn id="93" dur="300" fill="hold">
                                              <p:stCondLst>
                                                <p:cond delay="0"/>
                                              </p:stCondLst>
                                            </p:cTn>
                                            <p:tgtEl>
                                              <p:spTgt spid="33"/>
                                            </p:tgtEl>
                                            <p:attrNameLst>
                                              <p:attrName>ppt_y</p:attrName>
                                            </p:attrNameLst>
                                          </p:cBhvr>
                                        </p:anim>
                                        <p:animRot by="21600000">
                                          <p:cBhvr>
                                            <p:cTn id="94" dur="300" fill="hold">
                                              <p:stCondLst>
                                                <p:cond delay="0"/>
                                              </p:stCondLst>
                                            </p:cTn>
                                            <p:tgtEl>
                                              <p:spTgt spid="33"/>
                                            </p:tgtEl>
                                            <p:attrNameLst>
                                              <p:attrName>r</p:attrName>
                                            </p:attrNameLst>
                                          </p:cBhvr>
                                        </p:animRot>
                                      </p:childTnLst>
                                    </p:cTn>
                                  </p:par>
                                  <p:par>
                                    <p:cTn id="95" presetID="56" presetClass="entr" presetSubtype="0" fill="hold" grpId="0" nodeType="withEffect">
                                      <p:stCondLst>
                                        <p:cond delay="0"/>
                                      </p:stCondLst>
                                      <p:iterate type="lt">
                                        <p:tmPct val="10000"/>
                                      </p:iterate>
                                      <p:childTnLst>
                                        <p:set>
                                          <p:cBhvr>
                                            <p:cTn id="96" dur="1" fill="hold">
                                              <p:stCondLst>
                                                <p:cond delay="0"/>
                                              </p:stCondLst>
                                            </p:cTn>
                                            <p:tgtEl>
                                              <p:spTgt spid="34"/>
                                            </p:tgtEl>
                                            <p:attrNameLst>
                                              <p:attrName>style.visibility</p:attrName>
                                            </p:attrNameLst>
                                          </p:cBhvr>
                                          <p:to>
                                            <p:strVal val="visible"/>
                                          </p:to>
                                        </p:set>
                                        <p:anim by="(-#ppt_w*2)" calcmode="lin" valueType="num">
                                          <p:cBhvr rctx="PPT">
                                            <p:cTn id="97" dur="150" autoRev="1" fill="hold">
                                              <p:stCondLst>
                                                <p:cond delay="0"/>
                                              </p:stCondLst>
                                            </p:cTn>
                                            <p:tgtEl>
                                              <p:spTgt spid="34"/>
                                            </p:tgtEl>
                                            <p:attrNameLst>
                                              <p:attrName>ppt_w</p:attrName>
                                            </p:attrNameLst>
                                          </p:cBhvr>
                                        </p:anim>
                                        <p:anim by="(#ppt_w*0.50)" calcmode="lin" valueType="num">
                                          <p:cBhvr>
                                            <p:cTn id="98" dur="150" decel="50000" autoRev="1" fill="hold">
                                              <p:stCondLst>
                                                <p:cond delay="0"/>
                                              </p:stCondLst>
                                            </p:cTn>
                                            <p:tgtEl>
                                              <p:spTgt spid="34"/>
                                            </p:tgtEl>
                                            <p:attrNameLst>
                                              <p:attrName>ppt_x</p:attrName>
                                            </p:attrNameLst>
                                          </p:cBhvr>
                                        </p:anim>
                                        <p:anim from="(-#ppt_h/2)" to="(#ppt_y)" calcmode="lin" valueType="num">
                                          <p:cBhvr>
                                            <p:cTn id="99" dur="300" fill="hold">
                                              <p:stCondLst>
                                                <p:cond delay="0"/>
                                              </p:stCondLst>
                                            </p:cTn>
                                            <p:tgtEl>
                                              <p:spTgt spid="34"/>
                                            </p:tgtEl>
                                            <p:attrNameLst>
                                              <p:attrName>ppt_y</p:attrName>
                                            </p:attrNameLst>
                                          </p:cBhvr>
                                        </p:anim>
                                        <p:animRot by="21600000">
                                          <p:cBhvr>
                                            <p:cTn id="100" dur="300" fill="hold">
                                              <p:stCondLst>
                                                <p:cond delay="0"/>
                                              </p:stCondLst>
                                            </p:cTn>
                                            <p:tgtEl>
                                              <p:spTgt spid="34"/>
                                            </p:tgtEl>
                                            <p:attrNameLst>
                                              <p:attrName>r</p:attrName>
                                            </p:attrNameLst>
                                          </p:cBhvr>
                                        </p:animRot>
                                      </p:childTnLst>
                                    </p:cTn>
                                  </p:par>
                                  <p:par>
                                    <p:cTn id="101" presetID="56" presetClass="entr" presetSubtype="0" fill="hold" grpId="0" nodeType="withEffect">
                                      <p:stCondLst>
                                        <p:cond delay="0"/>
                                      </p:stCondLst>
                                      <p:iterate type="lt">
                                        <p:tmPct val="10000"/>
                                      </p:iterate>
                                      <p:childTnLst>
                                        <p:set>
                                          <p:cBhvr>
                                            <p:cTn id="102" dur="1" fill="hold">
                                              <p:stCondLst>
                                                <p:cond delay="0"/>
                                              </p:stCondLst>
                                            </p:cTn>
                                            <p:tgtEl>
                                              <p:spTgt spid="35"/>
                                            </p:tgtEl>
                                            <p:attrNameLst>
                                              <p:attrName>style.visibility</p:attrName>
                                            </p:attrNameLst>
                                          </p:cBhvr>
                                          <p:to>
                                            <p:strVal val="visible"/>
                                          </p:to>
                                        </p:set>
                                        <p:anim by="(-#ppt_w*2)" calcmode="lin" valueType="num">
                                          <p:cBhvr rctx="PPT">
                                            <p:cTn id="103" dur="150" autoRev="1" fill="hold">
                                              <p:stCondLst>
                                                <p:cond delay="0"/>
                                              </p:stCondLst>
                                            </p:cTn>
                                            <p:tgtEl>
                                              <p:spTgt spid="35"/>
                                            </p:tgtEl>
                                            <p:attrNameLst>
                                              <p:attrName>ppt_w</p:attrName>
                                            </p:attrNameLst>
                                          </p:cBhvr>
                                        </p:anim>
                                        <p:anim by="(#ppt_w*0.50)" calcmode="lin" valueType="num">
                                          <p:cBhvr>
                                            <p:cTn id="104" dur="150" decel="50000" autoRev="1" fill="hold">
                                              <p:stCondLst>
                                                <p:cond delay="0"/>
                                              </p:stCondLst>
                                            </p:cTn>
                                            <p:tgtEl>
                                              <p:spTgt spid="35"/>
                                            </p:tgtEl>
                                            <p:attrNameLst>
                                              <p:attrName>ppt_x</p:attrName>
                                            </p:attrNameLst>
                                          </p:cBhvr>
                                        </p:anim>
                                        <p:anim from="(-#ppt_h/2)" to="(#ppt_y)" calcmode="lin" valueType="num">
                                          <p:cBhvr>
                                            <p:cTn id="105" dur="300" fill="hold">
                                              <p:stCondLst>
                                                <p:cond delay="0"/>
                                              </p:stCondLst>
                                            </p:cTn>
                                            <p:tgtEl>
                                              <p:spTgt spid="35"/>
                                            </p:tgtEl>
                                            <p:attrNameLst>
                                              <p:attrName>ppt_y</p:attrName>
                                            </p:attrNameLst>
                                          </p:cBhvr>
                                        </p:anim>
                                        <p:animRot by="21600000">
                                          <p:cBhvr>
                                            <p:cTn id="106" dur="300" fill="hold">
                                              <p:stCondLst>
                                                <p:cond delay="0"/>
                                              </p:stCondLst>
                                            </p:cTn>
                                            <p:tgtEl>
                                              <p:spTgt spid="35"/>
                                            </p:tgtEl>
                                            <p:attrNameLst>
                                              <p:attrName>r</p:attrName>
                                            </p:attrNameLst>
                                          </p:cBhvr>
                                        </p:animRot>
                                      </p:childTnLst>
                                    </p:cTn>
                                  </p:par>
                                  <p:par>
                                    <p:cTn id="107" presetID="56" presetClass="entr" presetSubtype="0" fill="hold" grpId="0" nodeType="withEffect">
                                      <p:stCondLst>
                                        <p:cond delay="0"/>
                                      </p:stCondLst>
                                      <p:iterate type="lt">
                                        <p:tmPct val="10000"/>
                                      </p:iterate>
                                      <p:childTnLst>
                                        <p:set>
                                          <p:cBhvr>
                                            <p:cTn id="108" dur="1" fill="hold">
                                              <p:stCondLst>
                                                <p:cond delay="0"/>
                                              </p:stCondLst>
                                            </p:cTn>
                                            <p:tgtEl>
                                              <p:spTgt spid="36"/>
                                            </p:tgtEl>
                                            <p:attrNameLst>
                                              <p:attrName>style.visibility</p:attrName>
                                            </p:attrNameLst>
                                          </p:cBhvr>
                                          <p:to>
                                            <p:strVal val="visible"/>
                                          </p:to>
                                        </p:set>
                                        <p:anim by="(-#ppt_w*2)" calcmode="lin" valueType="num">
                                          <p:cBhvr rctx="PPT">
                                            <p:cTn id="109" dur="150" autoRev="1" fill="hold">
                                              <p:stCondLst>
                                                <p:cond delay="0"/>
                                              </p:stCondLst>
                                            </p:cTn>
                                            <p:tgtEl>
                                              <p:spTgt spid="36"/>
                                            </p:tgtEl>
                                            <p:attrNameLst>
                                              <p:attrName>ppt_w</p:attrName>
                                            </p:attrNameLst>
                                          </p:cBhvr>
                                        </p:anim>
                                        <p:anim by="(#ppt_w*0.50)" calcmode="lin" valueType="num">
                                          <p:cBhvr>
                                            <p:cTn id="110" dur="150" decel="50000" autoRev="1" fill="hold">
                                              <p:stCondLst>
                                                <p:cond delay="0"/>
                                              </p:stCondLst>
                                            </p:cTn>
                                            <p:tgtEl>
                                              <p:spTgt spid="36"/>
                                            </p:tgtEl>
                                            <p:attrNameLst>
                                              <p:attrName>ppt_x</p:attrName>
                                            </p:attrNameLst>
                                          </p:cBhvr>
                                        </p:anim>
                                        <p:anim from="(-#ppt_h/2)" to="(#ppt_y)" calcmode="lin" valueType="num">
                                          <p:cBhvr>
                                            <p:cTn id="111" dur="300" fill="hold">
                                              <p:stCondLst>
                                                <p:cond delay="0"/>
                                              </p:stCondLst>
                                            </p:cTn>
                                            <p:tgtEl>
                                              <p:spTgt spid="36"/>
                                            </p:tgtEl>
                                            <p:attrNameLst>
                                              <p:attrName>ppt_y</p:attrName>
                                            </p:attrNameLst>
                                          </p:cBhvr>
                                        </p:anim>
                                        <p:animRot by="21600000">
                                          <p:cBhvr>
                                            <p:cTn id="112" dur="300" fill="hold">
                                              <p:stCondLst>
                                                <p:cond delay="0"/>
                                              </p:stCondLst>
                                            </p:cTn>
                                            <p:tgtEl>
                                              <p:spTgt spid="36"/>
                                            </p:tgtEl>
                                            <p:attrNameLst>
                                              <p:attrName>r</p:attrName>
                                            </p:attrNameLst>
                                          </p:cBhvr>
                                        </p:animRot>
                                      </p:childTnLst>
                                    </p:cTn>
                                  </p:par>
                                </p:childTnLst>
                              </p:cTn>
                            </p:par>
                            <p:par>
                              <p:cTn id="113" fill="hold">
                                <p:stCondLst>
                                  <p:cond delay="3160"/>
                                </p:stCondLst>
                                <p:childTnLst>
                                  <p:par>
                                    <p:cTn id="114" presetID="31"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p:cTn id="116" dur="500" fill="hold"/>
                                            <p:tgtEl>
                                              <p:spTgt spid="37"/>
                                            </p:tgtEl>
                                            <p:attrNameLst>
                                              <p:attrName>ppt_w</p:attrName>
                                            </p:attrNameLst>
                                          </p:cBhvr>
                                          <p:tavLst>
                                            <p:tav tm="0">
                                              <p:val>
                                                <p:fltVal val="0"/>
                                              </p:val>
                                            </p:tav>
                                            <p:tav tm="100000">
                                              <p:val>
                                                <p:strVal val="#ppt_w"/>
                                              </p:val>
                                            </p:tav>
                                          </p:tavLst>
                                        </p:anim>
                                        <p:anim calcmode="lin" valueType="num">
                                          <p:cBhvr>
                                            <p:cTn id="117" dur="500" fill="hold"/>
                                            <p:tgtEl>
                                              <p:spTgt spid="37"/>
                                            </p:tgtEl>
                                            <p:attrNameLst>
                                              <p:attrName>ppt_h</p:attrName>
                                            </p:attrNameLst>
                                          </p:cBhvr>
                                          <p:tavLst>
                                            <p:tav tm="0">
                                              <p:val>
                                                <p:fltVal val="0"/>
                                              </p:val>
                                            </p:tav>
                                            <p:tav tm="100000">
                                              <p:val>
                                                <p:strVal val="#ppt_h"/>
                                              </p:val>
                                            </p:tav>
                                          </p:tavLst>
                                        </p:anim>
                                        <p:anim calcmode="lin" valueType="num">
                                          <p:cBhvr>
                                            <p:cTn id="118" dur="500" fill="hold"/>
                                            <p:tgtEl>
                                              <p:spTgt spid="37"/>
                                            </p:tgtEl>
                                            <p:attrNameLst>
                                              <p:attrName>style.rotation</p:attrName>
                                            </p:attrNameLst>
                                          </p:cBhvr>
                                          <p:tavLst>
                                            <p:tav tm="0">
                                              <p:val>
                                                <p:fltVal val="90"/>
                                              </p:val>
                                            </p:tav>
                                            <p:tav tm="100000">
                                              <p:val>
                                                <p:fltVal val="0"/>
                                              </p:val>
                                            </p:tav>
                                          </p:tavLst>
                                        </p:anim>
                                        <p:animEffect transition="in" filter="fade">
                                          <p:cBhvr>
                                            <p:cTn id="119" dur="500"/>
                                            <p:tgtEl>
                                              <p:spTgt spid="37"/>
                                            </p:tgtEl>
                                          </p:cBhvr>
                                        </p:animEffect>
                                      </p:childTnLst>
                                    </p:cTn>
                                  </p:par>
                                  <p:par>
                                    <p:cTn id="120" presetID="31" presetClass="entr" presetSubtype="0" fill="hold" grpId="0" nodeType="withEffect">
                                      <p:stCondLst>
                                        <p:cond delay="0"/>
                                      </p:stCondLst>
                                      <p:childTnLst>
                                        <p:set>
                                          <p:cBhvr>
                                            <p:cTn id="121" dur="1" fill="hold">
                                              <p:stCondLst>
                                                <p:cond delay="0"/>
                                              </p:stCondLst>
                                            </p:cTn>
                                            <p:tgtEl>
                                              <p:spTgt spid="38"/>
                                            </p:tgtEl>
                                            <p:attrNameLst>
                                              <p:attrName>style.visibility</p:attrName>
                                            </p:attrNameLst>
                                          </p:cBhvr>
                                          <p:to>
                                            <p:strVal val="visible"/>
                                          </p:to>
                                        </p:set>
                                        <p:anim calcmode="lin" valueType="num">
                                          <p:cBhvr>
                                            <p:cTn id="122" dur="500" fill="hold"/>
                                            <p:tgtEl>
                                              <p:spTgt spid="38"/>
                                            </p:tgtEl>
                                            <p:attrNameLst>
                                              <p:attrName>ppt_w</p:attrName>
                                            </p:attrNameLst>
                                          </p:cBhvr>
                                          <p:tavLst>
                                            <p:tav tm="0">
                                              <p:val>
                                                <p:fltVal val="0"/>
                                              </p:val>
                                            </p:tav>
                                            <p:tav tm="100000">
                                              <p:val>
                                                <p:strVal val="#ppt_w"/>
                                              </p:val>
                                            </p:tav>
                                          </p:tavLst>
                                        </p:anim>
                                        <p:anim calcmode="lin" valueType="num">
                                          <p:cBhvr>
                                            <p:cTn id="123" dur="500" fill="hold"/>
                                            <p:tgtEl>
                                              <p:spTgt spid="38"/>
                                            </p:tgtEl>
                                            <p:attrNameLst>
                                              <p:attrName>ppt_h</p:attrName>
                                            </p:attrNameLst>
                                          </p:cBhvr>
                                          <p:tavLst>
                                            <p:tav tm="0">
                                              <p:val>
                                                <p:fltVal val="0"/>
                                              </p:val>
                                            </p:tav>
                                            <p:tav tm="100000">
                                              <p:val>
                                                <p:strVal val="#ppt_h"/>
                                              </p:val>
                                            </p:tav>
                                          </p:tavLst>
                                        </p:anim>
                                        <p:anim calcmode="lin" valueType="num">
                                          <p:cBhvr>
                                            <p:cTn id="124" dur="500" fill="hold"/>
                                            <p:tgtEl>
                                              <p:spTgt spid="38"/>
                                            </p:tgtEl>
                                            <p:attrNameLst>
                                              <p:attrName>style.rotation</p:attrName>
                                            </p:attrNameLst>
                                          </p:cBhvr>
                                          <p:tavLst>
                                            <p:tav tm="0">
                                              <p:val>
                                                <p:fltVal val="90"/>
                                              </p:val>
                                            </p:tav>
                                            <p:tav tm="100000">
                                              <p:val>
                                                <p:fltVal val="0"/>
                                              </p:val>
                                            </p:tav>
                                          </p:tavLst>
                                        </p:anim>
                                        <p:animEffect transition="in" filter="fade">
                                          <p:cBhvr>
                                            <p:cTn id="125" dur="500"/>
                                            <p:tgtEl>
                                              <p:spTgt spid="38"/>
                                            </p:tgtEl>
                                          </p:cBhvr>
                                        </p:animEffect>
                                      </p:childTnLst>
                                    </p:cTn>
                                  </p:par>
                                  <p:par>
                                    <p:cTn id="126" presetID="31"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 calcmode="lin" valueType="num">
                                          <p:cBhvr>
                                            <p:cTn id="128" dur="500" fill="hold"/>
                                            <p:tgtEl>
                                              <p:spTgt spid="39"/>
                                            </p:tgtEl>
                                            <p:attrNameLst>
                                              <p:attrName>ppt_w</p:attrName>
                                            </p:attrNameLst>
                                          </p:cBhvr>
                                          <p:tavLst>
                                            <p:tav tm="0">
                                              <p:val>
                                                <p:fltVal val="0"/>
                                              </p:val>
                                            </p:tav>
                                            <p:tav tm="100000">
                                              <p:val>
                                                <p:strVal val="#ppt_w"/>
                                              </p:val>
                                            </p:tav>
                                          </p:tavLst>
                                        </p:anim>
                                        <p:anim calcmode="lin" valueType="num">
                                          <p:cBhvr>
                                            <p:cTn id="129" dur="500" fill="hold"/>
                                            <p:tgtEl>
                                              <p:spTgt spid="39"/>
                                            </p:tgtEl>
                                            <p:attrNameLst>
                                              <p:attrName>ppt_h</p:attrName>
                                            </p:attrNameLst>
                                          </p:cBhvr>
                                          <p:tavLst>
                                            <p:tav tm="0">
                                              <p:val>
                                                <p:fltVal val="0"/>
                                              </p:val>
                                            </p:tav>
                                            <p:tav tm="100000">
                                              <p:val>
                                                <p:strVal val="#ppt_h"/>
                                              </p:val>
                                            </p:tav>
                                          </p:tavLst>
                                        </p:anim>
                                        <p:anim calcmode="lin" valueType="num">
                                          <p:cBhvr>
                                            <p:cTn id="130" dur="500" fill="hold"/>
                                            <p:tgtEl>
                                              <p:spTgt spid="39"/>
                                            </p:tgtEl>
                                            <p:attrNameLst>
                                              <p:attrName>style.rotation</p:attrName>
                                            </p:attrNameLst>
                                          </p:cBhvr>
                                          <p:tavLst>
                                            <p:tav tm="0">
                                              <p:val>
                                                <p:fltVal val="90"/>
                                              </p:val>
                                            </p:tav>
                                            <p:tav tm="100000">
                                              <p:val>
                                                <p:fltVal val="0"/>
                                              </p:val>
                                            </p:tav>
                                          </p:tavLst>
                                        </p:anim>
                                        <p:animEffect transition="in" filter="fade">
                                          <p:cBhvr>
                                            <p:cTn id="131" dur="500"/>
                                            <p:tgtEl>
                                              <p:spTgt spid="39"/>
                                            </p:tgtEl>
                                          </p:cBhvr>
                                        </p:animEffect>
                                      </p:childTnLst>
                                    </p:cTn>
                                  </p:par>
                                  <p:par>
                                    <p:cTn id="132" presetID="31" presetClass="entr" presetSubtype="0" fill="hold" grpId="0" nodeType="withEffect">
                                      <p:stCondLst>
                                        <p:cond delay="0"/>
                                      </p:stCondLst>
                                      <p:childTnLst>
                                        <p:set>
                                          <p:cBhvr>
                                            <p:cTn id="133" dur="1" fill="hold">
                                              <p:stCondLst>
                                                <p:cond delay="0"/>
                                              </p:stCondLst>
                                            </p:cTn>
                                            <p:tgtEl>
                                              <p:spTgt spid="40"/>
                                            </p:tgtEl>
                                            <p:attrNameLst>
                                              <p:attrName>style.visibility</p:attrName>
                                            </p:attrNameLst>
                                          </p:cBhvr>
                                          <p:to>
                                            <p:strVal val="visible"/>
                                          </p:to>
                                        </p:set>
                                        <p:anim calcmode="lin" valueType="num">
                                          <p:cBhvr>
                                            <p:cTn id="134" dur="500" fill="hold"/>
                                            <p:tgtEl>
                                              <p:spTgt spid="40"/>
                                            </p:tgtEl>
                                            <p:attrNameLst>
                                              <p:attrName>ppt_w</p:attrName>
                                            </p:attrNameLst>
                                          </p:cBhvr>
                                          <p:tavLst>
                                            <p:tav tm="0">
                                              <p:val>
                                                <p:fltVal val="0"/>
                                              </p:val>
                                            </p:tav>
                                            <p:tav tm="100000">
                                              <p:val>
                                                <p:strVal val="#ppt_w"/>
                                              </p:val>
                                            </p:tav>
                                          </p:tavLst>
                                        </p:anim>
                                        <p:anim calcmode="lin" valueType="num">
                                          <p:cBhvr>
                                            <p:cTn id="135" dur="500" fill="hold"/>
                                            <p:tgtEl>
                                              <p:spTgt spid="40"/>
                                            </p:tgtEl>
                                            <p:attrNameLst>
                                              <p:attrName>ppt_h</p:attrName>
                                            </p:attrNameLst>
                                          </p:cBhvr>
                                          <p:tavLst>
                                            <p:tav tm="0">
                                              <p:val>
                                                <p:fltVal val="0"/>
                                              </p:val>
                                            </p:tav>
                                            <p:tav tm="100000">
                                              <p:val>
                                                <p:strVal val="#ppt_h"/>
                                              </p:val>
                                            </p:tav>
                                          </p:tavLst>
                                        </p:anim>
                                        <p:anim calcmode="lin" valueType="num">
                                          <p:cBhvr>
                                            <p:cTn id="136" dur="500" fill="hold"/>
                                            <p:tgtEl>
                                              <p:spTgt spid="40"/>
                                            </p:tgtEl>
                                            <p:attrNameLst>
                                              <p:attrName>style.rotation</p:attrName>
                                            </p:attrNameLst>
                                          </p:cBhvr>
                                          <p:tavLst>
                                            <p:tav tm="0">
                                              <p:val>
                                                <p:fltVal val="90"/>
                                              </p:val>
                                            </p:tav>
                                            <p:tav tm="100000">
                                              <p:val>
                                                <p:fltVal val="0"/>
                                              </p:val>
                                            </p:tav>
                                          </p:tavLst>
                                        </p:anim>
                                        <p:animEffect transition="in" filter="fade">
                                          <p:cBhvr>
                                            <p:cTn id="137" dur="500"/>
                                            <p:tgtEl>
                                              <p:spTgt spid="40"/>
                                            </p:tgtEl>
                                          </p:cBhvr>
                                        </p:animEffect>
                                      </p:childTnLst>
                                    </p:cTn>
                                  </p:par>
                                </p:childTnLst>
                              </p:cTn>
                            </p:par>
                            <p:par>
                              <p:cTn id="138" fill="hold">
                                <p:stCondLst>
                                  <p:cond delay="3660"/>
                                </p:stCondLst>
                                <p:childTnLst>
                                  <p:par>
                                    <p:cTn id="139" presetID="22" presetClass="entr" presetSubtype="8" fill="hold" nodeType="afterEffect">
                                      <p:stCondLst>
                                        <p:cond delay="0"/>
                                      </p:stCondLst>
                                      <p:childTnLst>
                                        <p:set>
                                          <p:cBhvr>
                                            <p:cTn id="140" dur="1" fill="hold">
                                              <p:stCondLst>
                                                <p:cond delay="0"/>
                                              </p:stCondLst>
                                            </p:cTn>
                                            <p:tgtEl>
                                              <p:spTgt spid="12"/>
                                            </p:tgtEl>
                                            <p:attrNameLst>
                                              <p:attrName>style.visibility</p:attrName>
                                            </p:attrNameLst>
                                          </p:cBhvr>
                                          <p:to>
                                            <p:strVal val="visible"/>
                                          </p:to>
                                        </p:set>
                                        <p:animEffect transition="in" filter="wipe(left)">
                                          <p:cBhvr>
                                            <p:cTn id="141" dur="500"/>
                                            <p:tgtEl>
                                              <p:spTgt spid="12"/>
                                            </p:tgtEl>
                                          </p:cBhvr>
                                        </p:animEffect>
                                      </p:childTnLst>
                                    </p:cTn>
                                  </p:par>
                                </p:childTnLst>
                              </p:cTn>
                            </p:par>
                            <p:par>
                              <p:cTn id="142" fill="hold">
                                <p:stCondLst>
                                  <p:cond delay="4160"/>
                                </p:stCondLst>
                                <p:childTnLst>
                                  <p:par>
                                    <p:cTn id="143" presetID="22" presetClass="entr" presetSubtype="8" fill="hold" grpId="0" nodeType="afterEffect">
                                      <p:stCondLst>
                                        <p:cond delay="0"/>
                                      </p:stCondLst>
                                      <p:childTnLst>
                                        <p:set>
                                          <p:cBhvr>
                                            <p:cTn id="144" dur="1" fill="hold">
                                              <p:stCondLst>
                                                <p:cond delay="0"/>
                                              </p:stCondLst>
                                            </p:cTn>
                                            <p:tgtEl>
                                              <p:spTgt spid="7"/>
                                            </p:tgtEl>
                                            <p:attrNameLst>
                                              <p:attrName>style.visibility</p:attrName>
                                            </p:attrNameLst>
                                          </p:cBhvr>
                                          <p:to>
                                            <p:strVal val="visible"/>
                                          </p:to>
                                        </p:set>
                                        <p:animEffect transition="in" filter="wipe(left)">
                                          <p:cBhvr>
                                            <p:cTn id="145" dur="500"/>
                                            <p:tgtEl>
                                              <p:spTgt spid="7"/>
                                            </p:tgtEl>
                                          </p:cBhvr>
                                        </p:animEffect>
                                      </p:childTnLst>
                                    </p:cTn>
                                  </p:par>
                                </p:childTnLst>
                              </p:cTn>
                            </p:par>
                            <p:par>
                              <p:cTn id="146" fill="hold">
                                <p:stCondLst>
                                  <p:cond delay="4660"/>
                                </p:stCondLst>
                                <p:childTnLst>
                                  <p:par>
                                    <p:cTn id="147" presetID="22" presetClass="entr" presetSubtype="8" fill="hold" grpId="0" nodeType="afterEffect">
                                      <p:stCondLst>
                                        <p:cond delay="0"/>
                                      </p:stCondLst>
                                      <p:childTnLst>
                                        <p:set>
                                          <p:cBhvr>
                                            <p:cTn id="148" dur="1" fill="hold">
                                              <p:stCondLst>
                                                <p:cond delay="0"/>
                                              </p:stCondLst>
                                            </p:cTn>
                                            <p:tgtEl>
                                              <p:spTgt spid="6"/>
                                            </p:tgtEl>
                                            <p:attrNameLst>
                                              <p:attrName>style.visibility</p:attrName>
                                            </p:attrNameLst>
                                          </p:cBhvr>
                                          <p:to>
                                            <p:strVal val="visible"/>
                                          </p:to>
                                        </p:set>
                                        <p:animEffect transition="in" filter="wipe(left)">
                                          <p:cBhvr>
                                            <p:cTn id="149" dur="500"/>
                                            <p:tgtEl>
                                              <p:spTgt spid="6"/>
                                            </p:tgtEl>
                                          </p:cBhvr>
                                        </p:animEffect>
                                      </p:childTnLst>
                                    </p:cTn>
                                  </p:par>
                                </p:childTnLst>
                              </p:cTn>
                            </p:par>
                            <p:par>
                              <p:cTn id="150" fill="hold">
                                <p:stCondLst>
                                  <p:cond delay="5160"/>
                                </p:stCondLst>
                                <p:childTnLst>
                                  <p:par>
                                    <p:cTn id="151" presetID="22" presetClass="entr" presetSubtype="8" fill="hold" grpId="0" nodeType="afterEffect">
                                      <p:stCondLst>
                                        <p:cond delay="0"/>
                                      </p:stCondLst>
                                      <p:childTnLst>
                                        <p:set>
                                          <p:cBhvr>
                                            <p:cTn id="152" dur="1" fill="hold">
                                              <p:stCondLst>
                                                <p:cond delay="0"/>
                                              </p:stCondLst>
                                            </p:cTn>
                                            <p:tgtEl>
                                              <p:spTgt spid="8"/>
                                            </p:tgtEl>
                                            <p:attrNameLst>
                                              <p:attrName>style.visibility</p:attrName>
                                            </p:attrNameLst>
                                          </p:cBhvr>
                                          <p:to>
                                            <p:strVal val="visible"/>
                                          </p:to>
                                        </p:set>
                                        <p:animEffect transition="in" filter="wipe(left)">
                                          <p:cBhvr>
                                            <p:cTn id="153" dur="500"/>
                                            <p:tgtEl>
                                              <p:spTgt spid="8"/>
                                            </p:tgtEl>
                                          </p:cBhvr>
                                        </p:animEffect>
                                      </p:childTnLst>
                                    </p:cTn>
                                  </p:par>
                                </p:childTnLst>
                              </p:cTn>
                            </p:par>
                            <p:par>
                              <p:cTn id="154" fill="hold">
                                <p:stCondLst>
                                  <p:cond delay="5660"/>
                                </p:stCondLst>
                                <p:childTnLst>
                                  <p:par>
                                    <p:cTn id="155" presetID="22" presetClass="entr" presetSubtype="4" fill="hold" grpId="0" nodeType="afterEffect">
                                      <p:stCondLst>
                                        <p:cond delay="0"/>
                                      </p:stCondLst>
                                      <p:childTnLst>
                                        <p:set>
                                          <p:cBhvr>
                                            <p:cTn id="156" dur="1" fill="hold">
                                              <p:stCondLst>
                                                <p:cond delay="0"/>
                                              </p:stCondLst>
                                            </p:cTn>
                                            <p:tgtEl>
                                              <p:spTgt spid="10"/>
                                            </p:tgtEl>
                                            <p:attrNameLst>
                                              <p:attrName>style.visibility</p:attrName>
                                            </p:attrNameLst>
                                          </p:cBhvr>
                                          <p:to>
                                            <p:strVal val="visible"/>
                                          </p:to>
                                        </p:set>
                                        <p:animEffect transition="in" filter="wipe(down)">
                                          <p:cBhvr>
                                            <p:cTn id="157" dur="500"/>
                                            <p:tgtEl>
                                              <p:spTgt spid="10"/>
                                            </p:tgtEl>
                                          </p:cBhvr>
                                        </p:animEffect>
                                      </p:childTnLst>
                                    </p:cTn>
                                  </p:par>
                                </p:childTnLst>
                              </p:cTn>
                            </p:par>
                            <p:par>
                              <p:cTn id="158" fill="hold">
                                <p:stCondLst>
                                  <p:cond delay="6160"/>
                                </p:stCondLst>
                                <p:childTnLst>
                                  <p:par>
                                    <p:cTn id="159" presetID="22" presetClass="entr" presetSubtype="8" fill="hold" grpId="0" nodeType="afterEffect">
                                      <p:stCondLst>
                                        <p:cond delay="0"/>
                                      </p:stCondLst>
                                      <p:childTnLst>
                                        <p:set>
                                          <p:cBhvr>
                                            <p:cTn id="160" dur="1" fill="hold">
                                              <p:stCondLst>
                                                <p:cond delay="0"/>
                                              </p:stCondLst>
                                            </p:cTn>
                                            <p:tgtEl>
                                              <p:spTgt spid="9"/>
                                            </p:tgtEl>
                                            <p:attrNameLst>
                                              <p:attrName>style.visibility</p:attrName>
                                            </p:attrNameLst>
                                          </p:cBhvr>
                                          <p:to>
                                            <p:strVal val="visible"/>
                                          </p:to>
                                        </p:set>
                                        <p:animEffect transition="in" filter="wipe(left)">
                                          <p:cBhvr>
                                            <p:cTn id="161" dur="500"/>
                                            <p:tgtEl>
                                              <p:spTgt spid="9"/>
                                            </p:tgtEl>
                                          </p:cBhvr>
                                        </p:animEffect>
                                      </p:childTnLst>
                                    </p:cTn>
                                  </p:par>
                                </p:childTnLst>
                              </p:cTn>
                            </p:par>
                            <p:par>
                              <p:cTn id="162" fill="hold">
                                <p:stCondLst>
                                  <p:cond delay="6660"/>
                                </p:stCondLst>
                                <p:childTnLst>
                                  <p:par>
                                    <p:cTn id="163" presetID="22" presetClass="entr" presetSubtype="4" fill="hold" grpId="0" nodeType="afterEffect">
                                      <p:stCondLst>
                                        <p:cond delay="0"/>
                                      </p:stCondLst>
                                      <p:childTnLst>
                                        <p:set>
                                          <p:cBhvr>
                                            <p:cTn id="164" dur="1" fill="hold">
                                              <p:stCondLst>
                                                <p:cond delay="0"/>
                                              </p:stCondLst>
                                            </p:cTn>
                                            <p:tgtEl>
                                              <p:spTgt spid="11"/>
                                            </p:tgtEl>
                                            <p:attrNameLst>
                                              <p:attrName>style.visibility</p:attrName>
                                            </p:attrNameLst>
                                          </p:cBhvr>
                                          <p:to>
                                            <p:strVal val="visible"/>
                                          </p:to>
                                        </p:set>
                                        <p:animEffect transition="in" filter="wipe(down)">
                                          <p:cBhvr>
                                            <p:cTn id="16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5" grpId="1"/>
          <p:bldP spid="26" grpId="0"/>
          <p:bldP spid="26" grpId="1"/>
          <p:bldP spid="27" grpId="0"/>
          <p:bldP spid="27" grpId="1"/>
          <p:bldP spid="28" grpId="0"/>
          <p:bldP spid="28" grpId="1"/>
          <p:bldP spid="29" grpId="0" animBg="1"/>
          <p:bldP spid="30" grpId="0" animBg="1"/>
          <p:bldP spid="31" grpId="0" animBg="1"/>
          <p:bldP spid="32" grpId="0" animBg="1"/>
          <p:bldP spid="33" grpId="0"/>
          <p:bldP spid="34" grpId="0"/>
          <p:bldP spid="35" grpId="0"/>
          <p:bldP spid="36" grpId="0"/>
          <p:bldP spid="37" grpId="0" animBg="1"/>
          <p:bldP spid="38" grpId="0" animBg="1"/>
          <p:bldP spid="39" grpId="0"/>
          <p:bldP spid="40" grpId="0"/>
          <p:bldP spid="41" grpId="0"/>
          <p:bldP spid="42" grpId="0"/>
          <p:bldP spid="43" grpId="0"/>
          <p:bldP spid="4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left)">
                                          <p:cBhvr>
                                            <p:cTn id="10" dur="500"/>
                                            <p:tgtEl>
                                              <p:spTgt spid="23"/>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wipe(left)">
                                          <p:cBhvr>
                                            <p:cTn id="20" dur="500"/>
                                            <p:tgtEl>
                                              <p:spTgt spid="16"/>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1000"/>
                                </p:stCondLst>
                                <p:childTnLst>
                                  <p:par>
                                    <p:cTn id="25" presetID="1"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childTnLst>
                                    </p:cTn>
                                  </p:par>
                                  <p:par>
                                    <p:cTn id="27" presetID="64" presetClass="path" presetSubtype="0" accel="50000" fill="hold" grpId="1" nodeType="withEffect">
                                      <p:stCondLst>
                                        <p:cond delay="0"/>
                                      </p:stCondLst>
                                      <p:childTnLst>
                                        <p:animMotion origin="layout" path="M 0.02474 0.10393 L 1.45833E-6 7.40741E-7 " pathEditMode="relative" rAng="0" ptsTypes="AA">
                                          <p:cBhvr>
                                            <p:cTn id="28" dur="500" fill="hold"/>
                                            <p:tgtEl>
                                              <p:spTgt spid="25"/>
                                            </p:tgtEl>
                                            <p:attrNameLst>
                                              <p:attrName>ppt_x</p:attrName>
                                              <p:attrName>ppt_y</p:attrName>
                                            </p:attrNameLst>
                                          </p:cBhvr>
                                          <p:rCtr x="-1237" y="-5208"/>
                                        </p:animMotion>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64" presetClass="path" presetSubtype="0" accel="50000" fill="hold" grpId="1" nodeType="withEffect">
                                      <p:stCondLst>
                                        <p:cond delay="0"/>
                                      </p:stCondLst>
                                      <p:childTnLst>
                                        <p:animMotion origin="layout" path="M 0.02474 0.10393 L 1.45833E-6 1.11111E-6 " pathEditMode="relative" rAng="0" ptsTypes="AA">
                                          <p:cBhvr>
                                            <p:cTn id="32" dur="500" fill="hold"/>
                                            <p:tgtEl>
                                              <p:spTgt spid="26"/>
                                            </p:tgtEl>
                                            <p:attrNameLst>
                                              <p:attrName>ppt_x</p:attrName>
                                              <p:attrName>ppt_y</p:attrName>
                                            </p:attrNameLst>
                                          </p:cBhvr>
                                          <p:rCtr x="-1237" y="-5208"/>
                                        </p:animMotion>
                                      </p:childTnLst>
                                    </p:cTn>
                                  </p:par>
                                  <p:par>
                                    <p:cTn id="33" presetID="1"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par>
                                    <p:cTn id="35" presetID="64" presetClass="path" presetSubtype="0" accel="50000" fill="hold" grpId="1" nodeType="withEffect">
                                      <p:stCondLst>
                                        <p:cond delay="0"/>
                                      </p:stCondLst>
                                      <p:childTnLst>
                                        <p:animMotion origin="layout" path="M 0.02474 0.10393 L 1.45833E-6 3.33333E-6 " pathEditMode="relative" rAng="0" ptsTypes="AA">
                                          <p:cBhvr>
                                            <p:cTn id="36" dur="500" fill="hold"/>
                                            <p:tgtEl>
                                              <p:spTgt spid="27"/>
                                            </p:tgtEl>
                                            <p:attrNameLst>
                                              <p:attrName>ppt_x</p:attrName>
                                              <p:attrName>ppt_y</p:attrName>
                                            </p:attrNameLst>
                                          </p:cBhvr>
                                          <p:rCtr x="-1237" y="-5208"/>
                                        </p:animMotion>
                                      </p:childTnLst>
                                    </p:cTn>
                                  </p:par>
                                  <p:par>
                                    <p:cTn id="37" presetID="1" presetClass="entr" presetSubtype="0"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64" presetClass="path" presetSubtype="0" accel="50000" fill="hold" grpId="1" nodeType="withEffect">
                                      <p:stCondLst>
                                        <p:cond delay="0"/>
                                      </p:stCondLst>
                                      <p:childTnLst>
                                        <p:animMotion origin="layout" path="M 0.02474 0.10393 L 1.45833E-6 2.22222E-6 " pathEditMode="relative" rAng="0" ptsTypes="AA">
                                          <p:cBhvr>
                                            <p:cTn id="40" dur="500" fill="hold"/>
                                            <p:tgtEl>
                                              <p:spTgt spid="28"/>
                                            </p:tgtEl>
                                            <p:attrNameLst>
                                              <p:attrName>ppt_x</p:attrName>
                                              <p:attrName>ppt_y</p:attrName>
                                            </p:attrNameLst>
                                          </p:cBhvr>
                                          <p:rCtr x="-1237" y="-5208"/>
                                        </p:animMotion>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300"/>
                                            <p:tgtEl>
                                              <p:spTgt spid="41"/>
                                            </p:tgtEl>
                                          </p:cBhvr>
                                        </p:animEffect>
                                        <p:anim calcmode="lin" valueType="num">
                                          <p:cBhvr>
                                            <p:cTn id="45" dur="300" fill="hold"/>
                                            <p:tgtEl>
                                              <p:spTgt spid="41"/>
                                            </p:tgtEl>
                                            <p:attrNameLst>
                                              <p:attrName>ppt_x</p:attrName>
                                            </p:attrNameLst>
                                          </p:cBhvr>
                                          <p:tavLst>
                                            <p:tav tm="0">
                                              <p:val>
                                                <p:strVal val="#ppt_x"/>
                                              </p:val>
                                            </p:tav>
                                            <p:tav tm="100000">
                                              <p:val>
                                                <p:strVal val="#ppt_x"/>
                                              </p:val>
                                            </p:tav>
                                          </p:tavLst>
                                        </p:anim>
                                        <p:anim calcmode="lin" valueType="num">
                                          <p:cBhvr>
                                            <p:cTn id="46" dur="300" fill="hold"/>
                                            <p:tgtEl>
                                              <p:spTgt spid="41"/>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42"/>
                                            </p:tgtEl>
                                            <p:attrNameLst>
                                              <p:attrName>style.visibility</p:attrName>
                                            </p:attrNameLst>
                                          </p:cBhvr>
                                          <p:to>
                                            <p:strVal val="visible"/>
                                          </p:to>
                                        </p:set>
                                        <p:animEffect transition="in" filter="fade">
                                          <p:cBhvr>
                                            <p:cTn id="49" dur="300"/>
                                            <p:tgtEl>
                                              <p:spTgt spid="42"/>
                                            </p:tgtEl>
                                          </p:cBhvr>
                                        </p:animEffect>
                                        <p:anim calcmode="lin" valueType="num">
                                          <p:cBhvr>
                                            <p:cTn id="50" dur="300" fill="hold"/>
                                            <p:tgtEl>
                                              <p:spTgt spid="42"/>
                                            </p:tgtEl>
                                            <p:attrNameLst>
                                              <p:attrName>ppt_x</p:attrName>
                                            </p:attrNameLst>
                                          </p:cBhvr>
                                          <p:tavLst>
                                            <p:tav tm="0">
                                              <p:val>
                                                <p:strVal val="#ppt_x"/>
                                              </p:val>
                                            </p:tav>
                                            <p:tav tm="100000">
                                              <p:val>
                                                <p:strVal val="#ppt_x"/>
                                              </p:val>
                                            </p:tav>
                                          </p:tavLst>
                                        </p:anim>
                                        <p:anim calcmode="lin" valueType="num">
                                          <p:cBhvr>
                                            <p:cTn id="51" dur="300" fill="hold"/>
                                            <p:tgtEl>
                                              <p:spTgt spid="42"/>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300"/>
                                            <p:tgtEl>
                                              <p:spTgt spid="43"/>
                                            </p:tgtEl>
                                          </p:cBhvr>
                                        </p:animEffect>
                                        <p:anim calcmode="lin" valueType="num">
                                          <p:cBhvr>
                                            <p:cTn id="55" dur="300" fill="hold"/>
                                            <p:tgtEl>
                                              <p:spTgt spid="43"/>
                                            </p:tgtEl>
                                            <p:attrNameLst>
                                              <p:attrName>ppt_x</p:attrName>
                                            </p:attrNameLst>
                                          </p:cBhvr>
                                          <p:tavLst>
                                            <p:tav tm="0">
                                              <p:val>
                                                <p:strVal val="#ppt_x"/>
                                              </p:val>
                                            </p:tav>
                                            <p:tav tm="100000">
                                              <p:val>
                                                <p:strVal val="#ppt_x"/>
                                              </p:val>
                                            </p:tav>
                                          </p:tavLst>
                                        </p:anim>
                                        <p:anim calcmode="lin" valueType="num">
                                          <p:cBhvr>
                                            <p:cTn id="56" dur="300" fill="hold"/>
                                            <p:tgtEl>
                                              <p:spTgt spid="43"/>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44"/>
                                            </p:tgtEl>
                                            <p:attrNameLst>
                                              <p:attrName>style.visibility</p:attrName>
                                            </p:attrNameLst>
                                          </p:cBhvr>
                                          <p:to>
                                            <p:strVal val="visible"/>
                                          </p:to>
                                        </p:set>
                                        <p:animEffect transition="in" filter="fade">
                                          <p:cBhvr>
                                            <p:cTn id="59" dur="300"/>
                                            <p:tgtEl>
                                              <p:spTgt spid="44"/>
                                            </p:tgtEl>
                                          </p:cBhvr>
                                        </p:animEffect>
                                        <p:anim calcmode="lin" valueType="num">
                                          <p:cBhvr>
                                            <p:cTn id="60" dur="300" fill="hold"/>
                                            <p:tgtEl>
                                              <p:spTgt spid="44"/>
                                            </p:tgtEl>
                                            <p:attrNameLst>
                                              <p:attrName>ppt_x</p:attrName>
                                            </p:attrNameLst>
                                          </p:cBhvr>
                                          <p:tavLst>
                                            <p:tav tm="0">
                                              <p:val>
                                                <p:strVal val="#ppt_x"/>
                                              </p:val>
                                            </p:tav>
                                            <p:tav tm="100000">
                                              <p:val>
                                                <p:strVal val="#ppt_x"/>
                                              </p:val>
                                            </p:tav>
                                          </p:tavLst>
                                        </p:anim>
                                        <p:anim calcmode="lin" valueType="num">
                                          <p:cBhvr>
                                            <p:cTn id="61" dur="300" fill="hold"/>
                                            <p:tgtEl>
                                              <p:spTgt spid="44"/>
                                            </p:tgtEl>
                                            <p:attrNameLst>
                                              <p:attrName>ppt_y</p:attrName>
                                            </p:attrNameLst>
                                          </p:cBhvr>
                                          <p:tavLst>
                                            <p:tav tm="0">
                                              <p:val>
                                                <p:strVal val="#ppt_y+.1"/>
                                              </p:val>
                                            </p:tav>
                                            <p:tav tm="100000">
                                              <p:val>
                                                <p:strVal val="#ppt_y"/>
                                              </p:val>
                                            </p:tav>
                                          </p:tavLst>
                                        </p:anim>
                                      </p:childTnLst>
                                    </p:cTn>
                                  </p:par>
                                </p:childTnLst>
                              </p:cTn>
                            </p:par>
                            <p:par>
                              <p:cTn id="62" fill="hold">
                                <p:stCondLst>
                                  <p:cond delay="1500"/>
                                </p:stCondLst>
                                <p:childTnLst>
                                  <p:par>
                                    <p:cTn id="63" presetID="22" presetClass="entr" presetSubtype="4"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wipe(down)">
                                          <p:cBhvr>
                                            <p:cTn id="65" dur="500"/>
                                            <p:tgtEl>
                                              <p:spTgt spid="19"/>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wipe(down)">
                                          <p:cBhvr>
                                            <p:cTn id="68" dur="500"/>
                                            <p:tgtEl>
                                              <p:spTgt spid="20"/>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down)">
                                          <p:cBhvr>
                                            <p:cTn id="71" dur="500"/>
                                            <p:tgtEl>
                                              <p:spTgt spid="21"/>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wipe(down)">
                                          <p:cBhvr>
                                            <p:cTn id="74" dur="500"/>
                                            <p:tgtEl>
                                              <p:spTgt spid="22"/>
                                            </p:tgtEl>
                                          </p:cBhvr>
                                        </p:animEffect>
                                      </p:childTnLst>
                                    </p:cTn>
                                  </p:par>
                                </p:childTnLst>
                              </p:cTn>
                            </p:par>
                            <p:par>
                              <p:cTn id="75" fill="hold">
                                <p:stCondLst>
                                  <p:cond delay="2000"/>
                                </p:stCondLst>
                                <p:childTnLst>
                                  <p:par>
                                    <p:cTn id="76" presetID="22" presetClass="entr" presetSubtype="4" fill="hold" grpId="0" nodeType="afterEffect">
                                      <p:stCondLst>
                                        <p:cond delay="0"/>
                                      </p:stCondLst>
                                      <p:childTnLst>
                                        <p:set>
                                          <p:cBhvr>
                                            <p:cTn id="77" dur="1" fill="hold">
                                              <p:stCondLst>
                                                <p:cond delay="0"/>
                                              </p:stCondLst>
                                            </p:cTn>
                                            <p:tgtEl>
                                              <p:spTgt spid="29"/>
                                            </p:tgtEl>
                                            <p:attrNameLst>
                                              <p:attrName>style.visibility</p:attrName>
                                            </p:attrNameLst>
                                          </p:cBhvr>
                                          <p:to>
                                            <p:strVal val="visible"/>
                                          </p:to>
                                        </p:set>
                                        <p:animEffect transition="in" filter="wipe(down)">
                                          <p:cBhvr>
                                            <p:cTn id="78" dur="500"/>
                                            <p:tgtEl>
                                              <p:spTgt spid="29"/>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30"/>
                                            </p:tgtEl>
                                            <p:attrNameLst>
                                              <p:attrName>style.visibility</p:attrName>
                                            </p:attrNameLst>
                                          </p:cBhvr>
                                          <p:to>
                                            <p:strVal val="visible"/>
                                          </p:to>
                                        </p:set>
                                        <p:animEffect transition="in" filter="wipe(down)">
                                          <p:cBhvr>
                                            <p:cTn id="81" dur="500"/>
                                            <p:tgtEl>
                                              <p:spTgt spid="30"/>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wipe(down)">
                                          <p:cBhvr>
                                            <p:cTn id="84" dur="500"/>
                                            <p:tgtEl>
                                              <p:spTgt spid="31"/>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down)">
                                          <p:cBhvr>
                                            <p:cTn id="87" dur="500"/>
                                            <p:tgtEl>
                                              <p:spTgt spid="32"/>
                                            </p:tgtEl>
                                          </p:cBhvr>
                                        </p:animEffect>
                                      </p:childTnLst>
                                    </p:cTn>
                                  </p:par>
                                </p:childTnLst>
                              </p:cTn>
                            </p:par>
                            <p:par>
                              <p:cTn id="88" fill="hold">
                                <p:stCondLst>
                                  <p:cond delay="2500"/>
                                </p:stCondLst>
                                <p:childTnLst>
                                  <p:par>
                                    <p:cTn id="89" presetID="56" presetClass="entr" presetSubtype="0" fill="hold" grpId="0" nodeType="afterEffect">
                                      <p:stCondLst>
                                        <p:cond delay="0"/>
                                      </p:stCondLst>
                                      <p:iterate type="lt">
                                        <p:tmPct val="10000"/>
                                      </p:iterate>
                                      <p:childTnLst>
                                        <p:set>
                                          <p:cBhvr>
                                            <p:cTn id="90" dur="1" fill="hold">
                                              <p:stCondLst>
                                                <p:cond delay="0"/>
                                              </p:stCondLst>
                                            </p:cTn>
                                            <p:tgtEl>
                                              <p:spTgt spid="33"/>
                                            </p:tgtEl>
                                            <p:attrNameLst>
                                              <p:attrName>style.visibility</p:attrName>
                                            </p:attrNameLst>
                                          </p:cBhvr>
                                          <p:to>
                                            <p:strVal val="visible"/>
                                          </p:to>
                                        </p:set>
                                        <p:anim by="(-#ppt_w*2)" calcmode="lin" valueType="num">
                                          <p:cBhvr rctx="PPT">
                                            <p:cTn id="91" dur="150" autoRev="1" fill="hold">
                                              <p:stCondLst>
                                                <p:cond delay="0"/>
                                              </p:stCondLst>
                                            </p:cTn>
                                            <p:tgtEl>
                                              <p:spTgt spid="33"/>
                                            </p:tgtEl>
                                            <p:attrNameLst>
                                              <p:attrName>ppt_w</p:attrName>
                                            </p:attrNameLst>
                                          </p:cBhvr>
                                        </p:anim>
                                        <p:anim by="(#ppt_w*0.50)" calcmode="lin" valueType="num">
                                          <p:cBhvr>
                                            <p:cTn id="92" dur="150" decel="50000" autoRev="1" fill="hold">
                                              <p:stCondLst>
                                                <p:cond delay="0"/>
                                              </p:stCondLst>
                                            </p:cTn>
                                            <p:tgtEl>
                                              <p:spTgt spid="33"/>
                                            </p:tgtEl>
                                            <p:attrNameLst>
                                              <p:attrName>ppt_x</p:attrName>
                                            </p:attrNameLst>
                                          </p:cBhvr>
                                        </p:anim>
                                        <p:anim from="(-#ppt_h/2)" to="(#ppt_y)" calcmode="lin" valueType="num">
                                          <p:cBhvr>
                                            <p:cTn id="93" dur="300" fill="hold">
                                              <p:stCondLst>
                                                <p:cond delay="0"/>
                                              </p:stCondLst>
                                            </p:cTn>
                                            <p:tgtEl>
                                              <p:spTgt spid="33"/>
                                            </p:tgtEl>
                                            <p:attrNameLst>
                                              <p:attrName>ppt_y</p:attrName>
                                            </p:attrNameLst>
                                          </p:cBhvr>
                                        </p:anim>
                                        <p:animRot by="21600000">
                                          <p:cBhvr>
                                            <p:cTn id="94" dur="300" fill="hold">
                                              <p:stCondLst>
                                                <p:cond delay="0"/>
                                              </p:stCondLst>
                                            </p:cTn>
                                            <p:tgtEl>
                                              <p:spTgt spid="33"/>
                                            </p:tgtEl>
                                            <p:attrNameLst>
                                              <p:attrName>r</p:attrName>
                                            </p:attrNameLst>
                                          </p:cBhvr>
                                        </p:animRot>
                                      </p:childTnLst>
                                    </p:cTn>
                                  </p:par>
                                  <p:par>
                                    <p:cTn id="95" presetID="56" presetClass="entr" presetSubtype="0" fill="hold" grpId="0" nodeType="withEffect">
                                      <p:stCondLst>
                                        <p:cond delay="0"/>
                                      </p:stCondLst>
                                      <p:iterate type="lt">
                                        <p:tmPct val="10000"/>
                                      </p:iterate>
                                      <p:childTnLst>
                                        <p:set>
                                          <p:cBhvr>
                                            <p:cTn id="96" dur="1" fill="hold">
                                              <p:stCondLst>
                                                <p:cond delay="0"/>
                                              </p:stCondLst>
                                            </p:cTn>
                                            <p:tgtEl>
                                              <p:spTgt spid="34"/>
                                            </p:tgtEl>
                                            <p:attrNameLst>
                                              <p:attrName>style.visibility</p:attrName>
                                            </p:attrNameLst>
                                          </p:cBhvr>
                                          <p:to>
                                            <p:strVal val="visible"/>
                                          </p:to>
                                        </p:set>
                                        <p:anim by="(-#ppt_w*2)" calcmode="lin" valueType="num">
                                          <p:cBhvr rctx="PPT">
                                            <p:cTn id="97" dur="150" autoRev="1" fill="hold">
                                              <p:stCondLst>
                                                <p:cond delay="0"/>
                                              </p:stCondLst>
                                            </p:cTn>
                                            <p:tgtEl>
                                              <p:spTgt spid="34"/>
                                            </p:tgtEl>
                                            <p:attrNameLst>
                                              <p:attrName>ppt_w</p:attrName>
                                            </p:attrNameLst>
                                          </p:cBhvr>
                                        </p:anim>
                                        <p:anim by="(#ppt_w*0.50)" calcmode="lin" valueType="num">
                                          <p:cBhvr>
                                            <p:cTn id="98" dur="150" decel="50000" autoRev="1" fill="hold">
                                              <p:stCondLst>
                                                <p:cond delay="0"/>
                                              </p:stCondLst>
                                            </p:cTn>
                                            <p:tgtEl>
                                              <p:spTgt spid="34"/>
                                            </p:tgtEl>
                                            <p:attrNameLst>
                                              <p:attrName>ppt_x</p:attrName>
                                            </p:attrNameLst>
                                          </p:cBhvr>
                                        </p:anim>
                                        <p:anim from="(-#ppt_h/2)" to="(#ppt_y)" calcmode="lin" valueType="num">
                                          <p:cBhvr>
                                            <p:cTn id="99" dur="300" fill="hold">
                                              <p:stCondLst>
                                                <p:cond delay="0"/>
                                              </p:stCondLst>
                                            </p:cTn>
                                            <p:tgtEl>
                                              <p:spTgt spid="34"/>
                                            </p:tgtEl>
                                            <p:attrNameLst>
                                              <p:attrName>ppt_y</p:attrName>
                                            </p:attrNameLst>
                                          </p:cBhvr>
                                        </p:anim>
                                        <p:animRot by="21600000">
                                          <p:cBhvr>
                                            <p:cTn id="100" dur="300" fill="hold">
                                              <p:stCondLst>
                                                <p:cond delay="0"/>
                                              </p:stCondLst>
                                            </p:cTn>
                                            <p:tgtEl>
                                              <p:spTgt spid="34"/>
                                            </p:tgtEl>
                                            <p:attrNameLst>
                                              <p:attrName>r</p:attrName>
                                            </p:attrNameLst>
                                          </p:cBhvr>
                                        </p:animRot>
                                      </p:childTnLst>
                                    </p:cTn>
                                  </p:par>
                                  <p:par>
                                    <p:cTn id="101" presetID="56" presetClass="entr" presetSubtype="0" fill="hold" grpId="0" nodeType="withEffect">
                                      <p:stCondLst>
                                        <p:cond delay="0"/>
                                      </p:stCondLst>
                                      <p:iterate type="lt">
                                        <p:tmPct val="10000"/>
                                      </p:iterate>
                                      <p:childTnLst>
                                        <p:set>
                                          <p:cBhvr>
                                            <p:cTn id="102" dur="1" fill="hold">
                                              <p:stCondLst>
                                                <p:cond delay="0"/>
                                              </p:stCondLst>
                                            </p:cTn>
                                            <p:tgtEl>
                                              <p:spTgt spid="35"/>
                                            </p:tgtEl>
                                            <p:attrNameLst>
                                              <p:attrName>style.visibility</p:attrName>
                                            </p:attrNameLst>
                                          </p:cBhvr>
                                          <p:to>
                                            <p:strVal val="visible"/>
                                          </p:to>
                                        </p:set>
                                        <p:anim by="(-#ppt_w*2)" calcmode="lin" valueType="num">
                                          <p:cBhvr rctx="PPT">
                                            <p:cTn id="103" dur="150" autoRev="1" fill="hold">
                                              <p:stCondLst>
                                                <p:cond delay="0"/>
                                              </p:stCondLst>
                                            </p:cTn>
                                            <p:tgtEl>
                                              <p:spTgt spid="35"/>
                                            </p:tgtEl>
                                            <p:attrNameLst>
                                              <p:attrName>ppt_w</p:attrName>
                                            </p:attrNameLst>
                                          </p:cBhvr>
                                        </p:anim>
                                        <p:anim by="(#ppt_w*0.50)" calcmode="lin" valueType="num">
                                          <p:cBhvr>
                                            <p:cTn id="104" dur="150" decel="50000" autoRev="1" fill="hold">
                                              <p:stCondLst>
                                                <p:cond delay="0"/>
                                              </p:stCondLst>
                                            </p:cTn>
                                            <p:tgtEl>
                                              <p:spTgt spid="35"/>
                                            </p:tgtEl>
                                            <p:attrNameLst>
                                              <p:attrName>ppt_x</p:attrName>
                                            </p:attrNameLst>
                                          </p:cBhvr>
                                        </p:anim>
                                        <p:anim from="(-#ppt_h/2)" to="(#ppt_y)" calcmode="lin" valueType="num">
                                          <p:cBhvr>
                                            <p:cTn id="105" dur="300" fill="hold">
                                              <p:stCondLst>
                                                <p:cond delay="0"/>
                                              </p:stCondLst>
                                            </p:cTn>
                                            <p:tgtEl>
                                              <p:spTgt spid="35"/>
                                            </p:tgtEl>
                                            <p:attrNameLst>
                                              <p:attrName>ppt_y</p:attrName>
                                            </p:attrNameLst>
                                          </p:cBhvr>
                                        </p:anim>
                                        <p:animRot by="21600000">
                                          <p:cBhvr>
                                            <p:cTn id="106" dur="300" fill="hold">
                                              <p:stCondLst>
                                                <p:cond delay="0"/>
                                              </p:stCondLst>
                                            </p:cTn>
                                            <p:tgtEl>
                                              <p:spTgt spid="35"/>
                                            </p:tgtEl>
                                            <p:attrNameLst>
                                              <p:attrName>r</p:attrName>
                                            </p:attrNameLst>
                                          </p:cBhvr>
                                        </p:animRot>
                                      </p:childTnLst>
                                    </p:cTn>
                                  </p:par>
                                  <p:par>
                                    <p:cTn id="107" presetID="56" presetClass="entr" presetSubtype="0" fill="hold" grpId="0" nodeType="withEffect">
                                      <p:stCondLst>
                                        <p:cond delay="0"/>
                                      </p:stCondLst>
                                      <p:iterate type="lt">
                                        <p:tmPct val="10000"/>
                                      </p:iterate>
                                      <p:childTnLst>
                                        <p:set>
                                          <p:cBhvr>
                                            <p:cTn id="108" dur="1" fill="hold">
                                              <p:stCondLst>
                                                <p:cond delay="0"/>
                                              </p:stCondLst>
                                            </p:cTn>
                                            <p:tgtEl>
                                              <p:spTgt spid="36"/>
                                            </p:tgtEl>
                                            <p:attrNameLst>
                                              <p:attrName>style.visibility</p:attrName>
                                            </p:attrNameLst>
                                          </p:cBhvr>
                                          <p:to>
                                            <p:strVal val="visible"/>
                                          </p:to>
                                        </p:set>
                                        <p:anim by="(-#ppt_w*2)" calcmode="lin" valueType="num">
                                          <p:cBhvr rctx="PPT">
                                            <p:cTn id="109" dur="150" autoRev="1" fill="hold">
                                              <p:stCondLst>
                                                <p:cond delay="0"/>
                                              </p:stCondLst>
                                            </p:cTn>
                                            <p:tgtEl>
                                              <p:spTgt spid="36"/>
                                            </p:tgtEl>
                                            <p:attrNameLst>
                                              <p:attrName>ppt_w</p:attrName>
                                            </p:attrNameLst>
                                          </p:cBhvr>
                                        </p:anim>
                                        <p:anim by="(#ppt_w*0.50)" calcmode="lin" valueType="num">
                                          <p:cBhvr>
                                            <p:cTn id="110" dur="150" decel="50000" autoRev="1" fill="hold">
                                              <p:stCondLst>
                                                <p:cond delay="0"/>
                                              </p:stCondLst>
                                            </p:cTn>
                                            <p:tgtEl>
                                              <p:spTgt spid="36"/>
                                            </p:tgtEl>
                                            <p:attrNameLst>
                                              <p:attrName>ppt_x</p:attrName>
                                            </p:attrNameLst>
                                          </p:cBhvr>
                                        </p:anim>
                                        <p:anim from="(-#ppt_h/2)" to="(#ppt_y)" calcmode="lin" valueType="num">
                                          <p:cBhvr>
                                            <p:cTn id="111" dur="300" fill="hold">
                                              <p:stCondLst>
                                                <p:cond delay="0"/>
                                              </p:stCondLst>
                                            </p:cTn>
                                            <p:tgtEl>
                                              <p:spTgt spid="36"/>
                                            </p:tgtEl>
                                            <p:attrNameLst>
                                              <p:attrName>ppt_y</p:attrName>
                                            </p:attrNameLst>
                                          </p:cBhvr>
                                        </p:anim>
                                        <p:animRot by="21600000">
                                          <p:cBhvr>
                                            <p:cTn id="112" dur="300" fill="hold">
                                              <p:stCondLst>
                                                <p:cond delay="0"/>
                                              </p:stCondLst>
                                            </p:cTn>
                                            <p:tgtEl>
                                              <p:spTgt spid="36"/>
                                            </p:tgtEl>
                                            <p:attrNameLst>
                                              <p:attrName>r</p:attrName>
                                            </p:attrNameLst>
                                          </p:cBhvr>
                                        </p:animRot>
                                      </p:childTnLst>
                                    </p:cTn>
                                  </p:par>
                                </p:childTnLst>
                              </p:cTn>
                            </p:par>
                            <p:par>
                              <p:cTn id="113" fill="hold">
                                <p:stCondLst>
                                  <p:cond delay="3160"/>
                                </p:stCondLst>
                                <p:childTnLst>
                                  <p:par>
                                    <p:cTn id="114" presetID="31" presetClass="entr" presetSubtype="0" fill="hold" grpId="0" nodeType="afterEffect">
                                      <p:stCondLst>
                                        <p:cond delay="0"/>
                                      </p:stCondLst>
                                      <p:childTnLst>
                                        <p:set>
                                          <p:cBhvr>
                                            <p:cTn id="115" dur="1" fill="hold">
                                              <p:stCondLst>
                                                <p:cond delay="0"/>
                                              </p:stCondLst>
                                            </p:cTn>
                                            <p:tgtEl>
                                              <p:spTgt spid="37"/>
                                            </p:tgtEl>
                                            <p:attrNameLst>
                                              <p:attrName>style.visibility</p:attrName>
                                            </p:attrNameLst>
                                          </p:cBhvr>
                                          <p:to>
                                            <p:strVal val="visible"/>
                                          </p:to>
                                        </p:set>
                                        <p:anim calcmode="lin" valueType="num">
                                          <p:cBhvr>
                                            <p:cTn id="116" dur="500" fill="hold"/>
                                            <p:tgtEl>
                                              <p:spTgt spid="37"/>
                                            </p:tgtEl>
                                            <p:attrNameLst>
                                              <p:attrName>ppt_w</p:attrName>
                                            </p:attrNameLst>
                                          </p:cBhvr>
                                          <p:tavLst>
                                            <p:tav tm="0">
                                              <p:val>
                                                <p:fltVal val="0"/>
                                              </p:val>
                                            </p:tav>
                                            <p:tav tm="100000">
                                              <p:val>
                                                <p:strVal val="#ppt_w"/>
                                              </p:val>
                                            </p:tav>
                                          </p:tavLst>
                                        </p:anim>
                                        <p:anim calcmode="lin" valueType="num">
                                          <p:cBhvr>
                                            <p:cTn id="117" dur="500" fill="hold"/>
                                            <p:tgtEl>
                                              <p:spTgt spid="37"/>
                                            </p:tgtEl>
                                            <p:attrNameLst>
                                              <p:attrName>ppt_h</p:attrName>
                                            </p:attrNameLst>
                                          </p:cBhvr>
                                          <p:tavLst>
                                            <p:tav tm="0">
                                              <p:val>
                                                <p:fltVal val="0"/>
                                              </p:val>
                                            </p:tav>
                                            <p:tav tm="100000">
                                              <p:val>
                                                <p:strVal val="#ppt_h"/>
                                              </p:val>
                                            </p:tav>
                                          </p:tavLst>
                                        </p:anim>
                                        <p:anim calcmode="lin" valueType="num">
                                          <p:cBhvr>
                                            <p:cTn id="118" dur="500" fill="hold"/>
                                            <p:tgtEl>
                                              <p:spTgt spid="37"/>
                                            </p:tgtEl>
                                            <p:attrNameLst>
                                              <p:attrName>style.rotation</p:attrName>
                                            </p:attrNameLst>
                                          </p:cBhvr>
                                          <p:tavLst>
                                            <p:tav tm="0">
                                              <p:val>
                                                <p:fltVal val="90"/>
                                              </p:val>
                                            </p:tav>
                                            <p:tav tm="100000">
                                              <p:val>
                                                <p:fltVal val="0"/>
                                              </p:val>
                                            </p:tav>
                                          </p:tavLst>
                                        </p:anim>
                                        <p:animEffect transition="in" filter="fade">
                                          <p:cBhvr>
                                            <p:cTn id="119" dur="500"/>
                                            <p:tgtEl>
                                              <p:spTgt spid="37"/>
                                            </p:tgtEl>
                                          </p:cBhvr>
                                        </p:animEffect>
                                      </p:childTnLst>
                                    </p:cTn>
                                  </p:par>
                                  <p:par>
                                    <p:cTn id="120" presetID="31" presetClass="entr" presetSubtype="0" fill="hold" grpId="0" nodeType="withEffect">
                                      <p:stCondLst>
                                        <p:cond delay="0"/>
                                      </p:stCondLst>
                                      <p:childTnLst>
                                        <p:set>
                                          <p:cBhvr>
                                            <p:cTn id="121" dur="1" fill="hold">
                                              <p:stCondLst>
                                                <p:cond delay="0"/>
                                              </p:stCondLst>
                                            </p:cTn>
                                            <p:tgtEl>
                                              <p:spTgt spid="38"/>
                                            </p:tgtEl>
                                            <p:attrNameLst>
                                              <p:attrName>style.visibility</p:attrName>
                                            </p:attrNameLst>
                                          </p:cBhvr>
                                          <p:to>
                                            <p:strVal val="visible"/>
                                          </p:to>
                                        </p:set>
                                        <p:anim calcmode="lin" valueType="num">
                                          <p:cBhvr>
                                            <p:cTn id="122" dur="500" fill="hold"/>
                                            <p:tgtEl>
                                              <p:spTgt spid="38"/>
                                            </p:tgtEl>
                                            <p:attrNameLst>
                                              <p:attrName>ppt_w</p:attrName>
                                            </p:attrNameLst>
                                          </p:cBhvr>
                                          <p:tavLst>
                                            <p:tav tm="0">
                                              <p:val>
                                                <p:fltVal val="0"/>
                                              </p:val>
                                            </p:tav>
                                            <p:tav tm="100000">
                                              <p:val>
                                                <p:strVal val="#ppt_w"/>
                                              </p:val>
                                            </p:tav>
                                          </p:tavLst>
                                        </p:anim>
                                        <p:anim calcmode="lin" valueType="num">
                                          <p:cBhvr>
                                            <p:cTn id="123" dur="500" fill="hold"/>
                                            <p:tgtEl>
                                              <p:spTgt spid="38"/>
                                            </p:tgtEl>
                                            <p:attrNameLst>
                                              <p:attrName>ppt_h</p:attrName>
                                            </p:attrNameLst>
                                          </p:cBhvr>
                                          <p:tavLst>
                                            <p:tav tm="0">
                                              <p:val>
                                                <p:fltVal val="0"/>
                                              </p:val>
                                            </p:tav>
                                            <p:tav tm="100000">
                                              <p:val>
                                                <p:strVal val="#ppt_h"/>
                                              </p:val>
                                            </p:tav>
                                          </p:tavLst>
                                        </p:anim>
                                        <p:anim calcmode="lin" valueType="num">
                                          <p:cBhvr>
                                            <p:cTn id="124" dur="500" fill="hold"/>
                                            <p:tgtEl>
                                              <p:spTgt spid="38"/>
                                            </p:tgtEl>
                                            <p:attrNameLst>
                                              <p:attrName>style.rotation</p:attrName>
                                            </p:attrNameLst>
                                          </p:cBhvr>
                                          <p:tavLst>
                                            <p:tav tm="0">
                                              <p:val>
                                                <p:fltVal val="90"/>
                                              </p:val>
                                            </p:tav>
                                            <p:tav tm="100000">
                                              <p:val>
                                                <p:fltVal val="0"/>
                                              </p:val>
                                            </p:tav>
                                          </p:tavLst>
                                        </p:anim>
                                        <p:animEffect transition="in" filter="fade">
                                          <p:cBhvr>
                                            <p:cTn id="125" dur="500"/>
                                            <p:tgtEl>
                                              <p:spTgt spid="38"/>
                                            </p:tgtEl>
                                          </p:cBhvr>
                                        </p:animEffect>
                                      </p:childTnLst>
                                    </p:cTn>
                                  </p:par>
                                  <p:par>
                                    <p:cTn id="126" presetID="31" presetClass="entr" presetSubtype="0" fill="hold" grpId="0" nodeType="withEffect">
                                      <p:stCondLst>
                                        <p:cond delay="0"/>
                                      </p:stCondLst>
                                      <p:childTnLst>
                                        <p:set>
                                          <p:cBhvr>
                                            <p:cTn id="127" dur="1" fill="hold">
                                              <p:stCondLst>
                                                <p:cond delay="0"/>
                                              </p:stCondLst>
                                            </p:cTn>
                                            <p:tgtEl>
                                              <p:spTgt spid="39"/>
                                            </p:tgtEl>
                                            <p:attrNameLst>
                                              <p:attrName>style.visibility</p:attrName>
                                            </p:attrNameLst>
                                          </p:cBhvr>
                                          <p:to>
                                            <p:strVal val="visible"/>
                                          </p:to>
                                        </p:set>
                                        <p:anim calcmode="lin" valueType="num">
                                          <p:cBhvr>
                                            <p:cTn id="128" dur="500" fill="hold"/>
                                            <p:tgtEl>
                                              <p:spTgt spid="39"/>
                                            </p:tgtEl>
                                            <p:attrNameLst>
                                              <p:attrName>ppt_w</p:attrName>
                                            </p:attrNameLst>
                                          </p:cBhvr>
                                          <p:tavLst>
                                            <p:tav tm="0">
                                              <p:val>
                                                <p:fltVal val="0"/>
                                              </p:val>
                                            </p:tav>
                                            <p:tav tm="100000">
                                              <p:val>
                                                <p:strVal val="#ppt_w"/>
                                              </p:val>
                                            </p:tav>
                                          </p:tavLst>
                                        </p:anim>
                                        <p:anim calcmode="lin" valueType="num">
                                          <p:cBhvr>
                                            <p:cTn id="129" dur="500" fill="hold"/>
                                            <p:tgtEl>
                                              <p:spTgt spid="39"/>
                                            </p:tgtEl>
                                            <p:attrNameLst>
                                              <p:attrName>ppt_h</p:attrName>
                                            </p:attrNameLst>
                                          </p:cBhvr>
                                          <p:tavLst>
                                            <p:tav tm="0">
                                              <p:val>
                                                <p:fltVal val="0"/>
                                              </p:val>
                                            </p:tav>
                                            <p:tav tm="100000">
                                              <p:val>
                                                <p:strVal val="#ppt_h"/>
                                              </p:val>
                                            </p:tav>
                                          </p:tavLst>
                                        </p:anim>
                                        <p:anim calcmode="lin" valueType="num">
                                          <p:cBhvr>
                                            <p:cTn id="130" dur="500" fill="hold"/>
                                            <p:tgtEl>
                                              <p:spTgt spid="39"/>
                                            </p:tgtEl>
                                            <p:attrNameLst>
                                              <p:attrName>style.rotation</p:attrName>
                                            </p:attrNameLst>
                                          </p:cBhvr>
                                          <p:tavLst>
                                            <p:tav tm="0">
                                              <p:val>
                                                <p:fltVal val="90"/>
                                              </p:val>
                                            </p:tav>
                                            <p:tav tm="100000">
                                              <p:val>
                                                <p:fltVal val="0"/>
                                              </p:val>
                                            </p:tav>
                                          </p:tavLst>
                                        </p:anim>
                                        <p:animEffect transition="in" filter="fade">
                                          <p:cBhvr>
                                            <p:cTn id="131" dur="500"/>
                                            <p:tgtEl>
                                              <p:spTgt spid="39"/>
                                            </p:tgtEl>
                                          </p:cBhvr>
                                        </p:animEffect>
                                      </p:childTnLst>
                                    </p:cTn>
                                  </p:par>
                                  <p:par>
                                    <p:cTn id="132" presetID="31" presetClass="entr" presetSubtype="0" fill="hold" grpId="0" nodeType="withEffect">
                                      <p:stCondLst>
                                        <p:cond delay="0"/>
                                      </p:stCondLst>
                                      <p:childTnLst>
                                        <p:set>
                                          <p:cBhvr>
                                            <p:cTn id="133" dur="1" fill="hold">
                                              <p:stCondLst>
                                                <p:cond delay="0"/>
                                              </p:stCondLst>
                                            </p:cTn>
                                            <p:tgtEl>
                                              <p:spTgt spid="40"/>
                                            </p:tgtEl>
                                            <p:attrNameLst>
                                              <p:attrName>style.visibility</p:attrName>
                                            </p:attrNameLst>
                                          </p:cBhvr>
                                          <p:to>
                                            <p:strVal val="visible"/>
                                          </p:to>
                                        </p:set>
                                        <p:anim calcmode="lin" valueType="num">
                                          <p:cBhvr>
                                            <p:cTn id="134" dur="500" fill="hold"/>
                                            <p:tgtEl>
                                              <p:spTgt spid="40"/>
                                            </p:tgtEl>
                                            <p:attrNameLst>
                                              <p:attrName>ppt_w</p:attrName>
                                            </p:attrNameLst>
                                          </p:cBhvr>
                                          <p:tavLst>
                                            <p:tav tm="0">
                                              <p:val>
                                                <p:fltVal val="0"/>
                                              </p:val>
                                            </p:tav>
                                            <p:tav tm="100000">
                                              <p:val>
                                                <p:strVal val="#ppt_w"/>
                                              </p:val>
                                            </p:tav>
                                          </p:tavLst>
                                        </p:anim>
                                        <p:anim calcmode="lin" valueType="num">
                                          <p:cBhvr>
                                            <p:cTn id="135" dur="500" fill="hold"/>
                                            <p:tgtEl>
                                              <p:spTgt spid="40"/>
                                            </p:tgtEl>
                                            <p:attrNameLst>
                                              <p:attrName>ppt_h</p:attrName>
                                            </p:attrNameLst>
                                          </p:cBhvr>
                                          <p:tavLst>
                                            <p:tav tm="0">
                                              <p:val>
                                                <p:fltVal val="0"/>
                                              </p:val>
                                            </p:tav>
                                            <p:tav tm="100000">
                                              <p:val>
                                                <p:strVal val="#ppt_h"/>
                                              </p:val>
                                            </p:tav>
                                          </p:tavLst>
                                        </p:anim>
                                        <p:anim calcmode="lin" valueType="num">
                                          <p:cBhvr>
                                            <p:cTn id="136" dur="500" fill="hold"/>
                                            <p:tgtEl>
                                              <p:spTgt spid="40"/>
                                            </p:tgtEl>
                                            <p:attrNameLst>
                                              <p:attrName>style.rotation</p:attrName>
                                            </p:attrNameLst>
                                          </p:cBhvr>
                                          <p:tavLst>
                                            <p:tav tm="0">
                                              <p:val>
                                                <p:fltVal val="90"/>
                                              </p:val>
                                            </p:tav>
                                            <p:tav tm="100000">
                                              <p:val>
                                                <p:fltVal val="0"/>
                                              </p:val>
                                            </p:tav>
                                          </p:tavLst>
                                        </p:anim>
                                        <p:animEffect transition="in" filter="fade">
                                          <p:cBhvr>
                                            <p:cTn id="137" dur="500"/>
                                            <p:tgtEl>
                                              <p:spTgt spid="40"/>
                                            </p:tgtEl>
                                          </p:cBhvr>
                                        </p:animEffect>
                                      </p:childTnLst>
                                    </p:cTn>
                                  </p:par>
                                </p:childTnLst>
                              </p:cTn>
                            </p:par>
                            <p:par>
                              <p:cTn id="138" fill="hold">
                                <p:stCondLst>
                                  <p:cond delay="3660"/>
                                </p:stCondLst>
                                <p:childTnLst>
                                  <p:par>
                                    <p:cTn id="139" presetID="22" presetClass="entr" presetSubtype="8" fill="hold" nodeType="afterEffect">
                                      <p:stCondLst>
                                        <p:cond delay="0"/>
                                      </p:stCondLst>
                                      <p:childTnLst>
                                        <p:set>
                                          <p:cBhvr>
                                            <p:cTn id="140" dur="1" fill="hold">
                                              <p:stCondLst>
                                                <p:cond delay="0"/>
                                              </p:stCondLst>
                                            </p:cTn>
                                            <p:tgtEl>
                                              <p:spTgt spid="12"/>
                                            </p:tgtEl>
                                            <p:attrNameLst>
                                              <p:attrName>style.visibility</p:attrName>
                                            </p:attrNameLst>
                                          </p:cBhvr>
                                          <p:to>
                                            <p:strVal val="visible"/>
                                          </p:to>
                                        </p:set>
                                        <p:animEffect transition="in" filter="wipe(left)">
                                          <p:cBhvr>
                                            <p:cTn id="141" dur="500"/>
                                            <p:tgtEl>
                                              <p:spTgt spid="12"/>
                                            </p:tgtEl>
                                          </p:cBhvr>
                                        </p:animEffect>
                                      </p:childTnLst>
                                    </p:cTn>
                                  </p:par>
                                </p:childTnLst>
                              </p:cTn>
                            </p:par>
                            <p:par>
                              <p:cTn id="142" fill="hold">
                                <p:stCondLst>
                                  <p:cond delay="4160"/>
                                </p:stCondLst>
                                <p:childTnLst>
                                  <p:par>
                                    <p:cTn id="143" presetID="22" presetClass="entr" presetSubtype="8" fill="hold" grpId="0" nodeType="afterEffect">
                                      <p:stCondLst>
                                        <p:cond delay="0"/>
                                      </p:stCondLst>
                                      <p:childTnLst>
                                        <p:set>
                                          <p:cBhvr>
                                            <p:cTn id="144" dur="1" fill="hold">
                                              <p:stCondLst>
                                                <p:cond delay="0"/>
                                              </p:stCondLst>
                                            </p:cTn>
                                            <p:tgtEl>
                                              <p:spTgt spid="7"/>
                                            </p:tgtEl>
                                            <p:attrNameLst>
                                              <p:attrName>style.visibility</p:attrName>
                                            </p:attrNameLst>
                                          </p:cBhvr>
                                          <p:to>
                                            <p:strVal val="visible"/>
                                          </p:to>
                                        </p:set>
                                        <p:animEffect transition="in" filter="wipe(left)">
                                          <p:cBhvr>
                                            <p:cTn id="145" dur="500"/>
                                            <p:tgtEl>
                                              <p:spTgt spid="7"/>
                                            </p:tgtEl>
                                          </p:cBhvr>
                                        </p:animEffect>
                                      </p:childTnLst>
                                    </p:cTn>
                                  </p:par>
                                </p:childTnLst>
                              </p:cTn>
                            </p:par>
                            <p:par>
                              <p:cTn id="146" fill="hold">
                                <p:stCondLst>
                                  <p:cond delay="4660"/>
                                </p:stCondLst>
                                <p:childTnLst>
                                  <p:par>
                                    <p:cTn id="147" presetID="22" presetClass="entr" presetSubtype="8" fill="hold" grpId="0" nodeType="afterEffect">
                                      <p:stCondLst>
                                        <p:cond delay="0"/>
                                      </p:stCondLst>
                                      <p:childTnLst>
                                        <p:set>
                                          <p:cBhvr>
                                            <p:cTn id="148" dur="1" fill="hold">
                                              <p:stCondLst>
                                                <p:cond delay="0"/>
                                              </p:stCondLst>
                                            </p:cTn>
                                            <p:tgtEl>
                                              <p:spTgt spid="6"/>
                                            </p:tgtEl>
                                            <p:attrNameLst>
                                              <p:attrName>style.visibility</p:attrName>
                                            </p:attrNameLst>
                                          </p:cBhvr>
                                          <p:to>
                                            <p:strVal val="visible"/>
                                          </p:to>
                                        </p:set>
                                        <p:animEffect transition="in" filter="wipe(left)">
                                          <p:cBhvr>
                                            <p:cTn id="149" dur="500"/>
                                            <p:tgtEl>
                                              <p:spTgt spid="6"/>
                                            </p:tgtEl>
                                          </p:cBhvr>
                                        </p:animEffect>
                                      </p:childTnLst>
                                    </p:cTn>
                                  </p:par>
                                </p:childTnLst>
                              </p:cTn>
                            </p:par>
                            <p:par>
                              <p:cTn id="150" fill="hold">
                                <p:stCondLst>
                                  <p:cond delay="5160"/>
                                </p:stCondLst>
                                <p:childTnLst>
                                  <p:par>
                                    <p:cTn id="151" presetID="22" presetClass="entr" presetSubtype="8" fill="hold" grpId="0" nodeType="afterEffect">
                                      <p:stCondLst>
                                        <p:cond delay="0"/>
                                      </p:stCondLst>
                                      <p:childTnLst>
                                        <p:set>
                                          <p:cBhvr>
                                            <p:cTn id="152" dur="1" fill="hold">
                                              <p:stCondLst>
                                                <p:cond delay="0"/>
                                              </p:stCondLst>
                                            </p:cTn>
                                            <p:tgtEl>
                                              <p:spTgt spid="8"/>
                                            </p:tgtEl>
                                            <p:attrNameLst>
                                              <p:attrName>style.visibility</p:attrName>
                                            </p:attrNameLst>
                                          </p:cBhvr>
                                          <p:to>
                                            <p:strVal val="visible"/>
                                          </p:to>
                                        </p:set>
                                        <p:animEffect transition="in" filter="wipe(left)">
                                          <p:cBhvr>
                                            <p:cTn id="153" dur="500"/>
                                            <p:tgtEl>
                                              <p:spTgt spid="8"/>
                                            </p:tgtEl>
                                          </p:cBhvr>
                                        </p:animEffect>
                                      </p:childTnLst>
                                    </p:cTn>
                                  </p:par>
                                </p:childTnLst>
                              </p:cTn>
                            </p:par>
                            <p:par>
                              <p:cTn id="154" fill="hold">
                                <p:stCondLst>
                                  <p:cond delay="5660"/>
                                </p:stCondLst>
                                <p:childTnLst>
                                  <p:par>
                                    <p:cTn id="155" presetID="22" presetClass="entr" presetSubtype="4" fill="hold" grpId="0" nodeType="afterEffect">
                                      <p:stCondLst>
                                        <p:cond delay="0"/>
                                      </p:stCondLst>
                                      <p:childTnLst>
                                        <p:set>
                                          <p:cBhvr>
                                            <p:cTn id="156" dur="1" fill="hold">
                                              <p:stCondLst>
                                                <p:cond delay="0"/>
                                              </p:stCondLst>
                                            </p:cTn>
                                            <p:tgtEl>
                                              <p:spTgt spid="10"/>
                                            </p:tgtEl>
                                            <p:attrNameLst>
                                              <p:attrName>style.visibility</p:attrName>
                                            </p:attrNameLst>
                                          </p:cBhvr>
                                          <p:to>
                                            <p:strVal val="visible"/>
                                          </p:to>
                                        </p:set>
                                        <p:animEffect transition="in" filter="wipe(down)">
                                          <p:cBhvr>
                                            <p:cTn id="157" dur="500"/>
                                            <p:tgtEl>
                                              <p:spTgt spid="10"/>
                                            </p:tgtEl>
                                          </p:cBhvr>
                                        </p:animEffect>
                                      </p:childTnLst>
                                    </p:cTn>
                                  </p:par>
                                </p:childTnLst>
                              </p:cTn>
                            </p:par>
                            <p:par>
                              <p:cTn id="158" fill="hold">
                                <p:stCondLst>
                                  <p:cond delay="6160"/>
                                </p:stCondLst>
                                <p:childTnLst>
                                  <p:par>
                                    <p:cTn id="159" presetID="22" presetClass="entr" presetSubtype="8" fill="hold" grpId="0" nodeType="afterEffect">
                                      <p:stCondLst>
                                        <p:cond delay="0"/>
                                      </p:stCondLst>
                                      <p:childTnLst>
                                        <p:set>
                                          <p:cBhvr>
                                            <p:cTn id="160" dur="1" fill="hold">
                                              <p:stCondLst>
                                                <p:cond delay="0"/>
                                              </p:stCondLst>
                                            </p:cTn>
                                            <p:tgtEl>
                                              <p:spTgt spid="9"/>
                                            </p:tgtEl>
                                            <p:attrNameLst>
                                              <p:attrName>style.visibility</p:attrName>
                                            </p:attrNameLst>
                                          </p:cBhvr>
                                          <p:to>
                                            <p:strVal val="visible"/>
                                          </p:to>
                                        </p:set>
                                        <p:animEffect transition="in" filter="wipe(left)">
                                          <p:cBhvr>
                                            <p:cTn id="161" dur="500"/>
                                            <p:tgtEl>
                                              <p:spTgt spid="9"/>
                                            </p:tgtEl>
                                          </p:cBhvr>
                                        </p:animEffect>
                                      </p:childTnLst>
                                    </p:cTn>
                                  </p:par>
                                </p:childTnLst>
                              </p:cTn>
                            </p:par>
                            <p:par>
                              <p:cTn id="162" fill="hold">
                                <p:stCondLst>
                                  <p:cond delay="6660"/>
                                </p:stCondLst>
                                <p:childTnLst>
                                  <p:par>
                                    <p:cTn id="163" presetID="22" presetClass="entr" presetSubtype="4" fill="hold" grpId="0" nodeType="afterEffect">
                                      <p:stCondLst>
                                        <p:cond delay="0"/>
                                      </p:stCondLst>
                                      <p:childTnLst>
                                        <p:set>
                                          <p:cBhvr>
                                            <p:cTn id="164" dur="1" fill="hold">
                                              <p:stCondLst>
                                                <p:cond delay="0"/>
                                              </p:stCondLst>
                                            </p:cTn>
                                            <p:tgtEl>
                                              <p:spTgt spid="11"/>
                                            </p:tgtEl>
                                            <p:attrNameLst>
                                              <p:attrName>style.visibility</p:attrName>
                                            </p:attrNameLst>
                                          </p:cBhvr>
                                          <p:to>
                                            <p:strVal val="visible"/>
                                          </p:to>
                                        </p:set>
                                        <p:animEffect transition="in" filter="wipe(down)">
                                          <p:cBhvr>
                                            <p:cTn id="16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animBg="1"/>
          <p:bldP spid="11"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5" grpId="1"/>
          <p:bldP spid="26" grpId="0"/>
          <p:bldP spid="26" grpId="1"/>
          <p:bldP spid="27" grpId="0"/>
          <p:bldP spid="27" grpId="1"/>
          <p:bldP spid="28" grpId="0"/>
          <p:bldP spid="28" grpId="1"/>
          <p:bldP spid="29" grpId="0" animBg="1"/>
          <p:bldP spid="30" grpId="0" animBg="1"/>
          <p:bldP spid="31" grpId="0" animBg="1"/>
          <p:bldP spid="32" grpId="0" animBg="1"/>
          <p:bldP spid="33" grpId="0"/>
          <p:bldP spid="34" grpId="0"/>
          <p:bldP spid="35" grpId="0"/>
          <p:bldP spid="36" grpId="0"/>
          <p:bldP spid="37" grpId="0" animBg="1"/>
          <p:bldP spid="38" grpId="0" animBg="1"/>
          <p:bldP spid="39" grpId="0"/>
          <p:bldP spid="40" grpId="0"/>
          <p:bldP spid="41" grpId="0"/>
          <p:bldP spid="42" grpId="0"/>
          <p:bldP spid="43" grpId="0"/>
          <p:bldP spid="44"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6" name="Rounded Rectangle 20"/>
          <p:cNvSpPr/>
          <p:nvPr/>
        </p:nvSpPr>
        <p:spPr>
          <a:xfrm>
            <a:off x="7080941" y="3601703"/>
            <a:ext cx="555387" cy="550931"/>
          </a:xfrm>
          <a:prstGeom prst="roundRect">
            <a:avLst/>
          </a:prstGeom>
          <a:solidFill>
            <a:srgbClr val="053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50000"/>
                </a:schemeClr>
              </a:solidFill>
              <a:cs typeface="+mn-ea"/>
              <a:sym typeface="+mn-lt"/>
            </a:endParaRPr>
          </a:p>
        </p:txBody>
      </p:sp>
      <p:sp>
        <p:nvSpPr>
          <p:cNvPr id="7" name="Rounded Rectangle 21"/>
          <p:cNvSpPr/>
          <p:nvPr/>
        </p:nvSpPr>
        <p:spPr>
          <a:xfrm>
            <a:off x="7080940" y="4413008"/>
            <a:ext cx="555387" cy="550931"/>
          </a:xfrm>
          <a:prstGeom prst="roundRect">
            <a:avLst/>
          </a:prstGeom>
          <a:solidFill>
            <a:srgbClr val="053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50000"/>
                </a:schemeClr>
              </a:solidFill>
              <a:cs typeface="+mn-ea"/>
              <a:sym typeface="+mn-lt"/>
            </a:endParaRPr>
          </a:p>
        </p:txBody>
      </p:sp>
      <p:sp>
        <p:nvSpPr>
          <p:cNvPr id="8" name="Rounded Rectangle 26"/>
          <p:cNvSpPr/>
          <p:nvPr/>
        </p:nvSpPr>
        <p:spPr>
          <a:xfrm>
            <a:off x="7080940" y="5296958"/>
            <a:ext cx="555387" cy="550931"/>
          </a:xfrm>
          <a:prstGeom prst="roundRect">
            <a:avLst/>
          </a:prstGeom>
          <a:solidFill>
            <a:srgbClr val="053A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50000"/>
                </a:schemeClr>
              </a:solidFill>
              <a:cs typeface="+mn-ea"/>
              <a:sym typeface="+mn-lt"/>
            </a:endParaRPr>
          </a:p>
        </p:txBody>
      </p:sp>
      <p:pic>
        <p:nvPicPr>
          <p:cNvPr id="9" name="Picture 35"/>
          <p:cNvPicPr>
            <a:picLocks noChangeAspect="1"/>
          </p:cNvPicPr>
          <p:nvPr/>
        </p:nvPicPr>
        <p:blipFill>
          <a:blip r:embed="rId2"/>
          <a:stretch>
            <a:fillRect/>
          </a:stretch>
        </p:blipFill>
        <p:spPr>
          <a:xfrm>
            <a:off x="7195508" y="4459794"/>
            <a:ext cx="326250" cy="517500"/>
          </a:xfrm>
          <a:prstGeom prst="rect">
            <a:avLst/>
          </a:prstGeom>
        </p:spPr>
      </p:pic>
      <p:pic>
        <p:nvPicPr>
          <p:cNvPr id="10" name="Picture 36"/>
          <p:cNvPicPr>
            <a:picLocks noChangeAspect="1"/>
          </p:cNvPicPr>
          <p:nvPr/>
        </p:nvPicPr>
        <p:blipFill>
          <a:blip r:embed="rId3"/>
          <a:stretch>
            <a:fillRect/>
          </a:stretch>
        </p:blipFill>
        <p:spPr>
          <a:xfrm>
            <a:off x="7206758" y="5310313"/>
            <a:ext cx="303750" cy="517500"/>
          </a:xfrm>
          <a:prstGeom prst="rect">
            <a:avLst/>
          </a:prstGeom>
        </p:spPr>
      </p:pic>
      <p:pic>
        <p:nvPicPr>
          <p:cNvPr id="11" name="Picture 37"/>
          <p:cNvPicPr>
            <a:picLocks noChangeAspect="1"/>
          </p:cNvPicPr>
          <p:nvPr/>
        </p:nvPicPr>
        <p:blipFill>
          <a:blip r:embed="rId4"/>
          <a:stretch>
            <a:fillRect/>
          </a:stretch>
        </p:blipFill>
        <p:spPr>
          <a:xfrm>
            <a:off x="7156133" y="3721486"/>
            <a:ext cx="405000" cy="337500"/>
          </a:xfrm>
          <a:prstGeom prst="rect">
            <a:avLst/>
          </a:prstGeom>
        </p:spPr>
      </p:pic>
      <p:sp>
        <p:nvSpPr>
          <p:cNvPr id="12" name="TextBox 29"/>
          <p:cNvSpPr txBox="1"/>
          <p:nvPr/>
        </p:nvSpPr>
        <p:spPr>
          <a:xfrm>
            <a:off x="1285471" y="2600037"/>
            <a:ext cx="2219247" cy="1004726"/>
          </a:xfrm>
          <a:prstGeom prst="wedgeRoundRectCallout">
            <a:avLst>
              <a:gd name="adj1" fmla="val 48159"/>
              <a:gd name="adj2" fmla="val 70956"/>
              <a:gd name="adj3" fmla="val 16667"/>
            </a:avLst>
          </a:prstGeom>
          <a:noFill/>
          <a:ln w="19050">
            <a:solidFill>
              <a:schemeClr val="bg1"/>
            </a:solidFill>
          </a:ln>
        </p:spPr>
        <p:txBody>
          <a:bodyPr wrap="square" lIns="0" tIns="0" rIns="0" bIns="0" rtlCol="0" anchor="ctr">
            <a:noAutofit/>
          </a:bodyPr>
          <a:lstStyle/>
          <a:p>
            <a:pPr algn="ctr"/>
            <a:r>
              <a:rPr lang="zh-CN" altLang="en-US" sz="2800" dirty="0">
                <a:solidFill>
                  <a:schemeClr val="bg1"/>
                </a:solidFill>
                <a:cs typeface="+mn-ea"/>
                <a:sym typeface="+mn-lt"/>
              </a:rPr>
              <a:t>薪酬构成</a:t>
            </a:r>
            <a:endParaRPr lang="zh-CN" altLang="en-US" sz="2800" dirty="0">
              <a:solidFill>
                <a:schemeClr val="bg1"/>
              </a:solidFill>
              <a:cs typeface="+mn-ea"/>
              <a:sym typeface="+mn-lt"/>
            </a:endParaRPr>
          </a:p>
        </p:txBody>
      </p:sp>
      <p:sp>
        <p:nvSpPr>
          <p:cNvPr id="13" name="TextBox 33"/>
          <p:cNvSpPr txBox="1"/>
          <p:nvPr/>
        </p:nvSpPr>
        <p:spPr>
          <a:xfrm>
            <a:off x="7871844" y="3616711"/>
            <a:ext cx="3348583" cy="512961"/>
          </a:xfrm>
          <a:prstGeom prst="rect">
            <a:avLst/>
          </a:prstGeom>
          <a:noFill/>
        </p:spPr>
        <p:txBody>
          <a:bodyPr wrap="square" lIns="0" tIns="0" rIns="0" bIns="0" rtlCol="0">
            <a:spAutoFit/>
          </a:bodyPr>
          <a:lstStyle/>
          <a:p>
            <a:pPr>
              <a:lnSpc>
                <a:spcPts val="2000"/>
              </a:lnSpc>
            </a:pPr>
            <a:r>
              <a:rPr lang="zh-CN" altLang="en-US" sz="1600" dirty="0" smtClean="0">
                <a:solidFill>
                  <a:schemeClr val="bg1"/>
                </a:solidFill>
                <a:cs typeface="+mn-ea"/>
                <a:sym typeface="+mn-lt"/>
              </a:rPr>
              <a:t>输入简要文字内容，概括精炼、言简意赅的说明分项内容</a:t>
            </a:r>
            <a:endParaRPr lang="en-US" altLang="zh-CN" sz="1600" dirty="0" smtClean="0">
              <a:solidFill>
                <a:schemeClr val="bg1"/>
              </a:solidFill>
              <a:cs typeface="+mn-ea"/>
              <a:sym typeface="+mn-lt"/>
            </a:endParaRPr>
          </a:p>
        </p:txBody>
      </p:sp>
      <p:sp>
        <p:nvSpPr>
          <p:cNvPr id="14" name="TextBox 33"/>
          <p:cNvSpPr txBox="1"/>
          <p:nvPr/>
        </p:nvSpPr>
        <p:spPr>
          <a:xfrm>
            <a:off x="7871844" y="4431892"/>
            <a:ext cx="3348583" cy="512961"/>
          </a:xfrm>
          <a:prstGeom prst="rect">
            <a:avLst/>
          </a:prstGeom>
          <a:noFill/>
        </p:spPr>
        <p:txBody>
          <a:bodyPr wrap="square" lIns="0" tIns="0" rIns="0" bIns="0" rtlCol="0">
            <a:spAutoFit/>
          </a:bodyPr>
          <a:lstStyle/>
          <a:p>
            <a:pPr>
              <a:lnSpc>
                <a:spcPts val="2000"/>
              </a:lnSpc>
            </a:pPr>
            <a:r>
              <a:rPr lang="zh-CN" altLang="en-US" sz="1600" dirty="0" smtClean="0">
                <a:solidFill>
                  <a:schemeClr val="bg1"/>
                </a:solidFill>
                <a:cs typeface="+mn-ea"/>
                <a:sym typeface="+mn-lt"/>
              </a:rPr>
              <a:t>输入简要文字内容，概括精炼、言简意赅的说明分项内容</a:t>
            </a:r>
            <a:endParaRPr lang="en-US" altLang="zh-CN" sz="1600" dirty="0" smtClean="0">
              <a:solidFill>
                <a:schemeClr val="bg1"/>
              </a:solidFill>
              <a:cs typeface="+mn-ea"/>
              <a:sym typeface="+mn-lt"/>
            </a:endParaRPr>
          </a:p>
        </p:txBody>
      </p:sp>
      <p:sp>
        <p:nvSpPr>
          <p:cNvPr id="15" name="TextBox 33"/>
          <p:cNvSpPr txBox="1"/>
          <p:nvPr/>
        </p:nvSpPr>
        <p:spPr>
          <a:xfrm>
            <a:off x="7871844" y="5274186"/>
            <a:ext cx="3348583" cy="512961"/>
          </a:xfrm>
          <a:prstGeom prst="rect">
            <a:avLst/>
          </a:prstGeom>
          <a:noFill/>
        </p:spPr>
        <p:txBody>
          <a:bodyPr wrap="square" lIns="0" tIns="0" rIns="0" bIns="0" rtlCol="0">
            <a:spAutoFit/>
          </a:bodyPr>
          <a:lstStyle/>
          <a:p>
            <a:pPr>
              <a:lnSpc>
                <a:spcPts val="2000"/>
              </a:lnSpc>
            </a:pPr>
            <a:r>
              <a:rPr lang="zh-CN" altLang="en-US" sz="1600" dirty="0" smtClean="0">
                <a:solidFill>
                  <a:schemeClr val="bg1"/>
                </a:solidFill>
                <a:cs typeface="+mn-ea"/>
                <a:sym typeface="+mn-lt"/>
              </a:rPr>
              <a:t>输入简要文字内容，概括精炼的说明分项内容</a:t>
            </a:r>
            <a:endParaRPr lang="en-US" altLang="zh-CN" sz="1600" dirty="0">
              <a:solidFill>
                <a:schemeClr val="bg1"/>
              </a:solidFill>
              <a:cs typeface="+mn-ea"/>
              <a:sym typeface="+mn-lt"/>
            </a:endParaRPr>
          </a:p>
        </p:txBody>
      </p:sp>
      <p:sp>
        <p:nvSpPr>
          <p:cNvPr id="16" name="TextBox 33"/>
          <p:cNvSpPr txBox="1"/>
          <p:nvPr/>
        </p:nvSpPr>
        <p:spPr>
          <a:xfrm>
            <a:off x="1290262" y="1728033"/>
            <a:ext cx="5091934" cy="512961"/>
          </a:xfrm>
          <a:prstGeom prst="rect">
            <a:avLst/>
          </a:prstGeom>
          <a:noFill/>
        </p:spPr>
        <p:txBody>
          <a:bodyPr wrap="square" lIns="0" tIns="0" rIns="0" bIns="0" rtlCol="0">
            <a:spAutoFit/>
          </a:bodyPr>
          <a:lstStyle/>
          <a:p>
            <a:pPr>
              <a:lnSpc>
                <a:spcPts val="2000"/>
              </a:lnSpc>
            </a:pPr>
            <a:r>
              <a:rPr lang="zh-CN" altLang="en-US" sz="1600" dirty="0" smtClean="0">
                <a:solidFill>
                  <a:schemeClr val="bg1"/>
                </a:solidFill>
                <a:cs typeface="+mn-ea"/>
                <a:sym typeface="+mn-lt"/>
              </a:rPr>
              <a:t>输入简要文字内容，概括精炼、言简意赅的说明分项内容，感谢选择</a:t>
            </a:r>
            <a:endParaRPr lang="en-US" altLang="zh-CN" sz="1600" dirty="0" smtClean="0">
              <a:solidFill>
                <a:schemeClr val="bg1"/>
              </a:solidFill>
              <a:cs typeface="+mn-ea"/>
              <a:sym typeface="+mn-lt"/>
            </a:endParaRPr>
          </a:p>
        </p:txBody>
      </p:sp>
      <p:sp>
        <p:nvSpPr>
          <p:cNvPr id="17" name="Freeform 8"/>
          <p:cNvSpPr/>
          <p:nvPr/>
        </p:nvSpPr>
        <p:spPr bwMode="auto">
          <a:xfrm>
            <a:off x="1335257" y="4752068"/>
            <a:ext cx="1289050" cy="1357313"/>
          </a:xfrm>
          <a:custGeom>
            <a:avLst/>
            <a:gdLst>
              <a:gd name="T0" fmla="*/ 443 w 812"/>
              <a:gd name="T1" fmla="*/ 0 h 855"/>
              <a:gd name="T2" fmla="*/ 812 w 812"/>
              <a:gd name="T3" fmla="*/ 855 h 855"/>
              <a:gd name="T4" fmla="*/ 369 w 812"/>
              <a:gd name="T5" fmla="*/ 855 h 855"/>
              <a:gd name="T6" fmla="*/ 0 w 812"/>
              <a:gd name="T7" fmla="*/ 0 h 855"/>
              <a:gd name="T8" fmla="*/ 443 w 812"/>
              <a:gd name="T9" fmla="*/ 0 h 855"/>
            </a:gdLst>
            <a:ahLst/>
            <a:cxnLst>
              <a:cxn ang="0">
                <a:pos x="T0" y="T1"/>
              </a:cxn>
              <a:cxn ang="0">
                <a:pos x="T2" y="T3"/>
              </a:cxn>
              <a:cxn ang="0">
                <a:pos x="T4" y="T5"/>
              </a:cxn>
              <a:cxn ang="0">
                <a:pos x="T6" y="T7"/>
              </a:cxn>
              <a:cxn ang="0">
                <a:pos x="T8" y="T9"/>
              </a:cxn>
            </a:cxnLst>
            <a:rect l="0" t="0" r="r" b="b"/>
            <a:pathLst>
              <a:path w="812" h="855">
                <a:moveTo>
                  <a:pt x="443" y="0"/>
                </a:moveTo>
                <a:lnTo>
                  <a:pt x="812" y="855"/>
                </a:lnTo>
                <a:lnTo>
                  <a:pt x="369" y="855"/>
                </a:lnTo>
                <a:lnTo>
                  <a:pt x="0" y="0"/>
                </a:lnTo>
                <a:lnTo>
                  <a:pt x="443" y="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18" name="Freeform 7"/>
          <p:cNvSpPr/>
          <p:nvPr/>
        </p:nvSpPr>
        <p:spPr bwMode="auto">
          <a:xfrm>
            <a:off x="2689395" y="4320267"/>
            <a:ext cx="1289050" cy="1355725"/>
          </a:xfrm>
          <a:custGeom>
            <a:avLst/>
            <a:gdLst>
              <a:gd name="T0" fmla="*/ 443 w 812"/>
              <a:gd name="T1" fmla="*/ 0 h 854"/>
              <a:gd name="T2" fmla="*/ 812 w 812"/>
              <a:gd name="T3" fmla="*/ 854 h 854"/>
              <a:gd name="T4" fmla="*/ 369 w 812"/>
              <a:gd name="T5" fmla="*/ 854 h 854"/>
              <a:gd name="T6" fmla="*/ 0 w 812"/>
              <a:gd name="T7" fmla="*/ 0 h 854"/>
              <a:gd name="T8" fmla="*/ 443 w 812"/>
              <a:gd name="T9" fmla="*/ 0 h 854"/>
            </a:gdLst>
            <a:ahLst/>
            <a:cxnLst>
              <a:cxn ang="0">
                <a:pos x="T0" y="T1"/>
              </a:cxn>
              <a:cxn ang="0">
                <a:pos x="T2" y="T3"/>
              </a:cxn>
              <a:cxn ang="0">
                <a:pos x="T4" y="T5"/>
              </a:cxn>
              <a:cxn ang="0">
                <a:pos x="T6" y="T7"/>
              </a:cxn>
              <a:cxn ang="0">
                <a:pos x="T8" y="T9"/>
              </a:cxn>
            </a:cxnLst>
            <a:rect l="0" t="0" r="r" b="b"/>
            <a:pathLst>
              <a:path w="812" h="854">
                <a:moveTo>
                  <a:pt x="443" y="0"/>
                </a:moveTo>
                <a:lnTo>
                  <a:pt x="812" y="854"/>
                </a:lnTo>
                <a:lnTo>
                  <a:pt x="369" y="854"/>
                </a:lnTo>
                <a:lnTo>
                  <a:pt x="0" y="0"/>
                </a:lnTo>
                <a:lnTo>
                  <a:pt x="443" y="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cs typeface="+mn-ea"/>
              <a:sym typeface="+mn-lt"/>
            </a:endParaRPr>
          </a:p>
        </p:txBody>
      </p:sp>
      <p:sp>
        <p:nvSpPr>
          <p:cNvPr id="19" name="Freeform 6"/>
          <p:cNvSpPr/>
          <p:nvPr/>
        </p:nvSpPr>
        <p:spPr bwMode="auto">
          <a:xfrm>
            <a:off x="4043532" y="3907517"/>
            <a:ext cx="1289050" cy="1349375"/>
          </a:xfrm>
          <a:custGeom>
            <a:avLst/>
            <a:gdLst>
              <a:gd name="T0" fmla="*/ 443 w 812"/>
              <a:gd name="T1" fmla="*/ 0 h 850"/>
              <a:gd name="T2" fmla="*/ 812 w 812"/>
              <a:gd name="T3" fmla="*/ 850 h 850"/>
              <a:gd name="T4" fmla="*/ 369 w 812"/>
              <a:gd name="T5" fmla="*/ 850 h 850"/>
              <a:gd name="T6" fmla="*/ 0 w 812"/>
              <a:gd name="T7" fmla="*/ 0 h 850"/>
              <a:gd name="T8" fmla="*/ 203 w 812"/>
              <a:gd name="T9" fmla="*/ 0 h 850"/>
              <a:gd name="T10" fmla="*/ 443 w 812"/>
              <a:gd name="T11" fmla="*/ 0 h 850"/>
            </a:gdLst>
            <a:ahLst/>
            <a:cxnLst>
              <a:cxn ang="0">
                <a:pos x="T0" y="T1"/>
              </a:cxn>
              <a:cxn ang="0">
                <a:pos x="T2" y="T3"/>
              </a:cxn>
              <a:cxn ang="0">
                <a:pos x="T4" y="T5"/>
              </a:cxn>
              <a:cxn ang="0">
                <a:pos x="T6" y="T7"/>
              </a:cxn>
              <a:cxn ang="0">
                <a:pos x="T8" y="T9"/>
              </a:cxn>
              <a:cxn ang="0">
                <a:pos x="T10" y="T11"/>
              </a:cxn>
            </a:cxnLst>
            <a:rect l="0" t="0" r="r" b="b"/>
            <a:pathLst>
              <a:path w="812" h="850">
                <a:moveTo>
                  <a:pt x="443" y="0"/>
                </a:moveTo>
                <a:lnTo>
                  <a:pt x="812" y="850"/>
                </a:lnTo>
                <a:lnTo>
                  <a:pt x="369" y="850"/>
                </a:lnTo>
                <a:lnTo>
                  <a:pt x="0" y="0"/>
                </a:lnTo>
                <a:lnTo>
                  <a:pt x="203" y="0"/>
                </a:lnTo>
                <a:lnTo>
                  <a:pt x="443" y="0"/>
                </a:lnTo>
                <a:close/>
              </a:path>
            </a:pathLst>
          </a:custGeom>
          <a:solidFill>
            <a:schemeClr val="tx1">
              <a:lumMod val="75000"/>
              <a:lumOff val="25000"/>
            </a:schemeClr>
          </a:solidFill>
          <a:ln>
            <a:noFill/>
          </a:ln>
        </p:spPr>
        <p:txBody>
          <a:bodyPr vert="horz" wrap="square" lIns="91440" tIns="45720" rIns="91440" bIns="45720" numCol="1" anchor="t" anchorCtr="0" compatLnSpc="1"/>
          <a:lstStyle/>
          <a:p>
            <a:endParaRPr lang="en-US">
              <a:cs typeface="+mn-ea"/>
              <a:sym typeface="+mn-lt"/>
            </a:endParaRPr>
          </a:p>
        </p:txBody>
      </p:sp>
      <p:grpSp>
        <p:nvGrpSpPr>
          <p:cNvPr id="20" name="组合 19"/>
          <p:cNvGrpSpPr/>
          <p:nvPr/>
        </p:nvGrpSpPr>
        <p:grpSpPr>
          <a:xfrm>
            <a:off x="579607" y="4755243"/>
            <a:ext cx="1473200" cy="1790700"/>
            <a:chOff x="741086" y="4601998"/>
            <a:chExt cx="1473200" cy="1790700"/>
          </a:xfrm>
        </p:grpSpPr>
        <p:sp>
          <p:nvSpPr>
            <p:cNvPr id="21" name="Freeform 11"/>
            <p:cNvSpPr/>
            <p:nvPr/>
          </p:nvSpPr>
          <p:spPr bwMode="auto">
            <a:xfrm>
              <a:off x="741086" y="4601998"/>
              <a:ext cx="1473200" cy="1790700"/>
            </a:xfrm>
            <a:custGeom>
              <a:avLst/>
              <a:gdLst>
                <a:gd name="T0" fmla="*/ 928 w 928"/>
                <a:gd name="T1" fmla="*/ 0 h 1128"/>
                <a:gd name="T2" fmla="*/ 485 w 928"/>
                <a:gd name="T3" fmla="*/ 0 h 1128"/>
                <a:gd name="T4" fmla="*/ 0 w 928"/>
                <a:gd name="T5" fmla="*/ 1128 h 1128"/>
                <a:gd name="T6" fmla="*/ 448 w 928"/>
                <a:gd name="T7" fmla="*/ 1128 h 1128"/>
                <a:gd name="T8" fmla="*/ 928 w 928"/>
                <a:gd name="T9" fmla="*/ 0 h 1128"/>
              </a:gdLst>
              <a:ahLst/>
              <a:cxnLst>
                <a:cxn ang="0">
                  <a:pos x="T0" y="T1"/>
                </a:cxn>
                <a:cxn ang="0">
                  <a:pos x="T2" y="T3"/>
                </a:cxn>
                <a:cxn ang="0">
                  <a:pos x="T4" y="T5"/>
                </a:cxn>
                <a:cxn ang="0">
                  <a:pos x="T6" y="T7"/>
                </a:cxn>
                <a:cxn ang="0">
                  <a:pos x="T8" y="T9"/>
                </a:cxn>
              </a:cxnLst>
              <a:rect l="0" t="0" r="r" b="b"/>
              <a:pathLst>
                <a:path w="928" h="1128">
                  <a:moveTo>
                    <a:pt x="928" y="0"/>
                  </a:moveTo>
                  <a:lnTo>
                    <a:pt x="485" y="0"/>
                  </a:lnTo>
                  <a:lnTo>
                    <a:pt x="0" y="1128"/>
                  </a:lnTo>
                  <a:lnTo>
                    <a:pt x="448" y="1128"/>
                  </a:lnTo>
                  <a:lnTo>
                    <a:pt x="928" y="0"/>
                  </a:lnTo>
                </a:path>
              </a:pathLst>
            </a:custGeom>
            <a:solidFill>
              <a:schemeClr val="bg1"/>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22" name="TextBox 13"/>
            <p:cNvSpPr txBox="1"/>
            <p:nvPr/>
          </p:nvSpPr>
          <p:spPr>
            <a:xfrm rot="17619453">
              <a:off x="756803" y="5201845"/>
              <a:ext cx="1415772" cy="461665"/>
            </a:xfrm>
            <a:prstGeom prst="rect">
              <a:avLst/>
            </a:prstGeom>
            <a:noFill/>
          </p:spPr>
          <p:txBody>
            <a:bodyPr wrap="none" rtlCol="0">
              <a:spAutoFit/>
            </a:bodyPr>
            <a:lstStyle/>
            <a:p>
              <a:r>
                <a:rPr lang="zh-CN" altLang="en-US" sz="2400" dirty="0" smtClean="0">
                  <a:solidFill>
                    <a:srgbClr val="053A6F"/>
                  </a:solidFill>
                  <a:cs typeface="+mn-ea"/>
                  <a:sym typeface="+mn-lt"/>
                </a:rPr>
                <a:t>基本工资</a:t>
              </a:r>
              <a:endParaRPr lang="id-ID" sz="2400" dirty="0">
                <a:solidFill>
                  <a:srgbClr val="053A6F"/>
                </a:solidFill>
                <a:cs typeface="+mn-ea"/>
                <a:sym typeface="+mn-lt"/>
              </a:endParaRPr>
            </a:p>
          </p:txBody>
        </p:sp>
      </p:grpSp>
      <p:grpSp>
        <p:nvGrpSpPr>
          <p:cNvPr id="23" name="组合 22"/>
          <p:cNvGrpSpPr/>
          <p:nvPr/>
        </p:nvGrpSpPr>
        <p:grpSpPr>
          <a:xfrm>
            <a:off x="1921045" y="4326617"/>
            <a:ext cx="1471613" cy="1789113"/>
            <a:chOff x="2082524" y="4173372"/>
            <a:chExt cx="1471613" cy="1789113"/>
          </a:xfrm>
        </p:grpSpPr>
        <p:sp>
          <p:nvSpPr>
            <p:cNvPr id="24" name="Freeform 10"/>
            <p:cNvSpPr/>
            <p:nvPr/>
          </p:nvSpPr>
          <p:spPr bwMode="auto">
            <a:xfrm>
              <a:off x="2082524" y="4173372"/>
              <a:ext cx="1471613" cy="1789113"/>
            </a:xfrm>
            <a:custGeom>
              <a:avLst/>
              <a:gdLst>
                <a:gd name="T0" fmla="*/ 927 w 927"/>
                <a:gd name="T1" fmla="*/ 0 h 1127"/>
                <a:gd name="T2" fmla="*/ 484 w 927"/>
                <a:gd name="T3" fmla="*/ 0 h 1127"/>
                <a:gd name="T4" fmla="*/ 221 w 927"/>
                <a:gd name="T5" fmla="*/ 610 h 1127"/>
                <a:gd name="T6" fmla="*/ 0 w 927"/>
                <a:gd name="T7" fmla="*/ 1127 h 1127"/>
                <a:gd name="T8" fmla="*/ 443 w 927"/>
                <a:gd name="T9" fmla="*/ 1127 h 1127"/>
                <a:gd name="T10" fmla="*/ 927 w 927"/>
                <a:gd name="T11" fmla="*/ 0 h 1127"/>
              </a:gdLst>
              <a:ahLst/>
              <a:cxnLst>
                <a:cxn ang="0">
                  <a:pos x="T0" y="T1"/>
                </a:cxn>
                <a:cxn ang="0">
                  <a:pos x="T2" y="T3"/>
                </a:cxn>
                <a:cxn ang="0">
                  <a:pos x="T4" y="T5"/>
                </a:cxn>
                <a:cxn ang="0">
                  <a:pos x="T6" y="T7"/>
                </a:cxn>
                <a:cxn ang="0">
                  <a:pos x="T8" y="T9"/>
                </a:cxn>
                <a:cxn ang="0">
                  <a:pos x="T10" y="T11"/>
                </a:cxn>
              </a:cxnLst>
              <a:rect l="0" t="0" r="r" b="b"/>
              <a:pathLst>
                <a:path w="927" h="1127">
                  <a:moveTo>
                    <a:pt x="927" y="0"/>
                  </a:moveTo>
                  <a:lnTo>
                    <a:pt x="484" y="0"/>
                  </a:lnTo>
                  <a:lnTo>
                    <a:pt x="221" y="610"/>
                  </a:lnTo>
                  <a:lnTo>
                    <a:pt x="0" y="1127"/>
                  </a:lnTo>
                  <a:lnTo>
                    <a:pt x="443" y="1127"/>
                  </a:lnTo>
                  <a:lnTo>
                    <a:pt x="927" y="0"/>
                  </a:lnTo>
                </a:path>
              </a:pathLst>
            </a:custGeom>
            <a:solidFill>
              <a:schemeClr val="bg1"/>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25" name="TextBox 15"/>
            <p:cNvSpPr txBox="1"/>
            <p:nvPr/>
          </p:nvSpPr>
          <p:spPr>
            <a:xfrm rot="17619453">
              <a:off x="2056015" y="4888686"/>
              <a:ext cx="1415772" cy="461665"/>
            </a:xfrm>
            <a:prstGeom prst="rect">
              <a:avLst/>
            </a:prstGeom>
            <a:noFill/>
          </p:spPr>
          <p:txBody>
            <a:bodyPr wrap="none" rtlCol="0">
              <a:spAutoFit/>
            </a:bodyPr>
            <a:lstStyle/>
            <a:p>
              <a:r>
                <a:rPr lang="zh-CN" altLang="en-US" sz="2400" dirty="0" smtClean="0">
                  <a:solidFill>
                    <a:srgbClr val="053A6F"/>
                  </a:solidFill>
                  <a:cs typeface="+mn-ea"/>
                  <a:sym typeface="+mn-lt"/>
                </a:rPr>
                <a:t>绩效工资</a:t>
              </a:r>
              <a:endParaRPr lang="id-ID" sz="2400" dirty="0">
                <a:solidFill>
                  <a:srgbClr val="053A6F"/>
                </a:solidFill>
                <a:cs typeface="+mn-ea"/>
                <a:sym typeface="+mn-lt"/>
              </a:endParaRPr>
            </a:p>
          </p:txBody>
        </p:sp>
      </p:grpSp>
      <p:grpSp>
        <p:nvGrpSpPr>
          <p:cNvPr id="26" name="组合 25"/>
          <p:cNvGrpSpPr/>
          <p:nvPr/>
        </p:nvGrpSpPr>
        <p:grpSpPr>
          <a:xfrm>
            <a:off x="3268832" y="3899580"/>
            <a:ext cx="1473200" cy="1781175"/>
            <a:chOff x="3430311" y="3746335"/>
            <a:chExt cx="1473200" cy="1781175"/>
          </a:xfrm>
        </p:grpSpPr>
        <p:sp>
          <p:nvSpPr>
            <p:cNvPr id="27" name="Freeform 9"/>
            <p:cNvSpPr/>
            <p:nvPr/>
          </p:nvSpPr>
          <p:spPr bwMode="auto">
            <a:xfrm>
              <a:off x="3430311" y="3746335"/>
              <a:ext cx="1473200" cy="1781175"/>
            </a:xfrm>
            <a:custGeom>
              <a:avLst/>
              <a:gdLst>
                <a:gd name="T0" fmla="*/ 928 w 928"/>
                <a:gd name="T1" fmla="*/ 0 h 1122"/>
                <a:gd name="T2" fmla="*/ 485 w 928"/>
                <a:gd name="T3" fmla="*/ 0 h 1122"/>
                <a:gd name="T4" fmla="*/ 226 w 928"/>
                <a:gd name="T5" fmla="*/ 600 h 1122"/>
                <a:gd name="T6" fmla="*/ 5 w 928"/>
                <a:gd name="T7" fmla="*/ 1118 h 1122"/>
                <a:gd name="T8" fmla="*/ 0 w 928"/>
                <a:gd name="T9" fmla="*/ 1122 h 1122"/>
                <a:gd name="T10" fmla="*/ 448 w 928"/>
                <a:gd name="T11" fmla="*/ 1122 h 1122"/>
                <a:gd name="T12" fmla="*/ 928 w 928"/>
                <a:gd name="T13" fmla="*/ 0 h 1122"/>
              </a:gdLst>
              <a:ahLst/>
              <a:cxnLst>
                <a:cxn ang="0">
                  <a:pos x="T0" y="T1"/>
                </a:cxn>
                <a:cxn ang="0">
                  <a:pos x="T2" y="T3"/>
                </a:cxn>
                <a:cxn ang="0">
                  <a:pos x="T4" y="T5"/>
                </a:cxn>
                <a:cxn ang="0">
                  <a:pos x="T6" y="T7"/>
                </a:cxn>
                <a:cxn ang="0">
                  <a:pos x="T8" y="T9"/>
                </a:cxn>
                <a:cxn ang="0">
                  <a:pos x="T10" y="T11"/>
                </a:cxn>
                <a:cxn ang="0">
                  <a:pos x="T12" y="T13"/>
                </a:cxn>
              </a:cxnLst>
              <a:rect l="0" t="0" r="r" b="b"/>
              <a:pathLst>
                <a:path w="928" h="1122">
                  <a:moveTo>
                    <a:pt x="928" y="0"/>
                  </a:moveTo>
                  <a:lnTo>
                    <a:pt x="485" y="0"/>
                  </a:lnTo>
                  <a:lnTo>
                    <a:pt x="226" y="600"/>
                  </a:lnTo>
                  <a:lnTo>
                    <a:pt x="5" y="1118"/>
                  </a:lnTo>
                  <a:lnTo>
                    <a:pt x="0" y="1122"/>
                  </a:lnTo>
                  <a:lnTo>
                    <a:pt x="448" y="1122"/>
                  </a:lnTo>
                  <a:lnTo>
                    <a:pt x="928" y="0"/>
                  </a:lnTo>
                </a:path>
              </a:pathLst>
            </a:custGeom>
            <a:solidFill>
              <a:schemeClr val="bg1"/>
            </a:solidFill>
            <a:ln w="9525">
              <a:noFill/>
              <a:round/>
            </a:ln>
          </p:spPr>
          <p:txBody>
            <a:bodyPr vert="horz" wrap="square" lIns="91440" tIns="45720" rIns="91440" bIns="45720" numCol="1" anchor="t" anchorCtr="0" compatLnSpc="1"/>
            <a:lstStyle/>
            <a:p>
              <a:endParaRPr lang="en-US">
                <a:cs typeface="+mn-ea"/>
                <a:sym typeface="+mn-lt"/>
              </a:endParaRPr>
            </a:p>
          </p:txBody>
        </p:sp>
        <p:sp>
          <p:nvSpPr>
            <p:cNvPr id="28" name="TextBox 14"/>
            <p:cNvSpPr txBox="1"/>
            <p:nvPr/>
          </p:nvSpPr>
          <p:spPr>
            <a:xfrm rot="17619453">
              <a:off x="3478518" y="4358149"/>
              <a:ext cx="1415772" cy="461665"/>
            </a:xfrm>
            <a:prstGeom prst="rect">
              <a:avLst/>
            </a:prstGeom>
            <a:noFill/>
          </p:spPr>
          <p:txBody>
            <a:bodyPr wrap="none" rtlCol="0">
              <a:spAutoFit/>
            </a:bodyPr>
            <a:lstStyle/>
            <a:p>
              <a:r>
                <a:rPr lang="zh-CN" altLang="en-US" sz="2400" dirty="0" smtClean="0">
                  <a:solidFill>
                    <a:srgbClr val="053A6F"/>
                  </a:solidFill>
                  <a:cs typeface="+mn-ea"/>
                  <a:sym typeface="+mn-lt"/>
                </a:rPr>
                <a:t>佣金提成</a:t>
              </a:r>
              <a:endParaRPr lang="id-ID" sz="2400" dirty="0">
                <a:solidFill>
                  <a:srgbClr val="053A6F"/>
                </a:solidFill>
                <a:cs typeface="+mn-ea"/>
                <a:sym typeface="+mn-lt"/>
              </a:endParaRPr>
            </a:p>
          </p:txBody>
        </p:sp>
      </p:grpSp>
      <p:grpSp>
        <p:nvGrpSpPr>
          <p:cNvPr id="29" name="组合 28"/>
          <p:cNvGrpSpPr/>
          <p:nvPr/>
        </p:nvGrpSpPr>
        <p:grpSpPr>
          <a:xfrm>
            <a:off x="4638845" y="2602592"/>
            <a:ext cx="1868488" cy="2670176"/>
            <a:chOff x="4800324" y="2449347"/>
            <a:chExt cx="1868488" cy="2670176"/>
          </a:xfrm>
          <a:solidFill>
            <a:schemeClr val="bg1"/>
          </a:solidFill>
        </p:grpSpPr>
        <p:sp>
          <p:nvSpPr>
            <p:cNvPr id="30" name="Freeform 12"/>
            <p:cNvSpPr/>
            <p:nvPr/>
          </p:nvSpPr>
          <p:spPr bwMode="auto">
            <a:xfrm>
              <a:off x="4800324" y="2449347"/>
              <a:ext cx="1868488" cy="2670176"/>
            </a:xfrm>
            <a:custGeom>
              <a:avLst/>
              <a:gdLst>
                <a:gd name="T0" fmla="*/ 955 w 1177"/>
                <a:gd name="T1" fmla="*/ 0 h 1682"/>
                <a:gd name="T2" fmla="*/ 300 w 1177"/>
                <a:gd name="T3" fmla="*/ 499 h 1682"/>
                <a:gd name="T4" fmla="*/ 517 w 1177"/>
                <a:gd name="T5" fmla="*/ 499 h 1682"/>
                <a:gd name="T6" fmla="*/ 222 w 1177"/>
                <a:gd name="T7" fmla="*/ 1169 h 1682"/>
                <a:gd name="T8" fmla="*/ 0 w 1177"/>
                <a:gd name="T9" fmla="*/ 1682 h 1682"/>
                <a:gd name="T10" fmla="*/ 443 w 1177"/>
                <a:gd name="T11" fmla="*/ 1682 h 1682"/>
                <a:gd name="T12" fmla="*/ 960 w 1177"/>
                <a:gd name="T13" fmla="*/ 499 h 1682"/>
                <a:gd name="T14" fmla="*/ 1177 w 1177"/>
                <a:gd name="T15" fmla="*/ 499 h 1682"/>
                <a:gd name="T16" fmla="*/ 955 w 1177"/>
                <a:gd name="T17" fmla="*/ 0 h 1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77" h="1682">
                  <a:moveTo>
                    <a:pt x="955" y="0"/>
                  </a:moveTo>
                  <a:lnTo>
                    <a:pt x="300" y="499"/>
                  </a:lnTo>
                  <a:lnTo>
                    <a:pt x="517" y="499"/>
                  </a:lnTo>
                  <a:lnTo>
                    <a:pt x="222" y="1169"/>
                  </a:lnTo>
                  <a:lnTo>
                    <a:pt x="0" y="1682"/>
                  </a:lnTo>
                  <a:lnTo>
                    <a:pt x="443" y="1682"/>
                  </a:lnTo>
                  <a:lnTo>
                    <a:pt x="960" y="499"/>
                  </a:lnTo>
                  <a:lnTo>
                    <a:pt x="1177" y="499"/>
                  </a:lnTo>
                  <a:lnTo>
                    <a:pt x="955" y="0"/>
                  </a:lnTo>
                </a:path>
              </a:pathLst>
            </a:custGeom>
            <a:grpFill/>
            <a:ln w="9525">
              <a:noFill/>
              <a:round/>
            </a:ln>
          </p:spPr>
          <p:txBody>
            <a:bodyPr vert="horz" wrap="square" lIns="91440" tIns="45720" rIns="91440" bIns="45720" numCol="1" anchor="t" anchorCtr="0" compatLnSpc="1"/>
            <a:lstStyle/>
            <a:p>
              <a:endParaRPr lang="en-US">
                <a:cs typeface="+mn-ea"/>
                <a:sym typeface="+mn-lt"/>
              </a:endParaRPr>
            </a:p>
          </p:txBody>
        </p:sp>
        <p:sp>
          <p:nvSpPr>
            <p:cNvPr id="31" name="TextBox 16"/>
            <p:cNvSpPr txBox="1"/>
            <p:nvPr/>
          </p:nvSpPr>
          <p:spPr>
            <a:xfrm rot="17637655">
              <a:off x="4892343" y="3901375"/>
              <a:ext cx="1415772" cy="461665"/>
            </a:xfrm>
            <a:prstGeom prst="rect">
              <a:avLst/>
            </a:prstGeom>
            <a:grpFill/>
          </p:spPr>
          <p:txBody>
            <a:bodyPr wrap="none" rtlCol="0">
              <a:spAutoFit/>
            </a:bodyPr>
            <a:lstStyle/>
            <a:p>
              <a:r>
                <a:rPr lang="zh-CN" altLang="en-US" sz="2400" dirty="0" smtClean="0">
                  <a:solidFill>
                    <a:srgbClr val="053A6F"/>
                  </a:solidFill>
                  <a:cs typeface="+mn-ea"/>
                  <a:sym typeface="+mn-lt"/>
                </a:rPr>
                <a:t>社保福利</a:t>
              </a:r>
              <a:endParaRPr lang="id-ID" sz="2400" dirty="0">
                <a:solidFill>
                  <a:srgbClr val="053A6F"/>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250"/>
                                        <p:tgtEl>
                                          <p:spTgt spid="6"/>
                                        </p:tgtEl>
                                      </p:cBhvr>
                                    </p:animEffect>
                                    <p:anim calcmode="lin" valueType="num">
                                      <p:cBhvr>
                                        <p:cTn id="8" dur="1250" fill="hold"/>
                                        <p:tgtEl>
                                          <p:spTgt spid="6"/>
                                        </p:tgtEl>
                                        <p:attrNameLst>
                                          <p:attrName>ppt_x</p:attrName>
                                        </p:attrNameLst>
                                      </p:cBhvr>
                                      <p:tavLst>
                                        <p:tav tm="0">
                                          <p:val>
                                            <p:strVal val="#ppt_x"/>
                                          </p:val>
                                        </p:tav>
                                        <p:tav tm="100000">
                                          <p:val>
                                            <p:strVal val="#ppt_x"/>
                                          </p:val>
                                        </p:tav>
                                      </p:tavLst>
                                    </p:anim>
                                    <p:anim calcmode="lin" valueType="num">
                                      <p:cBhvr>
                                        <p:cTn id="9" dur="125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250"/>
                                        <p:tgtEl>
                                          <p:spTgt spid="7"/>
                                        </p:tgtEl>
                                      </p:cBhvr>
                                    </p:animEffect>
                                    <p:anim calcmode="lin" valueType="num">
                                      <p:cBhvr>
                                        <p:cTn id="13" dur="1250" fill="hold"/>
                                        <p:tgtEl>
                                          <p:spTgt spid="7"/>
                                        </p:tgtEl>
                                        <p:attrNameLst>
                                          <p:attrName>ppt_x</p:attrName>
                                        </p:attrNameLst>
                                      </p:cBhvr>
                                      <p:tavLst>
                                        <p:tav tm="0">
                                          <p:val>
                                            <p:strVal val="#ppt_x"/>
                                          </p:val>
                                        </p:tav>
                                        <p:tav tm="100000">
                                          <p:val>
                                            <p:strVal val="#ppt_x"/>
                                          </p:val>
                                        </p:tav>
                                      </p:tavLst>
                                    </p:anim>
                                    <p:anim calcmode="lin" valueType="num">
                                      <p:cBhvr>
                                        <p:cTn id="14" dur="125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250"/>
                                        <p:tgtEl>
                                          <p:spTgt spid="8"/>
                                        </p:tgtEl>
                                      </p:cBhvr>
                                    </p:animEffect>
                                    <p:anim calcmode="lin" valueType="num">
                                      <p:cBhvr>
                                        <p:cTn id="18" dur="1250" fill="hold"/>
                                        <p:tgtEl>
                                          <p:spTgt spid="8"/>
                                        </p:tgtEl>
                                        <p:attrNameLst>
                                          <p:attrName>ppt_x</p:attrName>
                                        </p:attrNameLst>
                                      </p:cBhvr>
                                      <p:tavLst>
                                        <p:tav tm="0">
                                          <p:val>
                                            <p:strVal val="#ppt_x"/>
                                          </p:val>
                                        </p:tav>
                                        <p:tav tm="100000">
                                          <p:val>
                                            <p:strVal val="#ppt_x"/>
                                          </p:val>
                                        </p:tav>
                                      </p:tavLst>
                                    </p:anim>
                                    <p:anim calcmode="lin" valueType="num">
                                      <p:cBhvr>
                                        <p:cTn id="19" dur="125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250"/>
                                        <p:tgtEl>
                                          <p:spTgt spid="9"/>
                                        </p:tgtEl>
                                      </p:cBhvr>
                                    </p:animEffect>
                                    <p:anim calcmode="lin" valueType="num">
                                      <p:cBhvr>
                                        <p:cTn id="23" dur="1250" fill="hold"/>
                                        <p:tgtEl>
                                          <p:spTgt spid="9"/>
                                        </p:tgtEl>
                                        <p:attrNameLst>
                                          <p:attrName>ppt_x</p:attrName>
                                        </p:attrNameLst>
                                      </p:cBhvr>
                                      <p:tavLst>
                                        <p:tav tm="0">
                                          <p:val>
                                            <p:strVal val="#ppt_x"/>
                                          </p:val>
                                        </p:tav>
                                        <p:tav tm="100000">
                                          <p:val>
                                            <p:strVal val="#ppt_x"/>
                                          </p:val>
                                        </p:tav>
                                      </p:tavLst>
                                    </p:anim>
                                    <p:anim calcmode="lin" valueType="num">
                                      <p:cBhvr>
                                        <p:cTn id="24" dur="125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250"/>
                                        <p:tgtEl>
                                          <p:spTgt spid="10"/>
                                        </p:tgtEl>
                                      </p:cBhvr>
                                    </p:animEffect>
                                    <p:anim calcmode="lin" valueType="num">
                                      <p:cBhvr>
                                        <p:cTn id="28" dur="1250" fill="hold"/>
                                        <p:tgtEl>
                                          <p:spTgt spid="10"/>
                                        </p:tgtEl>
                                        <p:attrNameLst>
                                          <p:attrName>ppt_x</p:attrName>
                                        </p:attrNameLst>
                                      </p:cBhvr>
                                      <p:tavLst>
                                        <p:tav tm="0">
                                          <p:val>
                                            <p:strVal val="#ppt_x"/>
                                          </p:val>
                                        </p:tav>
                                        <p:tav tm="100000">
                                          <p:val>
                                            <p:strVal val="#ppt_x"/>
                                          </p:val>
                                        </p:tav>
                                      </p:tavLst>
                                    </p:anim>
                                    <p:anim calcmode="lin" valueType="num">
                                      <p:cBhvr>
                                        <p:cTn id="29" dur="1250" fill="hold"/>
                                        <p:tgtEl>
                                          <p:spTgt spid="1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1250"/>
                                        <p:tgtEl>
                                          <p:spTgt spid="11"/>
                                        </p:tgtEl>
                                      </p:cBhvr>
                                    </p:animEffect>
                                    <p:anim calcmode="lin" valueType="num">
                                      <p:cBhvr>
                                        <p:cTn id="33" dur="1250" fill="hold"/>
                                        <p:tgtEl>
                                          <p:spTgt spid="11"/>
                                        </p:tgtEl>
                                        <p:attrNameLst>
                                          <p:attrName>ppt_x</p:attrName>
                                        </p:attrNameLst>
                                      </p:cBhvr>
                                      <p:tavLst>
                                        <p:tav tm="0">
                                          <p:val>
                                            <p:strVal val="#ppt_x"/>
                                          </p:val>
                                        </p:tav>
                                        <p:tav tm="100000">
                                          <p:val>
                                            <p:strVal val="#ppt_x"/>
                                          </p:val>
                                        </p:tav>
                                      </p:tavLst>
                                    </p:anim>
                                    <p:anim calcmode="lin" valueType="num">
                                      <p:cBhvr>
                                        <p:cTn id="34" dur="1250" fill="hold"/>
                                        <p:tgtEl>
                                          <p:spTgt spid="1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1250"/>
                                        <p:tgtEl>
                                          <p:spTgt spid="12"/>
                                        </p:tgtEl>
                                      </p:cBhvr>
                                    </p:animEffect>
                                    <p:anim calcmode="lin" valueType="num">
                                      <p:cBhvr>
                                        <p:cTn id="38" dur="1250" fill="hold"/>
                                        <p:tgtEl>
                                          <p:spTgt spid="12"/>
                                        </p:tgtEl>
                                        <p:attrNameLst>
                                          <p:attrName>ppt_x</p:attrName>
                                        </p:attrNameLst>
                                      </p:cBhvr>
                                      <p:tavLst>
                                        <p:tav tm="0">
                                          <p:val>
                                            <p:strVal val="#ppt_x"/>
                                          </p:val>
                                        </p:tav>
                                        <p:tav tm="100000">
                                          <p:val>
                                            <p:strVal val="#ppt_x"/>
                                          </p:val>
                                        </p:tav>
                                      </p:tavLst>
                                    </p:anim>
                                    <p:anim calcmode="lin" valueType="num">
                                      <p:cBhvr>
                                        <p:cTn id="39" dur="1250" fill="hold"/>
                                        <p:tgtEl>
                                          <p:spTgt spid="1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250"/>
                                        <p:tgtEl>
                                          <p:spTgt spid="13"/>
                                        </p:tgtEl>
                                      </p:cBhvr>
                                    </p:animEffect>
                                    <p:anim calcmode="lin" valueType="num">
                                      <p:cBhvr>
                                        <p:cTn id="43" dur="1250" fill="hold"/>
                                        <p:tgtEl>
                                          <p:spTgt spid="13"/>
                                        </p:tgtEl>
                                        <p:attrNameLst>
                                          <p:attrName>ppt_x</p:attrName>
                                        </p:attrNameLst>
                                      </p:cBhvr>
                                      <p:tavLst>
                                        <p:tav tm="0">
                                          <p:val>
                                            <p:strVal val="#ppt_x"/>
                                          </p:val>
                                        </p:tav>
                                        <p:tav tm="100000">
                                          <p:val>
                                            <p:strVal val="#ppt_x"/>
                                          </p:val>
                                        </p:tav>
                                      </p:tavLst>
                                    </p:anim>
                                    <p:anim calcmode="lin" valueType="num">
                                      <p:cBhvr>
                                        <p:cTn id="44" dur="1250" fill="hold"/>
                                        <p:tgtEl>
                                          <p:spTgt spid="1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1250"/>
                                        <p:tgtEl>
                                          <p:spTgt spid="14"/>
                                        </p:tgtEl>
                                      </p:cBhvr>
                                    </p:animEffect>
                                    <p:anim calcmode="lin" valueType="num">
                                      <p:cBhvr>
                                        <p:cTn id="48" dur="1250" fill="hold"/>
                                        <p:tgtEl>
                                          <p:spTgt spid="14"/>
                                        </p:tgtEl>
                                        <p:attrNameLst>
                                          <p:attrName>ppt_x</p:attrName>
                                        </p:attrNameLst>
                                      </p:cBhvr>
                                      <p:tavLst>
                                        <p:tav tm="0">
                                          <p:val>
                                            <p:strVal val="#ppt_x"/>
                                          </p:val>
                                        </p:tav>
                                        <p:tav tm="100000">
                                          <p:val>
                                            <p:strVal val="#ppt_x"/>
                                          </p:val>
                                        </p:tav>
                                      </p:tavLst>
                                    </p:anim>
                                    <p:anim calcmode="lin" valueType="num">
                                      <p:cBhvr>
                                        <p:cTn id="49" dur="1250" fill="hold"/>
                                        <p:tgtEl>
                                          <p:spTgt spid="1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1250"/>
                                        <p:tgtEl>
                                          <p:spTgt spid="15"/>
                                        </p:tgtEl>
                                      </p:cBhvr>
                                    </p:animEffect>
                                    <p:anim calcmode="lin" valueType="num">
                                      <p:cBhvr>
                                        <p:cTn id="53" dur="1250" fill="hold"/>
                                        <p:tgtEl>
                                          <p:spTgt spid="15"/>
                                        </p:tgtEl>
                                        <p:attrNameLst>
                                          <p:attrName>ppt_x</p:attrName>
                                        </p:attrNameLst>
                                      </p:cBhvr>
                                      <p:tavLst>
                                        <p:tav tm="0">
                                          <p:val>
                                            <p:strVal val="#ppt_x"/>
                                          </p:val>
                                        </p:tav>
                                        <p:tav tm="100000">
                                          <p:val>
                                            <p:strVal val="#ppt_x"/>
                                          </p:val>
                                        </p:tav>
                                      </p:tavLst>
                                    </p:anim>
                                    <p:anim calcmode="lin" valueType="num">
                                      <p:cBhvr>
                                        <p:cTn id="54" dur="1250" fill="hold"/>
                                        <p:tgtEl>
                                          <p:spTgt spid="1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1250"/>
                                        <p:tgtEl>
                                          <p:spTgt spid="16"/>
                                        </p:tgtEl>
                                      </p:cBhvr>
                                    </p:animEffect>
                                    <p:anim calcmode="lin" valueType="num">
                                      <p:cBhvr>
                                        <p:cTn id="58" dur="1250" fill="hold"/>
                                        <p:tgtEl>
                                          <p:spTgt spid="16"/>
                                        </p:tgtEl>
                                        <p:attrNameLst>
                                          <p:attrName>ppt_x</p:attrName>
                                        </p:attrNameLst>
                                      </p:cBhvr>
                                      <p:tavLst>
                                        <p:tav tm="0">
                                          <p:val>
                                            <p:strVal val="#ppt_x"/>
                                          </p:val>
                                        </p:tav>
                                        <p:tav tm="100000">
                                          <p:val>
                                            <p:strVal val="#ppt_x"/>
                                          </p:val>
                                        </p:tav>
                                      </p:tavLst>
                                    </p:anim>
                                    <p:anim calcmode="lin" valueType="num">
                                      <p:cBhvr>
                                        <p:cTn id="59" dur="1250" fill="hold"/>
                                        <p:tgtEl>
                                          <p:spTgt spid="1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250"/>
                                        <p:tgtEl>
                                          <p:spTgt spid="17"/>
                                        </p:tgtEl>
                                      </p:cBhvr>
                                    </p:animEffect>
                                    <p:anim calcmode="lin" valueType="num">
                                      <p:cBhvr>
                                        <p:cTn id="63" dur="1250" fill="hold"/>
                                        <p:tgtEl>
                                          <p:spTgt spid="17"/>
                                        </p:tgtEl>
                                        <p:attrNameLst>
                                          <p:attrName>ppt_x</p:attrName>
                                        </p:attrNameLst>
                                      </p:cBhvr>
                                      <p:tavLst>
                                        <p:tav tm="0">
                                          <p:val>
                                            <p:strVal val="#ppt_x"/>
                                          </p:val>
                                        </p:tav>
                                        <p:tav tm="100000">
                                          <p:val>
                                            <p:strVal val="#ppt_x"/>
                                          </p:val>
                                        </p:tav>
                                      </p:tavLst>
                                    </p:anim>
                                    <p:anim calcmode="lin" valueType="num">
                                      <p:cBhvr>
                                        <p:cTn id="64" dur="1250" fill="hold"/>
                                        <p:tgtEl>
                                          <p:spTgt spid="1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250"/>
                                        <p:tgtEl>
                                          <p:spTgt spid="18"/>
                                        </p:tgtEl>
                                      </p:cBhvr>
                                    </p:animEffect>
                                    <p:anim calcmode="lin" valueType="num">
                                      <p:cBhvr>
                                        <p:cTn id="68" dur="1250" fill="hold"/>
                                        <p:tgtEl>
                                          <p:spTgt spid="18"/>
                                        </p:tgtEl>
                                        <p:attrNameLst>
                                          <p:attrName>ppt_x</p:attrName>
                                        </p:attrNameLst>
                                      </p:cBhvr>
                                      <p:tavLst>
                                        <p:tav tm="0">
                                          <p:val>
                                            <p:strVal val="#ppt_x"/>
                                          </p:val>
                                        </p:tav>
                                        <p:tav tm="100000">
                                          <p:val>
                                            <p:strVal val="#ppt_x"/>
                                          </p:val>
                                        </p:tav>
                                      </p:tavLst>
                                    </p:anim>
                                    <p:anim calcmode="lin" valueType="num">
                                      <p:cBhvr>
                                        <p:cTn id="69" dur="1250" fill="hold"/>
                                        <p:tgtEl>
                                          <p:spTgt spid="1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1250"/>
                                        <p:tgtEl>
                                          <p:spTgt spid="19"/>
                                        </p:tgtEl>
                                      </p:cBhvr>
                                    </p:animEffect>
                                    <p:anim calcmode="lin" valueType="num">
                                      <p:cBhvr>
                                        <p:cTn id="73" dur="1250" fill="hold"/>
                                        <p:tgtEl>
                                          <p:spTgt spid="19"/>
                                        </p:tgtEl>
                                        <p:attrNameLst>
                                          <p:attrName>ppt_x</p:attrName>
                                        </p:attrNameLst>
                                      </p:cBhvr>
                                      <p:tavLst>
                                        <p:tav tm="0">
                                          <p:val>
                                            <p:strVal val="#ppt_x"/>
                                          </p:val>
                                        </p:tav>
                                        <p:tav tm="100000">
                                          <p:val>
                                            <p:strVal val="#ppt_x"/>
                                          </p:val>
                                        </p:tav>
                                      </p:tavLst>
                                    </p:anim>
                                    <p:anim calcmode="lin" valueType="num">
                                      <p:cBhvr>
                                        <p:cTn id="74" dur="1250" fill="hold"/>
                                        <p:tgtEl>
                                          <p:spTgt spid="19"/>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20"/>
                                        </p:tgtEl>
                                        <p:attrNameLst>
                                          <p:attrName>style.visibility</p:attrName>
                                        </p:attrNameLst>
                                      </p:cBhvr>
                                      <p:to>
                                        <p:strVal val="visible"/>
                                      </p:to>
                                    </p:set>
                                    <p:animEffect transition="in" filter="fade">
                                      <p:cBhvr>
                                        <p:cTn id="77" dur="1250"/>
                                        <p:tgtEl>
                                          <p:spTgt spid="20"/>
                                        </p:tgtEl>
                                      </p:cBhvr>
                                    </p:animEffect>
                                    <p:anim calcmode="lin" valueType="num">
                                      <p:cBhvr>
                                        <p:cTn id="78" dur="1250" fill="hold"/>
                                        <p:tgtEl>
                                          <p:spTgt spid="20"/>
                                        </p:tgtEl>
                                        <p:attrNameLst>
                                          <p:attrName>ppt_x</p:attrName>
                                        </p:attrNameLst>
                                      </p:cBhvr>
                                      <p:tavLst>
                                        <p:tav tm="0">
                                          <p:val>
                                            <p:strVal val="#ppt_x"/>
                                          </p:val>
                                        </p:tav>
                                        <p:tav tm="100000">
                                          <p:val>
                                            <p:strVal val="#ppt_x"/>
                                          </p:val>
                                        </p:tav>
                                      </p:tavLst>
                                    </p:anim>
                                    <p:anim calcmode="lin" valueType="num">
                                      <p:cBhvr>
                                        <p:cTn id="79" dur="1250" fill="hold"/>
                                        <p:tgtEl>
                                          <p:spTgt spid="2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1250"/>
                                        <p:tgtEl>
                                          <p:spTgt spid="23"/>
                                        </p:tgtEl>
                                      </p:cBhvr>
                                    </p:animEffect>
                                    <p:anim calcmode="lin" valueType="num">
                                      <p:cBhvr>
                                        <p:cTn id="83" dur="1250" fill="hold"/>
                                        <p:tgtEl>
                                          <p:spTgt spid="23"/>
                                        </p:tgtEl>
                                        <p:attrNameLst>
                                          <p:attrName>ppt_x</p:attrName>
                                        </p:attrNameLst>
                                      </p:cBhvr>
                                      <p:tavLst>
                                        <p:tav tm="0">
                                          <p:val>
                                            <p:strVal val="#ppt_x"/>
                                          </p:val>
                                        </p:tav>
                                        <p:tav tm="100000">
                                          <p:val>
                                            <p:strVal val="#ppt_x"/>
                                          </p:val>
                                        </p:tav>
                                      </p:tavLst>
                                    </p:anim>
                                    <p:anim calcmode="lin" valueType="num">
                                      <p:cBhvr>
                                        <p:cTn id="84" dur="1250" fill="hold"/>
                                        <p:tgtEl>
                                          <p:spTgt spid="23"/>
                                        </p:tgtEl>
                                        <p:attrNameLst>
                                          <p:attrName>ppt_y</p:attrName>
                                        </p:attrNameLst>
                                      </p:cBhvr>
                                      <p:tavLst>
                                        <p:tav tm="0">
                                          <p:val>
                                            <p:strVal val="#ppt_y+.1"/>
                                          </p:val>
                                        </p:tav>
                                        <p:tav tm="100000">
                                          <p:val>
                                            <p:strVal val="#ppt_y"/>
                                          </p:val>
                                        </p:tav>
                                      </p:tavLst>
                                    </p:anim>
                                  </p:childTnLst>
                                </p:cTn>
                              </p:par>
                              <p:par>
                                <p:cTn id="85" presetID="42" presetClass="entr" presetSubtype="0" fill="hold"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1250"/>
                                        <p:tgtEl>
                                          <p:spTgt spid="26"/>
                                        </p:tgtEl>
                                      </p:cBhvr>
                                    </p:animEffect>
                                    <p:anim calcmode="lin" valueType="num">
                                      <p:cBhvr>
                                        <p:cTn id="88" dur="1250" fill="hold"/>
                                        <p:tgtEl>
                                          <p:spTgt spid="26"/>
                                        </p:tgtEl>
                                        <p:attrNameLst>
                                          <p:attrName>ppt_x</p:attrName>
                                        </p:attrNameLst>
                                      </p:cBhvr>
                                      <p:tavLst>
                                        <p:tav tm="0">
                                          <p:val>
                                            <p:strVal val="#ppt_x"/>
                                          </p:val>
                                        </p:tav>
                                        <p:tav tm="100000">
                                          <p:val>
                                            <p:strVal val="#ppt_x"/>
                                          </p:val>
                                        </p:tav>
                                      </p:tavLst>
                                    </p:anim>
                                    <p:anim calcmode="lin" valueType="num">
                                      <p:cBhvr>
                                        <p:cTn id="89" dur="1250" fill="hold"/>
                                        <p:tgtEl>
                                          <p:spTgt spid="26"/>
                                        </p:tgtEl>
                                        <p:attrNameLst>
                                          <p:attrName>ppt_y</p:attrName>
                                        </p:attrNameLst>
                                      </p:cBhvr>
                                      <p:tavLst>
                                        <p:tav tm="0">
                                          <p:val>
                                            <p:strVal val="#ppt_y+.1"/>
                                          </p:val>
                                        </p:tav>
                                        <p:tav tm="100000">
                                          <p:val>
                                            <p:strVal val="#ppt_y"/>
                                          </p:val>
                                        </p:tav>
                                      </p:tavLst>
                                    </p:anim>
                                  </p:childTnLst>
                                </p:cTn>
                              </p:par>
                              <p:par>
                                <p:cTn id="90" presetID="42" presetClass="entr" presetSubtype="0" fill="hold" nodeType="withEffect">
                                  <p:stCondLst>
                                    <p:cond delay="0"/>
                                  </p:stCondLst>
                                  <p:childTnLst>
                                    <p:set>
                                      <p:cBhvr>
                                        <p:cTn id="91" dur="1" fill="hold">
                                          <p:stCondLst>
                                            <p:cond delay="0"/>
                                          </p:stCondLst>
                                        </p:cTn>
                                        <p:tgtEl>
                                          <p:spTgt spid="29"/>
                                        </p:tgtEl>
                                        <p:attrNameLst>
                                          <p:attrName>style.visibility</p:attrName>
                                        </p:attrNameLst>
                                      </p:cBhvr>
                                      <p:to>
                                        <p:strVal val="visible"/>
                                      </p:to>
                                    </p:set>
                                    <p:animEffect transition="in" filter="fade">
                                      <p:cBhvr>
                                        <p:cTn id="92" dur="1250"/>
                                        <p:tgtEl>
                                          <p:spTgt spid="29"/>
                                        </p:tgtEl>
                                      </p:cBhvr>
                                    </p:animEffect>
                                    <p:anim calcmode="lin" valueType="num">
                                      <p:cBhvr>
                                        <p:cTn id="93" dur="1250" fill="hold"/>
                                        <p:tgtEl>
                                          <p:spTgt spid="29"/>
                                        </p:tgtEl>
                                        <p:attrNameLst>
                                          <p:attrName>ppt_x</p:attrName>
                                        </p:attrNameLst>
                                      </p:cBhvr>
                                      <p:tavLst>
                                        <p:tav tm="0">
                                          <p:val>
                                            <p:strVal val="#ppt_x"/>
                                          </p:val>
                                        </p:tav>
                                        <p:tav tm="100000">
                                          <p:val>
                                            <p:strVal val="#ppt_x"/>
                                          </p:val>
                                        </p:tav>
                                      </p:tavLst>
                                    </p:anim>
                                    <p:anim calcmode="lin" valueType="num">
                                      <p:cBhvr>
                                        <p:cTn id="94" dur="125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2" grpId="0" animBg="1"/>
      <p:bldP spid="13" grpId="0"/>
      <p:bldP spid="14" grpId="0"/>
      <p:bldP spid="15" grpId="0"/>
      <p:bldP spid="16" grpId="0"/>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18" name="标题 3"/>
          <p:cNvSpPr txBox="1"/>
          <p:nvPr/>
        </p:nvSpPr>
        <p:spPr>
          <a:xfrm>
            <a:off x="3164567" y="1403010"/>
            <a:ext cx="5848350" cy="973934"/>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r>
              <a:rPr lang="zh-CN" altLang="en-US" sz="6000" b="1" dirty="0" smtClean="0">
                <a:latin typeface="+mn-lt"/>
                <a:ea typeface="+mn-ea"/>
                <a:cs typeface="+mn-ea"/>
                <a:sym typeface="+mn-lt"/>
              </a:rPr>
              <a:t>行政工作</a:t>
            </a:r>
            <a:endParaRPr lang="zh-CN" altLang="en-US" sz="6000" b="1" dirty="0">
              <a:latin typeface="+mn-lt"/>
              <a:ea typeface="+mn-ea"/>
              <a:cs typeface="+mn-ea"/>
              <a:sym typeface="+mn-lt"/>
            </a:endParaRPr>
          </a:p>
        </p:txBody>
      </p:sp>
      <p:grpSp>
        <p:nvGrpSpPr>
          <p:cNvPr id="19" name="组合 18"/>
          <p:cNvGrpSpPr/>
          <p:nvPr/>
        </p:nvGrpSpPr>
        <p:grpSpPr>
          <a:xfrm>
            <a:off x="1514475" y="3038929"/>
            <a:ext cx="2172566" cy="2533650"/>
            <a:chOff x="1514475" y="3009900"/>
            <a:chExt cx="2172566" cy="2533650"/>
          </a:xfrm>
          <a:solidFill>
            <a:schemeClr val="bg1"/>
          </a:solidFill>
        </p:grpSpPr>
        <p:sp>
          <p:nvSpPr>
            <p:cNvPr id="20" name="矩形 19"/>
            <p:cNvSpPr/>
            <p:nvPr/>
          </p:nvSpPr>
          <p:spPr>
            <a:xfrm>
              <a:off x="1514475"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1" name="标题 3"/>
            <p:cNvSpPr txBox="1"/>
            <p:nvPr/>
          </p:nvSpPr>
          <p:spPr>
            <a:xfrm>
              <a:off x="1600633"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pPr>
                <a:lnSpc>
                  <a:spcPct val="100000"/>
                </a:lnSpc>
              </a:pPr>
              <a:r>
                <a:rPr lang="zh-CN" altLang="en-US" sz="2600" dirty="0">
                  <a:solidFill>
                    <a:srgbClr val="053A6F"/>
                  </a:solidFill>
                  <a:latin typeface="+mn-lt"/>
                  <a:ea typeface="+mn-ea"/>
                  <a:cs typeface="+mn-ea"/>
                  <a:sym typeface="+mn-lt"/>
                </a:rPr>
                <a:t>制度的执行</a:t>
              </a:r>
              <a:r>
                <a:rPr lang="zh-CN" altLang="en-US" sz="2600" dirty="0">
                  <a:latin typeface="+mn-lt"/>
                  <a:ea typeface="+mn-ea"/>
                  <a:cs typeface="+mn-ea"/>
                  <a:sym typeface="+mn-lt"/>
                </a:rPr>
                <a:t>与推动</a:t>
              </a:r>
              <a:endParaRPr lang="zh-CN" altLang="en-US" sz="2600" dirty="0">
                <a:latin typeface="+mn-lt"/>
                <a:ea typeface="+mn-ea"/>
                <a:cs typeface="+mn-ea"/>
                <a:sym typeface="+mn-lt"/>
              </a:endParaRPr>
            </a:p>
          </p:txBody>
        </p:sp>
      </p:grpSp>
      <p:grpSp>
        <p:nvGrpSpPr>
          <p:cNvPr id="22" name="组合 21"/>
          <p:cNvGrpSpPr/>
          <p:nvPr/>
        </p:nvGrpSpPr>
        <p:grpSpPr>
          <a:xfrm>
            <a:off x="3844636" y="3038929"/>
            <a:ext cx="2172566" cy="2533650"/>
            <a:chOff x="3844636" y="3009900"/>
            <a:chExt cx="2172566" cy="2533650"/>
          </a:xfrm>
          <a:solidFill>
            <a:schemeClr val="bg1"/>
          </a:solidFill>
        </p:grpSpPr>
        <p:sp>
          <p:nvSpPr>
            <p:cNvPr id="23" name="矩形 22"/>
            <p:cNvSpPr/>
            <p:nvPr/>
          </p:nvSpPr>
          <p:spPr>
            <a:xfrm>
              <a:off x="3844636"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4" name="标题 3"/>
            <p:cNvSpPr txBox="1"/>
            <p:nvPr/>
          </p:nvSpPr>
          <p:spPr>
            <a:xfrm>
              <a:off x="3930794"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pPr>
                <a:lnSpc>
                  <a:spcPct val="100000"/>
                </a:lnSpc>
              </a:pPr>
              <a:r>
                <a:rPr lang="zh-CN" altLang="en-US" sz="2600" dirty="0">
                  <a:solidFill>
                    <a:srgbClr val="053A6F"/>
                  </a:solidFill>
                  <a:latin typeface="+mn-lt"/>
                  <a:ea typeface="+mn-ea"/>
                  <a:cs typeface="+mn-ea"/>
                  <a:sym typeface="+mn-lt"/>
                </a:rPr>
                <a:t>日常办公事务管理</a:t>
              </a:r>
              <a:endParaRPr lang="zh-CN" altLang="en-US" sz="2600" dirty="0">
                <a:solidFill>
                  <a:srgbClr val="053A6F"/>
                </a:solidFill>
                <a:latin typeface="+mn-lt"/>
                <a:ea typeface="+mn-ea"/>
                <a:cs typeface="+mn-ea"/>
                <a:sym typeface="+mn-lt"/>
              </a:endParaRPr>
            </a:p>
          </p:txBody>
        </p:sp>
      </p:grpSp>
      <p:grpSp>
        <p:nvGrpSpPr>
          <p:cNvPr id="25" name="组合 24"/>
          <p:cNvGrpSpPr/>
          <p:nvPr/>
        </p:nvGrpSpPr>
        <p:grpSpPr>
          <a:xfrm>
            <a:off x="6174798" y="3038929"/>
            <a:ext cx="2172566" cy="2533650"/>
            <a:chOff x="6174798" y="3009900"/>
            <a:chExt cx="2172566" cy="2533650"/>
          </a:xfrm>
          <a:solidFill>
            <a:schemeClr val="bg1"/>
          </a:solidFill>
        </p:grpSpPr>
        <p:sp>
          <p:nvSpPr>
            <p:cNvPr id="26" name="矩形 25"/>
            <p:cNvSpPr/>
            <p:nvPr/>
          </p:nvSpPr>
          <p:spPr>
            <a:xfrm>
              <a:off x="6174798"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标题 3"/>
            <p:cNvSpPr txBox="1"/>
            <p:nvPr/>
          </p:nvSpPr>
          <p:spPr>
            <a:xfrm>
              <a:off x="6260956"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pPr>
                <a:lnSpc>
                  <a:spcPct val="100000"/>
                </a:lnSpc>
              </a:pPr>
              <a:r>
                <a:rPr lang="zh-CN" altLang="en-US" sz="2600" dirty="0">
                  <a:solidFill>
                    <a:srgbClr val="053A6F"/>
                  </a:solidFill>
                  <a:latin typeface="+mn-lt"/>
                  <a:ea typeface="+mn-ea"/>
                  <a:cs typeface="+mn-ea"/>
                  <a:sym typeface="+mn-lt"/>
                </a:rPr>
                <a:t>企业文化的建设</a:t>
              </a:r>
              <a:endParaRPr lang="zh-CN" altLang="en-US" sz="2600" dirty="0">
                <a:solidFill>
                  <a:srgbClr val="053A6F"/>
                </a:solidFill>
                <a:latin typeface="+mn-lt"/>
                <a:ea typeface="+mn-ea"/>
                <a:cs typeface="+mn-ea"/>
                <a:sym typeface="+mn-lt"/>
              </a:endParaRPr>
            </a:p>
          </p:txBody>
        </p:sp>
      </p:grpSp>
      <p:grpSp>
        <p:nvGrpSpPr>
          <p:cNvPr id="28" name="组合 27"/>
          <p:cNvGrpSpPr/>
          <p:nvPr/>
        </p:nvGrpSpPr>
        <p:grpSpPr>
          <a:xfrm>
            <a:off x="8504959" y="3038929"/>
            <a:ext cx="2172566" cy="2533650"/>
            <a:chOff x="8504959" y="3009900"/>
            <a:chExt cx="2172566" cy="2533650"/>
          </a:xfrm>
          <a:solidFill>
            <a:schemeClr val="bg1"/>
          </a:solidFill>
        </p:grpSpPr>
        <p:sp>
          <p:nvSpPr>
            <p:cNvPr id="29" name="矩形 28"/>
            <p:cNvSpPr/>
            <p:nvPr/>
          </p:nvSpPr>
          <p:spPr>
            <a:xfrm>
              <a:off x="8504959" y="3009900"/>
              <a:ext cx="2172566" cy="25336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0" name="标题 3"/>
            <p:cNvSpPr txBox="1"/>
            <p:nvPr/>
          </p:nvSpPr>
          <p:spPr>
            <a:xfrm>
              <a:off x="8591117" y="4030267"/>
              <a:ext cx="2000250" cy="492916"/>
            </a:xfrm>
            <a:prstGeom prst="rect">
              <a:avLst/>
            </a:prstGeom>
            <a:grpFill/>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a:solidFill>
                    <a:schemeClr val="bg1"/>
                  </a:solidFill>
                  <a:latin typeface="微软雅黑" panose="020B0503020204020204" pitchFamily="34" charset="-122"/>
                  <a:ea typeface="微软雅黑" panose="020B0503020204020204" pitchFamily="34" charset="-122"/>
                  <a:cs typeface="+mj-cs"/>
                </a:defRPr>
              </a:lvl1pPr>
            </a:lstStyle>
            <a:p>
              <a:pPr>
                <a:lnSpc>
                  <a:spcPct val="100000"/>
                </a:lnSpc>
              </a:pPr>
              <a:r>
                <a:rPr lang="zh-CN" altLang="en-US" sz="2600" dirty="0">
                  <a:solidFill>
                    <a:srgbClr val="053A6F"/>
                  </a:solidFill>
                  <a:latin typeface="+mn-lt"/>
                  <a:ea typeface="+mn-ea"/>
                  <a:cs typeface="+mn-ea"/>
                  <a:sym typeface="+mn-lt"/>
                </a:rPr>
                <a:t>其它工作</a:t>
              </a:r>
              <a:endParaRPr lang="zh-CN" altLang="en-US" sz="2600" dirty="0">
                <a:solidFill>
                  <a:srgbClr val="053A6F"/>
                </a:solidFill>
                <a:latin typeface="+mn-lt"/>
                <a:ea typeface="+mn-ea"/>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randombar(horizont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1000"/>
                                        <p:tgtEl>
                                          <p:spTgt spid="19"/>
                                        </p:tgtEl>
                                      </p:cBhvr>
                                    </p:animEffect>
                                    <p:anim calcmode="lin" valueType="num">
                                      <p:cBhvr>
                                        <p:cTn id="13" dur="1000" fill="hold"/>
                                        <p:tgtEl>
                                          <p:spTgt spid="19"/>
                                        </p:tgtEl>
                                        <p:attrNameLst>
                                          <p:attrName>ppt_x</p:attrName>
                                        </p:attrNameLst>
                                      </p:cBhvr>
                                      <p:tavLst>
                                        <p:tav tm="0">
                                          <p:val>
                                            <p:strVal val="#ppt_x"/>
                                          </p:val>
                                        </p:tav>
                                        <p:tav tm="100000">
                                          <p:val>
                                            <p:strVal val="#ppt_x"/>
                                          </p:val>
                                        </p:tav>
                                      </p:tavLst>
                                    </p:anim>
                                    <p:anim calcmode="lin" valueType="num">
                                      <p:cBhvr>
                                        <p:cTn id="14" dur="100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5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75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30" name="文本框 29"/>
          <p:cNvSpPr txBox="1"/>
          <p:nvPr/>
        </p:nvSpPr>
        <p:spPr>
          <a:xfrm>
            <a:off x="9492659" y="2140925"/>
            <a:ext cx="1720343" cy="769441"/>
          </a:xfrm>
          <a:prstGeom prst="rect">
            <a:avLst/>
          </a:prstGeom>
          <a:noFill/>
          <a:effectLst/>
        </p:spPr>
        <p:txBody>
          <a:bodyPr wrap="none" rtlCol="0">
            <a:spAutoFit/>
          </a:bodyPr>
          <a:lstStyle/>
          <a:p>
            <a:r>
              <a:rPr lang="en-US" altLang="zh-CN" sz="3200" b="1" dirty="0" smtClean="0">
                <a:solidFill>
                  <a:srgbClr val="E50E1D"/>
                </a:solidFill>
              </a:rPr>
              <a:t>  </a:t>
            </a:r>
            <a:r>
              <a:rPr lang="en-US" altLang="zh-CN" sz="4400" b="1" dirty="0" smtClean="0">
                <a:solidFill>
                  <a:schemeClr val="bg1"/>
                </a:solidFill>
                <a:latin typeface="方正姚体" panose="02010601030101010101" pitchFamily="2" charset="-122"/>
                <a:ea typeface="方正姚体" panose="02010601030101010101" pitchFamily="2" charset="-122"/>
              </a:rPr>
              <a:t>GOAL</a:t>
            </a:r>
            <a:endParaRPr lang="en-US" altLang="zh-CN" sz="4400" b="1" dirty="0" smtClean="0">
              <a:solidFill>
                <a:schemeClr val="bg1"/>
              </a:solidFill>
              <a:latin typeface="方正姚体" panose="02010601030101010101" pitchFamily="2" charset="-122"/>
              <a:ea typeface="方正姚体" panose="02010601030101010101" pitchFamily="2" charset="-122"/>
            </a:endParaRPr>
          </a:p>
        </p:txBody>
      </p:sp>
      <p:grpSp>
        <p:nvGrpSpPr>
          <p:cNvPr id="31" name="组合 30"/>
          <p:cNvGrpSpPr/>
          <p:nvPr/>
        </p:nvGrpSpPr>
        <p:grpSpPr>
          <a:xfrm>
            <a:off x="9761175" y="3114042"/>
            <a:ext cx="1394119" cy="3116654"/>
            <a:chOff x="9746661" y="3201128"/>
            <a:chExt cx="1394119" cy="3116654"/>
          </a:xfrm>
        </p:grpSpPr>
        <p:sp>
          <p:nvSpPr>
            <p:cNvPr id="32" name="任意多边形 31"/>
            <p:cNvSpPr/>
            <p:nvPr/>
          </p:nvSpPr>
          <p:spPr>
            <a:xfrm>
              <a:off x="9746661" y="3201128"/>
              <a:ext cx="604157" cy="3116654"/>
            </a:xfrm>
            <a:custGeom>
              <a:avLst/>
              <a:gdLst>
                <a:gd name="connsiteX0" fmla="*/ 0 w 604157"/>
                <a:gd name="connsiteY0" fmla="*/ 0 h 3116654"/>
                <a:gd name="connsiteX1" fmla="*/ 604157 w 604157"/>
                <a:gd name="connsiteY1" fmla="*/ 0 h 3116654"/>
                <a:gd name="connsiteX2" fmla="*/ 604157 w 604157"/>
                <a:gd name="connsiteY2" fmla="*/ 400051 h 3116654"/>
                <a:gd name="connsiteX3" fmla="*/ 375556 w 604157"/>
                <a:gd name="connsiteY3" fmla="*/ 400051 h 3116654"/>
                <a:gd name="connsiteX4" fmla="*/ 375556 w 604157"/>
                <a:gd name="connsiteY4" fmla="*/ 3116654 h 3116654"/>
                <a:gd name="connsiteX5" fmla="*/ 374331 w 604157"/>
                <a:gd name="connsiteY5" fmla="*/ 3116654 h 3116654"/>
                <a:gd name="connsiteX6" fmla="*/ 374331 w 604157"/>
                <a:gd name="connsiteY6" fmla="*/ 1172235 h 3116654"/>
                <a:gd name="connsiteX7" fmla="*/ 0 w 604157"/>
                <a:gd name="connsiteY7" fmla="*/ 1172235 h 3116654"/>
                <a:gd name="connsiteX8" fmla="*/ 0 w 604157"/>
                <a:gd name="connsiteY8" fmla="*/ 1172234 h 3116654"/>
                <a:gd name="connsiteX9" fmla="*/ 374331 w 604157"/>
                <a:gd name="connsiteY9" fmla="*/ 1172234 h 3116654"/>
                <a:gd name="connsiteX10" fmla="*/ 374331 w 604157"/>
                <a:gd name="connsiteY10" fmla="*/ 1162891 h 3116654"/>
                <a:gd name="connsiteX11" fmla="*/ 6188 w 604157"/>
                <a:gd name="connsiteY11" fmla="*/ 772185 h 3116654"/>
                <a:gd name="connsiteX12" fmla="*/ 0 w 604157"/>
                <a:gd name="connsiteY12" fmla="*/ 772185 h 3116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3116654">
                  <a:moveTo>
                    <a:pt x="0" y="0"/>
                  </a:moveTo>
                  <a:lnTo>
                    <a:pt x="604157" y="0"/>
                  </a:lnTo>
                  <a:lnTo>
                    <a:pt x="604157" y="400051"/>
                  </a:lnTo>
                  <a:lnTo>
                    <a:pt x="375556" y="400051"/>
                  </a:lnTo>
                  <a:lnTo>
                    <a:pt x="375556" y="3116654"/>
                  </a:lnTo>
                  <a:lnTo>
                    <a:pt x="374331" y="3116654"/>
                  </a:lnTo>
                  <a:lnTo>
                    <a:pt x="374331" y="1172235"/>
                  </a:lnTo>
                  <a:lnTo>
                    <a:pt x="0" y="1172235"/>
                  </a:lnTo>
                  <a:lnTo>
                    <a:pt x="0" y="1172234"/>
                  </a:lnTo>
                  <a:lnTo>
                    <a:pt x="374331" y="1172234"/>
                  </a:lnTo>
                  <a:lnTo>
                    <a:pt x="374331" y="1162891"/>
                  </a:lnTo>
                  <a:lnTo>
                    <a:pt x="6188" y="772185"/>
                  </a:lnTo>
                  <a:lnTo>
                    <a:pt x="0" y="772185"/>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3" name="任意多边形 32"/>
            <p:cNvSpPr/>
            <p:nvPr/>
          </p:nvSpPr>
          <p:spPr>
            <a:xfrm>
              <a:off x="9746661" y="3201129"/>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4" name="矩形 33"/>
            <p:cNvSpPr/>
            <p:nvPr/>
          </p:nvSpPr>
          <p:spPr>
            <a:xfrm>
              <a:off x="10122217" y="3601179"/>
              <a:ext cx="1018563" cy="271660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组合 34"/>
          <p:cNvGrpSpPr/>
          <p:nvPr/>
        </p:nvGrpSpPr>
        <p:grpSpPr>
          <a:xfrm>
            <a:off x="6707149" y="5031235"/>
            <a:ext cx="1408867" cy="1199462"/>
            <a:chOff x="6692635" y="5118321"/>
            <a:chExt cx="1408867" cy="1199462"/>
          </a:xfrm>
        </p:grpSpPr>
        <p:sp>
          <p:nvSpPr>
            <p:cNvPr id="36" name="任意多边形 35"/>
            <p:cNvSpPr/>
            <p:nvPr/>
          </p:nvSpPr>
          <p:spPr>
            <a:xfrm>
              <a:off x="6692635" y="5118321"/>
              <a:ext cx="604157" cy="1190463"/>
            </a:xfrm>
            <a:custGeom>
              <a:avLst/>
              <a:gdLst>
                <a:gd name="connsiteX0" fmla="*/ 0 w 604157"/>
                <a:gd name="connsiteY0" fmla="*/ 0 h 1190463"/>
                <a:gd name="connsiteX1" fmla="*/ 604157 w 604157"/>
                <a:gd name="connsiteY1" fmla="*/ 0 h 1190463"/>
                <a:gd name="connsiteX2" fmla="*/ 604157 w 604157"/>
                <a:gd name="connsiteY2" fmla="*/ 400052 h 1190463"/>
                <a:gd name="connsiteX3" fmla="*/ 375556 w 604157"/>
                <a:gd name="connsiteY3" fmla="*/ 400052 h 1190463"/>
                <a:gd name="connsiteX4" fmla="*/ 375556 w 604157"/>
                <a:gd name="connsiteY4" fmla="*/ 1190463 h 1190463"/>
                <a:gd name="connsiteX5" fmla="*/ 7413 w 604157"/>
                <a:gd name="connsiteY5" fmla="*/ 799757 h 1190463"/>
                <a:gd name="connsiteX6" fmla="*/ 0 w 604157"/>
                <a:gd name="connsiteY6" fmla="*/ 799757 h 1190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4157" h="1190463">
                  <a:moveTo>
                    <a:pt x="0" y="0"/>
                  </a:moveTo>
                  <a:lnTo>
                    <a:pt x="604157" y="0"/>
                  </a:lnTo>
                  <a:lnTo>
                    <a:pt x="604157" y="400052"/>
                  </a:lnTo>
                  <a:lnTo>
                    <a:pt x="375556" y="400052"/>
                  </a:lnTo>
                  <a:lnTo>
                    <a:pt x="375556" y="1190463"/>
                  </a:lnTo>
                  <a:lnTo>
                    <a:pt x="7413" y="799757"/>
                  </a:lnTo>
                  <a:lnTo>
                    <a:pt x="0" y="799757"/>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7" name="矩形 36"/>
            <p:cNvSpPr/>
            <p:nvPr/>
          </p:nvSpPr>
          <p:spPr>
            <a:xfrm>
              <a:off x="7068191" y="5518373"/>
              <a:ext cx="1018563" cy="79941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707383" y="5118322"/>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39" name="组合 38"/>
          <p:cNvGrpSpPr/>
          <p:nvPr/>
        </p:nvGrpSpPr>
        <p:grpSpPr>
          <a:xfrm>
            <a:off x="7721599" y="4362457"/>
            <a:ext cx="1394119" cy="1868239"/>
            <a:chOff x="7707085" y="4449543"/>
            <a:chExt cx="1394119" cy="1868239"/>
          </a:xfrm>
        </p:grpSpPr>
        <p:sp>
          <p:nvSpPr>
            <p:cNvPr id="40" name="任意多边形 39"/>
            <p:cNvSpPr/>
            <p:nvPr/>
          </p:nvSpPr>
          <p:spPr>
            <a:xfrm>
              <a:off x="7707085" y="4465871"/>
              <a:ext cx="604157" cy="1052502"/>
            </a:xfrm>
            <a:custGeom>
              <a:avLst/>
              <a:gdLst>
                <a:gd name="connsiteX0" fmla="*/ 0 w 604157"/>
                <a:gd name="connsiteY0" fmla="*/ 1052500 h 1052502"/>
                <a:gd name="connsiteX1" fmla="*/ 375556 w 604157"/>
                <a:gd name="connsiteY1" fmla="*/ 1052500 h 1052502"/>
                <a:gd name="connsiteX2" fmla="*/ 375556 w 604157"/>
                <a:gd name="connsiteY2" fmla="*/ 1052502 h 1052502"/>
                <a:gd name="connsiteX3" fmla="*/ 0 w 604157"/>
                <a:gd name="connsiteY3" fmla="*/ 1052502 h 1052502"/>
                <a:gd name="connsiteX4" fmla="*/ 0 w 604157"/>
                <a:gd name="connsiteY4" fmla="*/ 0 h 1052502"/>
                <a:gd name="connsiteX5" fmla="*/ 604157 w 604157"/>
                <a:gd name="connsiteY5" fmla="*/ 0 h 1052502"/>
                <a:gd name="connsiteX6" fmla="*/ 604157 w 604157"/>
                <a:gd name="connsiteY6" fmla="*/ 383722 h 1052502"/>
                <a:gd name="connsiteX7" fmla="*/ 375556 w 604157"/>
                <a:gd name="connsiteY7" fmla="*/ 383722 h 1052502"/>
                <a:gd name="connsiteX8" fmla="*/ 375556 w 604157"/>
                <a:gd name="connsiteY8" fmla="*/ 1025314 h 1052502"/>
                <a:gd name="connsiteX9" fmla="*/ 24226 w 604157"/>
                <a:gd name="connsiteY9" fmla="*/ 652451 h 1052502"/>
                <a:gd name="connsiteX10" fmla="*/ 0 w 604157"/>
                <a:gd name="connsiteY10" fmla="*/ 652451 h 1052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4157" h="1052502">
                  <a:moveTo>
                    <a:pt x="0" y="1052500"/>
                  </a:moveTo>
                  <a:lnTo>
                    <a:pt x="375556" y="1052500"/>
                  </a:lnTo>
                  <a:lnTo>
                    <a:pt x="375556" y="1052502"/>
                  </a:lnTo>
                  <a:lnTo>
                    <a:pt x="0" y="1052502"/>
                  </a:lnTo>
                  <a:close/>
                  <a:moveTo>
                    <a:pt x="0" y="0"/>
                  </a:moveTo>
                  <a:lnTo>
                    <a:pt x="604157" y="0"/>
                  </a:lnTo>
                  <a:lnTo>
                    <a:pt x="604157" y="383722"/>
                  </a:lnTo>
                  <a:lnTo>
                    <a:pt x="375556" y="383722"/>
                  </a:lnTo>
                  <a:lnTo>
                    <a:pt x="375556" y="1025314"/>
                  </a:lnTo>
                  <a:lnTo>
                    <a:pt x="24226" y="652451"/>
                  </a:lnTo>
                  <a:lnTo>
                    <a:pt x="0" y="652451"/>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矩形 40"/>
            <p:cNvSpPr/>
            <p:nvPr/>
          </p:nvSpPr>
          <p:spPr>
            <a:xfrm>
              <a:off x="8082641" y="4849593"/>
              <a:ext cx="1018563" cy="146818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7707085" y="4449543"/>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43" name="组合 42"/>
          <p:cNvGrpSpPr/>
          <p:nvPr/>
        </p:nvGrpSpPr>
        <p:grpSpPr>
          <a:xfrm>
            <a:off x="8741387" y="3886226"/>
            <a:ext cx="1394119" cy="2344470"/>
            <a:chOff x="8726873" y="3973312"/>
            <a:chExt cx="1394119" cy="2344470"/>
          </a:xfrm>
        </p:grpSpPr>
        <p:sp>
          <p:nvSpPr>
            <p:cNvPr id="44" name="矩形 43"/>
            <p:cNvSpPr/>
            <p:nvPr/>
          </p:nvSpPr>
          <p:spPr>
            <a:xfrm>
              <a:off x="9102429" y="4373363"/>
              <a:ext cx="1018563" cy="1944419"/>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5" name="组合 44"/>
            <p:cNvGrpSpPr/>
            <p:nvPr/>
          </p:nvGrpSpPr>
          <p:grpSpPr>
            <a:xfrm>
              <a:off x="8726873" y="3973312"/>
              <a:ext cx="1394119" cy="2344470"/>
              <a:chOff x="8726873" y="3973312"/>
              <a:chExt cx="1394119" cy="2344470"/>
            </a:xfrm>
          </p:grpSpPr>
          <p:sp>
            <p:nvSpPr>
              <p:cNvPr id="46" name="任意多边形 45"/>
              <p:cNvSpPr/>
              <p:nvPr/>
            </p:nvSpPr>
            <p:spPr>
              <a:xfrm>
                <a:off x="8726873" y="3973312"/>
                <a:ext cx="604157" cy="2344470"/>
              </a:xfrm>
              <a:custGeom>
                <a:avLst/>
                <a:gdLst>
                  <a:gd name="connsiteX0" fmla="*/ 0 w 604157"/>
                  <a:gd name="connsiteY0" fmla="*/ 0 h 2344470"/>
                  <a:gd name="connsiteX1" fmla="*/ 604157 w 604157"/>
                  <a:gd name="connsiteY1" fmla="*/ 0 h 2344470"/>
                  <a:gd name="connsiteX2" fmla="*/ 604157 w 604157"/>
                  <a:gd name="connsiteY2" fmla="*/ 400051 h 2344470"/>
                  <a:gd name="connsiteX3" fmla="*/ 375556 w 604157"/>
                  <a:gd name="connsiteY3" fmla="*/ 400051 h 2344470"/>
                  <a:gd name="connsiteX4" fmla="*/ 375556 w 604157"/>
                  <a:gd name="connsiteY4" fmla="*/ 2344470 h 2344470"/>
                  <a:gd name="connsiteX5" fmla="*/ 374331 w 604157"/>
                  <a:gd name="connsiteY5" fmla="*/ 2344470 h 2344470"/>
                  <a:gd name="connsiteX6" fmla="*/ 374331 w 604157"/>
                  <a:gd name="connsiteY6" fmla="*/ 876281 h 2344470"/>
                  <a:gd name="connsiteX7" fmla="*/ 0 w 604157"/>
                  <a:gd name="connsiteY7" fmla="*/ 876281 h 2344470"/>
                  <a:gd name="connsiteX8" fmla="*/ 0 w 604157"/>
                  <a:gd name="connsiteY8" fmla="*/ 876280 h 2344470"/>
                  <a:gd name="connsiteX9" fmla="*/ 374331 w 604157"/>
                  <a:gd name="connsiteY9" fmla="*/ 876280 h 2344470"/>
                  <a:gd name="connsiteX10" fmla="*/ 374331 w 604157"/>
                  <a:gd name="connsiteY10" fmla="*/ 866937 h 2344470"/>
                  <a:gd name="connsiteX11" fmla="*/ 6188 w 604157"/>
                  <a:gd name="connsiteY11" fmla="*/ 476231 h 2344470"/>
                  <a:gd name="connsiteX12" fmla="*/ 0 w 604157"/>
                  <a:gd name="connsiteY12" fmla="*/ 476231 h 23444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4157" h="2344470">
                    <a:moveTo>
                      <a:pt x="0" y="0"/>
                    </a:moveTo>
                    <a:lnTo>
                      <a:pt x="604157" y="0"/>
                    </a:lnTo>
                    <a:lnTo>
                      <a:pt x="604157" y="400051"/>
                    </a:lnTo>
                    <a:lnTo>
                      <a:pt x="375556" y="400051"/>
                    </a:lnTo>
                    <a:lnTo>
                      <a:pt x="375556" y="2344470"/>
                    </a:lnTo>
                    <a:lnTo>
                      <a:pt x="374331" y="2344470"/>
                    </a:lnTo>
                    <a:lnTo>
                      <a:pt x="374331" y="876281"/>
                    </a:lnTo>
                    <a:lnTo>
                      <a:pt x="0" y="876281"/>
                    </a:lnTo>
                    <a:lnTo>
                      <a:pt x="0" y="876280"/>
                    </a:lnTo>
                    <a:lnTo>
                      <a:pt x="374331" y="876280"/>
                    </a:lnTo>
                    <a:lnTo>
                      <a:pt x="374331" y="866937"/>
                    </a:lnTo>
                    <a:lnTo>
                      <a:pt x="6188" y="476231"/>
                    </a:lnTo>
                    <a:lnTo>
                      <a:pt x="0" y="476231"/>
                    </a:ln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7" name="任意多边形 46"/>
              <p:cNvSpPr/>
              <p:nvPr/>
            </p:nvSpPr>
            <p:spPr>
              <a:xfrm>
                <a:off x="8726873" y="3973313"/>
                <a:ext cx="1394119" cy="400049"/>
              </a:xfrm>
              <a:custGeom>
                <a:avLst/>
                <a:gdLst>
                  <a:gd name="connsiteX0" fmla="*/ 0 w 1306286"/>
                  <a:gd name="connsiteY0" fmla="*/ 0 h 400049"/>
                  <a:gd name="connsiteX1" fmla="*/ 961337 w 1306286"/>
                  <a:gd name="connsiteY1" fmla="*/ 0 h 400049"/>
                  <a:gd name="connsiteX2" fmla="*/ 1306286 w 1306286"/>
                  <a:gd name="connsiteY2" fmla="*/ 390706 h 400049"/>
                  <a:gd name="connsiteX3" fmla="*/ 1306286 w 1306286"/>
                  <a:gd name="connsiteY3" fmla="*/ 400049 h 400049"/>
                  <a:gd name="connsiteX4" fmla="*/ 352725 w 1306286"/>
                  <a:gd name="connsiteY4" fmla="*/ 400049 h 400049"/>
                  <a:gd name="connsiteX5" fmla="*/ 0 w 1306286"/>
                  <a:gd name="connsiteY5" fmla="*/ 537 h 400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06286" h="400049">
                    <a:moveTo>
                      <a:pt x="0" y="0"/>
                    </a:moveTo>
                    <a:lnTo>
                      <a:pt x="961337" y="0"/>
                    </a:lnTo>
                    <a:lnTo>
                      <a:pt x="1306286" y="390706"/>
                    </a:lnTo>
                    <a:lnTo>
                      <a:pt x="1306286" y="400049"/>
                    </a:lnTo>
                    <a:lnTo>
                      <a:pt x="352725" y="400049"/>
                    </a:lnTo>
                    <a:lnTo>
                      <a:pt x="0" y="537"/>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sp>
        <p:nvSpPr>
          <p:cNvPr id="48" name="Freeform 23"/>
          <p:cNvSpPr>
            <a:spLocks noEditPoints="1"/>
          </p:cNvSpPr>
          <p:nvPr/>
        </p:nvSpPr>
        <p:spPr bwMode="auto">
          <a:xfrm>
            <a:off x="7038817" y="3431822"/>
            <a:ext cx="596185" cy="1842993"/>
          </a:xfrm>
          <a:custGeom>
            <a:avLst/>
            <a:gdLst>
              <a:gd name="T0" fmla="*/ 107 w 121"/>
              <a:gd name="T1" fmla="*/ 193 h 374"/>
              <a:gd name="T2" fmla="*/ 100 w 121"/>
              <a:gd name="T3" fmla="*/ 165 h 374"/>
              <a:gd name="T4" fmla="*/ 90 w 121"/>
              <a:gd name="T5" fmla="*/ 120 h 374"/>
              <a:gd name="T6" fmla="*/ 86 w 121"/>
              <a:gd name="T7" fmla="*/ 88 h 374"/>
              <a:gd name="T8" fmla="*/ 78 w 121"/>
              <a:gd name="T9" fmla="*/ 70 h 374"/>
              <a:gd name="T10" fmla="*/ 60 w 121"/>
              <a:gd name="T11" fmla="*/ 55 h 374"/>
              <a:gd name="T12" fmla="*/ 65 w 121"/>
              <a:gd name="T13" fmla="*/ 43 h 374"/>
              <a:gd name="T14" fmla="*/ 64 w 121"/>
              <a:gd name="T15" fmla="*/ 22 h 374"/>
              <a:gd name="T16" fmla="*/ 42 w 121"/>
              <a:gd name="T17" fmla="*/ 5 h 374"/>
              <a:gd name="T18" fmla="*/ 26 w 121"/>
              <a:gd name="T19" fmla="*/ 24 h 374"/>
              <a:gd name="T20" fmla="*/ 29 w 121"/>
              <a:gd name="T21" fmla="*/ 38 h 374"/>
              <a:gd name="T22" fmla="*/ 33 w 121"/>
              <a:gd name="T23" fmla="*/ 50 h 374"/>
              <a:gd name="T24" fmla="*/ 11 w 121"/>
              <a:gd name="T25" fmla="*/ 69 h 374"/>
              <a:gd name="T26" fmla="*/ 5 w 121"/>
              <a:gd name="T27" fmla="*/ 95 h 374"/>
              <a:gd name="T28" fmla="*/ 18 w 121"/>
              <a:gd name="T29" fmla="*/ 130 h 374"/>
              <a:gd name="T30" fmla="*/ 15 w 121"/>
              <a:gd name="T31" fmla="*/ 160 h 374"/>
              <a:gd name="T32" fmla="*/ 17 w 121"/>
              <a:gd name="T33" fmla="*/ 209 h 374"/>
              <a:gd name="T34" fmla="*/ 11 w 121"/>
              <a:gd name="T35" fmla="*/ 283 h 374"/>
              <a:gd name="T36" fmla="*/ 10 w 121"/>
              <a:gd name="T37" fmla="*/ 321 h 374"/>
              <a:gd name="T38" fmla="*/ 6 w 121"/>
              <a:gd name="T39" fmla="*/ 353 h 374"/>
              <a:gd name="T40" fmla="*/ 10 w 121"/>
              <a:gd name="T41" fmla="*/ 364 h 374"/>
              <a:gd name="T42" fmla="*/ 20 w 121"/>
              <a:gd name="T43" fmla="*/ 372 h 374"/>
              <a:gd name="T44" fmla="*/ 37 w 121"/>
              <a:gd name="T45" fmla="*/ 366 h 374"/>
              <a:gd name="T46" fmla="*/ 36 w 121"/>
              <a:gd name="T47" fmla="*/ 343 h 374"/>
              <a:gd name="T48" fmla="*/ 42 w 121"/>
              <a:gd name="T49" fmla="*/ 287 h 374"/>
              <a:gd name="T50" fmla="*/ 52 w 121"/>
              <a:gd name="T51" fmla="*/ 247 h 374"/>
              <a:gd name="T52" fmla="*/ 52 w 121"/>
              <a:gd name="T53" fmla="*/ 305 h 374"/>
              <a:gd name="T54" fmla="*/ 55 w 121"/>
              <a:gd name="T55" fmla="*/ 329 h 374"/>
              <a:gd name="T56" fmla="*/ 53 w 121"/>
              <a:gd name="T57" fmla="*/ 353 h 374"/>
              <a:gd name="T58" fmla="*/ 70 w 121"/>
              <a:gd name="T59" fmla="*/ 353 h 374"/>
              <a:gd name="T60" fmla="*/ 90 w 121"/>
              <a:gd name="T61" fmla="*/ 359 h 374"/>
              <a:gd name="T62" fmla="*/ 101 w 121"/>
              <a:gd name="T63" fmla="*/ 351 h 374"/>
              <a:gd name="T64" fmla="*/ 84 w 121"/>
              <a:gd name="T65" fmla="*/ 341 h 374"/>
              <a:gd name="T66" fmla="*/ 83 w 121"/>
              <a:gd name="T67" fmla="*/ 306 h 374"/>
              <a:gd name="T68" fmla="*/ 87 w 121"/>
              <a:gd name="T69" fmla="*/ 256 h 374"/>
              <a:gd name="T70" fmla="*/ 121 w 121"/>
              <a:gd name="T71" fmla="*/ 216 h 374"/>
              <a:gd name="T72" fmla="*/ 87 w 121"/>
              <a:gd name="T73" fmla="*/ 188 h 374"/>
              <a:gd name="T74" fmla="*/ 58 w 121"/>
              <a:gd name="T75" fmla="*/ 61 h 374"/>
              <a:gd name="T76" fmla="*/ 58 w 121"/>
              <a:gd name="T77" fmla="*/ 61 h 374"/>
              <a:gd name="T78" fmla="*/ 72 w 121"/>
              <a:gd name="T79" fmla="*/ 83 h 374"/>
              <a:gd name="T80" fmla="*/ 52 w 121"/>
              <a:gd name="T81" fmla="*/ 80 h 374"/>
              <a:gd name="T82" fmla="*/ 35 w 121"/>
              <a:gd name="T83" fmla="*/ 52 h 374"/>
              <a:gd name="T84" fmla="*/ 34 w 121"/>
              <a:gd name="T85" fmla="*/ 59 h 374"/>
              <a:gd name="T86" fmla="*/ 49 w 121"/>
              <a:gd name="T87" fmla="*/ 82 h 374"/>
              <a:gd name="T88" fmla="*/ 27 w 121"/>
              <a:gd name="T89" fmla="*/ 82 h 374"/>
              <a:gd name="T90" fmla="*/ 74 w 121"/>
              <a:gd name="T91" fmla="*/ 101 h 374"/>
              <a:gd name="T92" fmla="*/ 74 w 121"/>
              <a:gd name="T93" fmla="*/ 106 h 374"/>
              <a:gd name="T94" fmla="*/ 26 w 121"/>
              <a:gd name="T95" fmla="*/ 131 h 374"/>
              <a:gd name="T96" fmla="*/ 54 w 121"/>
              <a:gd name="T97" fmla="*/ 156 h 374"/>
              <a:gd name="T98" fmla="*/ 53 w 121"/>
              <a:gd name="T99" fmla="*/ 163 h 374"/>
              <a:gd name="T100" fmla="*/ 66 w 121"/>
              <a:gd name="T101" fmla="*/ 205 h 374"/>
              <a:gd name="T102" fmla="*/ 74 w 121"/>
              <a:gd name="T103" fmla="*/ 192 h 374"/>
              <a:gd name="T104" fmla="*/ 75 w 121"/>
              <a:gd name="T105" fmla="*/ 131 h 374"/>
              <a:gd name="T106" fmla="*/ 73 w 121"/>
              <a:gd name="T107" fmla="*/ 133 h 374"/>
              <a:gd name="T108" fmla="*/ 78 w 121"/>
              <a:gd name="T109" fmla="*/ 159 h 374"/>
              <a:gd name="T110" fmla="*/ 78 w 121"/>
              <a:gd name="T111" fmla="*/ 208 h 374"/>
              <a:gd name="T112" fmla="*/ 89 w 121"/>
              <a:gd name="T113" fmla="*/ 205 h 374"/>
              <a:gd name="T114" fmla="*/ 90 w 121"/>
              <a:gd name="T115" fmla="*/ 200 h 3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 h="374">
                <a:moveTo>
                  <a:pt x="107" y="207"/>
                </a:moveTo>
                <a:cubicBezTo>
                  <a:pt x="107" y="202"/>
                  <a:pt x="107" y="202"/>
                  <a:pt x="107" y="202"/>
                </a:cubicBezTo>
                <a:cubicBezTo>
                  <a:pt x="107" y="193"/>
                  <a:pt x="107" y="193"/>
                  <a:pt x="107" y="193"/>
                </a:cubicBezTo>
                <a:cubicBezTo>
                  <a:pt x="107" y="190"/>
                  <a:pt x="107" y="190"/>
                  <a:pt x="107" y="190"/>
                </a:cubicBezTo>
                <a:cubicBezTo>
                  <a:pt x="105" y="184"/>
                  <a:pt x="105" y="184"/>
                  <a:pt x="105" y="184"/>
                </a:cubicBezTo>
                <a:cubicBezTo>
                  <a:pt x="100" y="165"/>
                  <a:pt x="100" y="165"/>
                  <a:pt x="100" y="165"/>
                </a:cubicBezTo>
                <a:cubicBezTo>
                  <a:pt x="95" y="144"/>
                  <a:pt x="95" y="144"/>
                  <a:pt x="95" y="144"/>
                </a:cubicBezTo>
                <a:cubicBezTo>
                  <a:pt x="94" y="132"/>
                  <a:pt x="94" y="132"/>
                  <a:pt x="94" y="132"/>
                </a:cubicBezTo>
                <a:cubicBezTo>
                  <a:pt x="90" y="120"/>
                  <a:pt x="90" y="120"/>
                  <a:pt x="90" y="120"/>
                </a:cubicBezTo>
                <a:cubicBezTo>
                  <a:pt x="89" y="106"/>
                  <a:pt x="89" y="106"/>
                  <a:pt x="89" y="106"/>
                </a:cubicBezTo>
                <a:cubicBezTo>
                  <a:pt x="87" y="98"/>
                  <a:pt x="87" y="98"/>
                  <a:pt x="87" y="98"/>
                </a:cubicBezTo>
                <a:cubicBezTo>
                  <a:pt x="86" y="88"/>
                  <a:pt x="86" y="88"/>
                  <a:pt x="86" y="88"/>
                </a:cubicBezTo>
                <a:cubicBezTo>
                  <a:pt x="84" y="77"/>
                  <a:pt x="84" y="77"/>
                  <a:pt x="84" y="77"/>
                </a:cubicBezTo>
                <a:cubicBezTo>
                  <a:pt x="83" y="73"/>
                  <a:pt x="83" y="73"/>
                  <a:pt x="83" y="73"/>
                </a:cubicBezTo>
                <a:cubicBezTo>
                  <a:pt x="78" y="70"/>
                  <a:pt x="78" y="70"/>
                  <a:pt x="78" y="70"/>
                </a:cubicBezTo>
                <a:cubicBezTo>
                  <a:pt x="67" y="65"/>
                  <a:pt x="67" y="65"/>
                  <a:pt x="67" y="65"/>
                </a:cubicBezTo>
                <a:cubicBezTo>
                  <a:pt x="60" y="60"/>
                  <a:pt x="60" y="60"/>
                  <a:pt x="60" y="60"/>
                </a:cubicBezTo>
                <a:cubicBezTo>
                  <a:pt x="60" y="55"/>
                  <a:pt x="60" y="55"/>
                  <a:pt x="60" y="55"/>
                </a:cubicBezTo>
                <a:cubicBezTo>
                  <a:pt x="62" y="53"/>
                  <a:pt x="62" y="53"/>
                  <a:pt x="62" y="53"/>
                </a:cubicBezTo>
                <a:cubicBezTo>
                  <a:pt x="63" y="47"/>
                  <a:pt x="63" y="47"/>
                  <a:pt x="63" y="47"/>
                </a:cubicBezTo>
                <a:cubicBezTo>
                  <a:pt x="65" y="43"/>
                  <a:pt x="65" y="43"/>
                  <a:pt x="65" y="43"/>
                </a:cubicBezTo>
                <a:cubicBezTo>
                  <a:pt x="65" y="31"/>
                  <a:pt x="65" y="31"/>
                  <a:pt x="65" y="31"/>
                </a:cubicBezTo>
                <a:cubicBezTo>
                  <a:pt x="65" y="28"/>
                  <a:pt x="65" y="28"/>
                  <a:pt x="65" y="28"/>
                </a:cubicBezTo>
                <a:cubicBezTo>
                  <a:pt x="64" y="22"/>
                  <a:pt x="64" y="22"/>
                  <a:pt x="64" y="22"/>
                </a:cubicBezTo>
                <a:cubicBezTo>
                  <a:pt x="64" y="22"/>
                  <a:pt x="62" y="17"/>
                  <a:pt x="62" y="14"/>
                </a:cubicBezTo>
                <a:cubicBezTo>
                  <a:pt x="62" y="10"/>
                  <a:pt x="56" y="5"/>
                  <a:pt x="56" y="5"/>
                </a:cubicBezTo>
                <a:cubicBezTo>
                  <a:pt x="49" y="0"/>
                  <a:pt x="42" y="5"/>
                  <a:pt x="42" y="5"/>
                </a:cubicBezTo>
                <a:cubicBezTo>
                  <a:pt x="42" y="5"/>
                  <a:pt x="36" y="7"/>
                  <a:pt x="32" y="10"/>
                </a:cubicBezTo>
                <a:cubicBezTo>
                  <a:pt x="28" y="12"/>
                  <a:pt x="26" y="17"/>
                  <a:pt x="26" y="17"/>
                </a:cubicBezTo>
                <a:cubicBezTo>
                  <a:pt x="26" y="24"/>
                  <a:pt x="26" y="24"/>
                  <a:pt x="26" y="24"/>
                </a:cubicBezTo>
                <a:cubicBezTo>
                  <a:pt x="28" y="32"/>
                  <a:pt x="28" y="32"/>
                  <a:pt x="28" y="32"/>
                </a:cubicBezTo>
                <a:cubicBezTo>
                  <a:pt x="27" y="34"/>
                  <a:pt x="27" y="34"/>
                  <a:pt x="27" y="34"/>
                </a:cubicBezTo>
                <a:cubicBezTo>
                  <a:pt x="29" y="38"/>
                  <a:pt x="29" y="38"/>
                  <a:pt x="29" y="38"/>
                </a:cubicBezTo>
                <a:cubicBezTo>
                  <a:pt x="32" y="43"/>
                  <a:pt x="32" y="43"/>
                  <a:pt x="32" y="43"/>
                </a:cubicBezTo>
                <a:cubicBezTo>
                  <a:pt x="34" y="46"/>
                  <a:pt x="34" y="46"/>
                  <a:pt x="34" y="46"/>
                </a:cubicBezTo>
                <a:cubicBezTo>
                  <a:pt x="33" y="50"/>
                  <a:pt x="33" y="50"/>
                  <a:pt x="33" y="50"/>
                </a:cubicBezTo>
                <a:cubicBezTo>
                  <a:pt x="29" y="53"/>
                  <a:pt x="29" y="53"/>
                  <a:pt x="29" y="53"/>
                </a:cubicBezTo>
                <a:cubicBezTo>
                  <a:pt x="23" y="62"/>
                  <a:pt x="23" y="62"/>
                  <a:pt x="23" y="62"/>
                </a:cubicBezTo>
                <a:cubicBezTo>
                  <a:pt x="11" y="69"/>
                  <a:pt x="11" y="69"/>
                  <a:pt x="11" y="69"/>
                </a:cubicBezTo>
                <a:cubicBezTo>
                  <a:pt x="11" y="69"/>
                  <a:pt x="3" y="75"/>
                  <a:pt x="1" y="75"/>
                </a:cubicBezTo>
                <a:cubicBezTo>
                  <a:pt x="0" y="76"/>
                  <a:pt x="1" y="86"/>
                  <a:pt x="1" y="86"/>
                </a:cubicBezTo>
                <a:cubicBezTo>
                  <a:pt x="5" y="95"/>
                  <a:pt x="5" y="95"/>
                  <a:pt x="5" y="95"/>
                </a:cubicBezTo>
                <a:cubicBezTo>
                  <a:pt x="8" y="106"/>
                  <a:pt x="8" y="106"/>
                  <a:pt x="8" y="106"/>
                </a:cubicBezTo>
                <a:cubicBezTo>
                  <a:pt x="15" y="122"/>
                  <a:pt x="15" y="122"/>
                  <a:pt x="15" y="122"/>
                </a:cubicBezTo>
                <a:cubicBezTo>
                  <a:pt x="18" y="130"/>
                  <a:pt x="18" y="130"/>
                  <a:pt x="18" y="130"/>
                </a:cubicBezTo>
                <a:cubicBezTo>
                  <a:pt x="18" y="130"/>
                  <a:pt x="17" y="136"/>
                  <a:pt x="17" y="139"/>
                </a:cubicBezTo>
                <a:cubicBezTo>
                  <a:pt x="16" y="142"/>
                  <a:pt x="15" y="151"/>
                  <a:pt x="15" y="151"/>
                </a:cubicBezTo>
                <a:cubicBezTo>
                  <a:pt x="15" y="160"/>
                  <a:pt x="15" y="160"/>
                  <a:pt x="15" y="160"/>
                </a:cubicBezTo>
                <a:cubicBezTo>
                  <a:pt x="16" y="179"/>
                  <a:pt x="16" y="179"/>
                  <a:pt x="16" y="179"/>
                </a:cubicBezTo>
                <a:cubicBezTo>
                  <a:pt x="14" y="208"/>
                  <a:pt x="14" y="208"/>
                  <a:pt x="14" y="208"/>
                </a:cubicBezTo>
                <a:cubicBezTo>
                  <a:pt x="17" y="209"/>
                  <a:pt x="17" y="209"/>
                  <a:pt x="17" y="209"/>
                </a:cubicBezTo>
                <a:cubicBezTo>
                  <a:pt x="16" y="254"/>
                  <a:pt x="16" y="254"/>
                  <a:pt x="16" y="254"/>
                </a:cubicBezTo>
                <a:cubicBezTo>
                  <a:pt x="13" y="273"/>
                  <a:pt x="13" y="273"/>
                  <a:pt x="13" y="273"/>
                </a:cubicBezTo>
                <a:cubicBezTo>
                  <a:pt x="11" y="283"/>
                  <a:pt x="11" y="283"/>
                  <a:pt x="11" y="283"/>
                </a:cubicBezTo>
                <a:cubicBezTo>
                  <a:pt x="11" y="283"/>
                  <a:pt x="8" y="295"/>
                  <a:pt x="7" y="298"/>
                </a:cubicBezTo>
                <a:cubicBezTo>
                  <a:pt x="7" y="302"/>
                  <a:pt x="6" y="316"/>
                  <a:pt x="6" y="316"/>
                </a:cubicBezTo>
                <a:cubicBezTo>
                  <a:pt x="10" y="321"/>
                  <a:pt x="10" y="321"/>
                  <a:pt x="10" y="321"/>
                </a:cubicBezTo>
                <a:cubicBezTo>
                  <a:pt x="10" y="321"/>
                  <a:pt x="9" y="326"/>
                  <a:pt x="12" y="329"/>
                </a:cubicBezTo>
                <a:cubicBezTo>
                  <a:pt x="15" y="332"/>
                  <a:pt x="12" y="339"/>
                  <a:pt x="12" y="339"/>
                </a:cubicBezTo>
                <a:cubicBezTo>
                  <a:pt x="6" y="353"/>
                  <a:pt x="6" y="353"/>
                  <a:pt x="6" y="353"/>
                </a:cubicBezTo>
                <a:cubicBezTo>
                  <a:pt x="8" y="356"/>
                  <a:pt x="8" y="356"/>
                  <a:pt x="8" y="356"/>
                </a:cubicBezTo>
                <a:cubicBezTo>
                  <a:pt x="10" y="359"/>
                  <a:pt x="10" y="359"/>
                  <a:pt x="10" y="359"/>
                </a:cubicBezTo>
                <a:cubicBezTo>
                  <a:pt x="10" y="364"/>
                  <a:pt x="10" y="364"/>
                  <a:pt x="10" y="364"/>
                </a:cubicBezTo>
                <a:cubicBezTo>
                  <a:pt x="12" y="365"/>
                  <a:pt x="12" y="365"/>
                  <a:pt x="12" y="365"/>
                </a:cubicBezTo>
                <a:cubicBezTo>
                  <a:pt x="14" y="369"/>
                  <a:pt x="14" y="369"/>
                  <a:pt x="14" y="369"/>
                </a:cubicBezTo>
                <a:cubicBezTo>
                  <a:pt x="20" y="372"/>
                  <a:pt x="20" y="372"/>
                  <a:pt x="20" y="372"/>
                </a:cubicBezTo>
                <a:cubicBezTo>
                  <a:pt x="37" y="374"/>
                  <a:pt x="37" y="374"/>
                  <a:pt x="37" y="374"/>
                </a:cubicBezTo>
                <a:cubicBezTo>
                  <a:pt x="38" y="371"/>
                  <a:pt x="38" y="371"/>
                  <a:pt x="38" y="371"/>
                </a:cubicBezTo>
                <a:cubicBezTo>
                  <a:pt x="37" y="366"/>
                  <a:pt x="37" y="366"/>
                  <a:pt x="37" y="366"/>
                </a:cubicBezTo>
                <a:cubicBezTo>
                  <a:pt x="32" y="358"/>
                  <a:pt x="32" y="358"/>
                  <a:pt x="32" y="358"/>
                </a:cubicBezTo>
                <a:cubicBezTo>
                  <a:pt x="33" y="355"/>
                  <a:pt x="33" y="355"/>
                  <a:pt x="33" y="355"/>
                </a:cubicBezTo>
                <a:cubicBezTo>
                  <a:pt x="36" y="343"/>
                  <a:pt x="36" y="343"/>
                  <a:pt x="36" y="343"/>
                </a:cubicBezTo>
                <a:cubicBezTo>
                  <a:pt x="38" y="332"/>
                  <a:pt x="38" y="332"/>
                  <a:pt x="38" y="332"/>
                </a:cubicBezTo>
                <a:cubicBezTo>
                  <a:pt x="43" y="314"/>
                  <a:pt x="43" y="314"/>
                  <a:pt x="43" y="314"/>
                </a:cubicBezTo>
                <a:cubicBezTo>
                  <a:pt x="42" y="287"/>
                  <a:pt x="42" y="287"/>
                  <a:pt x="42" y="287"/>
                </a:cubicBezTo>
                <a:cubicBezTo>
                  <a:pt x="45" y="270"/>
                  <a:pt x="45" y="270"/>
                  <a:pt x="45" y="270"/>
                </a:cubicBezTo>
                <a:cubicBezTo>
                  <a:pt x="47" y="260"/>
                  <a:pt x="47" y="260"/>
                  <a:pt x="47" y="260"/>
                </a:cubicBezTo>
                <a:cubicBezTo>
                  <a:pt x="52" y="247"/>
                  <a:pt x="52" y="247"/>
                  <a:pt x="52" y="247"/>
                </a:cubicBezTo>
                <a:cubicBezTo>
                  <a:pt x="53" y="265"/>
                  <a:pt x="53" y="265"/>
                  <a:pt x="53" y="265"/>
                </a:cubicBezTo>
                <a:cubicBezTo>
                  <a:pt x="54" y="291"/>
                  <a:pt x="54" y="291"/>
                  <a:pt x="54" y="291"/>
                </a:cubicBezTo>
                <a:cubicBezTo>
                  <a:pt x="54" y="291"/>
                  <a:pt x="54" y="300"/>
                  <a:pt x="52" y="305"/>
                </a:cubicBezTo>
                <a:cubicBezTo>
                  <a:pt x="51" y="310"/>
                  <a:pt x="51" y="315"/>
                  <a:pt x="51" y="315"/>
                </a:cubicBezTo>
                <a:cubicBezTo>
                  <a:pt x="53" y="323"/>
                  <a:pt x="53" y="323"/>
                  <a:pt x="53" y="323"/>
                </a:cubicBezTo>
                <a:cubicBezTo>
                  <a:pt x="55" y="329"/>
                  <a:pt x="55" y="329"/>
                  <a:pt x="55" y="329"/>
                </a:cubicBezTo>
                <a:cubicBezTo>
                  <a:pt x="55" y="335"/>
                  <a:pt x="55" y="335"/>
                  <a:pt x="55" y="335"/>
                </a:cubicBezTo>
                <a:cubicBezTo>
                  <a:pt x="52" y="338"/>
                  <a:pt x="52" y="338"/>
                  <a:pt x="52" y="338"/>
                </a:cubicBezTo>
                <a:cubicBezTo>
                  <a:pt x="53" y="353"/>
                  <a:pt x="53" y="353"/>
                  <a:pt x="53" y="353"/>
                </a:cubicBezTo>
                <a:cubicBezTo>
                  <a:pt x="66" y="356"/>
                  <a:pt x="66" y="356"/>
                  <a:pt x="66" y="356"/>
                </a:cubicBezTo>
                <a:cubicBezTo>
                  <a:pt x="67" y="353"/>
                  <a:pt x="67" y="353"/>
                  <a:pt x="67" y="353"/>
                </a:cubicBezTo>
                <a:cubicBezTo>
                  <a:pt x="70" y="353"/>
                  <a:pt x="70" y="353"/>
                  <a:pt x="70" y="353"/>
                </a:cubicBezTo>
                <a:cubicBezTo>
                  <a:pt x="77" y="356"/>
                  <a:pt x="77" y="356"/>
                  <a:pt x="77" y="356"/>
                </a:cubicBezTo>
                <a:cubicBezTo>
                  <a:pt x="83" y="359"/>
                  <a:pt x="83" y="359"/>
                  <a:pt x="83" y="359"/>
                </a:cubicBezTo>
                <a:cubicBezTo>
                  <a:pt x="90" y="359"/>
                  <a:pt x="90" y="359"/>
                  <a:pt x="90" y="359"/>
                </a:cubicBezTo>
                <a:cubicBezTo>
                  <a:pt x="102" y="358"/>
                  <a:pt x="102" y="358"/>
                  <a:pt x="102" y="358"/>
                </a:cubicBezTo>
                <a:cubicBezTo>
                  <a:pt x="102" y="355"/>
                  <a:pt x="102" y="355"/>
                  <a:pt x="102" y="355"/>
                </a:cubicBezTo>
                <a:cubicBezTo>
                  <a:pt x="101" y="351"/>
                  <a:pt x="101" y="351"/>
                  <a:pt x="101" y="351"/>
                </a:cubicBezTo>
                <a:cubicBezTo>
                  <a:pt x="96" y="349"/>
                  <a:pt x="96" y="349"/>
                  <a:pt x="96" y="349"/>
                </a:cubicBezTo>
                <a:cubicBezTo>
                  <a:pt x="90" y="347"/>
                  <a:pt x="90" y="347"/>
                  <a:pt x="90" y="347"/>
                </a:cubicBezTo>
                <a:cubicBezTo>
                  <a:pt x="84" y="341"/>
                  <a:pt x="84" y="341"/>
                  <a:pt x="84" y="341"/>
                </a:cubicBezTo>
                <a:cubicBezTo>
                  <a:pt x="81" y="335"/>
                  <a:pt x="81" y="335"/>
                  <a:pt x="81" y="335"/>
                </a:cubicBezTo>
                <a:cubicBezTo>
                  <a:pt x="84" y="326"/>
                  <a:pt x="84" y="326"/>
                  <a:pt x="84" y="326"/>
                </a:cubicBezTo>
                <a:cubicBezTo>
                  <a:pt x="83" y="306"/>
                  <a:pt x="83" y="306"/>
                  <a:pt x="83" y="306"/>
                </a:cubicBezTo>
                <a:cubicBezTo>
                  <a:pt x="83" y="287"/>
                  <a:pt x="83" y="287"/>
                  <a:pt x="83" y="287"/>
                </a:cubicBezTo>
                <a:cubicBezTo>
                  <a:pt x="85" y="267"/>
                  <a:pt x="85" y="267"/>
                  <a:pt x="85" y="267"/>
                </a:cubicBezTo>
                <a:cubicBezTo>
                  <a:pt x="87" y="256"/>
                  <a:pt x="87" y="256"/>
                  <a:pt x="87" y="256"/>
                </a:cubicBezTo>
                <a:cubicBezTo>
                  <a:pt x="87" y="256"/>
                  <a:pt x="105" y="264"/>
                  <a:pt x="108" y="265"/>
                </a:cubicBezTo>
                <a:cubicBezTo>
                  <a:pt x="111" y="267"/>
                  <a:pt x="117" y="263"/>
                  <a:pt x="117" y="263"/>
                </a:cubicBezTo>
                <a:cubicBezTo>
                  <a:pt x="121" y="216"/>
                  <a:pt x="121" y="216"/>
                  <a:pt x="121" y="216"/>
                </a:cubicBezTo>
                <a:lnTo>
                  <a:pt x="107" y="207"/>
                </a:lnTo>
                <a:close/>
                <a:moveTo>
                  <a:pt x="89" y="188"/>
                </a:moveTo>
                <a:cubicBezTo>
                  <a:pt x="87" y="188"/>
                  <a:pt x="87" y="188"/>
                  <a:pt x="87" y="188"/>
                </a:cubicBezTo>
                <a:cubicBezTo>
                  <a:pt x="84" y="100"/>
                  <a:pt x="84" y="100"/>
                  <a:pt x="84" y="100"/>
                </a:cubicBezTo>
                <a:lnTo>
                  <a:pt x="89" y="188"/>
                </a:lnTo>
                <a:close/>
                <a:moveTo>
                  <a:pt x="58" y="61"/>
                </a:moveTo>
                <a:cubicBezTo>
                  <a:pt x="61" y="66"/>
                  <a:pt x="61" y="66"/>
                  <a:pt x="61" y="66"/>
                </a:cubicBezTo>
                <a:cubicBezTo>
                  <a:pt x="56" y="63"/>
                  <a:pt x="56" y="63"/>
                  <a:pt x="56" y="63"/>
                </a:cubicBezTo>
                <a:lnTo>
                  <a:pt x="58" y="61"/>
                </a:lnTo>
                <a:close/>
                <a:moveTo>
                  <a:pt x="56" y="72"/>
                </a:moveTo>
                <a:cubicBezTo>
                  <a:pt x="57" y="76"/>
                  <a:pt x="62" y="69"/>
                  <a:pt x="62" y="69"/>
                </a:cubicBezTo>
                <a:cubicBezTo>
                  <a:pt x="62" y="69"/>
                  <a:pt x="75" y="75"/>
                  <a:pt x="72" y="83"/>
                </a:cubicBezTo>
                <a:cubicBezTo>
                  <a:pt x="70" y="91"/>
                  <a:pt x="68" y="90"/>
                  <a:pt x="68" y="90"/>
                </a:cubicBezTo>
                <a:cubicBezTo>
                  <a:pt x="68" y="90"/>
                  <a:pt x="64" y="83"/>
                  <a:pt x="59" y="81"/>
                </a:cubicBezTo>
                <a:cubicBezTo>
                  <a:pt x="55" y="79"/>
                  <a:pt x="52" y="80"/>
                  <a:pt x="52" y="80"/>
                </a:cubicBezTo>
                <a:cubicBezTo>
                  <a:pt x="52" y="80"/>
                  <a:pt x="52" y="72"/>
                  <a:pt x="52" y="71"/>
                </a:cubicBezTo>
                <a:cubicBezTo>
                  <a:pt x="52" y="69"/>
                  <a:pt x="56" y="69"/>
                  <a:pt x="56" y="72"/>
                </a:cubicBezTo>
                <a:close/>
                <a:moveTo>
                  <a:pt x="35" y="52"/>
                </a:moveTo>
                <a:cubicBezTo>
                  <a:pt x="52" y="61"/>
                  <a:pt x="52" y="61"/>
                  <a:pt x="52" y="61"/>
                </a:cubicBezTo>
                <a:cubicBezTo>
                  <a:pt x="48" y="71"/>
                  <a:pt x="48" y="71"/>
                  <a:pt x="48" y="71"/>
                </a:cubicBezTo>
                <a:cubicBezTo>
                  <a:pt x="34" y="59"/>
                  <a:pt x="34" y="59"/>
                  <a:pt x="34" y="59"/>
                </a:cubicBezTo>
                <a:cubicBezTo>
                  <a:pt x="34" y="59"/>
                  <a:pt x="30" y="57"/>
                  <a:pt x="35" y="52"/>
                </a:cubicBezTo>
                <a:close/>
                <a:moveTo>
                  <a:pt x="36" y="101"/>
                </a:moveTo>
                <a:cubicBezTo>
                  <a:pt x="49" y="82"/>
                  <a:pt x="49" y="82"/>
                  <a:pt x="49" y="82"/>
                </a:cubicBezTo>
                <a:cubicBezTo>
                  <a:pt x="36" y="105"/>
                  <a:pt x="36" y="105"/>
                  <a:pt x="36" y="105"/>
                </a:cubicBezTo>
                <a:cubicBezTo>
                  <a:pt x="31" y="99"/>
                  <a:pt x="31" y="99"/>
                  <a:pt x="31" y="99"/>
                </a:cubicBezTo>
                <a:cubicBezTo>
                  <a:pt x="27" y="82"/>
                  <a:pt x="27" y="82"/>
                  <a:pt x="27" y="82"/>
                </a:cubicBezTo>
                <a:lnTo>
                  <a:pt x="36" y="101"/>
                </a:lnTo>
                <a:close/>
                <a:moveTo>
                  <a:pt x="35" y="135"/>
                </a:moveTo>
                <a:cubicBezTo>
                  <a:pt x="38" y="133"/>
                  <a:pt x="74" y="101"/>
                  <a:pt x="74" y="101"/>
                </a:cubicBezTo>
                <a:cubicBezTo>
                  <a:pt x="70" y="94"/>
                  <a:pt x="70" y="94"/>
                  <a:pt x="70" y="94"/>
                </a:cubicBezTo>
                <a:cubicBezTo>
                  <a:pt x="70" y="94"/>
                  <a:pt x="78" y="102"/>
                  <a:pt x="78" y="102"/>
                </a:cubicBezTo>
                <a:cubicBezTo>
                  <a:pt x="78" y="102"/>
                  <a:pt x="74" y="106"/>
                  <a:pt x="74" y="106"/>
                </a:cubicBezTo>
                <a:cubicBezTo>
                  <a:pt x="67" y="113"/>
                  <a:pt x="60" y="119"/>
                  <a:pt x="54" y="125"/>
                </a:cubicBezTo>
                <a:cubicBezTo>
                  <a:pt x="47" y="131"/>
                  <a:pt x="41" y="139"/>
                  <a:pt x="31" y="139"/>
                </a:cubicBezTo>
                <a:cubicBezTo>
                  <a:pt x="28" y="139"/>
                  <a:pt x="26" y="131"/>
                  <a:pt x="26" y="131"/>
                </a:cubicBezTo>
                <a:cubicBezTo>
                  <a:pt x="31" y="135"/>
                  <a:pt x="32" y="136"/>
                  <a:pt x="35" y="135"/>
                </a:cubicBezTo>
                <a:close/>
                <a:moveTo>
                  <a:pt x="53" y="163"/>
                </a:moveTo>
                <a:cubicBezTo>
                  <a:pt x="56" y="161"/>
                  <a:pt x="54" y="156"/>
                  <a:pt x="54" y="156"/>
                </a:cubicBezTo>
                <a:cubicBezTo>
                  <a:pt x="60" y="165"/>
                  <a:pt x="54" y="168"/>
                  <a:pt x="52" y="170"/>
                </a:cubicBezTo>
                <a:cubicBezTo>
                  <a:pt x="51" y="171"/>
                  <a:pt x="25" y="165"/>
                  <a:pt x="25" y="165"/>
                </a:cubicBezTo>
                <a:cubicBezTo>
                  <a:pt x="25" y="165"/>
                  <a:pt x="50" y="165"/>
                  <a:pt x="53" y="163"/>
                </a:cubicBezTo>
                <a:close/>
                <a:moveTo>
                  <a:pt x="70" y="206"/>
                </a:moveTo>
                <a:cubicBezTo>
                  <a:pt x="66" y="208"/>
                  <a:pt x="20" y="208"/>
                  <a:pt x="20" y="208"/>
                </a:cubicBezTo>
                <a:cubicBezTo>
                  <a:pt x="20" y="208"/>
                  <a:pt x="63" y="206"/>
                  <a:pt x="66" y="205"/>
                </a:cubicBezTo>
                <a:cubicBezTo>
                  <a:pt x="68" y="203"/>
                  <a:pt x="70" y="199"/>
                  <a:pt x="70" y="194"/>
                </a:cubicBezTo>
                <a:cubicBezTo>
                  <a:pt x="70" y="190"/>
                  <a:pt x="70" y="121"/>
                  <a:pt x="70" y="121"/>
                </a:cubicBezTo>
                <a:cubicBezTo>
                  <a:pt x="74" y="192"/>
                  <a:pt x="74" y="192"/>
                  <a:pt x="74" y="192"/>
                </a:cubicBezTo>
                <a:cubicBezTo>
                  <a:pt x="74" y="192"/>
                  <a:pt x="75" y="204"/>
                  <a:pt x="70" y="206"/>
                </a:cubicBezTo>
                <a:close/>
                <a:moveTo>
                  <a:pt x="73" y="133"/>
                </a:moveTo>
                <a:cubicBezTo>
                  <a:pt x="73" y="132"/>
                  <a:pt x="74" y="131"/>
                  <a:pt x="75" y="131"/>
                </a:cubicBezTo>
                <a:cubicBezTo>
                  <a:pt x="77" y="131"/>
                  <a:pt x="77" y="132"/>
                  <a:pt x="77" y="133"/>
                </a:cubicBezTo>
                <a:cubicBezTo>
                  <a:pt x="77" y="135"/>
                  <a:pt x="77" y="135"/>
                  <a:pt x="75" y="135"/>
                </a:cubicBezTo>
                <a:cubicBezTo>
                  <a:pt x="74" y="135"/>
                  <a:pt x="73" y="135"/>
                  <a:pt x="73" y="133"/>
                </a:cubicBezTo>
                <a:close/>
                <a:moveTo>
                  <a:pt x="74" y="159"/>
                </a:moveTo>
                <a:cubicBezTo>
                  <a:pt x="74" y="158"/>
                  <a:pt x="75" y="157"/>
                  <a:pt x="76" y="157"/>
                </a:cubicBezTo>
                <a:cubicBezTo>
                  <a:pt x="77" y="157"/>
                  <a:pt x="78" y="158"/>
                  <a:pt x="78" y="159"/>
                </a:cubicBezTo>
                <a:cubicBezTo>
                  <a:pt x="78" y="160"/>
                  <a:pt x="77" y="161"/>
                  <a:pt x="76" y="161"/>
                </a:cubicBezTo>
                <a:cubicBezTo>
                  <a:pt x="75" y="161"/>
                  <a:pt x="74" y="160"/>
                  <a:pt x="74" y="159"/>
                </a:cubicBezTo>
                <a:close/>
                <a:moveTo>
                  <a:pt x="78" y="208"/>
                </a:moveTo>
                <a:cubicBezTo>
                  <a:pt x="73" y="206"/>
                  <a:pt x="76" y="193"/>
                  <a:pt x="76" y="193"/>
                </a:cubicBezTo>
                <a:cubicBezTo>
                  <a:pt x="76" y="193"/>
                  <a:pt x="77" y="198"/>
                  <a:pt x="78" y="202"/>
                </a:cubicBezTo>
                <a:cubicBezTo>
                  <a:pt x="80" y="207"/>
                  <a:pt x="89" y="205"/>
                  <a:pt x="89" y="205"/>
                </a:cubicBezTo>
                <a:cubicBezTo>
                  <a:pt x="89" y="205"/>
                  <a:pt x="82" y="209"/>
                  <a:pt x="78" y="208"/>
                </a:cubicBezTo>
                <a:close/>
                <a:moveTo>
                  <a:pt x="95" y="200"/>
                </a:moveTo>
                <a:cubicBezTo>
                  <a:pt x="93" y="201"/>
                  <a:pt x="90" y="200"/>
                  <a:pt x="90" y="200"/>
                </a:cubicBezTo>
                <a:cubicBezTo>
                  <a:pt x="92" y="190"/>
                  <a:pt x="92" y="190"/>
                  <a:pt x="92" y="190"/>
                </a:cubicBezTo>
                <a:cubicBezTo>
                  <a:pt x="92" y="190"/>
                  <a:pt x="97" y="198"/>
                  <a:pt x="95" y="200"/>
                </a:cubicBezTo>
                <a:close/>
              </a:path>
            </a:pathLst>
          </a:custGeom>
          <a:solidFill>
            <a:schemeClr val="bg1"/>
          </a:solidFill>
          <a:ln w="25400">
            <a:noFill/>
          </a:ln>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文本框 48"/>
          <p:cNvSpPr txBox="1"/>
          <p:nvPr/>
        </p:nvSpPr>
        <p:spPr>
          <a:xfrm>
            <a:off x="2929542" y="2352410"/>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1510568" y="3385906"/>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
        <p:nvSpPr>
          <p:cNvPr id="51" name="文本框 50"/>
          <p:cNvSpPr txBox="1"/>
          <p:nvPr/>
        </p:nvSpPr>
        <p:spPr>
          <a:xfrm>
            <a:off x="2945828" y="4260092"/>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EFEFE"/>
              </a:solidFill>
            </a:endParaRPr>
          </a:p>
          <a:p>
            <a:endParaRPr lang="en-US" altLang="zh-CN" sz="1400" dirty="0" smtClean="0">
              <a:solidFill>
                <a:srgbClr val="FEFEFE"/>
              </a:solidFill>
              <a:latin typeface="微软雅黑" panose="020B0503020204020204" pitchFamily="34" charset="-122"/>
              <a:ea typeface="微软雅黑" panose="020B0503020204020204" pitchFamily="34" charset="-122"/>
            </a:endParaRPr>
          </a:p>
        </p:txBody>
      </p:sp>
      <p:sp>
        <p:nvSpPr>
          <p:cNvPr id="52" name="文本框 51"/>
          <p:cNvSpPr txBox="1"/>
          <p:nvPr/>
        </p:nvSpPr>
        <p:spPr>
          <a:xfrm>
            <a:off x="1563077" y="5293588"/>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chemeClr val="bg1"/>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chemeClr val="bg1"/>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
        <p:nvSpPr>
          <p:cNvPr id="53" name="椭圆 52"/>
          <p:cNvSpPr/>
          <p:nvPr/>
        </p:nvSpPr>
        <p:spPr>
          <a:xfrm>
            <a:off x="2483042" y="2616997"/>
            <a:ext cx="219369" cy="2193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a:off x="2506280" y="4562481"/>
            <a:ext cx="219369" cy="2193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087174" y="3638492"/>
            <a:ext cx="219369" cy="2193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a:off x="1087174" y="5516781"/>
            <a:ext cx="219369" cy="21936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down)">
                                      <p:cBhvr>
                                        <p:cTn id="7" dur="500"/>
                                        <p:tgtEl>
                                          <p:spTgt spid="3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down)">
                                      <p:cBhvr>
                                        <p:cTn id="11" dur="500"/>
                                        <p:tgtEl>
                                          <p:spTgt spid="3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3"/>
                                        </p:tgtEl>
                                        <p:attrNameLst>
                                          <p:attrName>style.visibility</p:attrName>
                                        </p:attrNameLst>
                                      </p:cBhvr>
                                      <p:to>
                                        <p:strVal val="visible"/>
                                      </p:to>
                                    </p:set>
                                    <p:animEffect transition="in" filter="wipe(down)">
                                      <p:cBhvr>
                                        <p:cTn id="15" dur="500"/>
                                        <p:tgtEl>
                                          <p:spTgt spid="4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down)">
                                      <p:cBhvr>
                                        <p:cTn id="19" dur="500"/>
                                        <p:tgtEl>
                                          <p:spTgt spid="31"/>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ppt_x"/>
                                          </p:val>
                                        </p:tav>
                                        <p:tav tm="100000">
                                          <p:val>
                                            <p:strVal val="#ppt_x"/>
                                          </p:val>
                                        </p:tav>
                                      </p:tavLst>
                                    </p:anim>
                                    <p:anim calcmode="lin" valueType="num">
                                      <p:cBhvr additive="base">
                                        <p:cTn id="24" dur="500" fill="hold"/>
                                        <p:tgtEl>
                                          <p:spTgt spid="48"/>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42" presetClass="entr" presetSubtype="0"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fade">
                                      <p:cBhvr>
                                        <p:cTn id="28" dur="1000"/>
                                        <p:tgtEl>
                                          <p:spTgt spid="30"/>
                                        </p:tgtEl>
                                      </p:cBhvr>
                                    </p:animEffect>
                                    <p:anim calcmode="lin" valueType="num">
                                      <p:cBhvr>
                                        <p:cTn id="29" dur="1000" fill="hold"/>
                                        <p:tgtEl>
                                          <p:spTgt spid="30"/>
                                        </p:tgtEl>
                                        <p:attrNameLst>
                                          <p:attrName>ppt_x</p:attrName>
                                        </p:attrNameLst>
                                      </p:cBhvr>
                                      <p:tavLst>
                                        <p:tav tm="0">
                                          <p:val>
                                            <p:strVal val="#ppt_x"/>
                                          </p:val>
                                        </p:tav>
                                        <p:tav tm="100000">
                                          <p:val>
                                            <p:strVal val="#ppt_x"/>
                                          </p:val>
                                        </p:tav>
                                      </p:tavLst>
                                    </p:anim>
                                    <p:anim calcmode="lin" valueType="num">
                                      <p:cBhvr>
                                        <p:cTn id="30" dur="1000" fill="hold"/>
                                        <p:tgtEl>
                                          <p:spTgt spid="30"/>
                                        </p:tgtEl>
                                        <p:attrNameLst>
                                          <p:attrName>ppt_y</p:attrName>
                                        </p:attrNameLst>
                                      </p:cBhvr>
                                      <p:tavLst>
                                        <p:tav tm="0">
                                          <p:val>
                                            <p:strVal val="#ppt_y+.1"/>
                                          </p:val>
                                        </p:tav>
                                        <p:tav tm="100000">
                                          <p:val>
                                            <p:strVal val="#ppt_y"/>
                                          </p:val>
                                        </p:tav>
                                      </p:tavLst>
                                    </p:anim>
                                  </p:childTnLst>
                                </p:cTn>
                              </p:par>
                            </p:childTnLst>
                          </p:cTn>
                        </p:par>
                        <p:par>
                          <p:cTn id="31" fill="hold">
                            <p:stCondLst>
                              <p:cond delay="3500"/>
                            </p:stCondLst>
                            <p:childTnLst>
                              <p:par>
                                <p:cTn id="32" presetID="2" presetClass="entr" presetSubtype="8" fill="hold" grpId="0" nodeType="afterEffect">
                                  <p:stCondLst>
                                    <p:cond delay="0"/>
                                  </p:stCondLst>
                                  <p:childTnLst>
                                    <p:set>
                                      <p:cBhvr>
                                        <p:cTn id="33" dur="1" fill="hold">
                                          <p:stCondLst>
                                            <p:cond delay="0"/>
                                          </p:stCondLst>
                                        </p:cTn>
                                        <p:tgtEl>
                                          <p:spTgt spid="53"/>
                                        </p:tgtEl>
                                        <p:attrNameLst>
                                          <p:attrName>style.visibility</p:attrName>
                                        </p:attrNameLst>
                                      </p:cBhvr>
                                      <p:to>
                                        <p:strVal val="visible"/>
                                      </p:to>
                                    </p:set>
                                    <p:anim calcmode="lin" valueType="num">
                                      <p:cBhvr additive="base">
                                        <p:cTn id="34" dur="500" fill="hold"/>
                                        <p:tgtEl>
                                          <p:spTgt spid="53"/>
                                        </p:tgtEl>
                                        <p:attrNameLst>
                                          <p:attrName>ppt_x</p:attrName>
                                        </p:attrNameLst>
                                      </p:cBhvr>
                                      <p:tavLst>
                                        <p:tav tm="0">
                                          <p:val>
                                            <p:strVal val="0-#ppt_w/2"/>
                                          </p:val>
                                        </p:tav>
                                        <p:tav tm="100000">
                                          <p:val>
                                            <p:strVal val="#ppt_x"/>
                                          </p:val>
                                        </p:tav>
                                      </p:tavLst>
                                    </p:anim>
                                    <p:anim calcmode="lin" valueType="num">
                                      <p:cBhvr additive="base">
                                        <p:cTn id="35" dur="500" fill="hold"/>
                                        <p:tgtEl>
                                          <p:spTgt spid="53"/>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0"/>
                                  </p:stCondLst>
                                  <p:childTnLst>
                                    <p:set>
                                      <p:cBhvr>
                                        <p:cTn id="37" dur="1" fill="hold">
                                          <p:stCondLst>
                                            <p:cond delay="0"/>
                                          </p:stCondLst>
                                        </p:cTn>
                                        <p:tgtEl>
                                          <p:spTgt spid="49"/>
                                        </p:tgtEl>
                                        <p:attrNameLst>
                                          <p:attrName>style.visibility</p:attrName>
                                        </p:attrNameLst>
                                      </p:cBhvr>
                                      <p:to>
                                        <p:strVal val="visible"/>
                                      </p:to>
                                    </p:set>
                                    <p:anim calcmode="lin" valueType="num">
                                      <p:cBhvr additive="base">
                                        <p:cTn id="38" dur="500" fill="hold"/>
                                        <p:tgtEl>
                                          <p:spTgt spid="49"/>
                                        </p:tgtEl>
                                        <p:attrNameLst>
                                          <p:attrName>ppt_x</p:attrName>
                                        </p:attrNameLst>
                                      </p:cBhvr>
                                      <p:tavLst>
                                        <p:tav tm="0">
                                          <p:val>
                                            <p:strVal val="1+#ppt_w/2"/>
                                          </p:val>
                                        </p:tav>
                                        <p:tav tm="100000">
                                          <p:val>
                                            <p:strVal val="#ppt_x"/>
                                          </p:val>
                                        </p:tav>
                                      </p:tavLst>
                                    </p:anim>
                                    <p:anim calcmode="lin" valueType="num">
                                      <p:cBhvr additive="base">
                                        <p:cTn id="39" dur="500" fill="hold"/>
                                        <p:tgtEl>
                                          <p:spTgt spid="49"/>
                                        </p:tgtEl>
                                        <p:attrNameLst>
                                          <p:attrName>ppt_y</p:attrName>
                                        </p:attrNameLst>
                                      </p:cBhvr>
                                      <p:tavLst>
                                        <p:tav tm="0">
                                          <p:val>
                                            <p:strVal val="#ppt_y"/>
                                          </p:val>
                                        </p:tav>
                                        <p:tav tm="100000">
                                          <p:val>
                                            <p:strVal val="#ppt_y"/>
                                          </p:val>
                                        </p:tav>
                                      </p:tavLst>
                                    </p:anim>
                                  </p:childTnLst>
                                </p:cTn>
                              </p:par>
                            </p:childTnLst>
                          </p:cTn>
                        </p:par>
                        <p:par>
                          <p:cTn id="40" fill="hold">
                            <p:stCondLst>
                              <p:cond delay="4000"/>
                            </p:stCondLst>
                            <p:childTnLst>
                              <p:par>
                                <p:cTn id="41" presetID="2" presetClass="entr" presetSubtype="8" fill="hold" grpId="0" nodeType="afterEffect">
                                  <p:stCondLst>
                                    <p:cond delay="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0-#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500" fill="hold"/>
                                        <p:tgtEl>
                                          <p:spTgt spid="50"/>
                                        </p:tgtEl>
                                        <p:attrNameLst>
                                          <p:attrName>ppt_x</p:attrName>
                                        </p:attrNameLst>
                                      </p:cBhvr>
                                      <p:tavLst>
                                        <p:tav tm="0">
                                          <p:val>
                                            <p:strVal val="1+#ppt_w/2"/>
                                          </p:val>
                                        </p:tav>
                                        <p:tav tm="100000">
                                          <p:val>
                                            <p:strVal val="#ppt_x"/>
                                          </p:val>
                                        </p:tav>
                                      </p:tavLst>
                                    </p:anim>
                                    <p:anim calcmode="lin" valueType="num">
                                      <p:cBhvr additive="base">
                                        <p:cTn id="48" dur="500" fill="hold"/>
                                        <p:tgtEl>
                                          <p:spTgt spid="50"/>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 calcmode="lin" valueType="num">
                                      <p:cBhvr additive="base">
                                        <p:cTn id="52" dur="500" fill="hold"/>
                                        <p:tgtEl>
                                          <p:spTgt spid="54"/>
                                        </p:tgtEl>
                                        <p:attrNameLst>
                                          <p:attrName>ppt_x</p:attrName>
                                        </p:attrNameLst>
                                      </p:cBhvr>
                                      <p:tavLst>
                                        <p:tav tm="0">
                                          <p:val>
                                            <p:strVal val="0-#ppt_w/2"/>
                                          </p:val>
                                        </p:tav>
                                        <p:tav tm="100000">
                                          <p:val>
                                            <p:strVal val="#ppt_x"/>
                                          </p:val>
                                        </p:tav>
                                      </p:tavLst>
                                    </p:anim>
                                    <p:anim calcmode="lin" valueType="num">
                                      <p:cBhvr additive="base">
                                        <p:cTn id="53" dur="500" fill="hold"/>
                                        <p:tgtEl>
                                          <p:spTgt spid="5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0"/>
                                  </p:stCondLst>
                                  <p:childTnLst>
                                    <p:set>
                                      <p:cBhvr>
                                        <p:cTn id="55" dur="1" fill="hold">
                                          <p:stCondLst>
                                            <p:cond delay="0"/>
                                          </p:stCondLst>
                                        </p:cTn>
                                        <p:tgtEl>
                                          <p:spTgt spid="51"/>
                                        </p:tgtEl>
                                        <p:attrNameLst>
                                          <p:attrName>style.visibility</p:attrName>
                                        </p:attrNameLst>
                                      </p:cBhvr>
                                      <p:to>
                                        <p:strVal val="visible"/>
                                      </p:to>
                                    </p:set>
                                    <p:anim calcmode="lin" valueType="num">
                                      <p:cBhvr additive="base">
                                        <p:cTn id="56" dur="500" fill="hold"/>
                                        <p:tgtEl>
                                          <p:spTgt spid="51"/>
                                        </p:tgtEl>
                                        <p:attrNameLst>
                                          <p:attrName>ppt_x</p:attrName>
                                        </p:attrNameLst>
                                      </p:cBhvr>
                                      <p:tavLst>
                                        <p:tav tm="0">
                                          <p:val>
                                            <p:strVal val="1+#ppt_w/2"/>
                                          </p:val>
                                        </p:tav>
                                        <p:tav tm="100000">
                                          <p:val>
                                            <p:strVal val="#ppt_x"/>
                                          </p:val>
                                        </p:tav>
                                      </p:tavLst>
                                    </p:anim>
                                    <p:anim calcmode="lin" valueType="num">
                                      <p:cBhvr additive="base">
                                        <p:cTn id="57" dur="500" fill="hold"/>
                                        <p:tgtEl>
                                          <p:spTgt spid="51"/>
                                        </p:tgtEl>
                                        <p:attrNameLst>
                                          <p:attrName>ppt_y</p:attrName>
                                        </p:attrNameLst>
                                      </p:cBhvr>
                                      <p:tavLst>
                                        <p:tav tm="0">
                                          <p:val>
                                            <p:strVal val="#ppt_y"/>
                                          </p:val>
                                        </p:tav>
                                        <p:tav tm="100000">
                                          <p:val>
                                            <p:strVal val="#ppt_y"/>
                                          </p:val>
                                        </p:tav>
                                      </p:tavLst>
                                    </p:anim>
                                  </p:childTnLst>
                                </p:cTn>
                              </p:par>
                            </p:childTnLst>
                          </p:cTn>
                        </p:par>
                        <p:par>
                          <p:cTn id="58" fill="hold">
                            <p:stCondLst>
                              <p:cond delay="5000"/>
                            </p:stCondLst>
                            <p:childTnLst>
                              <p:par>
                                <p:cTn id="59" presetID="2" presetClass="entr" presetSubtype="8"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 calcmode="lin" valueType="num">
                                      <p:cBhvr additive="base">
                                        <p:cTn id="61" dur="500" fill="hold"/>
                                        <p:tgtEl>
                                          <p:spTgt spid="56"/>
                                        </p:tgtEl>
                                        <p:attrNameLst>
                                          <p:attrName>ppt_x</p:attrName>
                                        </p:attrNameLst>
                                      </p:cBhvr>
                                      <p:tavLst>
                                        <p:tav tm="0">
                                          <p:val>
                                            <p:strVal val="0-#ppt_w/2"/>
                                          </p:val>
                                        </p:tav>
                                        <p:tav tm="100000">
                                          <p:val>
                                            <p:strVal val="#ppt_x"/>
                                          </p:val>
                                        </p:tav>
                                      </p:tavLst>
                                    </p:anim>
                                    <p:anim calcmode="lin" valueType="num">
                                      <p:cBhvr additive="base">
                                        <p:cTn id="62" dur="500" fill="hold"/>
                                        <p:tgtEl>
                                          <p:spTgt spid="56"/>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fill="hold"/>
                                        <p:tgtEl>
                                          <p:spTgt spid="52"/>
                                        </p:tgtEl>
                                        <p:attrNameLst>
                                          <p:attrName>ppt_x</p:attrName>
                                        </p:attrNameLst>
                                      </p:cBhvr>
                                      <p:tavLst>
                                        <p:tav tm="0">
                                          <p:val>
                                            <p:strVal val="1+#ppt_w/2"/>
                                          </p:val>
                                        </p:tav>
                                        <p:tav tm="100000">
                                          <p:val>
                                            <p:strVal val="#ppt_x"/>
                                          </p:val>
                                        </p:tav>
                                      </p:tavLst>
                                    </p:anim>
                                    <p:anim calcmode="lin" valueType="num">
                                      <p:cBhvr additive="base">
                                        <p:cTn id="66" dur="5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8" grpId="0" animBg="1"/>
      <p:bldP spid="49" grpId="0"/>
      <p:bldP spid="50" grpId="0"/>
      <p:bldP spid="51" grpId="0"/>
      <p:bldP spid="52" grpId="0"/>
      <p:bldP spid="53" grpId="0" animBg="1"/>
      <p:bldP spid="54" grpId="0" animBg="1"/>
      <p:bldP spid="55" grpId="0" animBg="1"/>
      <p:bldP spid="5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6" name="AutoShape 4"/>
          <p:cNvSpPr/>
          <p:nvPr/>
        </p:nvSpPr>
        <p:spPr bwMode="auto">
          <a:xfrm>
            <a:off x="4428329" y="2262528"/>
            <a:ext cx="1613159" cy="16131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317" y="0"/>
                </a:moveTo>
                <a:cubicBezTo>
                  <a:pt x="13198" y="871"/>
                  <a:pt x="9277" y="2909"/>
                  <a:pt x="6078" y="6121"/>
                </a:cubicBezTo>
                <a:cubicBezTo>
                  <a:pt x="2898" y="9313"/>
                  <a:pt x="876" y="13222"/>
                  <a:pt x="0" y="17331"/>
                </a:cubicBezTo>
                <a:cubicBezTo>
                  <a:pt x="654" y="19787"/>
                  <a:pt x="2887" y="21599"/>
                  <a:pt x="5550" y="21599"/>
                </a:cubicBezTo>
                <a:lnTo>
                  <a:pt x="15850" y="21599"/>
                </a:lnTo>
                <a:cubicBezTo>
                  <a:pt x="19026" y="21600"/>
                  <a:pt x="21600" y="19026"/>
                  <a:pt x="21600" y="15851"/>
                </a:cubicBezTo>
                <a:lnTo>
                  <a:pt x="21600" y="5556"/>
                </a:lnTo>
                <a:cubicBezTo>
                  <a:pt x="21599" y="2889"/>
                  <a:pt x="19781" y="649"/>
                  <a:pt x="17317" y="0"/>
                </a:cubicBez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7" name="AutoShape 5"/>
          <p:cNvSpPr/>
          <p:nvPr/>
        </p:nvSpPr>
        <p:spPr bwMode="auto">
          <a:xfrm>
            <a:off x="6088741" y="2261800"/>
            <a:ext cx="1616794" cy="16138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320" y="0"/>
                </a:moveTo>
                <a:cubicBezTo>
                  <a:pt x="1838" y="631"/>
                  <a:pt x="0" y="2881"/>
                  <a:pt x="0" y="5565"/>
                </a:cubicBezTo>
                <a:lnTo>
                  <a:pt x="0" y="15854"/>
                </a:lnTo>
                <a:cubicBezTo>
                  <a:pt x="0" y="19028"/>
                  <a:pt x="2566" y="21599"/>
                  <a:pt x="5733" y="21599"/>
                </a:cubicBezTo>
                <a:lnTo>
                  <a:pt x="16004" y="21599"/>
                </a:lnTo>
                <a:cubicBezTo>
                  <a:pt x="18745" y="21600"/>
                  <a:pt x="21032" y="19672"/>
                  <a:pt x="21600" y="17097"/>
                </a:cubicBezTo>
                <a:cubicBezTo>
                  <a:pt x="20699" y="13077"/>
                  <a:pt x="18699" y="9258"/>
                  <a:pt x="15589" y="6129"/>
                </a:cubicBezTo>
                <a:cubicBezTo>
                  <a:pt x="12384" y="2905"/>
                  <a:pt x="8450" y="864"/>
                  <a:pt x="4320" y="0"/>
                </a:cubicBez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8" name="AutoShape 6"/>
          <p:cNvSpPr/>
          <p:nvPr/>
        </p:nvSpPr>
        <p:spPr bwMode="auto">
          <a:xfrm>
            <a:off x="4428329" y="3947659"/>
            <a:ext cx="1613159" cy="16124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550" y="0"/>
                </a:moveTo>
                <a:cubicBezTo>
                  <a:pt x="2888" y="0"/>
                  <a:pt x="655" y="1810"/>
                  <a:pt x="0" y="4265"/>
                </a:cubicBezTo>
                <a:cubicBezTo>
                  <a:pt x="877" y="8372"/>
                  <a:pt x="2900" y="12282"/>
                  <a:pt x="6078" y="15474"/>
                </a:cubicBezTo>
                <a:cubicBezTo>
                  <a:pt x="9283" y="18692"/>
                  <a:pt x="13214" y="20731"/>
                  <a:pt x="17342" y="21600"/>
                </a:cubicBezTo>
                <a:cubicBezTo>
                  <a:pt x="19793" y="20941"/>
                  <a:pt x="21600" y="18710"/>
                  <a:pt x="21600" y="16051"/>
                </a:cubicBezTo>
                <a:lnTo>
                  <a:pt x="21600" y="5750"/>
                </a:lnTo>
                <a:cubicBezTo>
                  <a:pt x="21599" y="2574"/>
                  <a:pt x="19026" y="0"/>
                  <a:pt x="15850" y="0"/>
                </a:cubicBezTo>
                <a:lnTo>
                  <a:pt x="5550" y="0"/>
                </a:ln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9" name="AutoShape 7"/>
          <p:cNvSpPr/>
          <p:nvPr/>
        </p:nvSpPr>
        <p:spPr bwMode="auto">
          <a:xfrm>
            <a:off x="6088741" y="3947658"/>
            <a:ext cx="1616794" cy="161315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734" y="0"/>
                </a:moveTo>
                <a:cubicBezTo>
                  <a:pt x="2566" y="0"/>
                  <a:pt x="0" y="2572"/>
                  <a:pt x="0" y="5747"/>
                </a:cubicBezTo>
                <a:lnTo>
                  <a:pt x="0" y="16042"/>
                </a:lnTo>
                <a:cubicBezTo>
                  <a:pt x="0" y="18718"/>
                  <a:pt x="1827" y="20959"/>
                  <a:pt x="4297" y="21600"/>
                </a:cubicBezTo>
                <a:cubicBezTo>
                  <a:pt x="8435" y="20739"/>
                  <a:pt x="12379" y="18697"/>
                  <a:pt x="15591" y="15465"/>
                </a:cubicBezTo>
                <a:cubicBezTo>
                  <a:pt x="18700" y="12337"/>
                  <a:pt x="20698" y="8517"/>
                  <a:pt x="21600" y="4499"/>
                </a:cubicBezTo>
                <a:cubicBezTo>
                  <a:pt x="21030" y="1925"/>
                  <a:pt x="18745" y="0"/>
                  <a:pt x="16006" y="0"/>
                </a:cubicBezTo>
                <a:lnTo>
                  <a:pt x="5734" y="0"/>
                </a:ln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10" name="AutoShape 8"/>
          <p:cNvSpPr/>
          <p:nvPr/>
        </p:nvSpPr>
        <p:spPr bwMode="auto">
          <a:xfrm>
            <a:off x="4996335" y="2966831"/>
            <a:ext cx="721360" cy="49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1600" b="1" dirty="0" smtClean="0">
                <a:solidFill>
                  <a:srgbClr val="053A6F"/>
                </a:solidFill>
                <a:cs typeface="+mn-ea"/>
                <a:sym typeface="+mn-lt"/>
              </a:rPr>
              <a:t>制度修改完善</a:t>
            </a:r>
            <a:endParaRPr lang="es-ES" sz="1600" b="1" dirty="0">
              <a:solidFill>
                <a:srgbClr val="053A6F"/>
              </a:solidFill>
              <a:cs typeface="+mn-ea"/>
              <a:sym typeface="+mn-lt"/>
            </a:endParaRPr>
          </a:p>
        </p:txBody>
      </p:sp>
      <p:sp>
        <p:nvSpPr>
          <p:cNvPr id="11" name="AutoShape 10"/>
          <p:cNvSpPr/>
          <p:nvPr/>
        </p:nvSpPr>
        <p:spPr bwMode="auto">
          <a:xfrm>
            <a:off x="6414480" y="2970995"/>
            <a:ext cx="720826" cy="49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1600" b="1" dirty="0" smtClean="0">
                <a:solidFill>
                  <a:srgbClr val="053A6F"/>
                </a:solidFill>
                <a:cs typeface="+mn-ea"/>
                <a:sym typeface="+mn-lt"/>
              </a:rPr>
              <a:t>编写岗位说明</a:t>
            </a:r>
            <a:endParaRPr lang="es-ES" sz="1600" b="1" dirty="0">
              <a:solidFill>
                <a:srgbClr val="053A6F"/>
              </a:solidFill>
              <a:cs typeface="+mn-ea"/>
              <a:sym typeface="+mn-lt"/>
            </a:endParaRPr>
          </a:p>
        </p:txBody>
      </p:sp>
      <p:sp>
        <p:nvSpPr>
          <p:cNvPr id="12" name="AutoShape 12"/>
          <p:cNvSpPr/>
          <p:nvPr/>
        </p:nvSpPr>
        <p:spPr bwMode="auto">
          <a:xfrm>
            <a:off x="6414480" y="4426670"/>
            <a:ext cx="720826" cy="49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1600" b="1" dirty="0" smtClean="0">
                <a:solidFill>
                  <a:srgbClr val="053A6F"/>
                </a:solidFill>
                <a:cs typeface="+mn-ea"/>
                <a:sym typeface="+mn-lt"/>
              </a:rPr>
              <a:t>共同创造未来</a:t>
            </a:r>
            <a:endParaRPr lang="es-ES" sz="1600" b="1" dirty="0">
              <a:solidFill>
                <a:srgbClr val="053A6F"/>
              </a:solidFill>
              <a:cs typeface="+mn-ea"/>
              <a:sym typeface="+mn-lt"/>
            </a:endParaRPr>
          </a:p>
        </p:txBody>
      </p:sp>
      <p:sp>
        <p:nvSpPr>
          <p:cNvPr id="13" name="AutoShape 14"/>
          <p:cNvSpPr/>
          <p:nvPr/>
        </p:nvSpPr>
        <p:spPr bwMode="auto">
          <a:xfrm>
            <a:off x="4983876" y="4430291"/>
            <a:ext cx="720826" cy="49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ctr">
            <a:spAutoFit/>
          </a:bodyPr>
          <a:lstStyle/>
          <a:p>
            <a:pPr algn="ctr">
              <a:defRPr/>
            </a:pPr>
            <a:r>
              <a:rPr lang="zh-CN" altLang="en-US" sz="1600" b="1" dirty="0" smtClean="0">
                <a:solidFill>
                  <a:srgbClr val="053A6F"/>
                </a:solidFill>
                <a:cs typeface="+mn-ea"/>
                <a:sym typeface="+mn-lt"/>
              </a:rPr>
              <a:t>实现共同发展</a:t>
            </a:r>
            <a:endParaRPr lang="es-ES" sz="1600" b="1" dirty="0">
              <a:solidFill>
                <a:srgbClr val="053A6F"/>
              </a:solidFill>
              <a:cs typeface="+mn-ea"/>
              <a:sym typeface="+mn-lt"/>
            </a:endParaRPr>
          </a:p>
        </p:txBody>
      </p:sp>
      <p:sp>
        <p:nvSpPr>
          <p:cNvPr id="14" name="AutoShape 16"/>
          <p:cNvSpPr/>
          <p:nvPr/>
        </p:nvSpPr>
        <p:spPr bwMode="auto">
          <a:xfrm>
            <a:off x="8371963" y="2527809"/>
            <a:ext cx="2343982" cy="49244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spAutoFit/>
          </a:bodyPr>
          <a:lstStyle>
            <a:lvl1pPr defTabSz="601980" eaLnBrk="0">
              <a:defRPr sz="2500" b="1">
                <a:solidFill>
                  <a:srgbClr val="FFFFFF"/>
                </a:solidFill>
                <a:latin typeface="Lato" charset="0"/>
                <a:ea typeface="MS PGothic" panose="020B0600070205080204" pitchFamily="34" charset="-128"/>
                <a:sym typeface="Lato" charset="0"/>
              </a:defRPr>
            </a:lvl1pPr>
            <a:lvl2pPr marL="742950" indent="-285750" defTabSz="601980" eaLnBrk="0">
              <a:defRPr sz="2500" b="1">
                <a:solidFill>
                  <a:srgbClr val="FFFFFF"/>
                </a:solidFill>
                <a:latin typeface="Lato" charset="0"/>
                <a:ea typeface="MS PGothic" panose="020B0600070205080204" pitchFamily="34" charset="-128"/>
                <a:sym typeface="Lato" charset="0"/>
              </a:defRPr>
            </a:lvl2pPr>
            <a:lvl3pPr marL="1143000" indent="-228600" defTabSz="601980" eaLnBrk="0">
              <a:defRPr sz="2500" b="1">
                <a:solidFill>
                  <a:srgbClr val="FFFFFF"/>
                </a:solidFill>
                <a:latin typeface="Lato" charset="0"/>
                <a:ea typeface="MS PGothic" panose="020B0600070205080204" pitchFamily="34" charset="-128"/>
                <a:sym typeface="Lato" charset="0"/>
              </a:defRPr>
            </a:lvl3pPr>
            <a:lvl4pPr marL="1600200" indent="-228600" defTabSz="601980" eaLnBrk="0">
              <a:defRPr sz="2500" b="1">
                <a:solidFill>
                  <a:srgbClr val="FFFFFF"/>
                </a:solidFill>
                <a:latin typeface="Lato" charset="0"/>
                <a:ea typeface="MS PGothic" panose="020B0600070205080204" pitchFamily="34" charset="-128"/>
                <a:sym typeface="Lato" charset="0"/>
              </a:defRPr>
            </a:lvl4pPr>
            <a:lvl5pPr marL="2057400" indent="-228600" defTabSz="601980" eaLnBrk="0">
              <a:defRPr sz="2500" b="1">
                <a:solidFill>
                  <a:srgbClr val="FFFFFF"/>
                </a:solidFill>
                <a:latin typeface="Lato" charset="0"/>
                <a:ea typeface="MS PGothic" panose="020B0600070205080204" pitchFamily="34" charset="-128"/>
                <a:sym typeface="Lato" charset="0"/>
              </a:defRPr>
            </a:lvl5pPr>
            <a:lvl6pPr marL="25146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00000"/>
              </a:lnSpc>
            </a:pPr>
            <a:r>
              <a:rPr lang="zh-CN" altLang="en-US" sz="1100" dirty="0">
                <a:solidFill>
                  <a:schemeClr val="bg1"/>
                </a:solidFill>
                <a:latin typeface="+mn-lt"/>
                <a:ea typeface="+mn-ea"/>
                <a:cs typeface="+mn-ea"/>
                <a:sym typeface="+mn-lt"/>
              </a:rPr>
              <a:t>根据公司实际情况及组织结构现状编写了详细的</a:t>
            </a:r>
            <a:r>
              <a:rPr lang="en-US" altLang="zh-CN" sz="1100" dirty="0">
                <a:solidFill>
                  <a:schemeClr val="bg1"/>
                </a:solidFill>
                <a:latin typeface="+mn-lt"/>
                <a:ea typeface="+mn-ea"/>
                <a:cs typeface="+mn-ea"/>
                <a:sym typeface="+mn-lt"/>
              </a:rPr>
              <a:t>《</a:t>
            </a:r>
            <a:r>
              <a:rPr lang="zh-CN" altLang="en-US" sz="1100" dirty="0">
                <a:solidFill>
                  <a:schemeClr val="bg1"/>
                </a:solidFill>
                <a:latin typeface="+mn-lt"/>
                <a:ea typeface="+mn-ea"/>
                <a:cs typeface="+mn-ea"/>
                <a:sym typeface="+mn-lt"/>
              </a:rPr>
              <a:t>岗位说明书</a:t>
            </a:r>
            <a:r>
              <a:rPr lang="en-US" altLang="zh-CN" sz="1100" dirty="0">
                <a:solidFill>
                  <a:schemeClr val="bg1"/>
                </a:solidFill>
                <a:latin typeface="+mn-lt"/>
                <a:ea typeface="+mn-ea"/>
                <a:cs typeface="+mn-ea"/>
                <a:sym typeface="+mn-lt"/>
              </a:rPr>
              <a:t>》</a:t>
            </a:r>
            <a:r>
              <a:rPr lang="zh-CN" altLang="en-US" sz="1100" dirty="0">
                <a:solidFill>
                  <a:schemeClr val="bg1"/>
                </a:solidFill>
                <a:latin typeface="+mn-lt"/>
                <a:ea typeface="+mn-ea"/>
                <a:cs typeface="+mn-ea"/>
                <a:sym typeface="+mn-lt"/>
              </a:rPr>
              <a:t>，为</a:t>
            </a:r>
            <a:r>
              <a:rPr lang="zh-CN" altLang="en-US" sz="1000" dirty="0">
                <a:solidFill>
                  <a:schemeClr val="bg1"/>
                </a:solidFill>
                <a:latin typeface="+mn-lt"/>
                <a:ea typeface="+mn-ea"/>
                <a:cs typeface="+mn-ea"/>
                <a:sym typeface="+mn-lt"/>
              </a:rPr>
              <a:t>今后的人员招聘、培训、岗位调整提供有力依据</a:t>
            </a:r>
            <a:endParaRPr lang="en-US" altLang="zh-CN" sz="1000" dirty="0">
              <a:solidFill>
                <a:schemeClr val="bg1"/>
              </a:solidFill>
              <a:latin typeface="+mn-lt"/>
              <a:ea typeface="+mn-ea"/>
              <a:cs typeface="+mn-ea"/>
              <a:sym typeface="+mn-lt"/>
            </a:endParaRPr>
          </a:p>
        </p:txBody>
      </p:sp>
      <p:sp>
        <p:nvSpPr>
          <p:cNvPr id="15" name="AutoShape 17"/>
          <p:cNvSpPr/>
          <p:nvPr/>
        </p:nvSpPr>
        <p:spPr bwMode="auto">
          <a:xfrm>
            <a:off x="8371963" y="4753875"/>
            <a:ext cx="2640594" cy="96949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spAutoFit/>
          </a:bodyPr>
          <a:lstStyle>
            <a:lvl1pPr defTabSz="601980" eaLnBrk="0">
              <a:defRPr sz="2500" b="1">
                <a:solidFill>
                  <a:srgbClr val="FFFFFF"/>
                </a:solidFill>
                <a:latin typeface="Lato" charset="0"/>
                <a:ea typeface="MS PGothic" panose="020B0600070205080204" pitchFamily="34" charset="-128"/>
                <a:sym typeface="Lato" charset="0"/>
              </a:defRPr>
            </a:lvl1pPr>
            <a:lvl2pPr marL="742950" indent="-285750" defTabSz="601980" eaLnBrk="0">
              <a:defRPr sz="2500" b="1">
                <a:solidFill>
                  <a:srgbClr val="FFFFFF"/>
                </a:solidFill>
                <a:latin typeface="Lato" charset="0"/>
                <a:ea typeface="MS PGothic" panose="020B0600070205080204" pitchFamily="34" charset="-128"/>
                <a:sym typeface="Lato" charset="0"/>
              </a:defRPr>
            </a:lvl2pPr>
            <a:lvl3pPr marL="1143000" indent="-228600" defTabSz="601980" eaLnBrk="0">
              <a:defRPr sz="2500" b="1">
                <a:solidFill>
                  <a:srgbClr val="FFFFFF"/>
                </a:solidFill>
                <a:latin typeface="Lato" charset="0"/>
                <a:ea typeface="MS PGothic" panose="020B0600070205080204" pitchFamily="34" charset="-128"/>
                <a:sym typeface="Lato" charset="0"/>
              </a:defRPr>
            </a:lvl3pPr>
            <a:lvl4pPr marL="1600200" indent="-228600" defTabSz="601980" eaLnBrk="0">
              <a:defRPr sz="2500" b="1">
                <a:solidFill>
                  <a:srgbClr val="FFFFFF"/>
                </a:solidFill>
                <a:latin typeface="Lato" charset="0"/>
                <a:ea typeface="MS PGothic" panose="020B0600070205080204" pitchFamily="34" charset="-128"/>
                <a:sym typeface="Lato" charset="0"/>
              </a:defRPr>
            </a:lvl4pPr>
            <a:lvl5pPr marL="2057400" indent="-228600" defTabSz="601980" eaLnBrk="0">
              <a:defRPr sz="2500" b="1">
                <a:solidFill>
                  <a:srgbClr val="FFFFFF"/>
                </a:solidFill>
                <a:latin typeface="Lato" charset="0"/>
                <a:ea typeface="MS PGothic" panose="020B0600070205080204" pitchFamily="34" charset="-128"/>
                <a:sym typeface="Lato" charset="0"/>
              </a:defRPr>
            </a:lvl5pPr>
            <a:lvl6pPr marL="25146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685"/>
              </a:spcBef>
            </a:pPr>
            <a:r>
              <a:rPr lang="zh-CN" altLang="en-US" sz="1050" dirty="0">
                <a:solidFill>
                  <a:schemeClr val="bg1"/>
                </a:solidFill>
                <a:latin typeface="+mn-lt"/>
                <a:ea typeface="+mn-ea"/>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s-ES" altLang="zh-CN" sz="1050" dirty="0">
              <a:solidFill>
                <a:schemeClr val="bg1"/>
              </a:solidFill>
              <a:latin typeface="+mn-lt"/>
              <a:ea typeface="+mn-ea"/>
              <a:cs typeface="+mn-ea"/>
              <a:sym typeface="+mn-lt"/>
            </a:endParaRPr>
          </a:p>
        </p:txBody>
      </p:sp>
      <p:sp>
        <p:nvSpPr>
          <p:cNvPr id="16" name="AutoShape 18"/>
          <p:cNvSpPr/>
          <p:nvPr/>
        </p:nvSpPr>
        <p:spPr bwMode="auto">
          <a:xfrm>
            <a:off x="1424994" y="4839428"/>
            <a:ext cx="2402510" cy="646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spAutoFit/>
          </a:bodyPr>
          <a:lstStyle>
            <a:lvl1pPr defTabSz="601980" eaLnBrk="0">
              <a:defRPr sz="2500" b="1">
                <a:solidFill>
                  <a:srgbClr val="FFFFFF"/>
                </a:solidFill>
                <a:latin typeface="Lato" charset="0"/>
                <a:ea typeface="MS PGothic" panose="020B0600070205080204" pitchFamily="34" charset="-128"/>
                <a:sym typeface="Lato" charset="0"/>
              </a:defRPr>
            </a:lvl1pPr>
            <a:lvl2pPr marL="742950" indent="-285750" defTabSz="601980" eaLnBrk="0">
              <a:defRPr sz="2500" b="1">
                <a:solidFill>
                  <a:srgbClr val="FFFFFF"/>
                </a:solidFill>
                <a:latin typeface="Lato" charset="0"/>
                <a:ea typeface="MS PGothic" panose="020B0600070205080204" pitchFamily="34" charset="-128"/>
                <a:sym typeface="Lato" charset="0"/>
              </a:defRPr>
            </a:lvl2pPr>
            <a:lvl3pPr marL="1143000" indent="-228600" defTabSz="601980" eaLnBrk="0">
              <a:defRPr sz="2500" b="1">
                <a:solidFill>
                  <a:srgbClr val="FFFFFF"/>
                </a:solidFill>
                <a:latin typeface="Lato" charset="0"/>
                <a:ea typeface="MS PGothic" panose="020B0600070205080204" pitchFamily="34" charset="-128"/>
                <a:sym typeface="Lato" charset="0"/>
              </a:defRPr>
            </a:lvl3pPr>
            <a:lvl4pPr marL="1600200" indent="-228600" defTabSz="601980" eaLnBrk="0">
              <a:defRPr sz="2500" b="1">
                <a:solidFill>
                  <a:srgbClr val="FFFFFF"/>
                </a:solidFill>
                <a:latin typeface="Lato" charset="0"/>
                <a:ea typeface="MS PGothic" panose="020B0600070205080204" pitchFamily="34" charset="-128"/>
                <a:sym typeface="Lato" charset="0"/>
              </a:defRPr>
            </a:lvl4pPr>
            <a:lvl5pPr marL="2057400" indent="-228600" defTabSz="601980" eaLnBrk="0">
              <a:defRPr sz="2500" b="1">
                <a:solidFill>
                  <a:srgbClr val="FFFFFF"/>
                </a:solidFill>
                <a:latin typeface="Lato" charset="0"/>
                <a:ea typeface="MS PGothic" panose="020B0600070205080204" pitchFamily="34" charset="-128"/>
                <a:sym typeface="Lato" charset="0"/>
              </a:defRPr>
            </a:lvl5pPr>
            <a:lvl6pPr marL="25146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00000"/>
              </a:lnSpc>
            </a:pPr>
            <a:r>
              <a:rPr lang="zh-CN" altLang="en-US" sz="1050" dirty="0">
                <a:solidFill>
                  <a:schemeClr val="bg1"/>
                </a:solidFill>
                <a:latin typeface="+mn-lt"/>
                <a:ea typeface="+mn-ea"/>
                <a:cs typeface="+mn-ea"/>
                <a:sym typeface="+mn-lt"/>
              </a:rPr>
              <a:t>让员工明确工作目标，了解工作结果，是员工在公司制度的前提下，实现自我激励、自我管理与自我发展，把自己成长纳入企业既定的目标轨道中，实现共同发展</a:t>
            </a:r>
            <a:endParaRPr lang="en-US" altLang="zh-CN" sz="1050" dirty="0">
              <a:solidFill>
                <a:schemeClr val="bg1"/>
              </a:solidFill>
              <a:latin typeface="+mn-lt"/>
              <a:ea typeface="+mn-ea"/>
              <a:cs typeface="+mn-ea"/>
              <a:sym typeface="+mn-lt"/>
            </a:endParaRPr>
          </a:p>
        </p:txBody>
      </p:sp>
      <p:sp>
        <p:nvSpPr>
          <p:cNvPr id="17" name="AutoShape 19"/>
          <p:cNvSpPr/>
          <p:nvPr/>
        </p:nvSpPr>
        <p:spPr bwMode="auto">
          <a:xfrm>
            <a:off x="1453723" y="2527809"/>
            <a:ext cx="2401436" cy="6463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spAutoFit/>
          </a:bodyPr>
          <a:lstStyle>
            <a:lvl1pPr defTabSz="601980" eaLnBrk="0">
              <a:defRPr sz="2500" b="1">
                <a:solidFill>
                  <a:srgbClr val="FFFFFF"/>
                </a:solidFill>
                <a:latin typeface="Lato" charset="0"/>
                <a:ea typeface="MS PGothic" panose="020B0600070205080204" pitchFamily="34" charset="-128"/>
                <a:sym typeface="Lato" charset="0"/>
              </a:defRPr>
            </a:lvl1pPr>
            <a:lvl2pPr marL="742950" indent="-285750" defTabSz="601980" eaLnBrk="0">
              <a:defRPr sz="2500" b="1">
                <a:solidFill>
                  <a:srgbClr val="FFFFFF"/>
                </a:solidFill>
                <a:latin typeface="Lato" charset="0"/>
                <a:ea typeface="MS PGothic" panose="020B0600070205080204" pitchFamily="34" charset="-128"/>
                <a:sym typeface="Lato" charset="0"/>
              </a:defRPr>
            </a:lvl2pPr>
            <a:lvl3pPr marL="1143000" indent="-228600" defTabSz="601980" eaLnBrk="0">
              <a:defRPr sz="2500" b="1">
                <a:solidFill>
                  <a:srgbClr val="FFFFFF"/>
                </a:solidFill>
                <a:latin typeface="Lato" charset="0"/>
                <a:ea typeface="MS PGothic" panose="020B0600070205080204" pitchFamily="34" charset="-128"/>
                <a:sym typeface="Lato" charset="0"/>
              </a:defRPr>
            </a:lvl3pPr>
            <a:lvl4pPr marL="1600200" indent="-228600" defTabSz="601980" eaLnBrk="0">
              <a:defRPr sz="2500" b="1">
                <a:solidFill>
                  <a:srgbClr val="FFFFFF"/>
                </a:solidFill>
                <a:latin typeface="Lato" charset="0"/>
                <a:ea typeface="MS PGothic" panose="020B0600070205080204" pitchFamily="34" charset="-128"/>
                <a:sym typeface="Lato" charset="0"/>
              </a:defRPr>
            </a:lvl4pPr>
            <a:lvl5pPr marL="2057400" indent="-228600" defTabSz="601980" eaLnBrk="0">
              <a:defRPr sz="2500" b="1">
                <a:solidFill>
                  <a:srgbClr val="FFFFFF"/>
                </a:solidFill>
                <a:latin typeface="Lato" charset="0"/>
                <a:ea typeface="MS PGothic" panose="020B0600070205080204" pitchFamily="34" charset="-128"/>
                <a:sym typeface="Lato" charset="0"/>
              </a:defRPr>
            </a:lvl5pPr>
            <a:lvl6pPr marL="25146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0198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nSpc>
                <a:spcPct val="100000"/>
              </a:lnSpc>
            </a:pPr>
            <a:r>
              <a:rPr lang="zh-CN" altLang="en-US" sz="1050" dirty="0">
                <a:solidFill>
                  <a:schemeClr val="bg1"/>
                </a:solidFill>
                <a:latin typeface="+mn-lt"/>
                <a:ea typeface="+mn-ea"/>
                <a:cs typeface="+mn-ea"/>
                <a:sym typeface="+mn-lt"/>
              </a:rPr>
              <a:t>在公司原有制度的基础上，结合公司目前实际情况，对制度进行了修改完善，建立了公司内部</a:t>
            </a:r>
            <a:r>
              <a:rPr lang="en-US" altLang="zh-CN" sz="1050" dirty="0">
                <a:solidFill>
                  <a:schemeClr val="bg1"/>
                </a:solidFill>
                <a:latin typeface="+mn-lt"/>
                <a:ea typeface="+mn-ea"/>
                <a:cs typeface="+mn-ea"/>
                <a:sym typeface="+mn-lt"/>
              </a:rPr>
              <a:t>《</a:t>
            </a:r>
            <a:r>
              <a:rPr lang="zh-CN" altLang="en-US" sz="1050" dirty="0">
                <a:solidFill>
                  <a:schemeClr val="bg1"/>
                </a:solidFill>
                <a:latin typeface="+mn-lt"/>
                <a:ea typeface="+mn-ea"/>
                <a:cs typeface="+mn-ea"/>
                <a:sym typeface="+mn-lt"/>
              </a:rPr>
              <a:t>制度汇编</a:t>
            </a:r>
            <a:r>
              <a:rPr lang="en-US" altLang="zh-CN" sz="1050" dirty="0">
                <a:solidFill>
                  <a:schemeClr val="bg1"/>
                </a:solidFill>
                <a:latin typeface="+mn-lt"/>
                <a:ea typeface="+mn-ea"/>
                <a:cs typeface="+mn-ea"/>
                <a:sym typeface="+mn-lt"/>
              </a:rPr>
              <a:t>》</a:t>
            </a:r>
            <a:r>
              <a:rPr lang="zh-CN" altLang="en-US" sz="1050" dirty="0">
                <a:solidFill>
                  <a:schemeClr val="bg1"/>
                </a:solidFill>
                <a:latin typeface="+mn-lt"/>
                <a:ea typeface="+mn-ea"/>
                <a:cs typeface="+mn-ea"/>
                <a:sym typeface="+mn-lt"/>
              </a:rPr>
              <a:t>更好的促进制度的执行</a:t>
            </a:r>
            <a:endParaRPr lang="en-US" altLang="zh-CN" sz="1050" dirty="0">
              <a:solidFill>
                <a:schemeClr val="bg1"/>
              </a:solidFill>
              <a:latin typeface="+mn-lt"/>
              <a:ea typeface="+mn-ea"/>
              <a:cs typeface="+mn-ea"/>
              <a:sym typeface="+mn-lt"/>
            </a:endParaRPr>
          </a:p>
        </p:txBody>
      </p:sp>
      <p:sp>
        <p:nvSpPr>
          <p:cNvPr id="18" name="AutoShape 20"/>
          <p:cNvSpPr/>
          <p:nvPr/>
        </p:nvSpPr>
        <p:spPr bwMode="auto">
          <a:xfrm>
            <a:off x="3904413" y="4839428"/>
            <a:ext cx="523423" cy="522696"/>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1600">
              <a:cs typeface="+mn-ea"/>
              <a:sym typeface="+mn-lt"/>
            </a:endParaRPr>
          </a:p>
        </p:txBody>
      </p:sp>
      <p:sp>
        <p:nvSpPr>
          <p:cNvPr id="19" name="AutoShape 21"/>
          <p:cNvSpPr/>
          <p:nvPr/>
        </p:nvSpPr>
        <p:spPr bwMode="auto">
          <a:xfrm>
            <a:off x="7730254" y="4888335"/>
            <a:ext cx="522695" cy="522695"/>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1600">
              <a:cs typeface="+mn-ea"/>
              <a:sym typeface="+mn-lt"/>
            </a:endParaRPr>
          </a:p>
        </p:txBody>
      </p:sp>
      <p:sp>
        <p:nvSpPr>
          <p:cNvPr id="20" name="AutoShape 22"/>
          <p:cNvSpPr/>
          <p:nvPr/>
        </p:nvSpPr>
        <p:spPr bwMode="auto">
          <a:xfrm>
            <a:off x="7730254" y="2547138"/>
            <a:ext cx="522695" cy="522696"/>
          </a:xfrm>
          <a:custGeom>
            <a:avLst/>
            <a:gdLst>
              <a:gd name="T0" fmla="*/ 570706 w 21600"/>
              <a:gd name="T1" fmla="*/ 570707 h 21600"/>
              <a:gd name="T2" fmla="*/ 570706 w 21600"/>
              <a:gd name="T3" fmla="*/ 570707 h 21600"/>
              <a:gd name="T4" fmla="*/ 570706 w 21600"/>
              <a:gd name="T5" fmla="*/ 570707 h 21600"/>
              <a:gd name="T6" fmla="*/ 570706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1600">
              <a:cs typeface="+mn-ea"/>
              <a:sym typeface="+mn-lt"/>
            </a:endParaRPr>
          </a:p>
        </p:txBody>
      </p:sp>
      <p:sp>
        <p:nvSpPr>
          <p:cNvPr id="21" name="AutoShape 23"/>
          <p:cNvSpPr/>
          <p:nvPr/>
        </p:nvSpPr>
        <p:spPr bwMode="auto">
          <a:xfrm>
            <a:off x="3981473" y="4916125"/>
            <a:ext cx="369304" cy="369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22" name="AutoShape 24"/>
          <p:cNvSpPr/>
          <p:nvPr/>
        </p:nvSpPr>
        <p:spPr bwMode="auto">
          <a:xfrm>
            <a:off x="7806950" y="4965031"/>
            <a:ext cx="369304" cy="369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23" name="AutoShape 25"/>
          <p:cNvSpPr/>
          <p:nvPr/>
        </p:nvSpPr>
        <p:spPr bwMode="auto">
          <a:xfrm>
            <a:off x="7806950" y="2623835"/>
            <a:ext cx="369304" cy="369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bg1"/>
          </a:solidFill>
          <a:ln>
            <a:noFill/>
          </a:ln>
          <a:effectLst/>
        </p:spPr>
        <p:txBody>
          <a:bodyPr lIns="0" tIns="0" rIns="0" bIns="0" anchor="ctr"/>
          <a:lstStyle/>
          <a:p>
            <a:pPr>
              <a:lnSpc>
                <a:spcPct val="100000"/>
              </a:lnSpc>
              <a:defRPr/>
            </a:pPr>
            <a:endParaRPr lang="es-ES" sz="2800">
              <a:solidFill>
                <a:srgbClr val="DBDBDB"/>
              </a:solidFill>
              <a:effectLst>
                <a:outerShdw blurRad="38100" dist="38100" dir="2700000" algn="tl">
                  <a:srgbClr val="000000"/>
                </a:outerShdw>
              </a:effectLst>
              <a:cs typeface="+mn-ea"/>
              <a:sym typeface="+mn-lt"/>
            </a:endParaRPr>
          </a:p>
        </p:txBody>
      </p:sp>
      <p:sp>
        <p:nvSpPr>
          <p:cNvPr id="24" name="AutoShape 26"/>
          <p:cNvSpPr/>
          <p:nvPr/>
        </p:nvSpPr>
        <p:spPr bwMode="auto">
          <a:xfrm>
            <a:off x="7881101" y="4988100"/>
            <a:ext cx="221001" cy="323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50000"/>
              </a:lnSpc>
            </a:pPr>
            <a:r>
              <a:rPr lang="es-ES" altLang="zh-CN" sz="1400" dirty="0">
                <a:solidFill>
                  <a:srgbClr val="053A6F"/>
                </a:solidFill>
                <a:latin typeface="+mn-lt"/>
                <a:ea typeface="+mn-ea"/>
                <a:cs typeface="+mn-ea"/>
                <a:sym typeface="+mn-lt"/>
              </a:rPr>
              <a:t>04</a:t>
            </a:r>
            <a:endParaRPr lang="es-ES" altLang="zh-CN" sz="1400" dirty="0">
              <a:solidFill>
                <a:srgbClr val="053A6F"/>
              </a:solidFill>
              <a:latin typeface="+mn-lt"/>
              <a:ea typeface="+mn-ea"/>
              <a:cs typeface="+mn-ea"/>
              <a:sym typeface="+mn-lt"/>
            </a:endParaRPr>
          </a:p>
        </p:txBody>
      </p:sp>
      <p:sp>
        <p:nvSpPr>
          <p:cNvPr id="25" name="AutoShape 27"/>
          <p:cNvSpPr/>
          <p:nvPr/>
        </p:nvSpPr>
        <p:spPr bwMode="auto">
          <a:xfrm>
            <a:off x="7784777" y="2646905"/>
            <a:ext cx="413650" cy="323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50000"/>
              </a:lnSpc>
            </a:pPr>
            <a:r>
              <a:rPr lang="es-ES" altLang="zh-CN" sz="1400" dirty="0">
                <a:solidFill>
                  <a:srgbClr val="053A6F"/>
                </a:solidFill>
                <a:latin typeface="+mn-lt"/>
                <a:ea typeface="+mn-ea"/>
                <a:cs typeface="+mn-ea"/>
                <a:sym typeface="+mn-lt"/>
              </a:rPr>
              <a:t>02</a:t>
            </a:r>
            <a:endParaRPr lang="es-ES" altLang="zh-CN" sz="1400" dirty="0">
              <a:solidFill>
                <a:srgbClr val="053A6F"/>
              </a:solidFill>
              <a:latin typeface="+mn-lt"/>
              <a:ea typeface="+mn-ea"/>
              <a:cs typeface="+mn-ea"/>
              <a:sym typeface="+mn-lt"/>
            </a:endParaRPr>
          </a:p>
        </p:txBody>
      </p:sp>
      <p:sp>
        <p:nvSpPr>
          <p:cNvPr id="26" name="AutoShape 28"/>
          <p:cNvSpPr/>
          <p:nvPr/>
        </p:nvSpPr>
        <p:spPr bwMode="auto">
          <a:xfrm>
            <a:off x="4043265" y="4959167"/>
            <a:ext cx="245718" cy="2832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50000"/>
              </a:lnSpc>
            </a:pPr>
            <a:r>
              <a:rPr lang="es-ES" altLang="zh-CN" sz="1400" dirty="0">
                <a:solidFill>
                  <a:srgbClr val="053A6F"/>
                </a:solidFill>
                <a:latin typeface="+mn-lt"/>
                <a:ea typeface="+mn-ea"/>
                <a:cs typeface="+mn-ea"/>
                <a:sym typeface="+mn-lt"/>
              </a:rPr>
              <a:t>03</a:t>
            </a:r>
            <a:endParaRPr lang="es-ES" altLang="zh-CN" sz="1400" dirty="0">
              <a:solidFill>
                <a:srgbClr val="053A6F"/>
              </a:solidFill>
              <a:latin typeface="+mn-lt"/>
              <a:ea typeface="+mn-ea"/>
              <a:cs typeface="+mn-ea"/>
              <a:sym typeface="+mn-lt"/>
            </a:endParaRPr>
          </a:p>
        </p:txBody>
      </p:sp>
      <p:sp>
        <p:nvSpPr>
          <p:cNvPr id="27" name="AutoShape 29"/>
          <p:cNvSpPr/>
          <p:nvPr/>
        </p:nvSpPr>
        <p:spPr bwMode="auto">
          <a:xfrm>
            <a:off x="3899818" y="2547140"/>
            <a:ext cx="522695" cy="522695"/>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sz="1600">
              <a:cs typeface="+mn-ea"/>
              <a:sym typeface="+mn-lt"/>
            </a:endParaRPr>
          </a:p>
        </p:txBody>
      </p:sp>
      <p:sp>
        <p:nvSpPr>
          <p:cNvPr id="28" name="AutoShape 30"/>
          <p:cNvSpPr/>
          <p:nvPr/>
        </p:nvSpPr>
        <p:spPr bwMode="auto">
          <a:xfrm>
            <a:off x="3976514" y="2623471"/>
            <a:ext cx="369304" cy="3700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bg1"/>
          </a:solidFill>
          <a:ln>
            <a:noFill/>
          </a:ln>
          <a:effectLst/>
        </p:spPr>
        <p:txBody>
          <a:bodyPr lIns="0" tIns="0" rIns="0" bIns="0" anchor="ctr"/>
          <a:lstStyle/>
          <a:p>
            <a:pPr>
              <a:lnSpc>
                <a:spcPct val="100000"/>
              </a:lnSpc>
              <a:defRPr/>
            </a:pPr>
            <a:endParaRPr lang="es-ES" sz="2800">
              <a:effectLst>
                <a:outerShdw blurRad="38100" dist="38100" dir="2700000" algn="tl">
                  <a:srgbClr val="000000"/>
                </a:outerShdw>
              </a:effectLst>
              <a:cs typeface="+mn-ea"/>
              <a:sym typeface="+mn-lt"/>
            </a:endParaRPr>
          </a:p>
        </p:txBody>
      </p:sp>
      <p:sp>
        <p:nvSpPr>
          <p:cNvPr id="29" name="AutoShape 31"/>
          <p:cNvSpPr/>
          <p:nvPr/>
        </p:nvSpPr>
        <p:spPr bwMode="auto">
          <a:xfrm>
            <a:off x="4038306" y="2646905"/>
            <a:ext cx="245718" cy="3231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ctr" eaLnBrk="1">
              <a:lnSpc>
                <a:spcPct val="150000"/>
              </a:lnSpc>
            </a:pPr>
            <a:r>
              <a:rPr lang="es-ES" altLang="zh-CN" sz="1400" dirty="0">
                <a:solidFill>
                  <a:srgbClr val="053A6F"/>
                </a:solidFill>
                <a:latin typeface="+mn-lt"/>
                <a:ea typeface="+mn-ea"/>
                <a:cs typeface="+mn-ea"/>
                <a:sym typeface="+mn-lt"/>
              </a:rPr>
              <a:t>01</a:t>
            </a:r>
            <a:endParaRPr lang="es-ES" altLang="zh-CN" sz="1400" dirty="0">
              <a:solidFill>
                <a:srgbClr val="053A6F"/>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randombar(horizont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ipe(down)">
                                      <p:cBhvr>
                                        <p:cTn id="18" dur="500"/>
                                        <p:tgtEl>
                                          <p:spTgt spid="27"/>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down)">
                                      <p:cBhvr>
                                        <p:cTn id="21" dur="500"/>
                                        <p:tgtEl>
                                          <p:spTgt spid="28"/>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down)">
                                      <p:cBhvr>
                                        <p:cTn id="24" dur="500"/>
                                        <p:tgtEl>
                                          <p:spTgt spid="29"/>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randombar(horizontal)">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down)">
                                      <p:cBhvr>
                                        <p:cTn id="37" dur="500"/>
                                        <p:tgtEl>
                                          <p:spTgt spid="14"/>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down)">
                                      <p:cBhvr>
                                        <p:cTn id="40" dur="500"/>
                                        <p:tgtEl>
                                          <p:spTgt spid="20"/>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wipe(down)">
                                      <p:cBhvr>
                                        <p:cTn id="43" dur="500"/>
                                        <p:tgtEl>
                                          <p:spTgt spid="23"/>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down)">
                                      <p:cBhvr>
                                        <p:cTn id="46" dur="500"/>
                                        <p:tgtEl>
                                          <p:spTgt spid="25"/>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randombar(horizontal)">
                                      <p:cBhvr>
                                        <p:cTn id="51" dur="500"/>
                                        <p:tgtEl>
                                          <p:spTgt spid="8"/>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randombar(horizontal)">
                                      <p:cBhvr>
                                        <p:cTn id="54" dur="500"/>
                                        <p:tgtEl>
                                          <p:spTgt spid="1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down)">
                                      <p:cBhvr>
                                        <p:cTn id="59" dur="500"/>
                                        <p:tgtEl>
                                          <p:spTgt spid="16"/>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wipe(down)">
                                      <p:cBhvr>
                                        <p:cTn id="62" dur="500"/>
                                        <p:tgtEl>
                                          <p:spTgt spid="18"/>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wipe(down)">
                                      <p:cBhvr>
                                        <p:cTn id="65" dur="500"/>
                                        <p:tgtEl>
                                          <p:spTgt spid="21"/>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down)">
                                      <p:cBhvr>
                                        <p:cTn id="68" dur="500"/>
                                        <p:tgtEl>
                                          <p:spTgt spid="26"/>
                                        </p:tgtEl>
                                      </p:cBhvr>
                                    </p:animEffect>
                                  </p:childTnLst>
                                </p:cTn>
                              </p:par>
                            </p:childTnLst>
                          </p:cTn>
                        </p:par>
                      </p:childTnLst>
                    </p:cTn>
                  </p:par>
                  <p:par>
                    <p:cTn id="69" fill="hold">
                      <p:stCondLst>
                        <p:cond delay="indefinite"/>
                      </p:stCondLst>
                      <p:childTnLst>
                        <p:par>
                          <p:cTn id="70" fill="hold">
                            <p:stCondLst>
                              <p:cond delay="0"/>
                            </p:stCondLst>
                            <p:childTnLst>
                              <p:par>
                                <p:cTn id="71" presetID="14" presetClass="entr" presetSubtype="10" fill="hold" grpId="0" nodeType="click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randombar(horizontal)">
                                      <p:cBhvr>
                                        <p:cTn id="73" dur="500"/>
                                        <p:tgtEl>
                                          <p:spTgt spid="9"/>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randombar(horizontal)">
                                      <p:cBhvr>
                                        <p:cTn id="76" dur="500"/>
                                        <p:tgtEl>
                                          <p:spTgt spid="12"/>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down)">
                                      <p:cBhvr>
                                        <p:cTn id="81" dur="500"/>
                                        <p:tgtEl>
                                          <p:spTgt spid="15"/>
                                        </p:tgtEl>
                                      </p:cBhvr>
                                    </p:animEffect>
                                  </p:childTnLst>
                                </p:cTn>
                              </p:par>
                              <p:par>
                                <p:cTn id="82" presetID="22" presetClass="entr" presetSubtype="4" fill="hold" grpId="0"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wipe(down)">
                                      <p:cBhvr>
                                        <p:cTn id="84" dur="500"/>
                                        <p:tgtEl>
                                          <p:spTgt spid="19"/>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ipe(down)">
                                      <p:cBhvr>
                                        <p:cTn id="87" dur="500"/>
                                        <p:tgtEl>
                                          <p:spTgt spid="22"/>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Effect transition="in" filter="wipe(down)">
                                      <p:cBhvr>
                                        <p:cTn id="9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animBg="1"/>
      <p:bldP spid="19" grpId="0" animBg="1"/>
      <p:bldP spid="20" grpId="0" animBg="1"/>
      <p:bldP spid="21" grpId="0" animBg="1"/>
      <p:bldP spid="22" grpId="0" animBg="1"/>
      <p:bldP spid="23" grpId="0" animBg="1"/>
      <p:bldP spid="24" grpId="0"/>
      <p:bldP spid="25" grpId="0"/>
      <p:bldP spid="26" grpId="0"/>
      <p:bldP spid="27" grpId="0" animBg="1"/>
      <p:bldP spid="28" grpId="0" animBg="1"/>
      <p:bldP spid="2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14514" y="278971"/>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en-US" altLang="zh-CN" sz="2000" dirty="0" smtClean="0">
                <a:solidFill>
                  <a:schemeClr val="bg1"/>
                </a:solidFill>
                <a:latin typeface="+mn-lt"/>
                <a:ea typeface="+mn-ea"/>
                <a:cs typeface="+mn-ea"/>
                <a:sym typeface="+mn-lt"/>
              </a:rPr>
              <a:t>20XX</a:t>
            </a:r>
            <a:r>
              <a:rPr lang="zh-CN" altLang="en-US" sz="2000" dirty="0" smtClean="0">
                <a:solidFill>
                  <a:schemeClr val="bg1"/>
                </a:solidFill>
                <a:latin typeface="+mn-lt"/>
                <a:ea typeface="+mn-ea"/>
                <a:cs typeface="+mn-ea"/>
                <a:sym typeface="+mn-lt"/>
              </a:rPr>
              <a:t>总</a:t>
            </a:r>
            <a:r>
              <a:rPr lang="zh-CN" altLang="en-US" sz="2000" dirty="0" smtClean="0">
                <a:solidFill>
                  <a:schemeClr val="bg1"/>
                </a:solidFill>
                <a:latin typeface="+mn-lt"/>
                <a:ea typeface="+mn-ea"/>
                <a:cs typeface="+mn-ea"/>
                <a:sym typeface="+mn-lt"/>
              </a:rPr>
              <a:t>结概况</a:t>
            </a:r>
            <a:endParaRPr lang="zh-CN" altLang="en-US" sz="2000" dirty="0">
              <a:solidFill>
                <a:schemeClr val="bg1"/>
              </a:solidFill>
              <a:latin typeface="+mn-lt"/>
              <a:ea typeface="+mn-ea"/>
              <a:cs typeface="+mn-ea"/>
              <a:sym typeface="+mn-lt"/>
            </a:endParaRPr>
          </a:p>
        </p:txBody>
      </p:sp>
      <p:sp>
        <p:nvSpPr>
          <p:cNvPr id="6" name="十字箭头 5"/>
          <p:cNvSpPr/>
          <p:nvPr/>
        </p:nvSpPr>
        <p:spPr>
          <a:xfrm>
            <a:off x="3766294" y="1655429"/>
            <a:ext cx="4572000" cy="4572000"/>
          </a:xfrm>
          <a:prstGeom prst="quadArrow">
            <a:avLst>
              <a:gd name="adj1" fmla="val 2000"/>
              <a:gd name="adj2" fmla="val 4000"/>
              <a:gd name="adj3" fmla="val 5000"/>
            </a:avLst>
          </a:prstGeom>
          <a:solidFill>
            <a:schemeClr val="bg1">
              <a:lumMod val="7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lstStyle/>
          <a:p>
            <a:endParaRPr lang="en-US">
              <a:cs typeface="+mn-ea"/>
              <a:sym typeface="+mn-lt"/>
            </a:endParaRPr>
          </a:p>
        </p:txBody>
      </p:sp>
      <p:sp>
        <p:nvSpPr>
          <p:cNvPr id="7" name="任意多边形 6"/>
          <p:cNvSpPr/>
          <p:nvPr/>
        </p:nvSpPr>
        <p:spPr>
          <a:xfrm>
            <a:off x="4063474" y="1952609"/>
            <a:ext cx="1828800" cy="182880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0" y="0"/>
                </a:moveTo>
                <a:lnTo>
                  <a:pt x="1828800" y="0"/>
                </a:lnTo>
                <a:lnTo>
                  <a:pt x="1828800" y="1828800"/>
                </a:lnTo>
                <a:lnTo>
                  <a:pt x="0" y="1828800"/>
                </a:lnTo>
                <a:lnTo>
                  <a:pt x="0" y="0"/>
                </a:lnTo>
                <a:close/>
              </a:path>
            </a:pathLst>
          </a:custGeom>
          <a:solidFill>
            <a:schemeClr val="bg1"/>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br>
              <a:rPr lang="en-US" sz="1200" kern="1200" dirty="0" smtClean="0">
                <a:solidFill>
                  <a:srgbClr val="FFFFFF"/>
                </a:solidFill>
                <a:cs typeface="+mn-ea"/>
                <a:sym typeface="+mn-lt"/>
              </a:rPr>
            </a:br>
            <a:br>
              <a:rPr lang="en-US" sz="1200" kern="1200" dirty="0" smtClean="0">
                <a:solidFill>
                  <a:srgbClr val="FFFFFF"/>
                </a:solidFill>
                <a:cs typeface="+mn-ea"/>
                <a:sym typeface="+mn-lt"/>
              </a:rPr>
            </a:br>
            <a:br>
              <a:rPr lang="en-US" sz="1200" kern="1200" dirty="0" smtClean="0">
                <a:solidFill>
                  <a:srgbClr val="FFFFFF"/>
                </a:solidFill>
                <a:cs typeface="+mn-ea"/>
                <a:sym typeface="+mn-lt"/>
              </a:rPr>
            </a:br>
            <a:endParaRPr lang="en-US" sz="1200" kern="1200" dirty="0" smtClean="0">
              <a:solidFill>
                <a:srgbClr val="FFFFFF"/>
              </a:solidFill>
              <a:cs typeface="+mn-ea"/>
              <a:sym typeface="+mn-lt"/>
            </a:endParaRPr>
          </a:p>
          <a:p>
            <a:pPr lvl="0" algn="ctr" defTabSz="533400">
              <a:lnSpc>
                <a:spcPct val="90000"/>
              </a:lnSpc>
              <a:spcBef>
                <a:spcPct val="0"/>
              </a:spcBef>
              <a:spcAft>
                <a:spcPct val="35000"/>
              </a:spcAft>
            </a:pPr>
            <a:br>
              <a:rPr lang="en-US" sz="1200" kern="1200" dirty="0" smtClean="0">
                <a:solidFill>
                  <a:srgbClr val="FFFFFF"/>
                </a:solidFill>
                <a:cs typeface="+mn-ea"/>
                <a:sym typeface="+mn-lt"/>
              </a:rPr>
            </a:br>
            <a:r>
              <a:rPr lang="zh-CN" altLang="en-US" sz="1200" kern="1200" dirty="0" smtClean="0">
                <a:solidFill>
                  <a:srgbClr val="FFFFFF"/>
                </a:solidFill>
                <a:cs typeface="+mn-ea"/>
                <a:sym typeface="+mn-lt"/>
              </a:rPr>
              <a:t>日常事务</a:t>
            </a:r>
            <a:endParaRPr lang="en-US" sz="1200" kern="1200" dirty="0">
              <a:solidFill>
                <a:srgbClr val="FFFFFF"/>
              </a:solidFill>
              <a:cs typeface="+mn-ea"/>
              <a:sym typeface="+mn-lt"/>
            </a:endParaRPr>
          </a:p>
        </p:txBody>
      </p:sp>
      <p:sp>
        <p:nvSpPr>
          <p:cNvPr id="8" name="任意多边形 7"/>
          <p:cNvSpPr/>
          <p:nvPr/>
        </p:nvSpPr>
        <p:spPr>
          <a:xfrm>
            <a:off x="6212313" y="1952609"/>
            <a:ext cx="1828800" cy="182880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0" y="0"/>
                </a:moveTo>
                <a:lnTo>
                  <a:pt x="1828800" y="0"/>
                </a:lnTo>
                <a:lnTo>
                  <a:pt x="1828800" y="1828800"/>
                </a:lnTo>
                <a:lnTo>
                  <a:pt x="0" y="1828800"/>
                </a:lnTo>
                <a:lnTo>
                  <a:pt x="0" y="0"/>
                </a:lnTo>
                <a:close/>
              </a:path>
            </a:pathLst>
          </a:custGeom>
          <a:solidFill>
            <a:schemeClr val="bg1"/>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br>
              <a:rPr lang="en-US" sz="1200" kern="1200" dirty="0" smtClean="0">
                <a:solidFill>
                  <a:srgbClr val="FFFFFF"/>
                </a:solidFill>
                <a:cs typeface="+mn-ea"/>
                <a:sym typeface="+mn-lt"/>
              </a:rPr>
            </a:br>
            <a:br>
              <a:rPr lang="en-US" sz="1200" kern="1200" dirty="0" smtClean="0">
                <a:solidFill>
                  <a:srgbClr val="FFFFFF"/>
                </a:solidFill>
                <a:cs typeface="+mn-ea"/>
                <a:sym typeface="+mn-lt"/>
              </a:rPr>
            </a:br>
            <a:br>
              <a:rPr lang="en-US" sz="1200" kern="1200" dirty="0" smtClean="0">
                <a:solidFill>
                  <a:srgbClr val="FFFFFF"/>
                </a:solidFill>
                <a:cs typeface="+mn-ea"/>
                <a:sym typeface="+mn-lt"/>
              </a:rPr>
            </a:br>
            <a:endParaRPr lang="en-US" sz="1200" kern="1200" dirty="0" smtClean="0">
              <a:solidFill>
                <a:srgbClr val="FFFFFF"/>
              </a:solidFill>
              <a:cs typeface="+mn-ea"/>
              <a:sym typeface="+mn-lt"/>
            </a:endParaRPr>
          </a:p>
          <a:p>
            <a:pPr lvl="0" algn="ctr" defTabSz="533400">
              <a:lnSpc>
                <a:spcPct val="90000"/>
              </a:lnSpc>
              <a:spcBef>
                <a:spcPct val="0"/>
              </a:spcBef>
              <a:spcAft>
                <a:spcPct val="35000"/>
              </a:spcAft>
            </a:pPr>
            <a:br>
              <a:rPr lang="en-US" sz="1200" kern="1200" dirty="0" smtClean="0">
                <a:solidFill>
                  <a:srgbClr val="FFFFFF"/>
                </a:solidFill>
                <a:cs typeface="+mn-ea"/>
                <a:sym typeface="+mn-lt"/>
              </a:rPr>
            </a:br>
            <a:r>
              <a:rPr lang="zh-CN" altLang="en-US" sz="1200" kern="1200" dirty="0" smtClean="0">
                <a:solidFill>
                  <a:srgbClr val="FFFFFF"/>
                </a:solidFill>
                <a:cs typeface="+mn-ea"/>
                <a:sym typeface="+mn-lt"/>
              </a:rPr>
              <a:t>资料管理</a:t>
            </a:r>
            <a:endParaRPr lang="en-US" sz="1200" kern="1200" dirty="0">
              <a:solidFill>
                <a:srgbClr val="FFFFFF"/>
              </a:solidFill>
              <a:cs typeface="+mn-ea"/>
              <a:sym typeface="+mn-lt"/>
            </a:endParaRPr>
          </a:p>
        </p:txBody>
      </p:sp>
      <p:sp>
        <p:nvSpPr>
          <p:cNvPr id="9" name="任意多边形 8"/>
          <p:cNvSpPr/>
          <p:nvPr/>
        </p:nvSpPr>
        <p:spPr>
          <a:xfrm>
            <a:off x="4063474" y="4101449"/>
            <a:ext cx="1828800" cy="182880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0" y="0"/>
                </a:moveTo>
                <a:lnTo>
                  <a:pt x="1828800" y="0"/>
                </a:lnTo>
                <a:lnTo>
                  <a:pt x="1828800" y="1828800"/>
                </a:lnTo>
                <a:lnTo>
                  <a:pt x="0" y="1828800"/>
                </a:lnTo>
                <a:lnTo>
                  <a:pt x="0" y="0"/>
                </a:lnTo>
                <a:close/>
              </a:path>
            </a:pathLst>
          </a:custGeom>
          <a:solidFill>
            <a:schemeClr val="bg1"/>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br>
              <a:rPr lang="en-US" sz="1200" kern="1200" dirty="0" smtClean="0">
                <a:solidFill>
                  <a:srgbClr val="FFFFFF"/>
                </a:solidFill>
                <a:cs typeface="+mn-ea"/>
                <a:sym typeface="+mn-lt"/>
              </a:rPr>
            </a:br>
            <a:br>
              <a:rPr lang="en-US" sz="1200" kern="1200" dirty="0" smtClean="0">
                <a:solidFill>
                  <a:srgbClr val="FFFFFF"/>
                </a:solidFill>
                <a:cs typeface="+mn-ea"/>
                <a:sym typeface="+mn-lt"/>
              </a:rPr>
            </a:br>
            <a:br>
              <a:rPr lang="en-US" sz="1200" kern="1200" dirty="0" smtClean="0">
                <a:solidFill>
                  <a:srgbClr val="FFFFFF"/>
                </a:solidFill>
                <a:cs typeface="+mn-ea"/>
                <a:sym typeface="+mn-lt"/>
              </a:rPr>
            </a:br>
            <a:endParaRPr lang="en-US" sz="1200" kern="1200" dirty="0" smtClean="0">
              <a:solidFill>
                <a:srgbClr val="FFFFFF"/>
              </a:solidFill>
              <a:cs typeface="+mn-ea"/>
              <a:sym typeface="+mn-lt"/>
            </a:endParaRPr>
          </a:p>
          <a:p>
            <a:pPr lvl="0" algn="ctr" defTabSz="533400">
              <a:lnSpc>
                <a:spcPct val="90000"/>
              </a:lnSpc>
              <a:spcBef>
                <a:spcPct val="0"/>
              </a:spcBef>
              <a:spcAft>
                <a:spcPct val="35000"/>
              </a:spcAft>
            </a:pPr>
            <a:br>
              <a:rPr lang="en-US" sz="1200" kern="1200" dirty="0" smtClean="0">
                <a:solidFill>
                  <a:srgbClr val="FFFFFF"/>
                </a:solidFill>
                <a:cs typeface="+mn-ea"/>
                <a:sym typeface="+mn-lt"/>
              </a:rPr>
            </a:br>
            <a:r>
              <a:rPr lang="zh-CN" altLang="en-US" sz="1200" kern="1200" dirty="0" smtClean="0">
                <a:solidFill>
                  <a:srgbClr val="FFFFFF"/>
                </a:solidFill>
                <a:cs typeface="+mn-ea"/>
                <a:sym typeface="+mn-lt"/>
              </a:rPr>
              <a:t>用品管理</a:t>
            </a:r>
            <a:endParaRPr lang="en-US" sz="1200" kern="1200" dirty="0">
              <a:solidFill>
                <a:srgbClr val="FFFFFF"/>
              </a:solidFill>
              <a:cs typeface="+mn-ea"/>
              <a:sym typeface="+mn-lt"/>
            </a:endParaRPr>
          </a:p>
        </p:txBody>
      </p:sp>
      <p:sp>
        <p:nvSpPr>
          <p:cNvPr id="10" name="任意多边形 9"/>
          <p:cNvSpPr/>
          <p:nvPr/>
        </p:nvSpPr>
        <p:spPr>
          <a:xfrm>
            <a:off x="6212313" y="4101449"/>
            <a:ext cx="1828800" cy="1828800"/>
          </a:xfrm>
          <a:custGeom>
            <a:avLst/>
            <a:gdLst>
              <a:gd name="connsiteX0" fmla="*/ 0 w 1828800"/>
              <a:gd name="connsiteY0" fmla="*/ 0 h 1828800"/>
              <a:gd name="connsiteX1" fmla="*/ 1828800 w 1828800"/>
              <a:gd name="connsiteY1" fmla="*/ 0 h 1828800"/>
              <a:gd name="connsiteX2" fmla="*/ 1828800 w 1828800"/>
              <a:gd name="connsiteY2" fmla="*/ 1828800 h 1828800"/>
              <a:gd name="connsiteX3" fmla="*/ 0 w 1828800"/>
              <a:gd name="connsiteY3" fmla="*/ 1828800 h 1828800"/>
              <a:gd name="connsiteX4" fmla="*/ 0 w 1828800"/>
              <a:gd name="connsiteY4" fmla="*/ 0 h 1828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800" h="1828800">
                <a:moveTo>
                  <a:pt x="0" y="0"/>
                </a:moveTo>
                <a:lnTo>
                  <a:pt x="1828800" y="0"/>
                </a:lnTo>
                <a:lnTo>
                  <a:pt x="1828800" y="1828800"/>
                </a:lnTo>
                <a:lnTo>
                  <a:pt x="0" y="1828800"/>
                </a:lnTo>
                <a:lnTo>
                  <a:pt x="0" y="0"/>
                </a:lnTo>
                <a:close/>
              </a:path>
            </a:pathLst>
          </a:custGeom>
          <a:solidFill>
            <a:schemeClr val="bg1"/>
          </a:solidFill>
          <a:effectLst/>
        </p:spPr>
        <p:style>
          <a:lnRef idx="0">
            <a:schemeClr val="lt1">
              <a:hueOff val="0"/>
              <a:satOff val="0"/>
              <a:lumOff val="0"/>
              <a:alphaOff val="0"/>
            </a:schemeClr>
          </a:lnRef>
          <a:fillRef idx="3">
            <a:scrgbClr r="0" g="0" b="0"/>
          </a:fillRef>
          <a:effectRef idx="2">
            <a:scrgbClr r="0" g="0" b="0"/>
          </a:effectRef>
          <a:fontRef idx="minor">
            <a:schemeClr val="lt1"/>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br>
              <a:rPr lang="en-US" sz="1200" kern="1200" dirty="0" smtClean="0">
                <a:solidFill>
                  <a:srgbClr val="FFFFFF"/>
                </a:solidFill>
                <a:cs typeface="+mn-ea"/>
                <a:sym typeface="+mn-lt"/>
              </a:rPr>
            </a:br>
            <a:br>
              <a:rPr lang="en-US" sz="1200" kern="1200" dirty="0" smtClean="0">
                <a:solidFill>
                  <a:srgbClr val="FFFFFF"/>
                </a:solidFill>
                <a:cs typeface="+mn-ea"/>
                <a:sym typeface="+mn-lt"/>
              </a:rPr>
            </a:br>
            <a:endParaRPr lang="en-US" sz="1200" kern="1200" dirty="0" smtClean="0">
              <a:solidFill>
                <a:srgbClr val="FFFFFF"/>
              </a:solidFill>
              <a:cs typeface="+mn-ea"/>
              <a:sym typeface="+mn-lt"/>
            </a:endParaRPr>
          </a:p>
          <a:p>
            <a:pPr lvl="0" algn="ctr" defTabSz="533400">
              <a:lnSpc>
                <a:spcPct val="90000"/>
              </a:lnSpc>
              <a:spcBef>
                <a:spcPct val="0"/>
              </a:spcBef>
              <a:spcAft>
                <a:spcPct val="35000"/>
              </a:spcAft>
            </a:pPr>
            <a:endParaRPr lang="en-US" sz="1200" kern="1200" dirty="0" smtClean="0">
              <a:solidFill>
                <a:srgbClr val="FFFFFF"/>
              </a:solidFill>
              <a:cs typeface="+mn-ea"/>
              <a:sym typeface="+mn-lt"/>
            </a:endParaRPr>
          </a:p>
          <a:p>
            <a:pPr lvl="0" algn="ctr" defTabSz="533400">
              <a:lnSpc>
                <a:spcPct val="90000"/>
              </a:lnSpc>
              <a:spcBef>
                <a:spcPct val="0"/>
              </a:spcBef>
              <a:spcAft>
                <a:spcPct val="35000"/>
              </a:spcAft>
            </a:pPr>
            <a:br>
              <a:rPr lang="en-US" sz="1200" kern="1200" dirty="0" smtClean="0">
                <a:solidFill>
                  <a:srgbClr val="FFFFFF"/>
                </a:solidFill>
                <a:cs typeface="+mn-ea"/>
                <a:sym typeface="+mn-lt"/>
              </a:rPr>
            </a:br>
            <a:r>
              <a:rPr lang="zh-CN" altLang="en-US" sz="1200" kern="1200" dirty="0" smtClean="0">
                <a:solidFill>
                  <a:srgbClr val="FFFFFF"/>
                </a:solidFill>
                <a:cs typeface="+mn-ea"/>
                <a:sym typeface="+mn-lt"/>
              </a:rPr>
              <a:t>会议管理</a:t>
            </a:r>
            <a:endParaRPr lang="en-US" sz="1200" kern="1200" dirty="0">
              <a:solidFill>
                <a:srgbClr val="FFFFFF"/>
              </a:solidFill>
              <a:cs typeface="+mn-ea"/>
              <a:sym typeface="+mn-lt"/>
            </a:endParaRPr>
          </a:p>
        </p:txBody>
      </p:sp>
      <p:sp>
        <p:nvSpPr>
          <p:cNvPr id="11" name="TextBox 6"/>
          <p:cNvSpPr txBox="1"/>
          <p:nvPr/>
        </p:nvSpPr>
        <p:spPr>
          <a:xfrm>
            <a:off x="8185895" y="2377835"/>
            <a:ext cx="1829347" cy="420564"/>
          </a:xfrm>
          <a:prstGeom prst="rect">
            <a:avLst/>
          </a:prstGeom>
          <a:noFill/>
        </p:spPr>
        <p:txBody>
          <a:bodyPr wrap="none" rtlCol="0">
            <a:spAutoFit/>
          </a:bodyPr>
          <a:lstStyle/>
          <a:p>
            <a:r>
              <a:rPr lang="zh-CN" altLang="en-US" sz="2135" b="1" dirty="0">
                <a:solidFill>
                  <a:schemeClr val="bg1"/>
                </a:solidFill>
                <a:cs typeface="+mn-ea"/>
                <a:sym typeface="+mn-lt"/>
              </a:rPr>
              <a:t>文书资料管理</a:t>
            </a:r>
            <a:endParaRPr lang="en-US" sz="2135" b="1" dirty="0">
              <a:solidFill>
                <a:schemeClr val="bg1"/>
              </a:solidFill>
              <a:cs typeface="+mn-ea"/>
              <a:sym typeface="+mn-lt"/>
            </a:endParaRPr>
          </a:p>
        </p:txBody>
      </p:sp>
      <p:sp>
        <p:nvSpPr>
          <p:cNvPr id="12" name="TextBox 7"/>
          <p:cNvSpPr txBox="1"/>
          <p:nvPr/>
        </p:nvSpPr>
        <p:spPr>
          <a:xfrm>
            <a:off x="8185894" y="2774379"/>
            <a:ext cx="2946400" cy="605294"/>
          </a:xfrm>
          <a:prstGeom prst="rect">
            <a:avLst/>
          </a:prstGeom>
          <a:noFill/>
        </p:spPr>
        <p:txBody>
          <a:bodyPr wrap="square" rtlCol="0">
            <a:spAutoFit/>
          </a:bodyPr>
          <a:lstStyle/>
          <a:p>
            <a:pPr>
              <a:lnSpc>
                <a:spcPts val="2000"/>
              </a:lnSpc>
            </a:pPr>
            <a:r>
              <a:rPr lang="zh-CN" altLang="en-US" sz="1600" dirty="0">
                <a:solidFill>
                  <a:schemeClr val="bg1"/>
                </a:solidFill>
                <a:cs typeface="+mn-ea"/>
                <a:sym typeface="+mn-lt"/>
              </a:rPr>
              <a:t>包括印信管理、公文管理、档案管理、书刊管理</a:t>
            </a:r>
            <a:endParaRPr lang="en-US" altLang="zh-CN" sz="1600" dirty="0">
              <a:solidFill>
                <a:schemeClr val="bg1"/>
              </a:solidFill>
              <a:cs typeface="+mn-ea"/>
              <a:sym typeface="+mn-lt"/>
            </a:endParaRPr>
          </a:p>
        </p:txBody>
      </p:sp>
      <p:sp>
        <p:nvSpPr>
          <p:cNvPr id="13" name="TextBox 8"/>
          <p:cNvSpPr txBox="1"/>
          <p:nvPr/>
        </p:nvSpPr>
        <p:spPr>
          <a:xfrm>
            <a:off x="8185894" y="4590602"/>
            <a:ext cx="1281120" cy="420564"/>
          </a:xfrm>
          <a:prstGeom prst="rect">
            <a:avLst/>
          </a:prstGeom>
          <a:noFill/>
        </p:spPr>
        <p:txBody>
          <a:bodyPr wrap="none" rtlCol="0">
            <a:spAutoFit/>
          </a:bodyPr>
          <a:lstStyle/>
          <a:p>
            <a:r>
              <a:rPr lang="zh-CN" altLang="en-US" sz="2135" b="1" dirty="0" smtClean="0">
                <a:solidFill>
                  <a:schemeClr val="bg1"/>
                </a:solidFill>
                <a:cs typeface="+mn-ea"/>
                <a:sym typeface="+mn-lt"/>
              </a:rPr>
              <a:t>会议管理</a:t>
            </a:r>
            <a:endParaRPr lang="en-US" sz="2135" b="1" dirty="0">
              <a:solidFill>
                <a:schemeClr val="bg1"/>
              </a:solidFill>
              <a:cs typeface="+mn-ea"/>
              <a:sym typeface="+mn-lt"/>
            </a:endParaRPr>
          </a:p>
        </p:txBody>
      </p:sp>
      <p:sp>
        <p:nvSpPr>
          <p:cNvPr id="14" name="TextBox 9"/>
          <p:cNvSpPr txBox="1"/>
          <p:nvPr/>
        </p:nvSpPr>
        <p:spPr>
          <a:xfrm>
            <a:off x="8185894" y="4985716"/>
            <a:ext cx="2844800" cy="861774"/>
          </a:xfrm>
          <a:prstGeom prst="rect">
            <a:avLst/>
          </a:prstGeom>
          <a:noFill/>
        </p:spPr>
        <p:txBody>
          <a:bodyPr wrap="square" rtlCol="0">
            <a:spAutoFit/>
          </a:bodyPr>
          <a:lstStyle/>
          <a:p>
            <a:pPr>
              <a:lnSpc>
                <a:spcPts val="2000"/>
              </a:lnSpc>
            </a:pPr>
            <a:r>
              <a:rPr lang="zh-CN" altLang="en-US" sz="1600" dirty="0">
                <a:solidFill>
                  <a:schemeClr val="bg1"/>
                </a:solidFill>
                <a:cs typeface="+mn-ea"/>
                <a:sym typeface="+mn-lt"/>
              </a:rPr>
              <a:t>包括会前准备、会中服务、会后工作；其他事务视具体情况而</a:t>
            </a:r>
            <a:r>
              <a:rPr lang="zh-CN" altLang="en-US" sz="1600" dirty="0" smtClean="0">
                <a:solidFill>
                  <a:schemeClr val="bg1"/>
                </a:solidFill>
                <a:cs typeface="+mn-ea"/>
                <a:sym typeface="+mn-lt"/>
              </a:rPr>
              <a:t>定</a:t>
            </a:r>
            <a:endParaRPr lang="en-US" altLang="zh-CN" sz="1600" dirty="0">
              <a:solidFill>
                <a:schemeClr val="bg1"/>
              </a:solidFill>
              <a:cs typeface="+mn-ea"/>
              <a:sym typeface="+mn-lt"/>
            </a:endParaRPr>
          </a:p>
        </p:txBody>
      </p:sp>
      <p:sp>
        <p:nvSpPr>
          <p:cNvPr id="15" name="TextBox 10"/>
          <p:cNvSpPr txBox="1"/>
          <p:nvPr/>
        </p:nvSpPr>
        <p:spPr>
          <a:xfrm>
            <a:off x="1713635" y="2377835"/>
            <a:ext cx="2103460" cy="420564"/>
          </a:xfrm>
          <a:prstGeom prst="rect">
            <a:avLst/>
          </a:prstGeom>
          <a:noFill/>
        </p:spPr>
        <p:txBody>
          <a:bodyPr wrap="none" rtlCol="0">
            <a:spAutoFit/>
          </a:bodyPr>
          <a:lstStyle/>
          <a:p>
            <a:pPr algn="r"/>
            <a:r>
              <a:rPr lang="zh-CN" altLang="en-US" sz="2135" b="1" dirty="0" smtClean="0">
                <a:solidFill>
                  <a:schemeClr val="bg1"/>
                </a:solidFill>
                <a:cs typeface="+mn-ea"/>
                <a:sym typeface="+mn-lt"/>
              </a:rPr>
              <a:t>计划安排与实施</a:t>
            </a:r>
            <a:endParaRPr lang="en-US" sz="2135" b="1" dirty="0">
              <a:solidFill>
                <a:schemeClr val="bg1"/>
              </a:solidFill>
              <a:cs typeface="+mn-ea"/>
              <a:sym typeface="+mn-lt"/>
            </a:endParaRPr>
          </a:p>
        </p:txBody>
      </p:sp>
      <p:sp>
        <p:nvSpPr>
          <p:cNvPr id="16" name="TextBox 11"/>
          <p:cNvSpPr txBox="1"/>
          <p:nvPr/>
        </p:nvSpPr>
        <p:spPr>
          <a:xfrm>
            <a:off x="972294" y="2774379"/>
            <a:ext cx="2844800" cy="861774"/>
          </a:xfrm>
          <a:prstGeom prst="rect">
            <a:avLst/>
          </a:prstGeom>
          <a:noFill/>
        </p:spPr>
        <p:txBody>
          <a:bodyPr wrap="square" rtlCol="0">
            <a:spAutoFit/>
          </a:bodyPr>
          <a:lstStyle/>
          <a:p>
            <a:pPr algn="r">
              <a:lnSpc>
                <a:spcPts val="2000"/>
              </a:lnSpc>
            </a:pPr>
            <a:r>
              <a:rPr lang="zh-CN" altLang="en-US" sz="1600" dirty="0">
                <a:solidFill>
                  <a:schemeClr val="bg1"/>
                </a:solidFill>
                <a:cs typeface="+mn-ea"/>
                <a:sym typeface="+mn-lt"/>
              </a:rPr>
              <a:t>日常事务的计划安排、组织实施、信息沟通、协调控制、检查总结和奖励惩罚</a:t>
            </a:r>
            <a:r>
              <a:rPr lang="zh-CN" altLang="en-US" sz="1600" dirty="0" smtClean="0">
                <a:solidFill>
                  <a:schemeClr val="bg1"/>
                </a:solidFill>
                <a:cs typeface="+mn-ea"/>
                <a:sym typeface="+mn-lt"/>
              </a:rPr>
              <a:t>等</a:t>
            </a:r>
            <a:endParaRPr lang="en-US" altLang="zh-CN" sz="1600" dirty="0">
              <a:solidFill>
                <a:schemeClr val="bg1"/>
              </a:solidFill>
              <a:cs typeface="+mn-ea"/>
              <a:sym typeface="+mn-lt"/>
            </a:endParaRPr>
          </a:p>
        </p:txBody>
      </p:sp>
      <p:sp>
        <p:nvSpPr>
          <p:cNvPr id="17" name="TextBox 12"/>
          <p:cNvSpPr txBox="1"/>
          <p:nvPr/>
        </p:nvSpPr>
        <p:spPr>
          <a:xfrm>
            <a:off x="1987747" y="4590602"/>
            <a:ext cx="1829347" cy="420564"/>
          </a:xfrm>
          <a:prstGeom prst="rect">
            <a:avLst/>
          </a:prstGeom>
          <a:noFill/>
        </p:spPr>
        <p:txBody>
          <a:bodyPr wrap="none" rtlCol="0">
            <a:spAutoFit/>
          </a:bodyPr>
          <a:lstStyle/>
          <a:p>
            <a:pPr algn="r"/>
            <a:r>
              <a:rPr lang="zh-CN" altLang="en-US" sz="2135" b="1" dirty="0" smtClean="0">
                <a:solidFill>
                  <a:schemeClr val="bg1"/>
                </a:solidFill>
                <a:cs typeface="+mn-ea"/>
                <a:sym typeface="+mn-lt"/>
              </a:rPr>
              <a:t>办公用品管理</a:t>
            </a:r>
            <a:endParaRPr lang="en-US" sz="2135" b="1" dirty="0">
              <a:solidFill>
                <a:schemeClr val="bg1"/>
              </a:solidFill>
              <a:cs typeface="+mn-ea"/>
              <a:sym typeface="+mn-lt"/>
            </a:endParaRPr>
          </a:p>
        </p:txBody>
      </p:sp>
      <p:sp>
        <p:nvSpPr>
          <p:cNvPr id="18" name="TextBox 13"/>
          <p:cNvSpPr txBox="1"/>
          <p:nvPr/>
        </p:nvSpPr>
        <p:spPr>
          <a:xfrm>
            <a:off x="972294" y="4985716"/>
            <a:ext cx="2844800" cy="861774"/>
          </a:xfrm>
          <a:prstGeom prst="rect">
            <a:avLst/>
          </a:prstGeom>
          <a:noFill/>
        </p:spPr>
        <p:txBody>
          <a:bodyPr wrap="square" rtlCol="0">
            <a:spAutoFit/>
          </a:bodyPr>
          <a:lstStyle/>
          <a:p>
            <a:pPr algn="r">
              <a:lnSpc>
                <a:spcPts val="2000"/>
              </a:lnSpc>
            </a:pPr>
            <a:r>
              <a:rPr lang="zh-CN" altLang="en-US" sz="1600" dirty="0">
                <a:solidFill>
                  <a:schemeClr val="bg1"/>
                </a:solidFill>
                <a:cs typeface="+mn-ea"/>
                <a:sym typeface="+mn-lt"/>
              </a:rPr>
              <a:t>包括办公物品的发放、使用、保管、采购以及相应制度的</a:t>
            </a:r>
            <a:r>
              <a:rPr lang="zh-CN" altLang="en-US" sz="1600" dirty="0" smtClean="0">
                <a:solidFill>
                  <a:schemeClr val="bg1"/>
                </a:solidFill>
                <a:cs typeface="+mn-ea"/>
                <a:sym typeface="+mn-lt"/>
              </a:rPr>
              <a:t>制定与执行</a:t>
            </a:r>
            <a:endParaRPr lang="en-US" altLang="zh-CN" sz="1600" dirty="0">
              <a:solidFill>
                <a:schemeClr val="bg1"/>
              </a:solidFill>
              <a:cs typeface="+mn-ea"/>
              <a:sym typeface="+mn-lt"/>
            </a:endParaRPr>
          </a:p>
        </p:txBody>
      </p:sp>
      <p:sp>
        <p:nvSpPr>
          <p:cNvPr id="19" name="Shape 2682"/>
          <p:cNvSpPr/>
          <p:nvPr/>
        </p:nvSpPr>
        <p:spPr>
          <a:xfrm>
            <a:off x="4670890" y="4590601"/>
            <a:ext cx="592467" cy="592467"/>
          </a:xfrm>
          <a:custGeom>
            <a:avLst/>
            <a:gdLst/>
            <a:ahLst/>
            <a:cxnLst>
              <a:cxn ang="0">
                <a:pos x="wd2" y="hd2"/>
              </a:cxn>
              <a:cxn ang="5400000">
                <a:pos x="wd2" y="hd2"/>
              </a:cxn>
              <a:cxn ang="10800000">
                <a:pos x="wd2" y="hd2"/>
              </a:cxn>
              <a:cxn ang="16200000">
                <a:pos x="wd2" y="hd2"/>
              </a:cxn>
            </a:cxnLst>
            <a:rect l="0" t="0" r="r" b="b"/>
            <a:pathLst>
              <a:path w="21600" h="21600" extrusionOk="0">
                <a:moveTo>
                  <a:pt x="20618" y="16691"/>
                </a:moveTo>
                <a:cubicBezTo>
                  <a:pt x="20618" y="17775"/>
                  <a:pt x="19739" y="18655"/>
                  <a:pt x="18655" y="18655"/>
                </a:cubicBezTo>
                <a:lnTo>
                  <a:pt x="17673" y="18655"/>
                </a:lnTo>
                <a:lnTo>
                  <a:pt x="17673" y="14727"/>
                </a:lnTo>
                <a:cubicBezTo>
                  <a:pt x="17673" y="14186"/>
                  <a:pt x="17233" y="13745"/>
                  <a:pt x="16691" y="13745"/>
                </a:cubicBezTo>
                <a:lnTo>
                  <a:pt x="4909" y="13745"/>
                </a:lnTo>
                <a:cubicBezTo>
                  <a:pt x="4367" y="13745"/>
                  <a:pt x="3927" y="14186"/>
                  <a:pt x="3927" y="14727"/>
                </a:cubicBezTo>
                <a:lnTo>
                  <a:pt x="3927" y="18655"/>
                </a:lnTo>
                <a:lnTo>
                  <a:pt x="2945" y="18655"/>
                </a:lnTo>
                <a:cubicBezTo>
                  <a:pt x="1861" y="18655"/>
                  <a:pt x="982" y="17775"/>
                  <a:pt x="982" y="16691"/>
                </a:cubicBezTo>
                <a:lnTo>
                  <a:pt x="982" y="8836"/>
                </a:lnTo>
                <a:cubicBezTo>
                  <a:pt x="982" y="7752"/>
                  <a:pt x="1861" y="6873"/>
                  <a:pt x="2945" y="6873"/>
                </a:cubicBezTo>
                <a:lnTo>
                  <a:pt x="18655" y="6873"/>
                </a:lnTo>
                <a:cubicBezTo>
                  <a:pt x="19739" y="6873"/>
                  <a:pt x="20618" y="7752"/>
                  <a:pt x="20618" y="8836"/>
                </a:cubicBezTo>
                <a:cubicBezTo>
                  <a:pt x="20618" y="8836"/>
                  <a:pt x="20618" y="16691"/>
                  <a:pt x="20618" y="16691"/>
                </a:cubicBezTo>
                <a:close/>
                <a:moveTo>
                  <a:pt x="16691" y="20618"/>
                </a:moveTo>
                <a:lnTo>
                  <a:pt x="4909" y="20618"/>
                </a:lnTo>
                <a:lnTo>
                  <a:pt x="4909" y="14727"/>
                </a:lnTo>
                <a:lnTo>
                  <a:pt x="16691" y="14727"/>
                </a:lnTo>
                <a:cubicBezTo>
                  <a:pt x="16691" y="14727"/>
                  <a:pt x="16691" y="20618"/>
                  <a:pt x="16691" y="20618"/>
                </a:cubicBezTo>
                <a:close/>
                <a:moveTo>
                  <a:pt x="4909" y="982"/>
                </a:moveTo>
                <a:lnTo>
                  <a:pt x="16691" y="982"/>
                </a:lnTo>
                <a:lnTo>
                  <a:pt x="16691" y="5891"/>
                </a:lnTo>
                <a:lnTo>
                  <a:pt x="4909" y="5891"/>
                </a:lnTo>
                <a:cubicBezTo>
                  <a:pt x="4909" y="5891"/>
                  <a:pt x="4909" y="982"/>
                  <a:pt x="4909" y="982"/>
                </a:cubicBezTo>
                <a:close/>
                <a:moveTo>
                  <a:pt x="18655" y="5891"/>
                </a:moveTo>
                <a:lnTo>
                  <a:pt x="17673" y="5891"/>
                </a:lnTo>
                <a:lnTo>
                  <a:pt x="17673" y="982"/>
                </a:lnTo>
                <a:cubicBezTo>
                  <a:pt x="17673" y="440"/>
                  <a:pt x="17233" y="0"/>
                  <a:pt x="16691" y="0"/>
                </a:cubicBezTo>
                <a:lnTo>
                  <a:pt x="4909" y="0"/>
                </a:lnTo>
                <a:cubicBezTo>
                  <a:pt x="4367" y="0"/>
                  <a:pt x="3927" y="440"/>
                  <a:pt x="3927" y="982"/>
                </a:cubicBezTo>
                <a:lnTo>
                  <a:pt x="3927" y="5891"/>
                </a:lnTo>
                <a:lnTo>
                  <a:pt x="2945" y="5891"/>
                </a:lnTo>
                <a:cubicBezTo>
                  <a:pt x="1318" y="5891"/>
                  <a:pt x="0" y="7210"/>
                  <a:pt x="0" y="8836"/>
                </a:cubicBezTo>
                <a:lnTo>
                  <a:pt x="0" y="16691"/>
                </a:lnTo>
                <a:cubicBezTo>
                  <a:pt x="0" y="18318"/>
                  <a:pt x="1318" y="19636"/>
                  <a:pt x="2945" y="19636"/>
                </a:cubicBezTo>
                <a:lnTo>
                  <a:pt x="3927" y="19636"/>
                </a:lnTo>
                <a:lnTo>
                  <a:pt x="3927" y="20618"/>
                </a:lnTo>
                <a:cubicBezTo>
                  <a:pt x="3927" y="21161"/>
                  <a:pt x="4367" y="21600"/>
                  <a:pt x="4909" y="21600"/>
                </a:cubicBezTo>
                <a:lnTo>
                  <a:pt x="16691" y="21600"/>
                </a:lnTo>
                <a:cubicBezTo>
                  <a:pt x="17233" y="21600"/>
                  <a:pt x="17673" y="21161"/>
                  <a:pt x="17673" y="20618"/>
                </a:cubicBezTo>
                <a:lnTo>
                  <a:pt x="17673" y="19636"/>
                </a:lnTo>
                <a:lnTo>
                  <a:pt x="18655" y="19636"/>
                </a:lnTo>
                <a:cubicBezTo>
                  <a:pt x="20282" y="19636"/>
                  <a:pt x="21600" y="18318"/>
                  <a:pt x="21600" y="16691"/>
                </a:cubicBezTo>
                <a:lnTo>
                  <a:pt x="21600" y="8836"/>
                </a:lnTo>
                <a:cubicBezTo>
                  <a:pt x="21600" y="7210"/>
                  <a:pt x="20282" y="5891"/>
                  <a:pt x="18655" y="5891"/>
                </a:cubicBezTo>
                <a:moveTo>
                  <a:pt x="17673" y="8836"/>
                </a:moveTo>
                <a:cubicBezTo>
                  <a:pt x="17131" y="8836"/>
                  <a:pt x="16691" y="9276"/>
                  <a:pt x="16691" y="9818"/>
                </a:cubicBezTo>
                <a:cubicBezTo>
                  <a:pt x="16691" y="10360"/>
                  <a:pt x="17131" y="10800"/>
                  <a:pt x="17673" y="10800"/>
                </a:cubicBezTo>
                <a:cubicBezTo>
                  <a:pt x="18214" y="10800"/>
                  <a:pt x="18655" y="10360"/>
                  <a:pt x="18655" y="9818"/>
                </a:cubicBezTo>
                <a:cubicBezTo>
                  <a:pt x="18655" y="9276"/>
                  <a:pt x="18214" y="8836"/>
                  <a:pt x="17673" y="8836"/>
                </a:cubicBezTo>
                <a:moveTo>
                  <a:pt x="14727" y="8836"/>
                </a:moveTo>
                <a:cubicBezTo>
                  <a:pt x="14186" y="8836"/>
                  <a:pt x="13745" y="9276"/>
                  <a:pt x="13745" y="9818"/>
                </a:cubicBezTo>
                <a:cubicBezTo>
                  <a:pt x="13745" y="10360"/>
                  <a:pt x="14186" y="10800"/>
                  <a:pt x="14727" y="10800"/>
                </a:cubicBezTo>
                <a:cubicBezTo>
                  <a:pt x="15269" y="10800"/>
                  <a:pt x="15709" y="10360"/>
                  <a:pt x="15709" y="9818"/>
                </a:cubicBezTo>
                <a:cubicBezTo>
                  <a:pt x="15709" y="9276"/>
                  <a:pt x="15269" y="8836"/>
                  <a:pt x="14727" y="8836"/>
                </a:cubicBezTo>
                <a:moveTo>
                  <a:pt x="7364" y="16691"/>
                </a:moveTo>
                <a:lnTo>
                  <a:pt x="12273" y="16691"/>
                </a:lnTo>
                <a:cubicBezTo>
                  <a:pt x="12544" y="16691"/>
                  <a:pt x="12764" y="16472"/>
                  <a:pt x="12764" y="16200"/>
                </a:cubicBezTo>
                <a:cubicBezTo>
                  <a:pt x="12764" y="15929"/>
                  <a:pt x="12544" y="15709"/>
                  <a:pt x="12273" y="15709"/>
                </a:cubicBezTo>
                <a:lnTo>
                  <a:pt x="7364" y="15709"/>
                </a:lnTo>
                <a:cubicBezTo>
                  <a:pt x="7092" y="15709"/>
                  <a:pt x="6873" y="15929"/>
                  <a:pt x="6873" y="16200"/>
                </a:cubicBezTo>
                <a:cubicBezTo>
                  <a:pt x="6873" y="16472"/>
                  <a:pt x="7092" y="16691"/>
                  <a:pt x="7364" y="16691"/>
                </a:cubicBezTo>
                <a:moveTo>
                  <a:pt x="7364" y="18655"/>
                </a:moveTo>
                <a:lnTo>
                  <a:pt x="14236" y="18655"/>
                </a:lnTo>
                <a:cubicBezTo>
                  <a:pt x="14508" y="18655"/>
                  <a:pt x="14727" y="18435"/>
                  <a:pt x="14727" y="18164"/>
                </a:cubicBezTo>
                <a:cubicBezTo>
                  <a:pt x="14727" y="17893"/>
                  <a:pt x="14508" y="17673"/>
                  <a:pt x="14236" y="17673"/>
                </a:cubicBezTo>
                <a:lnTo>
                  <a:pt x="7364" y="17673"/>
                </a:lnTo>
                <a:cubicBezTo>
                  <a:pt x="7092" y="17673"/>
                  <a:pt x="6873" y="17893"/>
                  <a:pt x="6873" y="18164"/>
                </a:cubicBezTo>
                <a:cubicBezTo>
                  <a:pt x="6873" y="18435"/>
                  <a:pt x="7092" y="18655"/>
                  <a:pt x="7364" y="18655"/>
                </a:cubicBezTo>
              </a:path>
            </a:pathLst>
          </a:custGeom>
          <a:solidFill>
            <a:srgbClr val="053A6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panose="020B0502020104020203"/>
                <a:ea typeface="Gill Sans" panose="020B0502020104020203"/>
                <a:cs typeface="Gill Sans" panose="020B0502020104020203"/>
                <a:sym typeface="Gill Sans" panose="020B0502020104020203"/>
              </a:defRPr>
            </a:pPr>
            <a:endParaRPr sz="1500">
              <a:cs typeface="+mn-ea"/>
              <a:sym typeface="+mn-lt"/>
            </a:endParaRPr>
          </a:p>
        </p:txBody>
      </p:sp>
      <p:sp>
        <p:nvSpPr>
          <p:cNvPr id="20" name="Shape 2762"/>
          <p:cNvSpPr/>
          <p:nvPr/>
        </p:nvSpPr>
        <p:spPr>
          <a:xfrm>
            <a:off x="4620549" y="2368275"/>
            <a:ext cx="701122" cy="701120"/>
          </a:xfrm>
          <a:custGeom>
            <a:avLst/>
            <a:gdLst/>
            <a:ahLst/>
            <a:cxnLst>
              <a:cxn ang="0">
                <a:pos x="wd2" y="hd2"/>
              </a:cxn>
              <a:cxn ang="5400000">
                <a:pos x="wd2" y="hd2"/>
              </a:cxn>
              <a:cxn ang="10800000">
                <a:pos x="wd2" y="hd2"/>
              </a:cxn>
              <a:cxn ang="16200000">
                <a:pos x="wd2" y="hd2"/>
              </a:cxn>
            </a:cxnLst>
            <a:rect l="0" t="0" r="r" b="b"/>
            <a:pathLst>
              <a:path w="21600" h="21600" extrusionOk="0">
                <a:moveTo>
                  <a:pt x="18164" y="982"/>
                </a:moveTo>
                <a:cubicBezTo>
                  <a:pt x="19520" y="982"/>
                  <a:pt x="20618" y="2081"/>
                  <a:pt x="20618" y="3436"/>
                </a:cubicBezTo>
                <a:cubicBezTo>
                  <a:pt x="20618" y="4792"/>
                  <a:pt x="19520" y="5891"/>
                  <a:pt x="18164" y="5891"/>
                </a:cubicBezTo>
                <a:cubicBezTo>
                  <a:pt x="16808" y="5891"/>
                  <a:pt x="15709" y="4792"/>
                  <a:pt x="15709" y="3436"/>
                </a:cubicBezTo>
                <a:cubicBezTo>
                  <a:pt x="15709" y="2081"/>
                  <a:pt x="16808" y="982"/>
                  <a:pt x="18164" y="982"/>
                </a:cubicBezTo>
                <a:moveTo>
                  <a:pt x="18164" y="6873"/>
                </a:moveTo>
                <a:cubicBezTo>
                  <a:pt x="20062" y="6873"/>
                  <a:pt x="21600" y="5334"/>
                  <a:pt x="21600" y="3436"/>
                </a:cubicBezTo>
                <a:cubicBezTo>
                  <a:pt x="21600" y="1538"/>
                  <a:pt x="20062" y="0"/>
                  <a:pt x="18164" y="0"/>
                </a:cubicBezTo>
                <a:cubicBezTo>
                  <a:pt x="16266" y="0"/>
                  <a:pt x="14727" y="1538"/>
                  <a:pt x="14727" y="3436"/>
                </a:cubicBezTo>
                <a:cubicBezTo>
                  <a:pt x="14727" y="5334"/>
                  <a:pt x="16266" y="6873"/>
                  <a:pt x="18164" y="6873"/>
                </a:cubicBezTo>
                <a:moveTo>
                  <a:pt x="18164" y="3927"/>
                </a:moveTo>
                <a:lnTo>
                  <a:pt x="18655" y="3927"/>
                </a:lnTo>
                <a:cubicBezTo>
                  <a:pt x="18925" y="3927"/>
                  <a:pt x="19145" y="3708"/>
                  <a:pt x="19145" y="3436"/>
                </a:cubicBezTo>
                <a:cubicBezTo>
                  <a:pt x="19145" y="3165"/>
                  <a:pt x="18925" y="2945"/>
                  <a:pt x="18655" y="2945"/>
                </a:cubicBezTo>
                <a:lnTo>
                  <a:pt x="18655" y="2455"/>
                </a:lnTo>
                <a:cubicBezTo>
                  <a:pt x="18655" y="2183"/>
                  <a:pt x="18434" y="1964"/>
                  <a:pt x="18164" y="1964"/>
                </a:cubicBezTo>
                <a:cubicBezTo>
                  <a:pt x="17893" y="1964"/>
                  <a:pt x="17673" y="2183"/>
                  <a:pt x="17673" y="2455"/>
                </a:cubicBezTo>
                <a:lnTo>
                  <a:pt x="17673" y="3436"/>
                </a:lnTo>
                <a:cubicBezTo>
                  <a:pt x="17673" y="3708"/>
                  <a:pt x="17893" y="3927"/>
                  <a:pt x="18164" y="3927"/>
                </a:cubicBezTo>
                <a:moveTo>
                  <a:pt x="9818" y="11782"/>
                </a:moveTo>
                <a:lnTo>
                  <a:pt x="4909" y="11782"/>
                </a:lnTo>
                <a:lnTo>
                  <a:pt x="4909" y="8836"/>
                </a:lnTo>
                <a:lnTo>
                  <a:pt x="9818" y="8836"/>
                </a:lnTo>
                <a:cubicBezTo>
                  <a:pt x="9818" y="8836"/>
                  <a:pt x="9818" y="11782"/>
                  <a:pt x="9818" y="11782"/>
                </a:cubicBezTo>
                <a:close/>
                <a:moveTo>
                  <a:pt x="21109" y="12764"/>
                </a:moveTo>
                <a:lnTo>
                  <a:pt x="11291" y="12764"/>
                </a:lnTo>
                <a:cubicBezTo>
                  <a:pt x="11562" y="12764"/>
                  <a:pt x="11782" y="12544"/>
                  <a:pt x="11782" y="12273"/>
                </a:cubicBezTo>
                <a:cubicBezTo>
                  <a:pt x="11782" y="12001"/>
                  <a:pt x="11562" y="11782"/>
                  <a:pt x="11291" y="11782"/>
                </a:cubicBezTo>
                <a:lnTo>
                  <a:pt x="10800" y="11782"/>
                </a:lnTo>
                <a:lnTo>
                  <a:pt x="10800" y="8836"/>
                </a:lnTo>
                <a:cubicBezTo>
                  <a:pt x="10800" y="8295"/>
                  <a:pt x="10360" y="7855"/>
                  <a:pt x="9818" y="7855"/>
                </a:cubicBezTo>
                <a:lnTo>
                  <a:pt x="4909" y="7855"/>
                </a:lnTo>
                <a:cubicBezTo>
                  <a:pt x="4367" y="7855"/>
                  <a:pt x="3927" y="8295"/>
                  <a:pt x="3927" y="8836"/>
                </a:cubicBezTo>
                <a:lnTo>
                  <a:pt x="3927" y="11782"/>
                </a:lnTo>
                <a:lnTo>
                  <a:pt x="3436" y="11782"/>
                </a:lnTo>
                <a:cubicBezTo>
                  <a:pt x="3166" y="11782"/>
                  <a:pt x="2945" y="12001"/>
                  <a:pt x="2945" y="12273"/>
                </a:cubicBezTo>
                <a:cubicBezTo>
                  <a:pt x="2945" y="12544"/>
                  <a:pt x="3166" y="12764"/>
                  <a:pt x="3436" y="12764"/>
                </a:cubicBezTo>
                <a:lnTo>
                  <a:pt x="491" y="12764"/>
                </a:lnTo>
                <a:cubicBezTo>
                  <a:pt x="220" y="12764"/>
                  <a:pt x="0" y="12983"/>
                  <a:pt x="0" y="13255"/>
                </a:cubicBezTo>
                <a:cubicBezTo>
                  <a:pt x="0" y="13526"/>
                  <a:pt x="220" y="13745"/>
                  <a:pt x="491" y="13745"/>
                </a:cubicBezTo>
                <a:lnTo>
                  <a:pt x="2945" y="13745"/>
                </a:lnTo>
                <a:lnTo>
                  <a:pt x="2945" y="21109"/>
                </a:lnTo>
                <a:cubicBezTo>
                  <a:pt x="2945" y="21380"/>
                  <a:pt x="3166" y="21600"/>
                  <a:pt x="3436" y="21600"/>
                </a:cubicBezTo>
                <a:cubicBezTo>
                  <a:pt x="3707" y="21600"/>
                  <a:pt x="3927" y="21380"/>
                  <a:pt x="3927" y="21109"/>
                </a:cubicBezTo>
                <a:lnTo>
                  <a:pt x="3927" y="13745"/>
                </a:lnTo>
                <a:lnTo>
                  <a:pt x="17673" y="13745"/>
                </a:lnTo>
                <a:lnTo>
                  <a:pt x="17673" y="21109"/>
                </a:lnTo>
                <a:cubicBezTo>
                  <a:pt x="17673" y="21380"/>
                  <a:pt x="17893" y="21600"/>
                  <a:pt x="18164" y="21600"/>
                </a:cubicBezTo>
                <a:cubicBezTo>
                  <a:pt x="18434" y="21600"/>
                  <a:pt x="18655" y="21380"/>
                  <a:pt x="18655" y="21109"/>
                </a:cubicBezTo>
                <a:lnTo>
                  <a:pt x="18655" y="13745"/>
                </a:lnTo>
                <a:lnTo>
                  <a:pt x="21109" y="13745"/>
                </a:lnTo>
                <a:cubicBezTo>
                  <a:pt x="21380" y="13745"/>
                  <a:pt x="21600" y="13526"/>
                  <a:pt x="21600" y="13255"/>
                </a:cubicBezTo>
                <a:cubicBezTo>
                  <a:pt x="21600" y="12983"/>
                  <a:pt x="21380" y="12764"/>
                  <a:pt x="21109" y="12764"/>
                </a:cubicBezTo>
              </a:path>
            </a:pathLst>
          </a:custGeom>
          <a:solidFill>
            <a:srgbClr val="053A6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panose="020B0502020104020203"/>
                <a:ea typeface="Gill Sans" panose="020B0502020104020203"/>
                <a:cs typeface="Gill Sans" panose="020B0502020104020203"/>
                <a:sym typeface="Gill Sans" panose="020B0502020104020203"/>
              </a:defRPr>
            </a:pPr>
            <a:endParaRPr sz="1500">
              <a:cs typeface="+mn-ea"/>
              <a:sym typeface="+mn-lt"/>
            </a:endParaRPr>
          </a:p>
        </p:txBody>
      </p:sp>
      <p:sp>
        <p:nvSpPr>
          <p:cNvPr id="21" name="Shape 2772"/>
          <p:cNvSpPr/>
          <p:nvPr/>
        </p:nvSpPr>
        <p:spPr>
          <a:xfrm>
            <a:off x="6827037" y="4590602"/>
            <a:ext cx="592467" cy="592467"/>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rgbClr val="053A6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panose="020B0502020104020203"/>
                <a:ea typeface="Gill Sans" panose="020B0502020104020203"/>
                <a:cs typeface="Gill Sans" panose="020B0502020104020203"/>
                <a:sym typeface="Gill Sans" panose="020B0502020104020203"/>
              </a:defRPr>
            </a:pPr>
            <a:endParaRPr sz="1500">
              <a:cs typeface="+mn-ea"/>
              <a:sym typeface="+mn-lt"/>
            </a:endParaRPr>
          </a:p>
        </p:txBody>
      </p:sp>
      <p:sp>
        <p:nvSpPr>
          <p:cNvPr id="22" name="Shape 2784"/>
          <p:cNvSpPr/>
          <p:nvPr/>
        </p:nvSpPr>
        <p:spPr>
          <a:xfrm>
            <a:off x="6831023" y="2460897"/>
            <a:ext cx="592467" cy="592467"/>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053A6F"/>
          </a:solidFill>
          <a:ln w="12700">
            <a:miter lim="400000"/>
          </a:ln>
        </p:spPr>
        <p:txBody>
          <a:bodyPr lIns="19045" tIns="19045" rIns="19045" bIns="19045" anchor="ctr"/>
          <a:lstStyle/>
          <a:p>
            <a:pPr defTabSz="228600">
              <a:defRPr sz="3000" cap="none">
                <a:solidFill>
                  <a:srgbClr val="FFFFFF"/>
                </a:solidFill>
                <a:effectLst>
                  <a:outerShdw blurRad="38100" dist="12700" dir="5400000" rotWithShape="0">
                    <a:srgbClr val="000000">
                      <a:alpha val="50000"/>
                    </a:srgbClr>
                  </a:outerShdw>
                </a:effectLst>
                <a:latin typeface="Gill Sans" panose="020B0502020104020203"/>
                <a:ea typeface="Gill Sans" panose="020B0502020104020203"/>
                <a:cs typeface="Gill Sans" panose="020B0502020104020203"/>
                <a:sym typeface="Gill Sans" panose="020B0502020104020203"/>
              </a:defRPr>
            </a:pPr>
            <a:endParaRPr sz="150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childTnLst>
                          </p:cTn>
                        </p:par>
                        <p:par>
                          <p:cTn id="10" fill="hold">
                            <p:stCondLst>
                              <p:cond delay="1000"/>
                            </p:stCondLst>
                            <p:childTnLst>
                              <p:par>
                                <p:cTn id="11" presetID="35" presetClass="emph" presetSubtype="0" repeatCount="3000" fill="hold" nodeType="afterEffect">
                                  <p:stCondLst>
                                    <p:cond delay="0"/>
                                  </p:stCondLst>
                                  <p:childTnLst>
                                    <p:anim calcmode="discrete" valueType="str">
                                      <p:cBhvr>
                                        <p:cTn id="12" dur="12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randombar(horizontal)">
                                      <p:cBhvr>
                                        <p:cTn id="17" dur="500"/>
                                        <p:tgtEl>
                                          <p:spTgt spid="7"/>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randombar(horizontal)">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p:tgtEl>
                                          <p:spTgt spid="15"/>
                                        </p:tgtEl>
                                        <p:attrNameLst>
                                          <p:attrName>ppt_y</p:attrName>
                                        </p:attrNameLst>
                                      </p:cBhvr>
                                      <p:tavLst>
                                        <p:tav tm="0">
                                          <p:val>
                                            <p:strVal val="#ppt_y+#ppt_h*1.125000"/>
                                          </p:val>
                                        </p:tav>
                                        <p:tav tm="100000">
                                          <p:val>
                                            <p:strVal val="#ppt_y"/>
                                          </p:val>
                                        </p:tav>
                                      </p:tavLst>
                                    </p:anim>
                                    <p:animEffect transition="in" filter="wipe(up)">
                                      <p:cBhvr>
                                        <p:cTn id="26" dur="500"/>
                                        <p:tgtEl>
                                          <p:spTgt spid="15"/>
                                        </p:tgtEl>
                                      </p:cBhvr>
                                    </p:animEffect>
                                  </p:childTnLst>
                                </p:cTn>
                              </p:par>
                              <p:par>
                                <p:cTn id="27" presetID="1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p:tgtEl>
                                          <p:spTgt spid="16"/>
                                        </p:tgtEl>
                                        <p:attrNameLst>
                                          <p:attrName>ppt_y</p:attrName>
                                        </p:attrNameLst>
                                      </p:cBhvr>
                                      <p:tavLst>
                                        <p:tav tm="0">
                                          <p:val>
                                            <p:strVal val="#ppt_y+#ppt_h*1.125000"/>
                                          </p:val>
                                        </p:tav>
                                        <p:tav tm="100000">
                                          <p:val>
                                            <p:strVal val="#ppt_y"/>
                                          </p:val>
                                        </p:tav>
                                      </p:tavLst>
                                    </p:anim>
                                    <p:animEffect transition="in" filter="wipe(up)">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randombar(horizontal)">
                                      <p:cBhvr>
                                        <p:cTn id="35" dur="500"/>
                                        <p:tgtEl>
                                          <p:spTgt spid="8"/>
                                        </p:tgtEl>
                                      </p:cBhvr>
                                    </p:animEffect>
                                  </p:childTnLst>
                                </p:cTn>
                              </p:par>
                              <p:par>
                                <p:cTn id="36" presetID="14" presetClass="entr" presetSubtype="10"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randombar(horizontal)">
                                      <p:cBhvr>
                                        <p:cTn id="38" dur="500"/>
                                        <p:tgtEl>
                                          <p:spTgt spid="22"/>
                                        </p:tgtEl>
                                      </p:cBhvr>
                                    </p:animEffect>
                                  </p:childTnLst>
                                </p:cTn>
                              </p:par>
                            </p:childTnLst>
                          </p:cTn>
                        </p:par>
                      </p:childTnLst>
                    </p:cTn>
                  </p:par>
                  <p:par>
                    <p:cTn id="39" fill="hold">
                      <p:stCondLst>
                        <p:cond delay="indefinite"/>
                      </p:stCondLst>
                      <p:childTnLst>
                        <p:par>
                          <p:cTn id="40" fill="hold">
                            <p:stCondLst>
                              <p:cond delay="0"/>
                            </p:stCondLst>
                            <p:childTnLst>
                              <p:par>
                                <p:cTn id="41" presetID="12" presetClass="entr" presetSubtype="4"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p:tgtEl>
                                          <p:spTgt spid="11"/>
                                        </p:tgtEl>
                                        <p:attrNameLst>
                                          <p:attrName>ppt_y</p:attrName>
                                        </p:attrNameLst>
                                      </p:cBhvr>
                                      <p:tavLst>
                                        <p:tav tm="0">
                                          <p:val>
                                            <p:strVal val="#ppt_y+#ppt_h*1.125000"/>
                                          </p:val>
                                        </p:tav>
                                        <p:tav tm="100000">
                                          <p:val>
                                            <p:strVal val="#ppt_y"/>
                                          </p:val>
                                        </p:tav>
                                      </p:tavLst>
                                    </p:anim>
                                    <p:animEffect transition="in" filter="wipe(up)">
                                      <p:cBhvr>
                                        <p:cTn id="44" dur="500"/>
                                        <p:tgtEl>
                                          <p:spTgt spid="11"/>
                                        </p:tgtEl>
                                      </p:cBhvr>
                                    </p:animEffect>
                                  </p:childTnLst>
                                </p:cTn>
                              </p:par>
                              <p:par>
                                <p:cTn id="45" presetID="1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p:tgtEl>
                                          <p:spTgt spid="12"/>
                                        </p:tgtEl>
                                        <p:attrNameLst>
                                          <p:attrName>ppt_y</p:attrName>
                                        </p:attrNameLst>
                                      </p:cBhvr>
                                      <p:tavLst>
                                        <p:tav tm="0">
                                          <p:val>
                                            <p:strVal val="#ppt_y+#ppt_h*1.125000"/>
                                          </p:val>
                                        </p:tav>
                                        <p:tav tm="100000">
                                          <p:val>
                                            <p:strVal val="#ppt_y"/>
                                          </p:val>
                                        </p:tav>
                                      </p:tavLst>
                                    </p:anim>
                                    <p:animEffect transition="in" filter="wipe(up)">
                                      <p:cBhvr>
                                        <p:cTn id="48" dur="500"/>
                                        <p:tgtEl>
                                          <p:spTgt spid="12"/>
                                        </p:tgtEl>
                                      </p:cBhvr>
                                    </p:animEffect>
                                  </p:childTnLst>
                                </p:cTn>
                              </p:par>
                            </p:childTnLst>
                          </p:cTn>
                        </p:par>
                      </p:childTnLst>
                    </p:cTn>
                  </p:par>
                  <p:par>
                    <p:cTn id="49" fill="hold">
                      <p:stCondLst>
                        <p:cond delay="indefinite"/>
                      </p:stCondLst>
                      <p:childTnLst>
                        <p:par>
                          <p:cTn id="50" fill="hold">
                            <p:stCondLst>
                              <p:cond delay="0"/>
                            </p:stCondLst>
                            <p:childTnLst>
                              <p:par>
                                <p:cTn id="51" presetID="14" presetClass="entr" presetSubtype="10" fill="hold" grpId="0" nodeType="click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randombar(horizontal)">
                                      <p:cBhvr>
                                        <p:cTn id="53" dur="500"/>
                                        <p:tgtEl>
                                          <p:spTgt spid="9"/>
                                        </p:tgtEl>
                                      </p:cBhvr>
                                    </p:animEffect>
                                  </p:childTnLst>
                                </p:cTn>
                              </p:par>
                              <p:par>
                                <p:cTn id="54" presetID="14" presetClass="entr" presetSubtype="1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randombar(horizontal)">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12" presetClass="entr" presetSubtype="4" fill="hold" grpId="0" nodeType="click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p:tgtEl>
                                          <p:spTgt spid="17"/>
                                        </p:tgtEl>
                                        <p:attrNameLst>
                                          <p:attrName>ppt_y</p:attrName>
                                        </p:attrNameLst>
                                      </p:cBhvr>
                                      <p:tavLst>
                                        <p:tav tm="0">
                                          <p:val>
                                            <p:strVal val="#ppt_y+#ppt_h*1.125000"/>
                                          </p:val>
                                        </p:tav>
                                        <p:tav tm="100000">
                                          <p:val>
                                            <p:strVal val="#ppt_y"/>
                                          </p:val>
                                        </p:tav>
                                      </p:tavLst>
                                    </p:anim>
                                    <p:animEffect transition="in" filter="wipe(up)">
                                      <p:cBhvr>
                                        <p:cTn id="62" dur="500"/>
                                        <p:tgtEl>
                                          <p:spTgt spid="17"/>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p:tgtEl>
                                          <p:spTgt spid="18"/>
                                        </p:tgtEl>
                                        <p:attrNameLst>
                                          <p:attrName>ppt_y</p:attrName>
                                        </p:attrNameLst>
                                      </p:cBhvr>
                                      <p:tavLst>
                                        <p:tav tm="0">
                                          <p:val>
                                            <p:strVal val="#ppt_y+#ppt_h*1.125000"/>
                                          </p:val>
                                        </p:tav>
                                        <p:tav tm="100000">
                                          <p:val>
                                            <p:strVal val="#ppt_y"/>
                                          </p:val>
                                        </p:tav>
                                      </p:tavLst>
                                    </p:anim>
                                    <p:animEffect transition="in" filter="wipe(up)">
                                      <p:cBhvr>
                                        <p:cTn id="66" dur="500"/>
                                        <p:tgtEl>
                                          <p:spTgt spid="18"/>
                                        </p:tgtEl>
                                      </p:cBhvr>
                                    </p:animEffect>
                                  </p:childTnLst>
                                </p:cTn>
                              </p:par>
                            </p:childTnLst>
                          </p:cTn>
                        </p:par>
                      </p:childTnLst>
                    </p:cTn>
                  </p:par>
                  <p:par>
                    <p:cTn id="67" fill="hold">
                      <p:stCondLst>
                        <p:cond delay="indefinite"/>
                      </p:stCondLst>
                      <p:childTnLst>
                        <p:par>
                          <p:cTn id="68" fill="hold">
                            <p:stCondLst>
                              <p:cond delay="0"/>
                            </p:stCondLst>
                            <p:childTnLst>
                              <p:par>
                                <p:cTn id="69" presetID="14" presetClass="entr" presetSubtype="10" fill="hold" grpId="0"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randombar(horizontal)">
                                      <p:cBhvr>
                                        <p:cTn id="71" dur="500"/>
                                        <p:tgtEl>
                                          <p:spTgt spid="10"/>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randombar(horizontal)">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12" presetClass="entr" presetSubtype="4"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 calcmode="lin" valueType="num">
                                      <p:cBhvr additive="base">
                                        <p:cTn id="79" dur="500"/>
                                        <p:tgtEl>
                                          <p:spTgt spid="13"/>
                                        </p:tgtEl>
                                        <p:attrNameLst>
                                          <p:attrName>ppt_y</p:attrName>
                                        </p:attrNameLst>
                                      </p:cBhvr>
                                      <p:tavLst>
                                        <p:tav tm="0">
                                          <p:val>
                                            <p:strVal val="#ppt_y+#ppt_h*1.125000"/>
                                          </p:val>
                                        </p:tav>
                                        <p:tav tm="100000">
                                          <p:val>
                                            <p:strVal val="#ppt_y"/>
                                          </p:val>
                                        </p:tav>
                                      </p:tavLst>
                                    </p:anim>
                                    <p:animEffect transition="in" filter="wipe(up)">
                                      <p:cBhvr>
                                        <p:cTn id="80" dur="500"/>
                                        <p:tgtEl>
                                          <p:spTgt spid="13"/>
                                        </p:tgtEl>
                                      </p:cBhvr>
                                    </p:animEffect>
                                  </p:childTnLst>
                                </p:cTn>
                              </p:par>
                              <p:par>
                                <p:cTn id="81" presetID="12" presetClass="entr" presetSubtype="4" fill="hold" grpId="0" nodeType="withEffect">
                                  <p:stCondLst>
                                    <p:cond delay="0"/>
                                  </p:stCondLst>
                                  <p:childTnLst>
                                    <p:set>
                                      <p:cBhvr>
                                        <p:cTn id="82" dur="1" fill="hold">
                                          <p:stCondLst>
                                            <p:cond delay="0"/>
                                          </p:stCondLst>
                                        </p:cTn>
                                        <p:tgtEl>
                                          <p:spTgt spid="14"/>
                                        </p:tgtEl>
                                        <p:attrNameLst>
                                          <p:attrName>style.visibility</p:attrName>
                                        </p:attrNameLst>
                                      </p:cBhvr>
                                      <p:to>
                                        <p:strVal val="visible"/>
                                      </p:to>
                                    </p:set>
                                    <p:anim calcmode="lin" valueType="num">
                                      <p:cBhvr additive="base">
                                        <p:cTn id="83" dur="500"/>
                                        <p:tgtEl>
                                          <p:spTgt spid="14"/>
                                        </p:tgtEl>
                                        <p:attrNameLst>
                                          <p:attrName>ppt_y</p:attrName>
                                        </p:attrNameLst>
                                      </p:cBhvr>
                                      <p:tavLst>
                                        <p:tav tm="0">
                                          <p:val>
                                            <p:strVal val="#ppt_y+#ppt_h*1.125000"/>
                                          </p:val>
                                        </p:tav>
                                        <p:tav tm="100000">
                                          <p:val>
                                            <p:strVal val="#ppt_y"/>
                                          </p:val>
                                        </p:tav>
                                      </p:tavLst>
                                    </p:anim>
                                    <p:animEffect transition="in" filter="wipe(up)">
                                      <p:cBhvr>
                                        <p:cTn id="8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animBg="1"/>
      <p:bldP spid="20" grpId="0" animBg="1"/>
      <p:bldP spid="21" grpId="0" animBg="1"/>
      <p:bldP spid="2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矩形 4"/>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30728" y="2653018"/>
            <a:ext cx="2930544" cy="1551963"/>
          </a:xfrm>
          <a:prstGeom prst="rect">
            <a:avLst/>
          </a:prstGeom>
        </p:spPr>
      </p:pic>
      <p:sp>
        <p:nvSpPr>
          <p:cNvPr id="7" name="文本框 6"/>
          <p:cNvSpPr txBox="1"/>
          <p:nvPr/>
        </p:nvSpPr>
        <p:spPr>
          <a:xfrm>
            <a:off x="4931005" y="3075056"/>
            <a:ext cx="2657563" cy="707886"/>
          </a:xfrm>
          <a:prstGeom prst="rect">
            <a:avLst/>
          </a:prstGeom>
          <a:noFill/>
        </p:spPr>
        <p:txBody>
          <a:bodyPr wrap="square" rtlCol="0">
            <a:spAutoFit/>
          </a:bodyPr>
          <a:lstStyle/>
          <a:p>
            <a:r>
              <a:rPr lang="zh-CN" altLang="en-US" sz="4000" b="1" dirty="0" smtClean="0">
                <a:solidFill>
                  <a:schemeClr val="bg1"/>
                </a:solidFill>
                <a:cs typeface="+mn-ea"/>
                <a:sym typeface="+mn-lt"/>
              </a:rPr>
              <a:t>成果展示</a:t>
            </a:r>
            <a:endParaRPr lang="zh-CN" altLang="en-US" sz="40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750" fill="hold"/>
                                        <p:tgtEl>
                                          <p:spTgt spid="7"/>
                                        </p:tgtEl>
                                        <p:attrNameLst>
                                          <p:attrName>ppt_w</p:attrName>
                                        </p:attrNameLst>
                                      </p:cBhvr>
                                      <p:tavLst>
                                        <p:tav tm="0">
                                          <p:val>
                                            <p:fltVal val="0"/>
                                          </p:val>
                                        </p:tav>
                                        <p:tav tm="100000">
                                          <p:val>
                                            <p:strVal val="#ppt_w"/>
                                          </p:val>
                                        </p:tav>
                                      </p:tavLst>
                                    </p:anim>
                                    <p:anim calcmode="lin" valueType="num">
                                      <p:cBhvr>
                                        <p:cTn id="13" dur="750" fill="hold"/>
                                        <p:tgtEl>
                                          <p:spTgt spid="7"/>
                                        </p:tgtEl>
                                        <p:attrNameLst>
                                          <p:attrName>ppt_h</p:attrName>
                                        </p:attrNameLst>
                                      </p:cBhvr>
                                      <p:tavLst>
                                        <p:tav tm="0">
                                          <p:val>
                                            <p:fltVal val="0"/>
                                          </p:val>
                                        </p:tav>
                                        <p:tav tm="100000">
                                          <p:val>
                                            <p:strVal val="#ppt_h"/>
                                          </p:val>
                                        </p:tav>
                                      </p:tavLst>
                                    </p:anim>
                                    <p:animEffect transition="in" filter="fade">
                                      <p:cBhvr>
                                        <p:cTn id="1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grpSp>
        <p:nvGrpSpPr>
          <p:cNvPr id="6" name="Group 49"/>
          <p:cNvGrpSpPr/>
          <p:nvPr/>
        </p:nvGrpSpPr>
        <p:grpSpPr>
          <a:xfrm>
            <a:off x="3035739" y="1162829"/>
            <a:ext cx="6309491" cy="2947368"/>
            <a:chOff x="2357422" y="1178940"/>
            <a:chExt cx="4486995" cy="2096021"/>
          </a:xfrm>
        </p:grpSpPr>
        <p:grpSp>
          <p:nvGrpSpPr>
            <p:cNvPr id="7" name="Group 2"/>
            <p:cNvGrpSpPr/>
            <p:nvPr/>
          </p:nvGrpSpPr>
          <p:grpSpPr>
            <a:xfrm>
              <a:off x="2357422" y="1178940"/>
              <a:ext cx="2453635" cy="2033783"/>
              <a:chOff x="152400" y="438150"/>
              <a:chExt cx="6307824" cy="5228470"/>
            </a:xfrm>
          </p:grpSpPr>
          <p:pic>
            <p:nvPicPr>
              <p:cNvPr id="14" name="Picture 5" descr="imac.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5" name="Rectangle 4"/>
              <p:cNvSpPr/>
              <p:nvPr/>
            </p:nvSpPr>
            <p:spPr>
              <a:xfrm>
                <a:off x="381000" y="666750"/>
                <a:ext cx="5867400" cy="3505200"/>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nvGrpSpPr>
            <p:cNvPr id="8" name="Group 5"/>
            <p:cNvGrpSpPr/>
            <p:nvPr/>
          </p:nvGrpSpPr>
          <p:grpSpPr>
            <a:xfrm>
              <a:off x="4006494" y="1893411"/>
              <a:ext cx="2288837" cy="1381550"/>
              <a:chOff x="336947" y="1950447"/>
              <a:chExt cx="6745544" cy="4071635"/>
            </a:xfrm>
          </p:grpSpPr>
          <p:pic>
            <p:nvPicPr>
              <p:cNvPr id="12"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947" y="1950447"/>
                <a:ext cx="6745544" cy="4071635"/>
              </a:xfrm>
              <a:prstGeom prst="rect">
                <a:avLst/>
              </a:prstGeom>
            </p:spPr>
          </p:pic>
          <p:sp>
            <p:nvSpPr>
              <p:cNvPr id="13" name="Rectangle 7"/>
              <p:cNvSpPr/>
              <p:nvPr/>
            </p:nvSpPr>
            <p:spPr>
              <a:xfrm>
                <a:off x="1129035" y="2160307"/>
                <a:ext cx="5184576" cy="324036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grpSp>
          <p:nvGrpSpPr>
            <p:cNvPr id="9" name="Group 8"/>
            <p:cNvGrpSpPr/>
            <p:nvPr/>
          </p:nvGrpSpPr>
          <p:grpSpPr>
            <a:xfrm>
              <a:off x="6406729" y="2294497"/>
              <a:ext cx="437688" cy="917910"/>
              <a:chOff x="685800" y="514350"/>
              <a:chExt cx="1985010" cy="4162944"/>
            </a:xfrm>
          </p:grpSpPr>
          <p:pic>
            <p:nvPicPr>
              <p:cNvPr id="10" name="Picture 9" descr="iPhone-5-(black).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85800" y="514350"/>
                <a:ext cx="1985010" cy="416294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pic>
          <p:sp>
            <p:nvSpPr>
              <p:cNvPr id="11" name="Rectangle 10"/>
              <p:cNvSpPr/>
              <p:nvPr/>
            </p:nvSpPr>
            <p:spPr>
              <a:xfrm>
                <a:off x="838200" y="1123950"/>
                <a:ext cx="1676400" cy="297179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grpSp>
      </p:grpSp>
      <p:cxnSp>
        <p:nvCxnSpPr>
          <p:cNvPr id="16" name="Straight Connector 13"/>
          <p:cNvCxnSpPr>
            <a:stCxn id="21" idx="6"/>
            <a:endCxn id="40" idx="2"/>
          </p:cNvCxnSpPr>
          <p:nvPr/>
        </p:nvCxnSpPr>
        <p:spPr>
          <a:xfrm>
            <a:off x="2423924" y="4628173"/>
            <a:ext cx="3324077" cy="22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5"/>
          <p:cNvCxnSpPr>
            <a:stCxn id="40" idx="6"/>
            <a:endCxn id="31" idx="2"/>
          </p:cNvCxnSpPr>
          <p:nvPr/>
        </p:nvCxnSpPr>
        <p:spPr>
          <a:xfrm>
            <a:off x="6442091" y="4628173"/>
            <a:ext cx="3223623" cy="22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 name="Group 50"/>
          <p:cNvGrpSpPr/>
          <p:nvPr/>
        </p:nvGrpSpPr>
        <p:grpSpPr>
          <a:xfrm>
            <a:off x="825747" y="4281131"/>
            <a:ext cx="2511354" cy="1966713"/>
            <a:chOff x="785786" y="3396519"/>
            <a:chExt cx="1785950" cy="1398628"/>
          </a:xfrm>
        </p:grpSpPr>
        <p:grpSp>
          <p:nvGrpSpPr>
            <p:cNvPr id="19" name="Group 43"/>
            <p:cNvGrpSpPr/>
            <p:nvPr/>
          </p:nvGrpSpPr>
          <p:grpSpPr>
            <a:xfrm>
              <a:off x="785786" y="4000510"/>
              <a:ext cx="1785950" cy="794637"/>
              <a:chOff x="785786" y="4000510"/>
              <a:chExt cx="1785950" cy="794637"/>
            </a:xfrm>
          </p:grpSpPr>
          <p:sp>
            <p:nvSpPr>
              <p:cNvPr id="26" name="Rectangle 16"/>
              <p:cNvSpPr/>
              <p:nvPr/>
            </p:nvSpPr>
            <p:spPr>
              <a:xfrm>
                <a:off x="785786" y="4286262"/>
                <a:ext cx="1785950" cy="508885"/>
              </a:xfrm>
              <a:prstGeom prst="rect">
                <a:avLst/>
              </a:prstGeom>
            </p:spPr>
            <p:txBody>
              <a:bodyPr wrap="square">
                <a:spAutoFit/>
              </a:bodyPr>
              <a:lstStyle/>
              <a:p>
                <a:pPr>
                  <a:lnSpc>
                    <a:spcPct val="150000"/>
                  </a:lnSpc>
                </a:pPr>
                <a:r>
                  <a:rPr lang="zh-CN" altLang="en-US" sz="900" dirty="0">
                    <a:solidFill>
                      <a:schemeClr val="bg1"/>
                    </a:solidFill>
                    <a:cs typeface="+mn-ea"/>
                    <a:sym typeface="+mn-lt"/>
                  </a:rPr>
                  <a:t>点击添加相关标题文字，点击添加相关标题文字，点击添加相关标题文字，点击添加相关标题文字。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27" name="Rectangle 19"/>
              <p:cNvSpPr/>
              <p:nvPr/>
            </p:nvSpPr>
            <p:spPr>
              <a:xfrm>
                <a:off x="1054551" y="4000510"/>
                <a:ext cx="1152744" cy="240763"/>
              </a:xfrm>
              <a:prstGeom prst="rect">
                <a:avLst/>
              </a:prstGeom>
            </p:spPr>
            <p:txBody>
              <a:bodyPr wrap="none">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grpSp>
        <p:grpSp>
          <p:nvGrpSpPr>
            <p:cNvPr id="20" name="Group 44"/>
            <p:cNvGrpSpPr/>
            <p:nvPr/>
          </p:nvGrpSpPr>
          <p:grpSpPr>
            <a:xfrm>
              <a:off x="1428728" y="3396519"/>
              <a:ext cx="493602" cy="493602"/>
              <a:chOff x="1428728" y="3396519"/>
              <a:chExt cx="493602" cy="493602"/>
            </a:xfrm>
          </p:grpSpPr>
          <p:sp>
            <p:nvSpPr>
              <p:cNvPr id="21" name="Oval 11"/>
              <p:cNvSpPr/>
              <p:nvPr/>
            </p:nvSpPr>
            <p:spPr>
              <a:xfrm>
                <a:off x="1428728" y="3396519"/>
                <a:ext cx="493602" cy="493602"/>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cs typeface="+mn-ea"/>
                  <a:sym typeface="+mn-lt"/>
                </a:endParaRPr>
              </a:p>
            </p:txBody>
          </p:sp>
          <p:grpSp>
            <p:nvGrpSpPr>
              <p:cNvPr id="22" name="Group 31"/>
              <p:cNvGrpSpPr/>
              <p:nvPr/>
            </p:nvGrpSpPr>
            <p:grpSpPr>
              <a:xfrm>
                <a:off x="1511112" y="3600989"/>
                <a:ext cx="338470" cy="119586"/>
                <a:chOff x="1441430" y="4357700"/>
                <a:chExt cx="503238" cy="177800"/>
              </a:xfrm>
              <a:solidFill>
                <a:schemeClr val="bg1"/>
              </a:solidFill>
            </p:grpSpPr>
            <p:sp>
              <p:nvSpPr>
                <p:cNvPr id="23"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rgbClr val="053A6F"/>
                </a:solidFill>
                <a:ln w="9525">
                  <a:noFill/>
                  <a:round/>
                </a:ln>
              </p:spPr>
              <p:txBody>
                <a:bodyPr vert="horz" wrap="square" lIns="128580" tIns="64290" rIns="128580" bIns="64290" numCol="1" anchor="t" anchorCtr="0" compatLnSpc="1"/>
                <a:lstStyle/>
                <a:p>
                  <a:endParaRPr lang="en-US">
                    <a:solidFill>
                      <a:srgbClr val="339CA0"/>
                    </a:solidFill>
                    <a:cs typeface="+mn-ea"/>
                    <a:sym typeface="+mn-lt"/>
                  </a:endParaRPr>
                </a:p>
              </p:txBody>
            </p:sp>
            <p:sp>
              <p:nvSpPr>
                <p:cNvPr id="24"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rgbClr val="053A6F"/>
                </a:solidFill>
                <a:ln w="9525">
                  <a:noFill/>
                  <a:round/>
                </a:ln>
              </p:spPr>
              <p:txBody>
                <a:bodyPr vert="horz" wrap="square" lIns="128580" tIns="64290" rIns="128580" bIns="64290" numCol="1" anchor="t" anchorCtr="0" compatLnSpc="1"/>
                <a:lstStyle/>
                <a:p>
                  <a:endParaRPr lang="en-US">
                    <a:solidFill>
                      <a:srgbClr val="339CA0"/>
                    </a:solidFill>
                    <a:cs typeface="+mn-ea"/>
                    <a:sym typeface="+mn-lt"/>
                  </a:endParaRPr>
                </a:p>
              </p:txBody>
            </p:sp>
            <p:sp>
              <p:nvSpPr>
                <p:cNvPr id="25"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rgbClr val="053A6F"/>
                </a:solidFill>
                <a:ln w="9525">
                  <a:noFill/>
                  <a:round/>
                </a:ln>
              </p:spPr>
              <p:txBody>
                <a:bodyPr vert="horz" wrap="square" lIns="128580" tIns="64290" rIns="128580" bIns="64290" numCol="1" anchor="t" anchorCtr="0" compatLnSpc="1"/>
                <a:lstStyle/>
                <a:p>
                  <a:endParaRPr lang="en-US">
                    <a:solidFill>
                      <a:srgbClr val="339CA0"/>
                    </a:solidFill>
                    <a:cs typeface="+mn-ea"/>
                    <a:sym typeface="+mn-lt"/>
                  </a:endParaRPr>
                </a:p>
              </p:txBody>
            </p:sp>
          </p:grpSp>
        </p:grpSp>
      </p:grpSp>
      <p:grpSp>
        <p:nvGrpSpPr>
          <p:cNvPr id="28" name="Group 52"/>
          <p:cNvGrpSpPr/>
          <p:nvPr/>
        </p:nvGrpSpPr>
        <p:grpSpPr>
          <a:xfrm>
            <a:off x="8761626" y="4281131"/>
            <a:ext cx="2511354" cy="1966713"/>
            <a:chOff x="6429388" y="3396519"/>
            <a:chExt cx="1785950" cy="1398628"/>
          </a:xfrm>
        </p:grpSpPr>
        <p:grpSp>
          <p:nvGrpSpPr>
            <p:cNvPr id="29" name="Group 42"/>
            <p:cNvGrpSpPr/>
            <p:nvPr/>
          </p:nvGrpSpPr>
          <p:grpSpPr>
            <a:xfrm>
              <a:off x="6429388" y="4000510"/>
              <a:ext cx="1785950" cy="794637"/>
              <a:chOff x="6429388" y="4000510"/>
              <a:chExt cx="1785950" cy="794637"/>
            </a:xfrm>
          </p:grpSpPr>
          <p:sp>
            <p:nvSpPr>
              <p:cNvPr id="35" name="Rectangle 18"/>
              <p:cNvSpPr/>
              <p:nvPr/>
            </p:nvSpPr>
            <p:spPr>
              <a:xfrm>
                <a:off x="6429388" y="4286262"/>
                <a:ext cx="1785950" cy="508885"/>
              </a:xfrm>
              <a:prstGeom prst="rect">
                <a:avLst/>
              </a:prstGeom>
            </p:spPr>
            <p:txBody>
              <a:bodyPr wrap="square">
                <a:spAutoFit/>
              </a:bodyPr>
              <a:lstStyle/>
              <a:p>
                <a:pPr>
                  <a:lnSpc>
                    <a:spcPct val="150000"/>
                  </a:lnSpc>
                </a:pPr>
                <a:r>
                  <a:rPr lang="zh-CN" altLang="en-US" sz="900" dirty="0">
                    <a:solidFill>
                      <a:schemeClr val="bg1"/>
                    </a:solidFill>
                    <a:cs typeface="+mn-ea"/>
                    <a:sym typeface="+mn-lt"/>
                  </a:rPr>
                  <a:t>点击添加相关标题文字，点击添加相关标题文字，点击添加相关标题文字，点击添加相关标题文字。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36" name="Rectangle 21"/>
              <p:cNvSpPr/>
              <p:nvPr/>
            </p:nvSpPr>
            <p:spPr>
              <a:xfrm>
                <a:off x="6721563" y="4000510"/>
                <a:ext cx="1152744" cy="240763"/>
              </a:xfrm>
              <a:prstGeom prst="rect">
                <a:avLst/>
              </a:prstGeom>
            </p:spPr>
            <p:txBody>
              <a:bodyPr wrap="none">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grpSp>
        <p:grpSp>
          <p:nvGrpSpPr>
            <p:cNvPr id="30" name="Group 46"/>
            <p:cNvGrpSpPr/>
            <p:nvPr/>
          </p:nvGrpSpPr>
          <p:grpSpPr>
            <a:xfrm>
              <a:off x="7072330" y="3396519"/>
              <a:ext cx="493602" cy="493602"/>
              <a:chOff x="7072330" y="3396519"/>
              <a:chExt cx="493602" cy="493602"/>
            </a:xfrm>
          </p:grpSpPr>
          <p:sp>
            <p:nvSpPr>
              <p:cNvPr id="31" name="Oval 14"/>
              <p:cNvSpPr/>
              <p:nvPr/>
            </p:nvSpPr>
            <p:spPr>
              <a:xfrm>
                <a:off x="7072330" y="3396519"/>
                <a:ext cx="493602" cy="493602"/>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cs typeface="+mn-ea"/>
                  <a:sym typeface="+mn-lt"/>
                </a:endParaRPr>
              </a:p>
            </p:txBody>
          </p:sp>
          <p:grpSp>
            <p:nvGrpSpPr>
              <p:cNvPr id="32" name="Group 40"/>
              <p:cNvGrpSpPr/>
              <p:nvPr/>
            </p:nvGrpSpPr>
            <p:grpSpPr>
              <a:xfrm>
                <a:off x="7196779" y="3508006"/>
                <a:ext cx="257392" cy="257392"/>
                <a:chOff x="928662" y="2428874"/>
                <a:chExt cx="366050" cy="366050"/>
              </a:xfrm>
              <a:solidFill>
                <a:schemeClr val="bg1"/>
              </a:solidFill>
            </p:grpSpPr>
            <p:sp>
              <p:nvSpPr>
                <p:cNvPr id="33" name="AutoShape 126"/>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rgbClr val="053A6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620"/>
                  <a:endParaRPr lang="en-US" sz="4220">
                    <a:solidFill>
                      <a:srgbClr val="FFFFFF"/>
                    </a:solidFill>
                    <a:effectLst>
                      <a:outerShdw blurRad="38100" dist="38100" dir="2700000" algn="tl">
                        <a:srgbClr val="000000"/>
                      </a:outerShdw>
                    </a:effectLst>
                    <a:cs typeface="+mn-ea"/>
                    <a:sym typeface="+mn-lt"/>
                  </a:endParaRPr>
                </a:p>
              </p:txBody>
            </p:sp>
            <p:sp>
              <p:nvSpPr>
                <p:cNvPr id="34" name="AutoShape 127"/>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620"/>
                  <a:endParaRPr lang="en-US" sz="4220">
                    <a:solidFill>
                      <a:srgbClr val="FFFFFF"/>
                    </a:solidFill>
                    <a:effectLst>
                      <a:outerShdw blurRad="38100" dist="38100" dir="2700000" algn="tl">
                        <a:srgbClr val="000000"/>
                      </a:outerShdw>
                    </a:effectLst>
                    <a:cs typeface="+mn-ea"/>
                    <a:sym typeface="+mn-lt"/>
                  </a:endParaRPr>
                </a:p>
              </p:txBody>
            </p:sp>
          </p:grpSp>
        </p:grpSp>
      </p:grpSp>
      <p:grpSp>
        <p:nvGrpSpPr>
          <p:cNvPr id="37" name="Group 51"/>
          <p:cNvGrpSpPr/>
          <p:nvPr/>
        </p:nvGrpSpPr>
        <p:grpSpPr>
          <a:xfrm>
            <a:off x="4843914" y="4281131"/>
            <a:ext cx="2511354" cy="1966713"/>
            <a:chOff x="3643306" y="3396519"/>
            <a:chExt cx="1785950" cy="1398628"/>
          </a:xfrm>
        </p:grpSpPr>
        <p:grpSp>
          <p:nvGrpSpPr>
            <p:cNvPr id="38" name="Group 41"/>
            <p:cNvGrpSpPr/>
            <p:nvPr/>
          </p:nvGrpSpPr>
          <p:grpSpPr>
            <a:xfrm>
              <a:off x="3643306" y="4000510"/>
              <a:ext cx="1785950" cy="794637"/>
              <a:chOff x="3643306" y="4000510"/>
              <a:chExt cx="1785950" cy="794637"/>
            </a:xfrm>
          </p:grpSpPr>
          <p:sp>
            <p:nvSpPr>
              <p:cNvPr id="44" name="Rectangle 17"/>
              <p:cNvSpPr/>
              <p:nvPr/>
            </p:nvSpPr>
            <p:spPr>
              <a:xfrm>
                <a:off x="3643306" y="4286262"/>
                <a:ext cx="1785950" cy="508885"/>
              </a:xfrm>
              <a:prstGeom prst="rect">
                <a:avLst/>
              </a:prstGeom>
            </p:spPr>
            <p:txBody>
              <a:bodyPr wrap="square">
                <a:spAutoFit/>
              </a:bodyPr>
              <a:lstStyle/>
              <a:p>
                <a:pPr>
                  <a:lnSpc>
                    <a:spcPct val="150000"/>
                  </a:lnSpc>
                </a:pPr>
                <a:r>
                  <a:rPr lang="zh-CN" altLang="en-US" sz="900" dirty="0">
                    <a:solidFill>
                      <a:schemeClr val="bg1"/>
                    </a:solidFill>
                    <a:cs typeface="+mn-ea"/>
                    <a:sym typeface="+mn-lt"/>
                  </a:rPr>
                  <a:t>点击添加相关标题文字，点击添加相关标题文字，点击添加相关标题文字，点击添加相关标题文字。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45" name="Rectangle 20"/>
              <p:cNvSpPr/>
              <p:nvPr/>
            </p:nvSpPr>
            <p:spPr>
              <a:xfrm>
                <a:off x="3896070" y="4000510"/>
                <a:ext cx="1152744" cy="240763"/>
              </a:xfrm>
              <a:prstGeom prst="rect">
                <a:avLst/>
              </a:prstGeom>
            </p:spPr>
            <p:txBody>
              <a:bodyPr wrap="none">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grpSp>
        <p:grpSp>
          <p:nvGrpSpPr>
            <p:cNvPr id="39" name="Group 45"/>
            <p:cNvGrpSpPr/>
            <p:nvPr/>
          </p:nvGrpSpPr>
          <p:grpSpPr>
            <a:xfrm>
              <a:off x="4286248" y="3396519"/>
              <a:ext cx="493602" cy="493602"/>
              <a:chOff x="4286248" y="3396519"/>
              <a:chExt cx="493602" cy="493602"/>
            </a:xfrm>
          </p:grpSpPr>
          <p:sp>
            <p:nvSpPr>
              <p:cNvPr id="40" name="Oval 12"/>
              <p:cNvSpPr/>
              <p:nvPr/>
            </p:nvSpPr>
            <p:spPr>
              <a:xfrm>
                <a:off x="4286248" y="3396519"/>
                <a:ext cx="493602" cy="493602"/>
              </a:xfrm>
              <a:prstGeom prst="ellipse">
                <a:avLst/>
              </a:prstGeom>
              <a:gradFill flip="none" rotWithShape="1">
                <a:gsLst>
                  <a:gs pos="20000">
                    <a:srgbClr val="BFBFBF"/>
                  </a:gs>
                  <a:gs pos="80000">
                    <a:srgbClr val="FFFFFF"/>
                  </a:gs>
                  <a:gs pos="100000">
                    <a:schemeClr val="accent1">
                      <a:tint val="0"/>
                    </a:schemeClr>
                  </a:gs>
                </a:gsLst>
                <a:lin ang="2700000" scaled="1"/>
                <a:tileRect/>
              </a:gradFill>
              <a:ln w="28575">
                <a:solidFill>
                  <a:srgbClr val="F2F2F2"/>
                </a:solid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cs typeface="+mn-ea"/>
                  <a:sym typeface="+mn-lt"/>
                </a:endParaRPr>
              </a:p>
            </p:txBody>
          </p:sp>
          <p:grpSp>
            <p:nvGrpSpPr>
              <p:cNvPr id="41" name="Group 39"/>
              <p:cNvGrpSpPr/>
              <p:nvPr/>
            </p:nvGrpSpPr>
            <p:grpSpPr>
              <a:xfrm>
                <a:off x="4401717" y="3508006"/>
                <a:ext cx="257832" cy="257392"/>
                <a:chOff x="195935" y="2428874"/>
                <a:chExt cx="366676" cy="366050"/>
              </a:xfrm>
              <a:solidFill>
                <a:schemeClr val="bg1"/>
              </a:solidFill>
            </p:grpSpPr>
            <p:sp>
              <p:nvSpPr>
                <p:cNvPr id="42" name="AutoShape 128"/>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rgbClr val="053A6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620"/>
                  <a:endParaRPr lang="en-US" sz="4220">
                    <a:solidFill>
                      <a:srgbClr val="339CA0"/>
                    </a:solidFill>
                    <a:effectLst>
                      <a:outerShdw blurRad="38100" dist="38100" dir="2700000" algn="tl">
                        <a:srgbClr val="000000"/>
                      </a:outerShdw>
                    </a:effectLst>
                    <a:cs typeface="+mn-ea"/>
                    <a:sym typeface="+mn-lt"/>
                  </a:endParaRPr>
                </a:p>
              </p:txBody>
            </p:sp>
            <p:sp>
              <p:nvSpPr>
                <p:cNvPr id="43" name="AutoShape 129"/>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rgbClr val="0070C0"/>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3575" tIns="53575" rIns="53575" bIns="53575" anchor="ctr"/>
                <a:lstStyle/>
                <a:p>
                  <a:pPr defTabSz="642620"/>
                  <a:endParaRPr lang="en-US" sz="4220">
                    <a:solidFill>
                      <a:srgbClr val="339CA0"/>
                    </a:solidFill>
                    <a:effectLst>
                      <a:outerShdw blurRad="38100" dist="38100" dir="2700000" algn="tl">
                        <a:srgbClr val="000000"/>
                      </a:outerShdw>
                    </a:effectLst>
                    <a:cs typeface="+mn-ea"/>
                    <a:sym typeface="+mn-lt"/>
                  </a:endParaRPr>
                </a:p>
              </p:txBody>
            </p:sp>
          </p:grpSp>
        </p:gr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lide(fromBottom)">
                                      <p:cBhvr>
                                        <p:cTn id="7" dur="500"/>
                                        <p:tgtEl>
                                          <p:spTgt spid="6"/>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slide(fromBottom)">
                                      <p:cBhvr>
                                        <p:cTn id="11" dur="500"/>
                                        <p:tgtEl>
                                          <p:spTgt spid="18"/>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slide(fromLeft)">
                                      <p:cBhvr>
                                        <p:cTn id="15" dur="500"/>
                                        <p:tgtEl>
                                          <p:spTgt spid="16"/>
                                        </p:tgtEl>
                                      </p:cBhvr>
                                    </p:animEffect>
                                  </p:childTnLst>
                                </p:cTn>
                              </p:par>
                            </p:childTnLst>
                          </p:cTn>
                        </p:par>
                        <p:par>
                          <p:cTn id="16" fill="hold">
                            <p:stCondLst>
                              <p:cond delay="1500"/>
                            </p:stCondLst>
                            <p:childTnLst>
                              <p:par>
                                <p:cTn id="17" presetID="12" presetClass="entr" presetSubtype="4"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slide(fromBottom)">
                                      <p:cBhvr>
                                        <p:cTn id="19" dur="500"/>
                                        <p:tgtEl>
                                          <p:spTgt spid="37"/>
                                        </p:tgtEl>
                                      </p:cBhvr>
                                    </p:animEffect>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Left)">
                                      <p:cBhvr>
                                        <p:cTn id="23" dur="500"/>
                                        <p:tgtEl>
                                          <p:spTgt spid="17"/>
                                        </p:tgtEl>
                                      </p:cBhvr>
                                    </p:animEffect>
                                  </p:childTnLst>
                                </p:cTn>
                              </p:par>
                            </p:childTnLst>
                          </p:cTn>
                        </p:par>
                        <p:par>
                          <p:cTn id="24" fill="hold">
                            <p:stCondLst>
                              <p:cond delay="2500"/>
                            </p:stCondLst>
                            <p:childTnLst>
                              <p:par>
                                <p:cTn id="25" presetID="12" presetClass="entr" presetSubtype="4"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lide(fromBottom)">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sp>
        <p:nvSpPr>
          <p:cNvPr id="6" name="Round Same Side Corner Rectangle 4"/>
          <p:cNvSpPr/>
          <p:nvPr/>
        </p:nvSpPr>
        <p:spPr>
          <a:xfrm>
            <a:off x="3595598" y="2103322"/>
            <a:ext cx="489569" cy="4754678"/>
          </a:xfrm>
          <a:prstGeom prst="round2SameRect">
            <a:avLst>
              <a:gd name="adj1" fmla="val 5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5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 name="Group 33"/>
          <p:cNvGrpSpPr/>
          <p:nvPr/>
        </p:nvGrpSpPr>
        <p:grpSpPr>
          <a:xfrm>
            <a:off x="3595600" y="2717218"/>
            <a:ext cx="3451700" cy="543268"/>
            <a:chOff x="5128064" y="2256183"/>
            <a:chExt cx="3273083" cy="515155"/>
          </a:xfrm>
          <a:solidFill>
            <a:schemeClr val="bg1"/>
          </a:solidFill>
        </p:grpSpPr>
        <p:sp>
          <p:nvSpPr>
            <p:cNvPr id="8" name="Pentagon 3"/>
            <p:cNvSpPr/>
            <p:nvPr/>
          </p:nvSpPr>
          <p:spPr>
            <a:xfrm>
              <a:off x="5128064" y="2256184"/>
              <a:ext cx="3273083" cy="51515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8"/>
            <p:cNvSpPr/>
            <p:nvPr/>
          </p:nvSpPr>
          <p:spPr>
            <a:xfrm>
              <a:off x="5128064" y="2256183"/>
              <a:ext cx="464234" cy="515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34"/>
          <p:cNvGrpSpPr/>
          <p:nvPr/>
        </p:nvGrpSpPr>
        <p:grpSpPr>
          <a:xfrm>
            <a:off x="3595600" y="3601936"/>
            <a:ext cx="3451700" cy="543268"/>
            <a:chOff x="5128064" y="3095119"/>
            <a:chExt cx="3273083" cy="515155"/>
          </a:xfrm>
          <a:solidFill>
            <a:schemeClr val="bg1"/>
          </a:solidFill>
        </p:grpSpPr>
        <p:sp>
          <p:nvSpPr>
            <p:cNvPr id="11" name="Pentagon 5"/>
            <p:cNvSpPr/>
            <p:nvPr/>
          </p:nvSpPr>
          <p:spPr>
            <a:xfrm>
              <a:off x="5128064" y="3095119"/>
              <a:ext cx="3273083" cy="51515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9"/>
            <p:cNvSpPr/>
            <p:nvPr/>
          </p:nvSpPr>
          <p:spPr>
            <a:xfrm>
              <a:off x="5128064" y="3095119"/>
              <a:ext cx="464234" cy="515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Group 35"/>
          <p:cNvGrpSpPr/>
          <p:nvPr/>
        </p:nvGrpSpPr>
        <p:grpSpPr>
          <a:xfrm>
            <a:off x="3595600" y="4486652"/>
            <a:ext cx="3451700" cy="543268"/>
            <a:chOff x="5128064" y="3934054"/>
            <a:chExt cx="3273083" cy="515155"/>
          </a:xfrm>
          <a:solidFill>
            <a:schemeClr val="bg1"/>
          </a:solidFill>
        </p:grpSpPr>
        <p:sp>
          <p:nvSpPr>
            <p:cNvPr id="14" name="Pentagon 6"/>
            <p:cNvSpPr/>
            <p:nvPr/>
          </p:nvSpPr>
          <p:spPr>
            <a:xfrm>
              <a:off x="5128064" y="3934054"/>
              <a:ext cx="3273083" cy="51515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10"/>
            <p:cNvSpPr/>
            <p:nvPr/>
          </p:nvSpPr>
          <p:spPr>
            <a:xfrm>
              <a:off x="5128064" y="3934054"/>
              <a:ext cx="464234" cy="515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36"/>
          <p:cNvGrpSpPr/>
          <p:nvPr/>
        </p:nvGrpSpPr>
        <p:grpSpPr>
          <a:xfrm>
            <a:off x="3595599" y="5371369"/>
            <a:ext cx="3451701" cy="543269"/>
            <a:chOff x="5128064" y="4772988"/>
            <a:chExt cx="3273084" cy="515156"/>
          </a:xfrm>
          <a:solidFill>
            <a:schemeClr val="bg1"/>
          </a:solidFill>
        </p:grpSpPr>
        <p:sp>
          <p:nvSpPr>
            <p:cNvPr id="17" name="Pentagon 7"/>
            <p:cNvSpPr/>
            <p:nvPr/>
          </p:nvSpPr>
          <p:spPr>
            <a:xfrm>
              <a:off x="5128065" y="4772990"/>
              <a:ext cx="3273083" cy="515154"/>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1"/>
            <p:cNvSpPr/>
            <p:nvPr/>
          </p:nvSpPr>
          <p:spPr>
            <a:xfrm>
              <a:off x="5128064" y="4772988"/>
              <a:ext cx="464234" cy="51515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4"/>
          <p:cNvGrpSpPr/>
          <p:nvPr/>
        </p:nvGrpSpPr>
        <p:grpSpPr>
          <a:xfrm>
            <a:off x="7244303" y="2571239"/>
            <a:ext cx="2541032" cy="736180"/>
            <a:chOff x="8451509" y="2034687"/>
            <a:chExt cx="3254568" cy="698081"/>
          </a:xfrm>
        </p:grpSpPr>
        <p:sp>
          <p:nvSpPr>
            <p:cNvPr id="20" name="TextBox 12"/>
            <p:cNvSpPr txBox="1"/>
            <p:nvPr/>
          </p:nvSpPr>
          <p:spPr>
            <a:xfrm>
              <a:off x="8451509" y="2034687"/>
              <a:ext cx="1846179" cy="311548"/>
            </a:xfrm>
            <a:prstGeom prst="rect">
              <a:avLst/>
            </a:prstGeom>
            <a:noFill/>
          </p:spPr>
          <p:txBody>
            <a:bodyPr wrap="none"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13"/>
            <p:cNvSpPr/>
            <p:nvPr/>
          </p:nvSpPr>
          <p:spPr>
            <a:xfrm>
              <a:off x="8508022" y="2365039"/>
              <a:ext cx="3198055" cy="367729"/>
            </a:xfrm>
            <a:prstGeom prst="rect">
              <a:avLst/>
            </a:prstGeom>
          </p:spPr>
          <p:txBody>
            <a:bodyPr wrap="square">
              <a:spAutoFit/>
            </a:bodyPr>
            <a:lstStyle/>
            <a:p>
              <a:pPr>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15"/>
          <p:cNvGrpSpPr/>
          <p:nvPr/>
        </p:nvGrpSpPr>
        <p:grpSpPr>
          <a:xfrm>
            <a:off x="7244303" y="3455954"/>
            <a:ext cx="2496908" cy="736180"/>
            <a:chOff x="8508022" y="2034687"/>
            <a:chExt cx="3198055" cy="698081"/>
          </a:xfrm>
        </p:grpSpPr>
        <p:sp>
          <p:nvSpPr>
            <p:cNvPr id="23" name="TextBox 16"/>
            <p:cNvSpPr txBox="1"/>
            <p:nvPr/>
          </p:nvSpPr>
          <p:spPr>
            <a:xfrm>
              <a:off x="8514715" y="2034687"/>
              <a:ext cx="1846180" cy="311548"/>
            </a:xfrm>
            <a:prstGeom prst="rect">
              <a:avLst/>
            </a:prstGeom>
            <a:noFill/>
          </p:spPr>
          <p:txBody>
            <a:bodyPr wrap="none"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17"/>
            <p:cNvSpPr/>
            <p:nvPr/>
          </p:nvSpPr>
          <p:spPr>
            <a:xfrm>
              <a:off x="8508022" y="2365039"/>
              <a:ext cx="3198055" cy="367729"/>
            </a:xfrm>
            <a:prstGeom prst="rect">
              <a:avLst/>
            </a:prstGeom>
          </p:spPr>
          <p:txBody>
            <a:bodyPr wrap="square">
              <a:spAutoFit/>
            </a:bodyPr>
            <a:lstStyle/>
            <a:p>
              <a:pPr>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Group 18"/>
          <p:cNvGrpSpPr/>
          <p:nvPr/>
        </p:nvGrpSpPr>
        <p:grpSpPr>
          <a:xfrm>
            <a:off x="7244303" y="5225385"/>
            <a:ext cx="2496909" cy="736179"/>
            <a:chOff x="8508022" y="2034687"/>
            <a:chExt cx="3198055" cy="698082"/>
          </a:xfrm>
        </p:grpSpPr>
        <p:sp>
          <p:nvSpPr>
            <p:cNvPr id="26" name="TextBox 19"/>
            <p:cNvSpPr txBox="1"/>
            <p:nvPr/>
          </p:nvSpPr>
          <p:spPr>
            <a:xfrm>
              <a:off x="8514343" y="2034687"/>
              <a:ext cx="1846179" cy="311549"/>
            </a:xfrm>
            <a:prstGeom prst="rect">
              <a:avLst/>
            </a:prstGeom>
            <a:noFill/>
          </p:spPr>
          <p:txBody>
            <a:bodyPr wrap="none"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0"/>
            <p:cNvSpPr/>
            <p:nvPr/>
          </p:nvSpPr>
          <p:spPr>
            <a:xfrm>
              <a:off x="8508022" y="2365039"/>
              <a:ext cx="3198055" cy="367730"/>
            </a:xfrm>
            <a:prstGeom prst="rect">
              <a:avLst/>
            </a:prstGeom>
          </p:spPr>
          <p:txBody>
            <a:bodyPr wrap="square">
              <a:spAutoFit/>
            </a:bodyPr>
            <a:lstStyle/>
            <a:p>
              <a:pPr>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1"/>
          <p:cNvGrpSpPr/>
          <p:nvPr/>
        </p:nvGrpSpPr>
        <p:grpSpPr>
          <a:xfrm>
            <a:off x="7244303" y="4340669"/>
            <a:ext cx="2522171" cy="736180"/>
            <a:chOff x="8475665" y="2034687"/>
            <a:chExt cx="3230412" cy="698081"/>
          </a:xfrm>
        </p:grpSpPr>
        <p:sp>
          <p:nvSpPr>
            <p:cNvPr id="29" name="TextBox 22"/>
            <p:cNvSpPr txBox="1"/>
            <p:nvPr/>
          </p:nvSpPr>
          <p:spPr>
            <a:xfrm>
              <a:off x="8475665" y="2034687"/>
              <a:ext cx="1909828" cy="311548"/>
            </a:xfrm>
            <a:prstGeom prst="rect">
              <a:avLst/>
            </a:prstGeom>
            <a:noFill/>
          </p:spPr>
          <p:txBody>
            <a:bodyPr wrap="none" rtlCol="0">
              <a:spAutoFit/>
            </a:bodyPr>
            <a:lstStyle/>
            <a:p>
              <a:pPr>
                <a:lnSpc>
                  <a:spcPct val="120000"/>
                </a:lnSpc>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3"/>
            <p:cNvSpPr/>
            <p:nvPr/>
          </p:nvSpPr>
          <p:spPr>
            <a:xfrm>
              <a:off x="8508022" y="2365039"/>
              <a:ext cx="3198055" cy="367729"/>
            </a:xfrm>
            <a:prstGeom prst="rect">
              <a:avLst/>
            </a:prstGeom>
          </p:spPr>
          <p:txBody>
            <a:bodyPr wrap="square">
              <a:spAutoFit/>
            </a:bodyPr>
            <a:lstStyle/>
            <a:p>
              <a:pPr>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GB"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500"/>
                                        <p:tgtEl>
                                          <p:spTgt spid="1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sp>
        <p:nvSpPr>
          <p:cNvPr id="6" name="矩形 5"/>
          <p:cNvSpPr/>
          <p:nvPr/>
        </p:nvSpPr>
        <p:spPr>
          <a:xfrm>
            <a:off x="6107199" y="1644664"/>
            <a:ext cx="4974725" cy="2991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矩形 6"/>
          <p:cNvSpPr/>
          <p:nvPr/>
        </p:nvSpPr>
        <p:spPr>
          <a:xfrm>
            <a:off x="954458" y="1644663"/>
            <a:ext cx="4974725" cy="299124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23"/>
          <p:cNvSpPr txBox="1"/>
          <p:nvPr/>
        </p:nvSpPr>
        <p:spPr>
          <a:xfrm>
            <a:off x="921673" y="2952024"/>
            <a:ext cx="2581470" cy="830997"/>
          </a:xfrm>
          <a:prstGeom prst="rect">
            <a:avLst/>
          </a:prstGeom>
          <a:noFill/>
        </p:spPr>
        <p:txBody>
          <a:bodyPr wrap="square" rtlCol="0">
            <a:spAutoFit/>
          </a:bodyPr>
          <a:lstStyle/>
          <a:p>
            <a:pPr algn="ctr">
              <a:lnSpc>
                <a:spcPct val="120000"/>
              </a:lnSpc>
            </a:pPr>
            <a:r>
              <a:rPr lang="zh-CN" altLang="en-US" sz="10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GB" altLang="zh-CN" sz="10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4"/>
          <p:cNvSpPr txBox="1"/>
          <p:nvPr/>
        </p:nvSpPr>
        <p:spPr>
          <a:xfrm>
            <a:off x="1508091" y="2623472"/>
            <a:ext cx="1441420" cy="328551"/>
          </a:xfrm>
          <a:prstGeom prst="rect">
            <a:avLst/>
          </a:prstGeom>
          <a:noFill/>
        </p:spPr>
        <p:txBody>
          <a:bodyPr wrap="none" rtlCol="0">
            <a:spAutoFit/>
          </a:bodyPr>
          <a:lstStyle/>
          <a:p>
            <a:pPr algn="r">
              <a:lnSpc>
                <a:spcPct val="120000"/>
              </a:lnSpc>
              <a:defRPr/>
            </a:pPr>
            <a:r>
              <a:rPr lang="zh-CN" altLang="en-US" sz="14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TextBox 23"/>
          <p:cNvSpPr txBox="1"/>
          <p:nvPr/>
        </p:nvSpPr>
        <p:spPr>
          <a:xfrm>
            <a:off x="8547397" y="2952024"/>
            <a:ext cx="2581470" cy="815095"/>
          </a:xfrm>
          <a:prstGeom prst="rect">
            <a:avLst/>
          </a:prstGeom>
          <a:noFill/>
        </p:spPr>
        <p:txBody>
          <a:bodyPr wrap="square" rtlCol="0">
            <a:spAutoFit/>
          </a:bodyPr>
          <a:lstStyle/>
          <a:p>
            <a:pPr algn="ctr">
              <a:lnSpc>
                <a:spcPct val="120000"/>
              </a:lnSpc>
            </a:pPr>
            <a:r>
              <a:rPr lang="zh-CN" altLang="en-US" sz="10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GB" altLang="zh-CN" sz="10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24"/>
          <p:cNvSpPr txBox="1"/>
          <p:nvPr/>
        </p:nvSpPr>
        <p:spPr>
          <a:xfrm>
            <a:off x="9133815" y="2623472"/>
            <a:ext cx="1441420" cy="328551"/>
          </a:xfrm>
          <a:prstGeom prst="rect">
            <a:avLst/>
          </a:prstGeom>
          <a:noFill/>
        </p:spPr>
        <p:txBody>
          <a:bodyPr wrap="none" rtlCol="0">
            <a:spAutoFit/>
          </a:bodyPr>
          <a:lstStyle/>
          <a:p>
            <a:pPr algn="r">
              <a:lnSpc>
                <a:spcPct val="120000"/>
              </a:lnSpc>
              <a:defRPr/>
            </a:pPr>
            <a:r>
              <a:rPr lang="zh-CN" altLang="en-US" sz="1400" dirty="0" smtClean="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 Placeholder 59"/>
          <p:cNvSpPr txBox="1"/>
          <p:nvPr/>
        </p:nvSpPr>
        <p:spPr>
          <a:xfrm>
            <a:off x="1809225" y="5117855"/>
            <a:ext cx="8766010" cy="1120307"/>
          </a:xfrm>
          <a:prstGeom prst="rect">
            <a:avLst/>
          </a:prstGeom>
        </p:spPr>
        <p:txBody>
          <a:bodyPr wrap="square" lIns="0" tIns="0" rIns="0" bIns="0" anchor="t">
            <a:spAutoFit/>
          </a:bodyPr>
          <a:lstStyle>
            <a:lvl1pPr marL="0" indent="0" algn="l" defTabSz="914400" rtl="0" eaLnBrk="1" latinLnBrk="0" hangingPunct="1">
              <a:spcBef>
                <a:spcPct val="20000"/>
              </a:spcBef>
              <a:buFont typeface="Arial" panose="020B0604020202020204" pitchFamily="34" charset="0"/>
              <a:buNone/>
              <a:defRPr sz="1800" b="0" kern="1200">
                <a:solidFill>
                  <a:schemeClr val="tx1"/>
                </a:solidFill>
                <a:latin typeface="Roboto Light" panose="02000000000000000000" pitchFamily="2" charset="0"/>
                <a:ea typeface="Roboto Light" panose="02000000000000000000" pitchFamily="2" charset="0"/>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gn="ctr">
              <a:lnSpc>
                <a:spcPct val="120000"/>
              </a:lnSpc>
            </a:pPr>
            <a:r>
              <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r>
              <a:rPr lang="zh-CN" altLang="en-US" sz="105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a:t>
            </a:r>
            <a:endParaRPr lang="en-US" altLang="zh-CN" sz="105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ppt_x</p:attrName>
                                        </p:attrNameLst>
                                      </p:cBhvr>
                                      <p:tavLst>
                                        <p:tav tm="0">
                                          <p:val>
                                            <p:strVal val="#ppt_x-#ppt_w*1.125000"/>
                                          </p:val>
                                        </p:tav>
                                        <p:tav tm="100000">
                                          <p:val>
                                            <p:strVal val="#ppt_x"/>
                                          </p:val>
                                        </p:tav>
                                      </p:tavLst>
                                    </p:anim>
                                    <p:animEffect transition="in" filter="wipe(right)">
                                      <p:cBhvr>
                                        <p:cTn id="8" dur="500"/>
                                        <p:tgtEl>
                                          <p:spTgt spid="6"/>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ppt_x</p:attrName>
                                        </p:attrNameLst>
                                      </p:cBhvr>
                                      <p:tavLst>
                                        <p:tav tm="0">
                                          <p:val>
                                            <p:strVal val="#ppt_x+#ppt_w*1.125000"/>
                                          </p:val>
                                        </p:tav>
                                        <p:tav tm="100000">
                                          <p:val>
                                            <p:strVal val="#ppt_x"/>
                                          </p:val>
                                        </p:tav>
                                      </p:tavLst>
                                    </p:anim>
                                    <p:animEffect transition="in" filter="wipe(left)">
                                      <p:cBhvr>
                                        <p:cTn id="12" dur="500"/>
                                        <p:tgtEl>
                                          <p:spTgt spid="7"/>
                                        </p:tgtEl>
                                      </p:cBhvr>
                                    </p:animEffect>
                                  </p:childTnLst>
                                </p:cTn>
                              </p:par>
                            </p:childTnLst>
                          </p:cTn>
                        </p:par>
                        <p:par>
                          <p:cTn id="13" fill="hold">
                            <p:stCondLst>
                              <p:cond delay="500"/>
                            </p:stCondLst>
                            <p:childTnLst>
                              <p:par>
                                <p:cTn id="14" presetID="12" presetClass="entr" presetSubtype="4"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ppt_y</p:attrName>
                                        </p:attrNameLst>
                                      </p:cBhvr>
                                      <p:tavLst>
                                        <p:tav tm="0">
                                          <p:val>
                                            <p:strVal val="#ppt_y+#ppt_h*1.125000"/>
                                          </p:val>
                                        </p:tav>
                                        <p:tav tm="100000">
                                          <p:val>
                                            <p:strVal val="#ppt_y"/>
                                          </p:val>
                                        </p:tav>
                                      </p:tavLst>
                                    </p:anim>
                                    <p:animEffect transition="in" filter="wipe(up)">
                                      <p:cBhvr>
                                        <p:cTn id="17" dur="500"/>
                                        <p:tgtEl>
                                          <p:spTgt spid="9"/>
                                        </p:tgtEl>
                                      </p:cBhvr>
                                    </p:animEffect>
                                  </p:childTnLst>
                                </p:cTn>
                              </p:par>
                              <p:par>
                                <p:cTn id="18" presetID="12" presetClass="entr" presetSubtype="1"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ppt_y</p:attrName>
                                        </p:attrNameLst>
                                      </p:cBhvr>
                                      <p:tavLst>
                                        <p:tav tm="0">
                                          <p:val>
                                            <p:strVal val="#ppt_y-#ppt_h*1.125000"/>
                                          </p:val>
                                        </p:tav>
                                        <p:tav tm="100000">
                                          <p:val>
                                            <p:strVal val="#ppt_y"/>
                                          </p:val>
                                        </p:tav>
                                      </p:tavLst>
                                    </p:anim>
                                    <p:animEffect transition="in" filter="wipe(down)">
                                      <p:cBhvr>
                                        <p:cTn id="21" dur="500"/>
                                        <p:tgtEl>
                                          <p:spTgt spid="10"/>
                                        </p:tgtEl>
                                      </p:cBhvr>
                                    </p:animEffect>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p:tgtEl>
                                          <p:spTgt spid="11"/>
                                        </p:tgtEl>
                                        <p:attrNameLst>
                                          <p:attrName>ppt_y</p:attrName>
                                        </p:attrNameLst>
                                      </p:cBhvr>
                                      <p:tavLst>
                                        <p:tav tm="0">
                                          <p:val>
                                            <p:strVal val="#ppt_y+#ppt_h*1.125000"/>
                                          </p:val>
                                        </p:tav>
                                        <p:tav tm="100000">
                                          <p:val>
                                            <p:strVal val="#ppt_y"/>
                                          </p:val>
                                        </p:tav>
                                      </p:tavLst>
                                    </p:anim>
                                    <p:animEffect transition="in" filter="wipe(up)">
                                      <p:cBhvr>
                                        <p:cTn id="26" dur="500"/>
                                        <p:tgtEl>
                                          <p:spTgt spid="11"/>
                                        </p:tgtEl>
                                      </p:cBhvr>
                                    </p:animEffect>
                                  </p:childTnLst>
                                </p:cTn>
                              </p:par>
                              <p:par>
                                <p:cTn id="27" presetID="1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p:tgtEl>
                                          <p:spTgt spid="12"/>
                                        </p:tgtEl>
                                        <p:attrNameLst>
                                          <p:attrName>ppt_y</p:attrName>
                                        </p:attrNameLst>
                                      </p:cBhvr>
                                      <p:tavLst>
                                        <p:tav tm="0">
                                          <p:val>
                                            <p:strVal val="#ppt_y-#ppt_h*1.125000"/>
                                          </p:val>
                                        </p:tav>
                                        <p:tav tm="100000">
                                          <p:val>
                                            <p:strVal val="#ppt_y"/>
                                          </p:val>
                                        </p:tav>
                                      </p:tavLst>
                                    </p:anim>
                                    <p:animEffect transition="in" filter="wipe(down)">
                                      <p:cBhvr>
                                        <p:cTn id="30" dur="500"/>
                                        <p:tgtEl>
                                          <p:spTgt spid="12"/>
                                        </p:tgtEl>
                                      </p:cBhvr>
                                    </p:animEffect>
                                  </p:childTnLst>
                                </p:cTn>
                              </p:par>
                            </p:childTnLst>
                          </p:cTn>
                        </p:par>
                        <p:par>
                          <p:cTn id="31" fill="hold">
                            <p:stCondLst>
                              <p:cond delay="1500"/>
                            </p:stCondLst>
                            <p:childTnLst>
                              <p:par>
                                <p:cTn id="32" presetID="22" presetClass="entr" presetSubtype="8"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1" grpId="0"/>
      <p:bldP spid="12" grpId="0"/>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sp>
        <p:nvSpPr>
          <p:cNvPr id="6" name="任意多边形 5"/>
          <p:cNvSpPr/>
          <p:nvPr/>
        </p:nvSpPr>
        <p:spPr bwMode="auto">
          <a:xfrm>
            <a:off x="1139196" y="2180871"/>
            <a:ext cx="2086927" cy="1226797"/>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chemeClr val="lt1"/>
              </a:solidFill>
            </a:endParaRPr>
          </a:p>
        </p:txBody>
      </p:sp>
      <p:sp>
        <p:nvSpPr>
          <p:cNvPr id="7" name="任意多边形 6"/>
          <p:cNvSpPr/>
          <p:nvPr/>
        </p:nvSpPr>
        <p:spPr bwMode="auto">
          <a:xfrm>
            <a:off x="3697663" y="2180871"/>
            <a:ext cx="2086927" cy="1226797"/>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任意多边形 7"/>
          <p:cNvSpPr/>
          <p:nvPr/>
        </p:nvSpPr>
        <p:spPr bwMode="auto">
          <a:xfrm>
            <a:off x="6311326" y="2180871"/>
            <a:ext cx="2086927" cy="1226797"/>
          </a:xfrm>
          <a:custGeom>
            <a:avLst/>
            <a:gdLst>
              <a:gd name="connsiteX0" fmla="*/ 1043189 w 2086927"/>
              <a:gd name="connsiteY0" fmla="*/ 0 h 1226797"/>
              <a:gd name="connsiteX1" fmla="*/ 2086927 w 2086927"/>
              <a:gd name="connsiteY1" fmla="*/ 1043190 h 1226797"/>
              <a:gd name="connsiteX2" fmla="*/ 1903224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4" y="1226797"/>
                </a:lnTo>
                <a:lnTo>
                  <a:pt x="1043189" y="367214"/>
                </a:lnTo>
                <a:lnTo>
                  <a:pt x="183607" y="1226797"/>
                </a:lnTo>
                <a:lnTo>
                  <a:pt x="0" y="104319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任意多边形 8"/>
          <p:cNvSpPr/>
          <p:nvPr/>
        </p:nvSpPr>
        <p:spPr bwMode="auto">
          <a:xfrm>
            <a:off x="8924990" y="2180871"/>
            <a:ext cx="2086927" cy="1226797"/>
          </a:xfrm>
          <a:custGeom>
            <a:avLst/>
            <a:gdLst>
              <a:gd name="connsiteX0" fmla="*/ 1043189 w 2086927"/>
              <a:gd name="connsiteY0" fmla="*/ 0 h 1226797"/>
              <a:gd name="connsiteX1" fmla="*/ 2086927 w 2086927"/>
              <a:gd name="connsiteY1" fmla="*/ 1043190 h 1226797"/>
              <a:gd name="connsiteX2" fmla="*/ 1903223 w 2086927"/>
              <a:gd name="connsiteY2" fmla="*/ 1226797 h 1226797"/>
              <a:gd name="connsiteX3" fmla="*/ 1043189 w 2086927"/>
              <a:gd name="connsiteY3" fmla="*/ 367214 h 1226797"/>
              <a:gd name="connsiteX4" fmla="*/ 183607 w 2086927"/>
              <a:gd name="connsiteY4" fmla="*/ 1226797 h 1226797"/>
              <a:gd name="connsiteX5" fmla="*/ 0 w 2086927"/>
              <a:gd name="connsiteY5" fmla="*/ 1043190 h 1226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86927" h="1226797">
                <a:moveTo>
                  <a:pt x="1043189" y="0"/>
                </a:moveTo>
                <a:lnTo>
                  <a:pt x="2086927" y="1043190"/>
                </a:lnTo>
                <a:lnTo>
                  <a:pt x="1903223" y="1226797"/>
                </a:lnTo>
                <a:lnTo>
                  <a:pt x="1043189" y="367214"/>
                </a:lnTo>
                <a:lnTo>
                  <a:pt x="183607" y="1226797"/>
                </a:lnTo>
                <a:lnTo>
                  <a:pt x="0" y="1043190"/>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10" name="组合 9"/>
          <p:cNvGrpSpPr/>
          <p:nvPr/>
        </p:nvGrpSpPr>
        <p:grpSpPr>
          <a:xfrm>
            <a:off x="1125128" y="2534017"/>
            <a:ext cx="2086927" cy="2086379"/>
            <a:chOff x="1128214" y="2737217"/>
            <a:chExt cx="2086927" cy="2086379"/>
          </a:xfrm>
        </p:grpSpPr>
        <p:grpSp>
          <p:nvGrpSpPr>
            <p:cNvPr id="11" name="组合 10"/>
            <p:cNvGrpSpPr/>
            <p:nvPr/>
          </p:nvGrpSpPr>
          <p:grpSpPr>
            <a:xfrm>
              <a:off x="1934515" y="3619347"/>
              <a:ext cx="461380" cy="441255"/>
              <a:chOff x="1004888" y="993775"/>
              <a:chExt cx="2438400" cy="2332038"/>
            </a:xfrm>
            <a:gradFill>
              <a:gsLst>
                <a:gs pos="0">
                  <a:srgbClr val="FDFA75"/>
                </a:gs>
                <a:gs pos="100000">
                  <a:srgbClr val="D79E11"/>
                </a:gs>
              </a:gsLst>
              <a:lin ang="2700000" scaled="1"/>
            </a:gradFill>
            <a:effectLst/>
          </p:grpSpPr>
          <p:sp>
            <p:nvSpPr>
              <p:cNvPr id="13"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4" name="任意多边形 13"/>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chemeClr val="bg1"/>
              </a:solidFill>
              <a:ln w="9525">
                <a:noFill/>
                <a:miter lim="800000"/>
              </a:ln>
            </p:spPr>
            <p:txBody>
              <a:bodyPr vert="horz" wrap="square" lIns="91440" tIns="45720" rIns="91440" bIns="45720" numCol="1" anchor="t" anchorCtr="0" compatLnSpc="1">
                <a:noAutofit/>
              </a:bodyPr>
              <a:lstStyle/>
              <a:p>
                <a:endParaRPr lang="zh-CN" altLang="en-US">
                  <a:solidFill>
                    <a:prstClr val="black"/>
                  </a:solidFill>
                </a:endParaRPr>
              </a:p>
            </p:txBody>
          </p:sp>
        </p:grpSp>
        <p:sp>
          <p:nvSpPr>
            <p:cNvPr id="12" name="Freeform 6"/>
            <p:cNvSpPr/>
            <p:nvPr/>
          </p:nvSpPr>
          <p:spPr bwMode="auto">
            <a:xfrm>
              <a:off x="1128214"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15" name="组合 14"/>
          <p:cNvGrpSpPr/>
          <p:nvPr/>
        </p:nvGrpSpPr>
        <p:grpSpPr>
          <a:xfrm>
            <a:off x="3683595" y="2534017"/>
            <a:ext cx="2086927" cy="2086379"/>
            <a:chOff x="3686681" y="2737217"/>
            <a:chExt cx="2086927" cy="2086379"/>
          </a:xfrm>
        </p:grpSpPr>
        <p:grpSp>
          <p:nvGrpSpPr>
            <p:cNvPr id="16" name="组合 15"/>
            <p:cNvGrpSpPr/>
            <p:nvPr/>
          </p:nvGrpSpPr>
          <p:grpSpPr>
            <a:xfrm>
              <a:off x="4499103" y="3568117"/>
              <a:ext cx="448071" cy="443449"/>
              <a:chOff x="6967126" y="4092464"/>
              <a:chExt cx="453105" cy="448433"/>
            </a:xfrm>
            <a:gradFill>
              <a:gsLst>
                <a:gs pos="0">
                  <a:srgbClr val="FDFA75"/>
                </a:gs>
                <a:gs pos="100000">
                  <a:srgbClr val="D79E11"/>
                </a:gs>
              </a:gsLst>
              <a:lin ang="2700000" scaled="1"/>
            </a:gradFill>
            <a:effectLst/>
          </p:grpSpPr>
          <p:sp>
            <p:nvSpPr>
              <p:cNvPr id="1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1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grpSp>
        <p:sp>
          <p:nvSpPr>
            <p:cNvPr id="17" name="Freeform 6"/>
            <p:cNvSpPr/>
            <p:nvPr/>
          </p:nvSpPr>
          <p:spPr bwMode="auto">
            <a:xfrm>
              <a:off x="3686681"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0" name="组合 19"/>
          <p:cNvGrpSpPr/>
          <p:nvPr/>
        </p:nvGrpSpPr>
        <p:grpSpPr>
          <a:xfrm>
            <a:off x="6297258" y="2534017"/>
            <a:ext cx="2086927" cy="2086379"/>
            <a:chOff x="6300344" y="2737217"/>
            <a:chExt cx="2086927" cy="2086379"/>
          </a:xfrm>
        </p:grpSpPr>
        <p:grpSp>
          <p:nvGrpSpPr>
            <p:cNvPr id="21" name="组合 20"/>
            <p:cNvGrpSpPr/>
            <p:nvPr/>
          </p:nvGrpSpPr>
          <p:grpSpPr>
            <a:xfrm>
              <a:off x="7040716" y="3579616"/>
              <a:ext cx="689632" cy="523985"/>
              <a:chOff x="4268086" y="4221191"/>
              <a:chExt cx="509646" cy="387231"/>
            </a:xfrm>
            <a:gradFill>
              <a:gsLst>
                <a:gs pos="0">
                  <a:srgbClr val="FDFA75"/>
                </a:gs>
                <a:gs pos="100000">
                  <a:srgbClr val="D79E11"/>
                </a:gs>
              </a:gsLst>
              <a:lin ang="2700000" scaled="1"/>
            </a:gradFill>
            <a:effectLst/>
          </p:grpSpPr>
          <p:sp>
            <p:nvSpPr>
              <p:cNvPr id="23"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4"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grpSp>
        <p:sp>
          <p:nvSpPr>
            <p:cNvPr id="22" name="Freeform 6"/>
            <p:cNvSpPr/>
            <p:nvPr/>
          </p:nvSpPr>
          <p:spPr bwMode="auto">
            <a:xfrm>
              <a:off x="6300344"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25" name="组合 24"/>
          <p:cNvGrpSpPr/>
          <p:nvPr/>
        </p:nvGrpSpPr>
        <p:grpSpPr>
          <a:xfrm>
            <a:off x="8910922" y="2534017"/>
            <a:ext cx="2086927" cy="2086379"/>
            <a:chOff x="8914008" y="2737217"/>
            <a:chExt cx="2086927" cy="2086379"/>
          </a:xfrm>
        </p:grpSpPr>
        <p:grpSp>
          <p:nvGrpSpPr>
            <p:cNvPr id="26" name="组合 25"/>
            <p:cNvGrpSpPr/>
            <p:nvPr/>
          </p:nvGrpSpPr>
          <p:grpSpPr>
            <a:xfrm>
              <a:off x="9778784" y="3485716"/>
              <a:ext cx="390828" cy="499822"/>
              <a:chOff x="1605186" y="572440"/>
              <a:chExt cx="563562" cy="720725"/>
            </a:xfrm>
            <a:gradFill>
              <a:gsLst>
                <a:gs pos="0">
                  <a:srgbClr val="FDFA75"/>
                </a:gs>
                <a:gs pos="100000">
                  <a:srgbClr val="D79E11"/>
                </a:gs>
              </a:gsLst>
              <a:lin ang="2700000" scaled="1"/>
            </a:gradFill>
            <a:effectLst/>
          </p:grpSpPr>
          <p:sp>
            <p:nvSpPr>
              <p:cNvPr id="28"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29"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sp>
            <p:nvSpPr>
              <p:cNvPr id="30"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chemeClr val="bg1"/>
              </a:solidFill>
              <a:ln w="9525">
                <a:noFill/>
                <a:round/>
              </a:ln>
            </p:spPr>
            <p:txBody>
              <a:bodyPr vert="horz" wrap="square" lIns="91440" tIns="45720" rIns="91440" bIns="45720" numCol="1" anchor="t" anchorCtr="0" compatLnSpc="1"/>
              <a:lstStyle/>
              <a:p>
                <a:endParaRPr lang="zh-CN" altLang="en-US">
                  <a:solidFill>
                    <a:prstClr val="black"/>
                  </a:solidFill>
                </a:endParaRPr>
              </a:p>
            </p:txBody>
          </p:sp>
        </p:grpSp>
        <p:sp>
          <p:nvSpPr>
            <p:cNvPr id="27" name="Freeform 6"/>
            <p:cNvSpPr/>
            <p:nvPr/>
          </p:nvSpPr>
          <p:spPr bwMode="auto">
            <a:xfrm>
              <a:off x="8914008" y="2737217"/>
              <a:ext cx="2086927" cy="2086379"/>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noFill/>
            <a:ln w="158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31" name="文本框 30"/>
          <p:cNvSpPr txBox="1"/>
          <p:nvPr/>
        </p:nvSpPr>
        <p:spPr>
          <a:xfrm>
            <a:off x="1168119" y="4965562"/>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3641413" y="4973542"/>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311326" y="4965561"/>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8955548" y="4965560"/>
            <a:ext cx="2492990" cy="1246495"/>
          </a:xfrm>
          <a:prstGeom prst="rect">
            <a:avLst/>
          </a:prstGeom>
          <a:noFill/>
          <a:effectLst/>
        </p:spPr>
        <p:txBody>
          <a:bodyPr wrap="none" rtlCol="0">
            <a:spAutoFit/>
          </a:bodyPr>
          <a:lstStyle/>
          <a:p>
            <a:r>
              <a:rPr lang="zh-CN" altLang="en-US" sz="1400" b="1" dirty="0" smtClean="0">
                <a:solidFill>
                  <a:schemeClr val="bg1"/>
                </a:solidFill>
                <a:latin typeface="方正兰亭超细黑简体" panose="02000000000000000000" pitchFamily="2" charset="-122"/>
                <a:ea typeface="方正兰亭超细黑简体" panose="02000000000000000000" pitchFamily="2" charset="-122"/>
              </a:rPr>
              <a:t>点击添加标题</a:t>
            </a:r>
            <a:endParaRPr lang="en-US" altLang="zh-CN" sz="1400" b="1" dirty="0">
              <a:solidFill>
                <a:schemeClr val="bg1"/>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您的内容打在这里，或者通过复制</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您的文本后，在此框中选择粘贴，</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r>
              <a:rPr lang="zh-CN" altLang="en-US" sz="1200" dirty="0">
                <a:solidFill>
                  <a:srgbClr val="FCFCFC"/>
                </a:solidFill>
                <a:latin typeface="方正兰亭超细黑简体" panose="02000000000000000000" pitchFamily="2" charset="-122"/>
                <a:ea typeface="方正兰亭超细黑简体" panose="02000000000000000000" pitchFamily="2" charset="-122"/>
              </a:rPr>
              <a:t>并选择只保留文字。</a:t>
            </a:r>
            <a:endParaRPr lang="en-US" altLang="zh-CN" sz="1200" dirty="0">
              <a:solidFill>
                <a:srgbClr val="FCFCFC"/>
              </a:solidFill>
              <a:latin typeface="方正兰亭超细黑简体" panose="02000000000000000000" pitchFamily="2" charset="-122"/>
              <a:ea typeface="方正兰亭超细黑简体" panose="02000000000000000000" pitchFamily="2" charset="-122"/>
            </a:endParaRPr>
          </a:p>
          <a:p>
            <a:endParaRPr lang="en-US" altLang="zh-CN" sz="1100" dirty="0" smtClean="0">
              <a:solidFill>
                <a:srgbClr val="FCFCFC"/>
              </a:solidFill>
            </a:endParaRPr>
          </a:p>
          <a:p>
            <a:endParaRPr lang="en-US" altLang="zh-CN" sz="1400" dirty="0" smtClean="0">
              <a:solidFill>
                <a:srgbClr val="FCFCFC"/>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childTnLst>
                          </p:cTn>
                        </p:par>
                        <p:par>
                          <p:cTn id="17" fill="hold">
                            <p:stCondLst>
                              <p:cond delay="1000"/>
                            </p:stCondLst>
                            <p:childTnLst>
                              <p:par>
                                <p:cTn id="18" presetID="2" presetClass="entr" presetSubtype="1"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additive="base">
                                        <p:cTn id="20" dur="500" fill="hold"/>
                                        <p:tgtEl>
                                          <p:spTgt spid="7"/>
                                        </p:tgtEl>
                                        <p:attrNameLst>
                                          <p:attrName>ppt_x</p:attrName>
                                        </p:attrNameLst>
                                      </p:cBhvr>
                                      <p:tavLst>
                                        <p:tav tm="0">
                                          <p:val>
                                            <p:strVal val="#ppt_x"/>
                                          </p:val>
                                        </p:tav>
                                        <p:tav tm="100000">
                                          <p:val>
                                            <p:strVal val="#ppt_x"/>
                                          </p:val>
                                        </p:tav>
                                      </p:tavLst>
                                    </p:anim>
                                    <p:anim calcmode="lin" valueType="num">
                                      <p:cBhvr additive="base">
                                        <p:cTn id="21" dur="500" fill="hold"/>
                                        <p:tgtEl>
                                          <p:spTgt spid="7"/>
                                        </p:tgtEl>
                                        <p:attrNameLst>
                                          <p:attrName>ppt_y</p:attrName>
                                        </p:attrNameLst>
                                      </p:cBhvr>
                                      <p:tavLst>
                                        <p:tav tm="0">
                                          <p:val>
                                            <p:strVal val="0-#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ppt_x"/>
                                          </p:val>
                                        </p:tav>
                                        <p:tav tm="100000">
                                          <p:val>
                                            <p:strVal val="#ppt_x"/>
                                          </p:val>
                                        </p:tav>
                                      </p:tavLst>
                                    </p:anim>
                                    <p:anim calcmode="lin" valueType="num">
                                      <p:cBhvr additive="base">
                                        <p:cTn id="25" dur="500" fill="hold"/>
                                        <p:tgtEl>
                                          <p:spTgt spid="15"/>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childTnLst>
                          </p:cTn>
                        </p:par>
                        <p:par>
                          <p:cTn id="30" fill="hold">
                            <p:stCondLst>
                              <p:cond delay="2000"/>
                            </p:stCondLst>
                            <p:childTnLst>
                              <p:par>
                                <p:cTn id="31" presetID="2" presetClass="entr" presetSubtype="1"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0-#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fade">
                                      <p:cBhvr>
                                        <p:cTn id="42" dur="500"/>
                                        <p:tgtEl>
                                          <p:spTgt spid="33"/>
                                        </p:tgtEl>
                                      </p:cBhvr>
                                    </p:animEffect>
                                  </p:childTnLst>
                                </p:cTn>
                              </p:par>
                            </p:childTnLst>
                          </p:cTn>
                        </p:par>
                        <p:par>
                          <p:cTn id="43" fill="hold">
                            <p:stCondLst>
                              <p:cond delay="3000"/>
                            </p:stCondLst>
                            <p:childTnLst>
                              <p:par>
                                <p:cTn id="44" presetID="2" presetClass="entr" presetSubtype="1"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0-#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ppt_x"/>
                                          </p:val>
                                        </p:tav>
                                        <p:tav tm="100000">
                                          <p:val>
                                            <p:strVal val="#ppt_x"/>
                                          </p:val>
                                        </p:tav>
                                      </p:tavLst>
                                    </p:anim>
                                    <p:anim calcmode="lin" valueType="num">
                                      <p:cBhvr additive="base">
                                        <p:cTn id="51" dur="500" fill="hold"/>
                                        <p:tgtEl>
                                          <p:spTgt spid="25"/>
                                        </p:tgtEl>
                                        <p:attrNameLst>
                                          <p:attrName>ppt_y</p:attrName>
                                        </p:attrNameLst>
                                      </p:cBhvr>
                                      <p:tavLst>
                                        <p:tav tm="0">
                                          <p:val>
                                            <p:strVal val="1+#ppt_h/2"/>
                                          </p:val>
                                        </p:tav>
                                        <p:tav tm="100000">
                                          <p:val>
                                            <p:strVal val="#ppt_y"/>
                                          </p:val>
                                        </p:tav>
                                      </p:tavLst>
                                    </p:anim>
                                  </p:childTnLst>
                                </p:cTn>
                              </p:par>
                            </p:childTnLst>
                          </p:cTn>
                        </p:par>
                        <p:par>
                          <p:cTn id="52" fill="hold">
                            <p:stCondLst>
                              <p:cond delay="3500"/>
                            </p:stCondLst>
                            <p:childTnLst>
                              <p:par>
                                <p:cTn id="53" presetID="10" presetClass="entr" presetSubtype="0" fill="hold" grpId="0" nodeType="after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31" grpId="0"/>
      <p:bldP spid="32" grpId="0"/>
      <p:bldP spid="33" grpId="0"/>
      <p:bldP spid="3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sp>
        <p:nvSpPr>
          <p:cNvPr id="6" name="圆角矩形 1"/>
          <p:cNvSpPr/>
          <p:nvPr/>
        </p:nvSpPr>
        <p:spPr>
          <a:xfrm>
            <a:off x="2412692" y="3794201"/>
            <a:ext cx="2265232" cy="126646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75000"/>
            </a:schemeClr>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dirty="0">
              <a:solidFill>
                <a:sysClr val="window" lastClr="FFFFFF"/>
              </a:solidFill>
              <a:cs typeface="+mn-ea"/>
              <a:sym typeface="+mn-lt"/>
            </a:endParaRPr>
          </a:p>
        </p:txBody>
      </p:sp>
      <p:sp>
        <p:nvSpPr>
          <p:cNvPr id="7" name="椭圆 6"/>
          <p:cNvSpPr/>
          <p:nvPr/>
        </p:nvSpPr>
        <p:spPr>
          <a:xfrm>
            <a:off x="2964387" y="4425071"/>
            <a:ext cx="1161843" cy="1161842"/>
          </a:xfrm>
          <a:prstGeom prst="ellipse">
            <a:avLst/>
          </a:prstGeom>
          <a:solidFill>
            <a:schemeClr val="bg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dirty="0">
              <a:solidFill>
                <a:sysClr val="window" lastClr="FFFFFF"/>
              </a:solidFill>
              <a:cs typeface="+mn-ea"/>
              <a:sym typeface="+mn-lt"/>
            </a:endParaRPr>
          </a:p>
        </p:txBody>
      </p:sp>
      <p:sp>
        <p:nvSpPr>
          <p:cNvPr id="8" name="圆角矩形 1"/>
          <p:cNvSpPr/>
          <p:nvPr/>
        </p:nvSpPr>
        <p:spPr>
          <a:xfrm flipV="1">
            <a:off x="4329110" y="2506573"/>
            <a:ext cx="2265232" cy="126646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75000"/>
            </a:schemeClr>
          </a:solidFill>
          <a:ln w="25400" cap="flat" cmpd="sng" algn="ctr">
            <a:noFill/>
            <a:prstDash val="solid"/>
          </a:ln>
          <a:effectLst/>
        </p:spPr>
        <p:txBody>
          <a:bodyPr rtlCol="0" anchor="ctr"/>
          <a:lstStyle/>
          <a:p>
            <a:pPr algn="ctr" fontAlgn="auto">
              <a:lnSpc>
                <a:spcPct val="130000"/>
              </a:lnSpc>
              <a:spcBef>
                <a:spcPts val="0"/>
              </a:spcBef>
              <a:spcAft>
                <a:spcPts val="0"/>
              </a:spcAft>
              <a:defRPr/>
            </a:pPr>
            <a:endParaRPr lang="zh-CN" altLang="en-US" kern="0" dirty="0">
              <a:cs typeface="+mn-ea"/>
              <a:sym typeface="+mn-lt"/>
            </a:endParaRPr>
          </a:p>
        </p:txBody>
      </p:sp>
      <p:sp>
        <p:nvSpPr>
          <p:cNvPr id="9" name="椭圆 8"/>
          <p:cNvSpPr/>
          <p:nvPr/>
        </p:nvSpPr>
        <p:spPr>
          <a:xfrm>
            <a:off x="4880806" y="1958608"/>
            <a:ext cx="1161843" cy="1161842"/>
          </a:xfrm>
          <a:prstGeom prst="ellipse">
            <a:avLst/>
          </a:prstGeom>
          <a:solidFill>
            <a:schemeClr val="bg1"/>
          </a:solidFill>
          <a:ln w="63500" cap="flat" cmpd="sng" algn="ctr">
            <a:noFill/>
            <a:prstDash val="solid"/>
          </a:ln>
          <a:effectLst>
            <a:outerShdw blurRad="254000" dist="63500" dir="2700000" algn="tl" rotWithShape="0">
              <a:prstClr val="black">
                <a:alpha val="40000"/>
              </a:prstClr>
            </a:outerShdw>
          </a:effectLst>
        </p:spPr>
        <p:txBody>
          <a:bodyPr rtlCol="0" anchor="ctr"/>
          <a:lstStyle/>
          <a:p>
            <a:pPr algn="ctr" fontAlgn="auto">
              <a:lnSpc>
                <a:spcPct val="130000"/>
              </a:lnSpc>
              <a:spcBef>
                <a:spcPts val="0"/>
              </a:spcBef>
              <a:spcAft>
                <a:spcPts val="0"/>
              </a:spcAft>
              <a:defRPr/>
            </a:pPr>
            <a:endParaRPr lang="zh-CN" altLang="en-US" kern="0" dirty="0">
              <a:cs typeface="+mn-ea"/>
              <a:sym typeface="+mn-lt"/>
            </a:endParaRPr>
          </a:p>
        </p:txBody>
      </p:sp>
      <p:sp>
        <p:nvSpPr>
          <p:cNvPr id="10" name="圆角矩形 1"/>
          <p:cNvSpPr/>
          <p:nvPr/>
        </p:nvSpPr>
        <p:spPr>
          <a:xfrm>
            <a:off x="6250963" y="3794201"/>
            <a:ext cx="2265232" cy="126646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75000"/>
            </a:schemeClr>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dirty="0">
              <a:solidFill>
                <a:sysClr val="window" lastClr="FFFFFF"/>
              </a:solidFill>
              <a:cs typeface="+mn-ea"/>
              <a:sym typeface="+mn-lt"/>
            </a:endParaRPr>
          </a:p>
        </p:txBody>
      </p:sp>
      <p:sp>
        <p:nvSpPr>
          <p:cNvPr id="11" name="椭圆 10"/>
          <p:cNvSpPr/>
          <p:nvPr/>
        </p:nvSpPr>
        <p:spPr>
          <a:xfrm>
            <a:off x="6802658" y="4425071"/>
            <a:ext cx="1161843" cy="1161842"/>
          </a:xfrm>
          <a:prstGeom prst="ellipse">
            <a:avLst/>
          </a:prstGeom>
          <a:solidFill>
            <a:schemeClr val="bg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dirty="0">
              <a:solidFill>
                <a:sysClr val="window" lastClr="FFFFFF"/>
              </a:solidFill>
              <a:cs typeface="+mn-ea"/>
              <a:sym typeface="+mn-lt"/>
            </a:endParaRPr>
          </a:p>
        </p:txBody>
      </p:sp>
      <p:sp>
        <p:nvSpPr>
          <p:cNvPr id="12" name="圆角矩形 1"/>
          <p:cNvSpPr/>
          <p:nvPr/>
        </p:nvSpPr>
        <p:spPr>
          <a:xfrm flipV="1">
            <a:off x="8163385" y="2506573"/>
            <a:ext cx="2265232" cy="1266465"/>
          </a:xfrm>
          <a:custGeom>
            <a:avLst/>
            <a:gdLst/>
            <a:ahLst/>
            <a:cxnLst/>
            <a:rect l="l" t="t" r="r" b="b"/>
            <a:pathLst>
              <a:path w="2808312" h="2020010">
                <a:moveTo>
                  <a:pt x="0" y="0"/>
                </a:moveTo>
                <a:lnTo>
                  <a:pt x="422312" y="0"/>
                </a:lnTo>
                <a:lnTo>
                  <a:pt x="422312" y="1152430"/>
                </a:lnTo>
                <a:cubicBezTo>
                  <a:pt x="422312" y="1404581"/>
                  <a:pt x="626721" y="1608990"/>
                  <a:pt x="878872" y="1608990"/>
                </a:cubicBezTo>
                <a:lnTo>
                  <a:pt x="1909968" y="1608990"/>
                </a:lnTo>
                <a:cubicBezTo>
                  <a:pt x="2162119" y="1608990"/>
                  <a:pt x="2366528" y="1404581"/>
                  <a:pt x="2366528" y="1152430"/>
                </a:cubicBezTo>
                <a:lnTo>
                  <a:pt x="2366528" y="0"/>
                </a:lnTo>
                <a:lnTo>
                  <a:pt x="2808312" y="0"/>
                </a:lnTo>
                <a:lnTo>
                  <a:pt x="2808312" y="1313411"/>
                </a:lnTo>
                <a:cubicBezTo>
                  <a:pt x="2808312" y="1703655"/>
                  <a:pt x="2491957" y="2020010"/>
                  <a:pt x="2101713" y="2020010"/>
                </a:cubicBezTo>
                <a:lnTo>
                  <a:pt x="706599" y="2020010"/>
                </a:lnTo>
                <a:cubicBezTo>
                  <a:pt x="316355" y="2020010"/>
                  <a:pt x="0" y="1703655"/>
                  <a:pt x="0" y="1313411"/>
                </a:cubicBezTo>
                <a:close/>
              </a:path>
            </a:pathLst>
          </a:custGeom>
          <a:solidFill>
            <a:schemeClr val="bg1">
              <a:lumMod val="75000"/>
            </a:schemeClr>
          </a:solidFill>
          <a:ln w="25400" cap="flat" cmpd="sng" algn="ctr">
            <a:noFill/>
            <a:prstDash val="solid"/>
          </a:ln>
          <a:effectLst/>
        </p:spPr>
        <p:txBody>
          <a:bodyPr rtlCol="0" anchor="ctr"/>
          <a:lstStyle/>
          <a:p>
            <a:pPr algn="ctr" fontAlgn="auto">
              <a:lnSpc>
                <a:spcPct val="130000"/>
              </a:lnSpc>
              <a:spcBef>
                <a:spcPts val="0"/>
              </a:spcBef>
              <a:spcAft>
                <a:spcPts val="0"/>
              </a:spcAft>
              <a:defRPr/>
            </a:pPr>
            <a:endParaRPr lang="zh-CN" altLang="en-US" kern="0" dirty="0">
              <a:cs typeface="+mn-ea"/>
              <a:sym typeface="+mn-lt"/>
            </a:endParaRPr>
          </a:p>
        </p:txBody>
      </p:sp>
      <p:sp>
        <p:nvSpPr>
          <p:cNvPr id="13" name="椭圆 12"/>
          <p:cNvSpPr/>
          <p:nvPr/>
        </p:nvSpPr>
        <p:spPr>
          <a:xfrm>
            <a:off x="8715080" y="1958608"/>
            <a:ext cx="1161843" cy="1161842"/>
          </a:xfrm>
          <a:prstGeom prst="ellipse">
            <a:avLst/>
          </a:prstGeom>
          <a:solidFill>
            <a:schemeClr val="bg1"/>
          </a:solidFill>
          <a:ln w="63500" cap="flat" cmpd="sng" algn="ctr">
            <a:noFill/>
            <a:prstDash val="solid"/>
          </a:ln>
          <a:effectLst>
            <a:outerShdw blurRad="254000" dist="63500" dir="2700000" algn="tl" rotWithShape="0">
              <a:prstClr val="black">
                <a:alpha val="40000"/>
              </a:prstClr>
            </a:outerShdw>
          </a:effectLst>
        </p:spPr>
        <p:txBody>
          <a:bodyPr rtlCol="0" anchor="ctr"/>
          <a:lstStyle/>
          <a:p>
            <a:pPr algn="ctr">
              <a:lnSpc>
                <a:spcPct val="130000"/>
              </a:lnSpc>
            </a:pPr>
            <a:endParaRPr lang="zh-CN" altLang="en-US" kern="0" dirty="0">
              <a:cs typeface="+mn-ea"/>
              <a:sym typeface="+mn-lt"/>
            </a:endParaRPr>
          </a:p>
        </p:txBody>
      </p:sp>
      <p:sp>
        <p:nvSpPr>
          <p:cNvPr id="14" name="矩形 13"/>
          <p:cNvSpPr/>
          <p:nvPr/>
        </p:nvSpPr>
        <p:spPr>
          <a:xfrm>
            <a:off x="0" y="3773038"/>
            <a:ext cx="12192000" cy="110370"/>
          </a:xfrm>
          <a:prstGeom prst="rect">
            <a:avLst/>
          </a:prstGeom>
          <a:solidFill>
            <a:schemeClr val="bg1">
              <a:lumMod val="75000"/>
            </a:schemeClr>
          </a:solidFill>
          <a:ln w="25400" cap="flat" cmpd="sng" algn="ctr">
            <a:noFill/>
            <a:prstDash val="solid"/>
          </a:ln>
          <a:effectLst/>
        </p:spPr>
        <p:txBody>
          <a:bodyPr rot="0" spcFirstLastPara="0" vertOverflow="overflow" horzOverflow="overflow" vert="horz" wrap="square" lIns="96423" tIns="48212" rIns="96423" bIns="48212" numCol="1" spcCol="0" rtlCol="0" fromWordArt="0" anchor="ctr" anchorCtr="0" forceAA="0" compatLnSpc="1">
            <a:noAutofit/>
          </a:bodyPr>
          <a:lstStyle/>
          <a:p>
            <a:pPr algn="ctr" fontAlgn="auto">
              <a:lnSpc>
                <a:spcPct val="130000"/>
              </a:lnSpc>
              <a:spcBef>
                <a:spcPts val="0"/>
              </a:spcBef>
              <a:spcAft>
                <a:spcPts val="0"/>
              </a:spcAft>
              <a:defRPr/>
            </a:pPr>
            <a:endParaRPr lang="en-US" kern="0" dirty="0">
              <a:cs typeface="+mn-ea"/>
              <a:sym typeface="+mn-lt"/>
            </a:endParaRPr>
          </a:p>
        </p:txBody>
      </p:sp>
      <p:sp>
        <p:nvSpPr>
          <p:cNvPr id="15" name="TextBox 28"/>
          <p:cNvSpPr txBox="1"/>
          <p:nvPr/>
        </p:nvSpPr>
        <p:spPr>
          <a:xfrm flipH="1">
            <a:off x="3040935" y="4735694"/>
            <a:ext cx="995574"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000" b="0" dirty="0">
                <a:solidFill>
                  <a:srgbClr val="053A6F"/>
                </a:solidFill>
                <a:latin typeface="+mn-lt"/>
                <a:ea typeface="+mn-ea"/>
                <a:cs typeface="+mn-ea"/>
                <a:sym typeface="+mn-lt"/>
              </a:rPr>
              <a:t>YOUR TITLE</a:t>
            </a:r>
            <a:endParaRPr lang="zh-CN" altLang="en-US" sz="2000" b="0" dirty="0">
              <a:solidFill>
                <a:srgbClr val="053A6F"/>
              </a:solidFill>
              <a:latin typeface="+mn-lt"/>
              <a:ea typeface="+mn-ea"/>
              <a:cs typeface="+mn-ea"/>
              <a:sym typeface="+mn-lt"/>
            </a:endParaRPr>
          </a:p>
        </p:txBody>
      </p:sp>
      <p:sp>
        <p:nvSpPr>
          <p:cNvPr id="16" name="TextBox 29"/>
          <p:cNvSpPr txBox="1"/>
          <p:nvPr/>
        </p:nvSpPr>
        <p:spPr>
          <a:xfrm flipH="1">
            <a:off x="4957355" y="2269230"/>
            <a:ext cx="995574"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000" b="0" dirty="0">
                <a:solidFill>
                  <a:srgbClr val="053A6F"/>
                </a:solidFill>
                <a:latin typeface="+mn-lt"/>
                <a:ea typeface="+mn-ea"/>
                <a:cs typeface="+mn-ea"/>
                <a:sym typeface="+mn-lt"/>
              </a:rPr>
              <a:t>YOUR TITLE</a:t>
            </a:r>
            <a:endParaRPr lang="zh-CN" altLang="en-US" sz="2000" b="0" dirty="0">
              <a:solidFill>
                <a:srgbClr val="053A6F"/>
              </a:solidFill>
              <a:latin typeface="+mn-lt"/>
              <a:ea typeface="+mn-ea"/>
              <a:cs typeface="+mn-ea"/>
              <a:sym typeface="+mn-lt"/>
            </a:endParaRPr>
          </a:p>
        </p:txBody>
      </p:sp>
      <p:sp>
        <p:nvSpPr>
          <p:cNvPr id="17" name="TextBox 30"/>
          <p:cNvSpPr txBox="1"/>
          <p:nvPr/>
        </p:nvSpPr>
        <p:spPr>
          <a:xfrm flipH="1">
            <a:off x="8791629" y="2269230"/>
            <a:ext cx="995574"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000" b="0" dirty="0">
                <a:solidFill>
                  <a:srgbClr val="053A6F"/>
                </a:solidFill>
                <a:latin typeface="+mn-lt"/>
                <a:ea typeface="+mn-ea"/>
                <a:cs typeface="+mn-ea"/>
                <a:sym typeface="+mn-lt"/>
              </a:rPr>
              <a:t>YOUR TITLE</a:t>
            </a:r>
            <a:endParaRPr lang="zh-CN" altLang="en-US" sz="2000" b="0" dirty="0">
              <a:solidFill>
                <a:srgbClr val="053A6F"/>
              </a:solidFill>
              <a:latin typeface="+mn-lt"/>
              <a:ea typeface="+mn-ea"/>
              <a:cs typeface="+mn-ea"/>
              <a:sym typeface="+mn-lt"/>
            </a:endParaRPr>
          </a:p>
        </p:txBody>
      </p:sp>
      <p:sp>
        <p:nvSpPr>
          <p:cNvPr id="18" name="TextBox 31"/>
          <p:cNvSpPr txBox="1"/>
          <p:nvPr/>
        </p:nvSpPr>
        <p:spPr>
          <a:xfrm flipH="1">
            <a:off x="6879206" y="4735694"/>
            <a:ext cx="995574"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pitchFamily="34" charset="-122"/>
              </a:defRPr>
            </a:lvl1pPr>
          </a:lstStyle>
          <a:p>
            <a:pPr algn="ctr" fontAlgn="auto">
              <a:spcBef>
                <a:spcPts val="0"/>
              </a:spcBef>
              <a:spcAft>
                <a:spcPts val="0"/>
              </a:spcAft>
              <a:defRPr/>
            </a:pPr>
            <a:r>
              <a:rPr lang="en-US" altLang="zh-CN" sz="2000" b="0" dirty="0">
                <a:solidFill>
                  <a:srgbClr val="053A6F"/>
                </a:solidFill>
                <a:latin typeface="+mn-lt"/>
                <a:ea typeface="+mn-ea"/>
                <a:cs typeface="+mn-ea"/>
                <a:sym typeface="+mn-lt"/>
              </a:rPr>
              <a:t>YOUR TITLE</a:t>
            </a:r>
            <a:endParaRPr lang="zh-CN" altLang="en-US" sz="2000" b="0" dirty="0">
              <a:solidFill>
                <a:srgbClr val="053A6F"/>
              </a:solidFill>
              <a:latin typeface="+mn-lt"/>
              <a:ea typeface="+mn-ea"/>
              <a:cs typeface="+mn-ea"/>
              <a:sym typeface="+mn-lt"/>
            </a:endParaRPr>
          </a:p>
        </p:txBody>
      </p:sp>
      <p:sp>
        <p:nvSpPr>
          <p:cNvPr id="19" name="TextBox 23"/>
          <p:cNvSpPr txBox="1"/>
          <p:nvPr/>
        </p:nvSpPr>
        <p:spPr>
          <a:xfrm>
            <a:off x="1577277" y="2566483"/>
            <a:ext cx="2333175"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20" name="TextBox 24"/>
          <p:cNvSpPr txBox="1"/>
          <p:nvPr/>
        </p:nvSpPr>
        <p:spPr>
          <a:xfrm>
            <a:off x="1577278" y="2250036"/>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21" name="TextBox 23"/>
          <p:cNvSpPr txBox="1"/>
          <p:nvPr/>
        </p:nvSpPr>
        <p:spPr>
          <a:xfrm>
            <a:off x="4295077" y="5487483"/>
            <a:ext cx="2333175"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22" name="TextBox 24"/>
          <p:cNvSpPr txBox="1"/>
          <p:nvPr/>
        </p:nvSpPr>
        <p:spPr>
          <a:xfrm>
            <a:off x="4295078" y="5171036"/>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23" name="TextBox 23"/>
          <p:cNvSpPr txBox="1"/>
          <p:nvPr/>
        </p:nvSpPr>
        <p:spPr>
          <a:xfrm>
            <a:off x="6212777" y="1601283"/>
            <a:ext cx="2333175"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24" name="TextBox 24"/>
          <p:cNvSpPr txBox="1"/>
          <p:nvPr/>
        </p:nvSpPr>
        <p:spPr>
          <a:xfrm>
            <a:off x="6212778" y="1284836"/>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25" name="TextBox 23"/>
          <p:cNvSpPr txBox="1"/>
          <p:nvPr/>
        </p:nvSpPr>
        <p:spPr>
          <a:xfrm>
            <a:off x="8905177" y="4547683"/>
            <a:ext cx="2333175"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26" name="TextBox 24"/>
          <p:cNvSpPr txBox="1"/>
          <p:nvPr/>
        </p:nvSpPr>
        <p:spPr>
          <a:xfrm>
            <a:off x="8905178" y="4231236"/>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250" fill="hold"/>
                                        <p:tgtEl>
                                          <p:spTgt spid="14"/>
                                        </p:tgtEl>
                                        <p:attrNameLst>
                                          <p:attrName>ppt_x</p:attrName>
                                        </p:attrNameLst>
                                      </p:cBhvr>
                                      <p:tavLst>
                                        <p:tav tm="0">
                                          <p:val>
                                            <p:strVal val="0-#ppt_w/2"/>
                                          </p:val>
                                        </p:tav>
                                        <p:tav tm="100000">
                                          <p:val>
                                            <p:strVal val="#ppt_x"/>
                                          </p:val>
                                        </p:tav>
                                      </p:tavLst>
                                    </p:anim>
                                    <p:anim calcmode="lin" valueType="num">
                                      <p:cBhvr additive="base">
                                        <p:cTn id="8" dur="2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50" fill="hold"/>
                                        <p:tgtEl>
                                          <p:spTgt spid="6"/>
                                        </p:tgtEl>
                                        <p:attrNameLst>
                                          <p:attrName>ppt_x</p:attrName>
                                        </p:attrNameLst>
                                      </p:cBhvr>
                                      <p:tavLst>
                                        <p:tav tm="0">
                                          <p:val>
                                            <p:strVal val="#ppt_x"/>
                                          </p:val>
                                        </p:tav>
                                        <p:tav tm="100000">
                                          <p:val>
                                            <p:strVal val="#ppt_x"/>
                                          </p:val>
                                        </p:tav>
                                      </p:tavLst>
                                    </p:anim>
                                    <p:anim calcmode="lin" valueType="num">
                                      <p:cBhvr additive="base">
                                        <p:cTn id="14" dur="250" fill="hold"/>
                                        <p:tgtEl>
                                          <p:spTgt spid="6"/>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250" fill="hold"/>
                                        <p:tgtEl>
                                          <p:spTgt spid="15"/>
                                        </p:tgtEl>
                                        <p:attrNameLst>
                                          <p:attrName>ppt_x</p:attrName>
                                        </p:attrNameLst>
                                      </p:cBhvr>
                                      <p:tavLst>
                                        <p:tav tm="0">
                                          <p:val>
                                            <p:strVal val="#ppt_x"/>
                                          </p:val>
                                        </p:tav>
                                        <p:tav tm="100000">
                                          <p:val>
                                            <p:strVal val="#ppt_x"/>
                                          </p:val>
                                        </p:tav>
                                      </p:tavLst>
                                    </p:anim>
                                    <p:anim calcmode="lin" valueType="num">
                                      <p:cBhvr additive="base">
                                        <p:cTn id="22" dur="2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250" fill="hold"/>
                                        <p:tgtEl>
                                          <p:spTgt spid="9"/>
                                        </p:tgtEl>
                                        <p:attrNameLst>
                                          <p:attrName>ppt_x</p:attrName>
                                        </p:attrNameLst>
                                      </p:cBhvr>
                                      <p:tavLst>
                                        <p:tav tm="0">
                                          <p:val>
                                            <p:strVal val="#ppt_x"/>
                                          </p:val>
                                        </p:tav>
                                        <p:tav tm="100000">
                                          <p:val>
                                            <p:strVal val="#ppt_x"/>
                                          </p:val>
                                        </p:tav>
                                      </p:tavLst>
                                    </p:anim>
                                    <p:anim calcmode="lin" valueType="num">
                                      <p:cBhvr additive="base">
                                        <p:cTn id="32" dur="250" fill="hold"/>
                                        <p:tgtEl>
                                          <p:spTgt spid="9"/>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250" fill="hold"/>
                                        <p:tgtEl>
                                          <p:spTgt spid="16"/>
                                        </p:tgtEl>
                                        <p:attrNameLst>
                                          <p:attrName>ppt_x</p:attrName>
                                        </p:attrNameLst>
                                      </p:cBhvr>
                                      <p:tavLst>
                                        <p:tav tm="0">
                                          <p:val>
                                            <p:strVal val="#ppt_x"/>
                                          </p:val>
                                        </p:tav>
                                        <p:tav tm="100000">
                                          <p:val>
                                            <p:strVal val="#ppt_x"/>
                                          </p:val>
                                        </p:tav>
                                      </p:tavLst>
                                    </p:anim>
                                    <p:anim calcmode="lin" valueType="num">
                                      <p:cBhvr additive="base">
                                        <p:cTn id="36" dur="25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250" fill="hold"/>
                                        <p:tgtEl>
                                          <p:spTgt spid="10"/>
                                        </p:tgtEl>
                                        <p:attrNameLst>
                                          <p:attrName>ppt_x</p:attrName>
                                        </p:attrNameLst>
                                      </p:cBhvr>
                                      <p:tavLst>
                                        <p:tav tm="0">
                                          <p:val>
                                            <p:strVal val="#ppt_x"/>
                                          </p:val>
                                        </p:tav>
                                        <p:tav tm="100000">
                                          <p:val>
                                            <p:strVal val="#ppt_x"/>
                                          </p:val>
                                        </p:tav>
                                      </p:tavLst>
                                    </p:anim>
                                    <p:anim calcmode="lin" valueType="num">
                                      <p:cBhvr additive="base">
                                        <p:cTn id="42" dur="250" fill="hold"/>
                                        <p:tgtEl>
                                          <p:spTgt spid="1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additive="base">
                                        <p:cTn id="45" dur="250" fill="hold"/>
                                        <p:tgtEl>
                                          <p:spTgt spid="11"/>
                                        </p:tgtEl>
                                        <p:attrNameLst>
                                          <p:attrName>ppt_x</p:attrName>
                                        </p:attrNameLst>
                                      </p:cBhvr>
                                      <p:tavLst>
                                        <p:tav tm="0">
                                          <p:val>
                                            <p:strVal val="#ppt_x"/>
                                          </p:val>
                                        </p:tav>
                                        <p:tav tm="100000">
                                          <p:val>
                                            <p:strVal val="#ppt_x"/>
                                          </p:val>
                                        </p:tav>
                                      </p:tavLst>
                                    </p:anim>
                                    <p:anim calcmode="lin" valueType="num">
                                      <p:cBhvr additive="base">
                                        <p:cTn id="46" dur="250" fill="hold"/>
                                        <p:tgtEl>
                                          <p:spTgt spid="11"/>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anim calcmode="lin" valueType="num">
                                      <p:cBhvr additive="base">
                                        <p:cTn id="49" dur="250" fill="hold"/>
                                        <p:tgtEl>
                                          <p:spTgt spid="18"/>
                                        </p:tgtEl>
                                        <p:attrNameLst>
                                          <p:attrName>ppt_x</p:attrName>
                                        </p:attrNameLst>
                                      </p:cBhvr>
                                      <p:tavLst>
                                        <p:tav tm="0">
                                          <p:val>
                                            <p:strVal val="#ppt_x"/>
                                          </p:val>
                                        </p:tav>
                                        <p:tav tm="100000">
                                          <p:val>
                                            <p:strVal val="#ppt_x"/>
                                          </p:val>
                                        </p:tav>
                                      </p:tavLst>
                                    </p:anim>
                                    <p:anim calcmode="lin" valueType="num">
                                      <p:cBhvr additive="base">
                                        <p:cTn id="50" dur="25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1"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 calcmode="lin" valueType="num">
                                      <p:cBhvr additive="base">
                                        <p:cTn id="55" dur="250" fill="hold"/>
                                        <p:tgtEl>
                                          <p:spTgt spid="12"/>
                                        </p:tgtEl>
                                        <p:attrNameLst>
                                          <p:attrName>ppt_x</p:attrName>
                                        </p:attrNameLst>
                                      </p:cBhvr>
                                      <p:tavLst>
                                        <p:tav tm="0">
                                          <p:val>
                                            <p:strVal val="#ppt_x"/>
                                          </p:val>
                                        </p:tav>
                                        <p:tav tm="100000">
                                          <p:val>
                                            <p:strVal val="#ppt_x"/>
                                          </p:val>
                                        </p:tav>
                                      </p:tavLst>
                                    </p:anim>
                                    <p:anim calcmode="lin" valueType="num">
                                      <p:cBhvr additive="base">
                                        <p:cTn id="56" dur="250" fill="hold"/>
                                        <p:tgtEl>
                                          <p:spTgt spid="12"/>
                                        </p:tgtEl>
                                        <p:attrNameLst>
                                          <p:attrName>ppt_y</p:attrName>
                                        </p:attrNameLst>
                                      </p:cBhvr>
                                      <p:tavLst>
                                        <p:tav tm="0">
                                          <p:val>
                                            <p:strVal val="0-#ppt_h/2"/>
                                          </p:val>
                                        </p:tav>
                                        <p:tav tm="100000">
                                          <p:val>
                                            <p:strVal val="#ppt_y"/>
                                          </p:val>
                                        </p:tav>
                                      </p:tavLst>
                                    </p:anim>
                                  </p:childTnLst>
                                </p:cTn>
                              </p:par>
                              <p:par>
                                <p:cTn id="57" presetID="2" presetClass="entr" presetSubtype="1"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250" fill="hold"/>
                                        <p:tgtEl>
                                          <p:spTgt spid="13"/>
                                        </p:tgtEl>
                                        <p:attrNameLst>
                                          <p:attrName>ppt_x</p:attrName>
                                        </p:attrNameLst>
                                      </p:cBhvr>
                                      <p:tavLst>
                                        <p:tav tm="0">
                                          <p:val>
                                            <p:strVal val="#ppt_x"/>
                                          </p:val>
                                        </p:tav>
                                        <p:tav tm="100000">
                                          <p:val>
                                            <p:strVal val="#ppt_x"/>
                                          </p:val>
                                        </p:tav>
                                      </p:tavLst>
                                    </p:anim>
                                    <p:anim calcmode="lin" valueType="num">
                                      <p:cBhvr additive="base">
                                        <p:cTn id="60" dur="250" fill="hold"/>
                                        <p:tgtEl>
                                          <p:spTgt spid="13"/>
                                        </p:tgtEl>
                                        <p:attrNameLst>
                                          <p:attrName>ppt_y</p:attrName>
                                        </p:attrNameLst>
                                      </p:cBhvr>
                                      <p:tavLst>
                                        <p:tav tm="0">
                                          <p:val>
                                            <p:strVal val="0-#ppt_h/2"/>
                                          </p:val>
                                        </p:tav>
                                        <p:tav tm="100000">
                                          <p:val>
                                            <p:strVal val="#ppt_y"/>
                                          </p:val>
                                        </p:tav>
                                      </p:tavLst>
                                    </p:anim>
                                  </p:childTnLst>
                                </p:cTn>
                              </p:par>
                              <p:par>
                                <p:cTn id="61" presetID="2" presetClass="entr" presetSubtype="1"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250" fill="hold"/>
                                        <p:tgtEl>
                                          <p:spTgt spid="17"/>
                                        </p:tgtEl>
                                        <p:attrNameLst>
                                          <p:attrName>ppt_x</p:attrName>
                                        </p:attrNameLst>
                                      </p:cBhvr>
                                      <p:tavLst>
                                        <p:tav tm="0">
                                          <p:val>
                                            <p:strVal val="#ppt_x"/>
                                          </p:val>
                                        </p:tav>
                                        <p:tav tm="100000">
                                          <p:val>
                                            <p:strVal val="#ppt_x"/>
                                          </p:val>
                                        </p:tav>
                                      </p:tavLst>
                                    </p:anim>
                                    <p:anim calcmode="lin" valueType="num">
                                      <p:cBhvr additive="base">
                                        <p:cTn id="64" dur="250" fill="hold"/>
                                        <p:tgtEl>
                                          <p:spTgt spid="17"/>
                                        </p:tgtEl>
                                        <p:attrNameLst>
                                          <p:attrName>ppt_y</p:attrName>
                                        </p:attrNameLst>
                                      </p:cBhvr>
                                      <p:tavLst>
                                        <p:tav tm="0">
                                          <p:val>
                                            <p:strVal val="0-#ppt_h/2"/>
                                          </p:val>
                                        </p:tav>
                                        <p:tav tm="100000">
                                          <p:val>
                                            <p:strVal val="#ppt_y"/>
                                          </p:val>
                                        </p:tav>
                                      </p:tavLst>
                                    </p:anim>
                                  </p:childTnLst>
                                </p:cTn>
                              </p:par>
                            </p:childTnLst>
                          </p:cTn>
                        </p:par>
                        <p:par>
                          <p:cTn id="65" fill="hold">
                            <p:stCondLst>
                              <p:cond delay="500"/>
                            </p:stCondLst>
                            <p:childTnLst>
                              <p:par>
                                <p:cTn id="66" presetID="12" presetClass="entr" presetSubtype="8"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p:tgtEl>
                                          <p:spTgt spid="19"/>
                                        </p:tgtEl>
                                        <p:attrNameLst>
                                          <p:attrName>ppt_x</p:attrName>
                                        </p:attrNameLst>
                                      </p:cBhvr>
                                      <p:tavLst>
                                        <p:tav tm="0">
                                          <p:val>
                                            <p:strVal val="#ppt_x-#ppt_w*1.125000"/>
                                          </p:val>
                                        </p:tav>
                                        <p:tav tm="100000">
                                          <p:val>
                                            <p:strVal val="#ppt_x"/>
                                          </p:val>
                                        </p:tav>
                                      </p:tavLst>
                                    </p:anim>
                                    <p:animEffect transition="in" filter="wipe(right)">
                                      <p:cBhvr>
                                        <p:cTn id="69" dur="500"/>
                                        <p:tgtEl>
                                          <p:spTgt spid="19"/>
                                        </p:tgtEl>
                                      </p:cBhvr>
                                    </p:animEffect>
                                  </p:childTnLst>
                                </p:cTn>
                              </p:par>
                              <p:par>
                                <p:cTn id="70" presetID="12" presetClass="entr" presetSubtype="8" fill="hold" grpId="0" nodeType="with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500"/>
                                        <p:tgtEl>
                                          <p:spTgt spid="20"/>
                                        </p:tgtEl>
                                        <p:attrNameLst>
                                          <p:attrName>ppt_x</p:attrName>
                                        </p:attrNameLst>
                                      </p:cBhvr>
                                      <p:tavLst>
                                        <p:tav tm="0">
                                          <p:val>
                                            <p:strVal val="#ppt_x-#ppt_w*1.125000"/>
                                          </p:val>
                                        </p:tav>
                                        <p:tav tm="100000">
                                          <p:val>
                                            <p:strVal val="#ppt_x"/>
                                          </p:val>
                                        </p:tav>
                                      </p:tavLst>
                                    </p:anim>
                                    <p:animEffect transition="in" filter="wipe(right)">
                                      <p:cBhvr>
                                        <p:cTn id="73" dur="500"/>
                                        <p:tgtEl>
                                          <p:spTgt spid="20"/>
                                        </p:tgtEl>
                                      </p:cBhvr>
                                    </p:animEffect>
                                  </p:childTnLst>
                                </p:cTn>
                              </p:par>
                            </p:childTnLst>
                          </p:cTn>
                        </p:par>
                        <p:par>
                          <p:cTn id="74" fill="hold">
                            <p:stCondLst>
                              <p:cond delay="1000"/>
                            </p:stCondLst>
                            <p:childTnLst>
                              <p:par>
                                <p:cTn id="75" presetID="12" presetClass="entr" presetSubtype="8" fill="hold" grpId="0" nodeType="after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p:tgtEl>
                                          <p:spTgt spid="21"/>
                                        </p:tgtEl>
                                        <p:attrNameLst>
                                          <p:attrName>ppt_x</p:attrName>
                                        </p:attrNameLst>
                                      </p:cBhvr>
                                      <p:tavLst>
                                        <p:tav tm="0">
                                          <p:val>
                                            <p:strVal val="#ppt_x-#ppt_w*1.125000"/>
                                          </p:val>
                                        </p:tav>
                                        <p:tav tm="100000">
                                          <p:val>
                                            <p:strVal val="#ppt_x"/>
                                          </p:val>
                                        </p:tav>
                                      </p:tavLst>
                                    </p:anim>
                                    <p:animEffect transition="in" filter="wipe(right)">
                                      <p:cBhvr>
                                        <p:cTn id="78" dur="500"/>
                                        <p:tgtEl>
                                          <p:spTgt spid="21"/>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additive="base">
                                        <p:cTn id="81" dur="500"/>
                                        <p:tgtEl>
                                          <p:spTgt spid="22"/>
                                        </p:tgtEl>
                                        <p:attrNameLst>
                                          <p:attrName>ppt_x</p:attrName>
                                        </p:attrNameLst>
                                      </p:cBhvr>
                                      <p:tavLst>
                                        <p:tav tm="0">
                                          <p:val>
                                            <p:strVal val="#ppt_x-#ppt_w*1.125000"/>
                                          </p:val>
                                        </p:tav>
                                        <p:tav tm="100000">
                                          <p:val>
                                            <p:strVal val="#ppt_x"/>
                                          </p:val>
                                        </p:tav>
                                      </p:tavLst>
                                    </p:anim>
                                    <p:animEffect transition="in" filter="wipe(right)">
                                      <p:cBhvr>
                                        <p:cTn id="82" dur="500"/>
                                        <p:tgtEl>
                                          <p:spTgt spid="22"/>
                                        </p:tgtEl>
                                      </p:cBhvr>
                                    </p:animEffect>
                                  </p:childTnLst>
                                </p:cTn>
                              </p:par>
                            </p:childTnLst>
                          </p:cTn>
                        </p:par>
                        <p:par>
                          <p:cTn id="83" fill="hold">
                            <p:stCondLst>
                              <p:cond delay="1500"/>
                            </p:stCondLst>
                            <p:childTnLst>
                              <p:par>
                                <p:cTn id="84" presetID="12" presetClass="entr" presetSubtype="8" fill="hold" grpId="0" nodeType="afterEffect">
                                  <p:stCondLst>
                                    <p:cond delay="0"/>
                                  </p:stCondLst>
                                  <p:childTnLst>
                                    <p:set>
                                      <p:cBhvr>
                                        <p:cTn id="85" dur="1" fill="hold">
                                          <p:stCondLst>
                                            <p:cond delay="0"/>
                                          </p:stCondLst>
                                        </p:cTn>
                                        <p:tgtEl>
                                          <p:spTgt spid="23"/>
                                        </p:tgtEl>
                                        <p:attrNameLst>
                                          <p:attrName>style.visibility</p:attrName>
                                        </p:attrNameLst>
                                      </p:cBhvr>
                                      <p:to>
                                        <p:strVal val="visible"/>
                                      </p:to>
                                    </p:set>
                                    <p:anim calcmode="lin" valueType="num">
                                      <p:cBhvr additive="base">
                                        <p:cTn id="86" dur="500"/>
                                        <p:tgtEl>
                                          <p:spTgt spid="23"/>
                                        </p:tgtEl>
                                        <p:attrNameLst>
                                          <p:attrName>ppt_x</p:attrName>
                                        </p:attrNameLst>
                                      </p:cBhvr>
                                      <p:tavLst>
                                        <p:tav tm="0">
                                          <p:val>
                                            <p:strVal val="#ppt_x-#ppt_w*1.125000"/>
                                          </p:val>
                                        </p:tav>
                                        <p:tav tm="100000">
                                          <p:val>
                                            <p:strVal val="#ppt_x"/>
                                          </p:val>
                                        </p:tav>
                                      </p:tavLst>
                                    </p:anim>
                                    <p:animEffect transition="in" filter="wipe(right)">
                                      <p:cBhvr>
                                        <p:cTn id="87" dur="500"/>
                                        <p:tgtEl>
                                          <p:spTgt spid="23"/>
                                        </p:tgtEl>
                                      </p:cBhvr>
                                    </p:animEffect>
                                  </p:childTnLst>
                                </p:cTn>
                              </p:par>
                              <p:par>
                                <p:cTn id="88" presetID="12" presetClass="entr" presetSubtype="8" fill="hold" grpId="0" nodeType="with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additive="base">
                                        <p:cTn id="90" dur="500"/>
                                        <p:tgtEl>
                                          <p:spTgt spid="24"/>
                                        </p:tgtEl>
                                        <p:attrNameLst>
                                          <p:attrName>ppt_x</p:attrName>
                                        </p:attrNameLst>
                                      </p:cBhvr>
                                      <p:tavLst>
                                        <p:tav tm="0">
                                          <p:val>
                                            <p:strVal val="#ppt_x-#ppt_w*1.125000"/>
                                          </p:val>
                                        </p:tav>
                                        <p:tav tm="100000">
                                          <p:val>
                                            <p:strVal val="#ppt_x"/>
                                          </p:val>
                                        </p:tav>
                                      </p:tavLst>
                                    </p:anim>
                                    <p:animEffect transition="in" filter="wipe(right)">
                                      <p:cBhvr>
                                        <p:cTn id="91" dur="500"/>
                                        <p:tgtEl>
                                          <p:spTgt spid="24"/>
                                        </p:tgtEl>
                                      </p:cBhvr>
                                    </p:animEffect>
                                  </p:childTnLst>
                                </p:cTn>
                              </p:par>
                            </p:childTnLst>
                          </p:cTn>
                        </p:par>
                        <p:par>
                          <p:cTn id="92" fill="hold">
                            <p:stCondLst>
                              <p:cond delay="2000"/>
                            </p:stCondLst>
                            <p:childTnLst>
                              <p:par>
                                <p:cTn id="93" presetID="12" presetClass="entr" presetSubtype="8" fill="hold" grpId="0" nodeType="afterEffect">
                                  <p:stCondLst>
                                    <p:cond delay="0"/>
                                  </p:stCondLst>
                                  <p:childTnLst>
                                    <p:set>
                                      <p:cBhvr>
                                        <p:cTn id="94" dur="1" fill="hold">
                                          <p:stCondLst>
                                            <p:cond delay="0"/>
                                          </p:stCondLst>
                                        </p:cTn>
                                        <p:tgtEl>
                                          <p:spTgt spid="25"/>
                                        </p:tgtEl>
                                        <p:attrNameLst>
                                          <p:attrName>style.visibility</p:attrName>
                                        </p:attrNameLst>
                                      </p:cBhvr>
                                      <p:to>
                                        <p:strVal val="visible"/>
                                      </p:to>
                                    </p:set>
                                    <p:anim calcmode="lin" valueType="num">
                                      <p:cBhvr additive="base">
                                        <p:cTn id="95" dur="500"/>
                                        <p:tgtEl>
                                          <p:spTgt spid="25"/>
                                        </p:tgtEl>
                                        <p:attrNameLst>
                                          <p:attrName>ppt_x</p:attrName>
                                        </p:attrNameLst>
                                      </p:cBhvr>
                                      <p:tavLst>
                                        <p:tav tm="0">
                                          <p:val>
                                            <p:strVal val="#ppt_x-#ppt_w*1.125000"/>
                                          </p:val>
                                        </p:tav>
                                        <p:tav tm="100000">
                                          <p:val>
                                            <p:strVal val="#ppt_x"/>
                                          </p:val>
                                        </p:tav>
                                      </p:tavLst>
                                    </p:anim>
                                    <p:animEffect transition="in" filter="wipe(right)">
                                      <p:cBhvr>
                                        <p:cTn id="96" dur="500"/>
                                        <p:tgtEl>
                                          <p:spTgt spid="25"/>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26"/>
                                        </p:tgtEl>
                                        <p:attrNameLst>
                                          <p:attrName>style.visibility</p:attrName>
                                        </p:attrNameLst>
                                      </p:cBhvr>
                                      <p:to>
                                        <p:strVal val="visible"/>
                                      </p:to>
                                    </p:set>
                                    <p:anim calcmode="lin" valueType="num">
                                      <p:cBhvr additive="base">
                                        <p:cTn id="99" dur="500"/>
                                        <p:tgtEl>
                                          <p:spTgt spid="26"/>
                                        </p:tgtEl>
                                        <p:attrNameLst>
                                          <p:attrName>ppt_x</p:attrName>
                                        </p:attrNameLst>
                                      </p:cBhvr>
                                      <p:tavLst>
                                        <p:tav tm="0">
                                          <p:val>
                                            <p:strVal val="#ppt_x-#ppt_w*1.125000"/>
                                          </p:val>
                                        </p:tav>
                                        <p:tav tm="100000">
                                          <p:val>
                                            <p:strVal val="#ppt_x"/>
                                          </p:val>
                                        </p:tav>
                                      </p:tavLst>
                                    </p:anim>
                                    <p:animEffect transition="in" filter="wipe(right)">
                                      <p:cBhvr>
                                        <p:cTn id="10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P spid="17" grpId="0"/>
      <p:bldP spid="18" grpId="0"/>
      <p:bldP spid="19" grpId="0"/>
      <p:bldP spid="20" grpId="0"/>
      <p:bldP spid="21" grpId="0"/>
      <p:bldP spid="22" grpId="0"/>
      <p:bldP spid="23" grpId="0"/>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sp>
        <p:nvSpPr>
          <p:cNvPr id="6" name="矩形: 圆角 7"/>
          <p:cNvSpPr/>
          <p:nvPr/>
        </p:nvSpPr>
        <p:spPr>
          <a:xfrm>
            <a:off x="3026685" y="1955348"/>
            <a:ext cx="5491131" cy="4544618"/>
          </a:xfrm>
          <a:prstGeom prst="roundRect">
            <a:avLst>
              <a:gd name="adj" fmla="val 1337"/>
            </a:avLst>
          </a:prstGeom>
          <a:noFill/>
          <a:ln>
            <a:gradFill>
              <a:gsLst>
                <a:gs pos="0">
                  <a:srgbClr val="FEEA74">
                    <a:alpha val="5000"/>
                  </a:srgbClr>
                </a:gs>
                <a:gs pos="50000">
                  <a:srgbClr val="FEEA74">
                    <a:alpha val="25000"/>
                  </a:srgbClr>
                </a:gs>
                <a:gs pos="100000">
                  <a:srgbClr val="FEEA74">
                    <a:alpha val="75000"/>
                  </a:srgbClr>
                </a:gs>
              </a:gsLst>
              <a:lin ang="81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aphicFrame>
        <p:nvGraphicFramePr>
          <p:cNvPr id="7" name="图表 6"/>
          <p:cNvGraphicFramePr/>
          <p:nvPr/>
        </p:nvGraphicFramePr>
        <p:xfrm>
          <a:off x="3524349" y="1567520"/>
          <a:ext cx="5156835" cy="4651590"/>
        </p:xfrm>
        <a:graphic>
          <a:graphicData uri="http://schemas.openxmlformats.org/drawingml/2006/chart">
            <c:chart xmlns:c="http://schemas.openxmlformats.org/drawingml/2006/chart" xmlns:r="http://schemas.openxmlformats.org/officeDocument/2006/relationships" r:id="rId1"/>
          </a:graphicData>
        </a:graphic>
      </p:graphicFrame>
      <p:grpSp>
        <p:nvGrpSpPr>
          <p:cNvPr id="8" name="组合 7"/>
          <p:cNvGrpSpPr/>
          <p:nvPr/>
        </p:nvGrpSpPr>
        <p:grpSpPr>
          <a:xfrm>
            <a:off x="811808" y="2502143"/>
            <a:ext cx="500598" cy="500598"/>
            <a:chOff x="8933688" y="2395977"/>
            <a:chExt cx="1068155" cy="1068155"/>
          </a:xfrm>
        </p:grpSpPr>
        <p:sp>
          <p:nvSpPr>
            <p:cNvPr id="9" name="椭圆 8"/>
            <p:cNvSpPr/>
            <p:nvPr/>
          </p:nvSpPr>
          <p:spPr>
            <a:xfrm>
              <a:off x="8933688" y="2395977"/>
              <a:ext cx="1068155" cy="1068155"/>
            </a:xfrm>
            <a:prstGeom prst="ellips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乘号 9"/>
            <p:cNvSpPr/>
            <p:nvPr/>
          </p:nvSpPr>
          <p:spPr>
            <a:xfrm rot="2700000">
              <a:off x="9070844" y="2533133"/>
              <a:ext cx="793844" cy="793844"/>
            </a:xfrm>
            <a:prstGeom prst="mathMultiply">
              <a:avLst>
                <a:gd name="adj1" fmla="val 15647"/>
              </a:avLst>
            </a:prstGeom>
            <a:solidFill>
              <a:srgbClr val="053A6F"/>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813275" y="2993084"/>
            <a:ext cx="2804996" cy="400110"/>
          </a:xfrm>
          <a:prstGeom prst="rect">
            <a:avLst/>
          </a:prstGeom>
          <a:noFill/>
        </p:spPr>
        <p:txBody>
          <a:bodyPr vert="horz" wrap="square" rtlCol="0">
            <a:spAutoFit/>
          </a:bodyPr>
          <a:lstStyle/>
          <a:p>
            <a:r>
              <a:rPr lang="zh-CN" altLang="en-US" sz="2000" dirty="0">
                <a:solidFill>
                  <a:schemeClr val="bg1"/>
                </a:solidFill>
                <a:latin typeface="方正正黑简体" panose="02000000000000000000" pitchFamily="2" charset="-122"/>
                <a:ea typeface="方正正黑简体" panose="02000000000000000000" pitchFamily="2" charset="-122"/>
              </a:rPr>
              <a:t>图表分析标题一</a:t>
            </a:r>
            <a:endParaRPr lang="zh-CN" altLang="en-US" sz="2000" dirty="0">
              <a:solidFill>
                <a:schemeClr val="bg1"/>
              </a:solidFill>
              <a:latin typeface="方正正黑简体" panose="02000000000000000000" pitchFamily="2" charset="-122"/>
              <a:ea typeface="方正正黑简体" panose="02000000000000000000" pitchFamily="2" charset="-122"/>
            </a:endParaRPr>
          </a:p>
        </p:txBody>
      </p:sp>
      <p:sp>
        <p:nvSpPr>
          <p:cNvPr id="12" name="文本框 11"/>
          <p:cNvSpPr txBox="1"/>
          <p:nvPr/>
        </p:nvSpPr>
        <p:spPr>
          <a:xfrm>
            <a:off x="811808" y="3347281"/>
            <a:ext cx="2009834" cy="624979"/>
          </a:xfrm>
          <a:prstGeom prst="rect">
            <a:avLst/>
          </a:prstGeom>
          <a:noFill/>
        </p:spPr>
        <p:txBody>
          <a:bodyPr vert="horz" wrap="square" rtlCol="0">
            <a:spAutoFit/>
          </a:bodyPr>
          <a:lstStyle/>
          <a:p>
            <a:pPr>
              <a:lnSpc>
                <a:spcPct val="130000"/>
              </a:lnSpc>
            </a:pPr>
            <a:r>
              <a:rPr lang="zh-CN" altLang="en-US" sz="14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a:t>
            </a:r>
            <a:endParaRPr lang="zh-CN" altLang="en-US" sz="1400" dirty="0">
              <a:solidFill>
                <a:schemeClr val="bg1"/>
              </a:solidFill>
              <a:latin typeface="方正正黑简体" panose="02000000000000000000" pitchFamily="2" charset="-122"/>
              <a:ea typeface="方正正黑简体" panose="02000000000000000000" pitchFamily="2" charset="-122"/>
            </a:endParaRPr>
          </a:p>
        </p:txBody>
      </p:sp>
      <p:sp>
        <p:nvSpPr>
          <p:cNvPr id="13" name="文本框 12"/>
          <p:cNvSpPr txBox="1"/>
          <p:nvPr/>
        </p:nvSpPr>
        <p:spPr>
          <a:xfrm>
            <a:off x="814742" y="4983632"/>
            <a:ext cx="2804996" cy="400110"/>
          </a:xfrm>
          <a:prstGeom prst="rect">
            <a:avLst/>
          </a:prstGeom>
          <a:noFill/>
        </p:spPr>
        <p:txBody>
          <a:bodyPr vert="horz" wrap="square" rtlCol="0">
            <a:spAutoFit/>
          </a:bodyPr>
          <a:lstStyle/>
          <a:p>
            <a:r>
              <a:rPr lang="zh-CN" altLang="en-US" sz="2000" dirty="0">
                <a:solidFill>
                  <a:schemeClr val="bg1"/>
                </a:solidFill>
                <a:latin typeface="方正正黑简体" panose="02000000000000000000" pitchFamily="2" charset="-122"/>
                <a:ea typeface="方正正黑简体" panose="02000000000000000000" pitchFamily="2" charset="-122"/>
              </a:rPr>
              <a:t>图表分析标题二</a:t>
            </a:r>
            <a:endParaRPr lang="zh-CN" altLang="en-US" sz="2000" dirty="0">
              <a:solidFill>
                <a:schemeClr val="bg1"/>
              </a:solidFill>
              <a:latin typeface="方正正黑简体" panose="02000000000000000000" pitchFamily="2" charset="-122"/>
              <a:ea typeface="方正正黑简体" panose="02000000000000000000" pitchFamily="2" charset="-122"/>
            </a:endParaRPr>
          </a:p>
        </p:txBody>
      </p:sp>
      <p:sp>
        <p:nvSpPr>
          <p:cNvPr id="14" name="文本框 13"/>
          <p:cNvSpPr txBox="1"/>
          <p:nvPr/>
        </p:nvSpPr>
        <p:spPr>
          <a:xfrm>
            <a:off x="800501" y="5327758"/>
            <a:ext cx="2069625" cy="624979"/>
          </a:xfrm>
          <a:prstGeom prst="rect">
            <a:avLst/>
          </a:prstGeom>
          <a:noFill/>
        </p:spPr>
        <p:txBody>
          <a:bodyPr vert="horz" wrap="square" rtlCol="0">
            <a:spAutoFit/>
          </a:bodyPr>
          <a:lstStyle/>
          <a:p>
            <a:pPr>
              <a:lnSpc>
                <a:spcPct val="130000"/>
              </a:lnSpc>
            </a:pPr>
            <a:r>
              <a:rPr lang="zh-CN" altLang="en-US" sz="14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a:t>
            </a:r>
            <a:endParaRPr lang="zh-CN" altLang="en-US" sz="1400" dirty="0">
              <a:solidFill>
                <a:schemeClr val="bg1"/>
              </a:solidFill>
              <a:latin typeface="方正正黑简体" panose="02000000000000000000" pitchFamily="2" charset="-122"/>
              <a:ea typeface="方正正黑简体" panose="02000000000000000000" pitchFamily="2" charset="-122"/>
            </a:endParaRPr>
          </a:p>
        </p:txBody>
      </p:sp>
      <p:grpSp>
        <p:nvGrpSpPr>
          <p:cNvPr id="15" name="组合 14"/>
          <p:cNvGrpSpPr/>
          <p:nvPr/>
        </p:nvGrpSpPr>
        <p:grpSpPr>
          <a:xfrm>
            <a:off x="813275" y="4487341"/>
            <a:ext cx="500598" cy="500598"/>
            <a:chOff x="8933688" y="2395977"/>
            <a:chExt cx="1068155" cy="1068155"/>
          </a:xfrm>
        </p:grpSpPr>
        <p:sp>
          <p:nvSpPr>
            <p:cNvPr id="16" name="椭圆 15"/>
            <p:cNvSpPr/>
            <p:nvPr/>
          </p:nvSpPr>
          <p:spPr>
            <a:xfrm>
              <a:off x="8933688" y="2395977"/>
              <a:ext cx="1068155" cy="1068155"/>
            </a:xfrm>
            <a:prstGeom prst="ellips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乘号 16"/>
            <p:cNvSpPr/>
            <p:nvPr/>
          </p:nvSpPr>
          <p:spPr>
            <a:xfrm rot="2700000">
              <a:off x="9070844" y="2533133"/>
              <a:ext cx="793844" cy="793844"/>
            </a:xfrm>
            <a:prstGeom prst="mathMultiply">
              <a:avLst>
                <a:gd name="adj1" fmla="val 15647"/>
              </a:avLst>
            </a:prstGeom>
            <a:solidFill>
              <a:srgbClr val="053A6F"/>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9054108" y="2502143"/>
            <a:ext cx="500598" cy="500598"/>
            <a:chOff x="8933688" y="2395977"/>
            <a:chExt cx="1068155" cy="1068155"/>
          </a:xfrm>
        </p:grpSpPr>
        <p:sp>
          <p:nvSpPr>
            <p:cNvPr id="19" name="椭圆 18"/>
            <p:cNvSpPr/>
            <p:nvPr/>
          </p:nvSpPr>
          <p:spPr>
            <a:xfrm>
              <a:off x="8933688" y="2395977"/>
              <a:ext cx="1068155" cy="1068155"/>
            </a:xfrm>
            <a:prstGeom prst="ellips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乘号 19"/>
            <p:cNvSpPr/>
            <p:nvPr/>
          </p:nvSpPr>
          <p:spPr>
            <a:xfrm rot="2700000">
              <a:off x="9070844" y="2533133"/>
              <a:ext cx="793844" cy="793844"/>
            </a:xfrm>
            <a:prstGeom prst="mathMultiply">
              <a:avLst>
                <a:gd name="adj1" fmla="val 15647"/>
              </a:avLst>
            </a:prstGeom>
            <a:solidFill>
              <a:srgbClr val="053A6F"/>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文本框 20"/>
          <p:cNvSpPr txBox="1"/>
          <p:nvPr/>
        </p:nvSpPr>
        <p:spPr>
          <a:xfrm>
            <a:off x="9055575" y="2993084"/>
            <a:ext cx="2804996" cy="400110"/>
          </a:xfrm>
          <a:prstGeom prst="rect">
            <a:avLst/>
          </a:prstGeom>
          <a:noFill/>
        </p:spPr>
        <p:txBody>
          <a:bodyPr vert="horz" wrap="square" rtlCol="0">
            <a:spAutoFit/>
          </a:bodyPr>
          <a:lstStyle/>
          <a:p>
            <a:r>
              <a:rPr lang="zh-CN" altLang="en-US" sz="2000" dirty="0">
                <a:solidFill>
                  <a:schemeClr val="bg1"/>
                </a:solidFill>
                <a:latin typeface="方正正黑简体" panose="02000000000000000000" pitchFamily="2" charset="-122"/>
                <a:ea typeface="方正正黑简体" panose="02000000000000000000" pitchFamily="2" charset="-122"/>
              </a:rPr>
              <a:t>图表分析标题一</a:t>
            </a:r>
            <a:endParaRPr lang="zh-CN" altLang="en-US" sz="2000" dirty="0">
              <a:solidFill>
                <a:schemeClr val="bg1"/>
              </a:solidFill>
              <a:latin typeface="方正正黑简体" panose="02000000000000000000" pitchFamily="2" charset="-122"/>
              <a:ea typeface="方正正黑简体" panose="02000000000000000000" pitchFamily="2" charset="-122"/>
            </a:endParaRPr>
          </a:p>
        </p:txBody>
      </p:sp>
      <p:sp>
        <p:nvSpPr>
          <p:cNvPr id="22" name="文本框 21"/>
          <p:cNvSpPr txBox="1"/>
          <p:nvPr/>
        </p:nvSpPr>
        <p:spPr>
          <a:xfrm>
            <a:off x="9054108" y="3347281"/>
            <a:ext cx="2009834" cy="624979"/>
          </a:xfrm>
          <a:prstGeom prst="rect">
            <a:avLst/>
          </a:prstGeom>
          <a:noFill/>
        </p:spPr>
        <p:txBody>
          <a:bodyPr vert="horz" wrap="square" rtlCol="0">
            <a:spAutoFit/>
          </a:bodyPr>
          <a:lstStyle/>
          <a:p>
            <a:pPr>
              <a:lnSpc>
                <a:spcPct val="130000"/>
              </a:lnSpc>
            </a:pPr>
            <a:r>
              <a:rPr lang="zh-CN" altLang="en-US" sz="14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a:t>
            </a:r>
            <a:endParaRPr lang="zh-CN" altLang="en-US" sz="1400" dirty="0">
              <a:solidFill>
                <a:schemeClr val="bg1"/>
              </a:solidFill>
              <a:latin typeface="方正正黑简体" panose="02000000000000000000" pitchFamily="2" charset="-122"/>
              <a:ea typeface="方正正黑简体" panose="02000000000000000000" pitchFamily="2" charset="-122"/>
            </a:endParaRPr>
          </a:p>
        </p:txBody>
      </p:sp>
      <p:sp>
        <p:nvSpPr>
          <p:cNvPr id="23" name="文本框 22"/>
          <p:cNvSpPr txBox="1"/>
          <p:nvPr/>
        </p:nvSpPr>
        <p:spPr>
          <a:xfrm>
            <a:off x="9057042" y="4983632"/>
            <a:ext cx="2804996" cy="400110"/>
          </a:xfrm>
          <a:prstGeom prst="rect">
            <a:avLst/>
          </a:prstGeom>
          <a:noFill/>
        </p:spPr>
        <p:txBody>
          <a:bodyPr vert="horz" wrap="square" rtlCol="0">
            <a:spAutoFit/>
          </a:bodyPr>
          <a:lstStyle/>
          <a:p>
            <a:r>
              <a:rPr lang="zh-CN" altLang="en-US" sz="2000" dirty="0">
                <a:solidFill>
                  <a:schemeClr val="bg1"/>
                </a:solidFill>
                <a:latin typeface="方正正黑简体" panose="02000000000000000000" pitchFamily="2" charset="-122"/>
                <a:ea typeface="方正正黑简体" panose="02000000000000000000" pitchFamily="2" charset="-122"/>
              </a:rPr>
              <a:t>图表分析标题二</a:t>
            </a:r>
            <a:endParaRPr lang="zh-CN" altLang="en-US" sz="2000" dirty="0">
              <a:solidFill>
                <a:schemeClr val="bg1"/>
              </a:solidFill>
              <a:latin typeface="方正正黑简体" panose="02000000000000000000" pitchFamily="2" charset="-122"/>
              <a:ea typeface="方正正黑简体" panose="02000000000000000000" pitchFamily="2" charset="-122"/>
            </a:endParaRPr>
          </a:p>
        </p:txBody>
      </p:sp>
      <p:sp>
        <p:nvSpPr>
          <p:cNvPr id="24" name="文本框 23"/>
          <p:cNvSpPr txBox="1"/>
          <p:nvPr/>
        </p:nvSpPr>
        <p:spPr>
          <a:xfrm>
            <a:off x="9042801" y="5327758"/>
            <a:ext cx="2069625" cy="624979"/>
          </a:xfrm>
          <a:prstGeom prst="rect">
            <a:avLst/>
          </a:prstGeom>
          <a:noFill/>
        </p:spPr>
        <p:txBody>
          <a:bodyPr vert="horz" wrap="square" rtlCol="0">
            <a:spAutoFit/>
          </a:bodyPr>
          <a:lstStyle/>
          <a:p>
            <a:pPr>
              <a:lnSpc>
                <a:spcPct val="130000"/>
              </a:lnSpc>
            </a:pPr>
            <a:r>
              <a:rPr lang="zh-CN" altLang="en-US" sz="1400" dirty="0">
                <a:solidFill>
                  <a:schemeClr val="bg1"/>
                </a:solidFill>
                <a:latin typeface="方正正黑简体" panose="02000000000000000000" pitchFamily="2" charset="-122"/>
                <a:ea typeface="方正正黑简体" panose="02000000000000000000" pitchFamily="2" charset="-122"/>
              </a:rPr>
              <a:t>演示无处不在演示无处不在演示无处不在演示</a:t>
            </a:r>
            <a:endParaRPr lang="zh-CN" altLang="en-US" sz="1400" dirty="0">
              <a:solidFill>
                <a:schemeClr val="bg1"/>
              </a:solidFill>
              <a:latin typeface="方正正黑简体" panose="02000000000000000000" pitchFamily="2" charset="-122"/>
              <a:ea typeface="方正正黑简体" panose="02000000000000000000" pitchFamily="2" charset="-122"/>
            </a:endParaRPr>
          </a:p>
        </p:txBody>
      </p:sp>
      <p:grpSp>
        <p:nvGrpSpPr>
          <p:cNvPr id="25" name="组合 24"/>
          <p:cNvGrpSpPr/>
          <p:nvPr/>
        </p:nvGrpSpPr>
        <p:grpSpPr>
          <a:xfrm>
            <a:off x="9055575" y="4487341"/>
            <a:ext cx="500598" cy="500598"/>
            <a:chOff x="8933688" y="2395977"/>
            <a:chExt cx="1068155" cy="1068155"/>
          </a:xfrm>
        </p:grpSpPr>
        <p:sp>
          <p:nvSpPr>
            <p:cNvPr id="26" name="椭圆 25"/>
            <p:cNvSpPr/>
            <p:nvPr/>
          </p:nvSpPr>
          <p:spPr>
            <a:xfrm>
              <a:off x="8933688" y="2395977"/>
              <a:ext cx="1068155" cy="1068155"/>
            </a:xfrm>
            <a:prstGeom prst="ellipse">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乘号 26"/>
            <p:cNvSpPr/>
            <p:nvPr/>
          </p:nvSpPr>
          <p:spPr>
            <a:xfrm rot="2700000">
              <a:off x="9070844" y="2533133"/>
              <a:ext cx="793844" cy="793844"/>
            </a:xfrm>
            <a:prstGeom prst="mathMultiply">
              <a:avLst>
                <a:gd name="adj1" fmla="val 15647"/>
              </a:avLst>
            </a:prstGeom>
            <a:solidFill>
              <a:srgbClr val="053A6F"/>
            </a:solidFill>
            <a:ln w="12700" cap="flat" cmpd="sng" algn="ctr">
              <a:noFill/>
              <a:prstDash val="solid"/>
              <a:miter lim="800000"/>
            </a:ln>
            <a:effectLst/>
            <a:extLst>
              <a:ext uri="{91240B29-F687-4F45-9708-019B960494DF}">
                <a14:hiddenLine xmlns:a14="http://schemas.microsoft.com/office/drawing/2010/main" w="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withEffect">
                                  <p:stCondLst>
                                    <p:cond delay="1000"/>
                                  </p:stCondLst>
                                  <p:childTnLst>
                                    <p:set>
                                      <p:cBhvr>
                                        <p:cTn id="6" dur="1" fill="hold">
                                          <p:stCondLst>
                                            <p:cond delay="0"/>
                                          </p:stCondLst>
                                        </p:cTn>
                                        <p:tgtEl>
                                          <p:spTgt spid="6"/>
                                        </p:tgtEl>
                                        <p:attrNameLst>
                                          <p:attrName>style.visibility</p:attrName>
                                        </p:attrNameLst>
                                      </p:cBhvr>
                                      <p:to>
                                        <p:strVal val="visible"/>
                                      </p:to>
                                    </p:set>
                                    <p:animEffect transition="in" filter="strips(downLeft)">
                                      <p:cBhvr>
                                        <p:cTn id="7" dur="1000"/>
                                        <p:tgtEl>
                                          <p:spTgt spid="6"/>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wipe(left)">
                                      <p:cBhvr>
                                        <p:cTn id="10" dur="500"/>
                                        <p:tgtEl>
                                          <p:spTgt spid="7">
                                            <p:graphicEl>
                                              <a:chart seriesIdx="-3" categoryIdx="-3" bldStep="gridLegend"/>
                                            </p:graphicEl>
                                          </p:spTgt>
                                        </p:tgtEl>
                                      </p:cBhvr>
                                    </p:animEffect>
                                  </p:childTnLst>
                                </p:cTn>
                              </p:par>
                              <p:par>
                                <p:cTn id="11" presetID="22" presetClass="entr" presetSubtype="4" fill="hold" grpId="0" nodeType="withEffect">
                                  <p:stCondLst>
                                    <p:cond delay="1200"/>
                                  </p:stCondLst>
                                  <p:childTnLst>
                                    <p:set>
                                      <p:cBhvr>
                                        <p:cTn id="12" dur="1" fill="hold">
                                          <p:stCondLst>
                                            <p:cond delay="0"/>
                                          </p:stCondLst>
                                        </p:cTn>
                                        <p:tgtEl>
                                          <p:spTgt spid="7">
                                            <p:graphicEl>
                                              <a:chart seriesIdx="0" categoryIdx="0" bldStep="ptInSeries"/>
                                            </p:graphicEl>
                                          </p:spTgt>
                                        </p:tgtEl>
                                        <p:attrNameLst>
                                          <p:attrName>style.visibility</p:attrName>
                                        </p:attrNameLst>
                                      </p:cBhvr>
                                      <p:to>
                                        <p:strVal val="visible"/>
                                      </p:to>
                                    </p:set>
                                    <p:animEffect transition="in" filter="wipe(down)">
                                      <p:cBhvr>
                                        <p:cTn id="13" dur="500"/>
                                        <p:tgtEl>
                                          <p:spTgt spid="7">
                                            <p:graphicEl>
                                              <a:chart seriesIdx="0" categoryIdx="0" bldStep="ptInSeries"/>
                                            </p:graphicEl>
                                          </p:spTgt>
                                        </p:tgtEl>
                                      </p:cBhvr>
                                    </p:animEffect>
                                  </p:childTnLst>
                                </p:cTn>
                              </p:par>
                              <p:par>
                                <p:cTn id="14" presetID="22" presetClass="entr" presetSubtype="4" fill="hold" grpId="0" nodeType="withEffect">
                                  <p:stCondLst>
                                    <p:cond delay="1400"/>
                                  </p:stCondLst>
                                  <p:childTnLst>
                                    <p:set>
                                      <p:cBhvr>
                                        <p:cTn id="15" dur="1" fill="hold">
                                          <p:stCondLst>
                                            <p:cond delay="0"/>
                                          </p:stCondLst>
                                        </p:cTn>
                                        <p:tgtEl>
                                          <p:spTgt spid="7">
                                            <p:graphicEl>
                                              <a:chart seriesIdx="0" categoryIdx="1" bldStep="ptInSeries"/>
                                            </p:graphicEl>
                                          </p:spTgt>
                                        </p:tgtEl>
                                        <p:attrNameLst>
                                          <p:attrName>style.visibility</p:attrName>
                                        </p:attrNameLst>
                                      </p:cBhvr>
                                      <p:to>
                                        <p:strVal val="visible"/>
                                      </p:to>
                                    </p:set>
                                    <p:animEffect transition="in" filter="wipe(down)">
                                      <p:cBhvr>
                                        <p:cTn id="16" dur="500"/>
                                        <p:tgtEl>
                                          <p:spTgt spid="7">
                                            <p:graphicEl>
                                              <a:chart seriesIdx="0" categoryIdx="1" bldStep="ptInSeries"/>
                                            </p:graphicEl>
                                          </p:spTgt>
                                        </p:tgtEl>
                                      </p:cBhvr>
                                    </p:animEffect>
                                  </p:childTnLst>
                                </p:cTn>
                              </p:par>
                              <p:par>
                                <p:cTn id="17" presetID="22" presetClass="entr" presetSubtype="4" fill="hold" grpId="0" nodeType="withEffect">
                                  <p:stCondLst>
                                    <p:cond delay="1600"/>
                                  </p:stCondLst>
                                  <p:childTnLst>
                                    <p:set>
                                      <p:cBhvr>
                                        <p:cTn id="18" dur="1" fill="hold">
                                          <p:stCondLst>
                                            <p:cond delay="0"/>
                                          </p:stCondLst>
                                        </p:cTn>
                                        <p:tgtEl>
                                          <p:spTgt spid="7">
                                            <p:graphicEl>
                                              <a:chart seriesIdx="0" categoryIdx="2" bldStep="ptInSeries"/>
                                            </p:graphicEl>
                                          </p:spTgt>
                                        </p:tgtEl>
                                        <p:attrNameLst>
                                          <p:attrName>style.visibility</p:attrName>
                                        </p:attrNameLst>
                                      </p:cBhvr>
                                      <p:to>
                                        <p:strVal val="visible"/>
                                      </p:to>
                                    </p:set>
                                    <p:animEffect transition="in" filter="wipe(down)">
                                      <p:cBhvr>
                                        <p:cTn id="19" dur="500"/>
                                        <p:tgtEl>
                                          <p:spTgt spid="7">
                                            <p:graphicEl>
                                              <a:chart seriesIdx="0" categoryIdx="2" bldStep="ptInSeries"/>
                                            </p:graphicEl>
                                          </p:spTgt>
                                        </p:tgtEl>
                                      </p:cBhvr>
                                    </p:animEffect>
                                  </p:childTnLst>
                                </p:cTn>
                              </p:par>
                              <p:par>
                                <p:cTn id="20" presetID="22" presetClass="entr" presetSubtype="4" fill="hold" grpId="0" nodeType="withEffect">
                                  <p:stCondLst>
                                    <p:cond delay="1800"/>
                                  </p:stCondLst>
                                  <p:childTnLst>
                                    <p:set>
                                      <p:cBhvr>
                                        <p:cTn id="21" dur="1" fill="hold">
                                          <p:stCondLst>
                                            <p:cond delay="0"/>
                                          </p:stCondLst>
                                        </p:cTn>
                                        <p:tgtEl>
                                          <p:spTgt spid="7">
                                            <p:graphicEl>
                                              <a:chart seriesIdx="0" categoryIdx="3" bldStep="ptInSeries"/>
                                            </p:graphicEl>
                                          </p:spTgt>
                                        </p:tgtEl>
                                        <p:attrNameLst>
                                          <p:attrName>style.visibility</p:attrName>
                                        </p:attrNameLst>
                                      </p:cBhvr>
                                      <p:to>
                                        <p:strVal val="visible"/>
                                      </p:to>
                                    </p:set>
                                    <p:animEffect transition="in" filter="wipe(down)">
                                      <p:cBhvr>
                                        <p:cTn id="22" dur="500"/>
                                        <p:tgtEl>
                                          <p:spTgt spid="7">
                                            <p:graphicEl>
                                              <a:chart seriesIdx="0" categoryIdx="3" bldStep="ptInSeries"/>
                                            </p:graphicEl>
                                          </p:spTgt>
                                        </p:tgtEl>
                                      </p:cBhvr>
                                    </p:animEffect>
                                  </p:childTnLst>
                                </p:cTn>
                              </p:par>
                              <p:par>
                                <p:cTn id="23" presetID="22" presetClass="entr" presetSubtype="4" fill="hold" grpId="0" nodeType="withEffect">
                                  <p:stCondLst>
                                    <p:cond delay="2000"/>
                                  </p:stCondLst>
                                  <p:childTnLst>
                                    <p:set>
                                      <p:cBhvr>
                                        <p:cTn id="24" dur="1" fill="hold">
                                          <p:stCondLst>
                                            <p:cond delay="0"/>
                                          </p:stCondLst>
                                        </p:cTn>
                                        <p:tgtEl>
                                          <p:spTgt spid="7">
                                            <p:graphicEl>
                                              <a:chart seriesIdx="0" categoryIdx="4" bldStep="ptInSeries"/>
                                            </p:graphicEl>
                                          </p:spTgt>
                                        </p:tgtEl>
                                        <p:attrNameLst>
                                          <p:attrName>style.visibility</p:attrName>
                                        </p:attrNameLst>
                                      </p:cBhvr>
                                      <p:to>
                                        <p:strVal val="visible"/>
                                      </p:to>
                                    </p:set>
                                    <p:animEffect transition="in" filter="wipe(down)">
                                      <p:cBhvr>
                                        <p:cTn id="25" dur="500"/>
                                        <p:tgtEl>
                                          <p:spTgt spid="7">
                                            <p:graphicEl>
                                              <a:chart seriesIdx="0" categoryIdx="4" bldStep="ptInSeries"/>
                                            </p:graphicEl>
                                          </p:spTgt>
                                        </p:tgtEl>
                                      </p:cBhvr>
                                    </p:animEffect>
                                  </p:childTnLst>
                                </p:cTn>
                              </p:par>
                              <p:par>
                                <p:cTn id="26" presetID="22" presetClass="entr" presetSubtype="4" fill="hold" grpId="0" nodeType="withEffect">
                                  <p:stCondLst>
                                    <p:cond delay="2200"/>
                                  </p:stCondLst>
                                  <p:childTnLst>
                                    <p:set>
                                      <p:cBhvr>
                                        <p:cTn id="27" dur="1" fill="hold">
                                          <p:stCondLst>
                                            <p:cond delay="0"/>
                                          </p:stCondLst>
                                        </p:cTn>
                                        <p:tgtEl>
                                          <p:spTgt spid="7">
                                            <p:graphicEl>
                                              <a:chart seriesIdx="0" categoryIdx="5" bldStep="ptInSeries"/>
                                            </p:graphicEl>
                                          </p:spTgt>
                                        </p:tgtEl>
                                        <p:attrNameLst>
                                          <p:attrName>style.visibility</p:attrName>
                                        </p:attrNameLst>
                                      </p:cBhvr>
                                      <p:to>
                                        <p:strVal val="visible"/>
                                      </p:to>
                                    </p:set>
                                    <p:animEffect transition="in" filter="wipe(down)">
                                      <p:cBhvr>
                                        <p:cTn id="28" dur="500"/>
                                        <p:tgtEl>
                                          <p:spTgt spid="7">
                                            <p:graphicEl>
                                              <a:chart seriesIdx="0" categoryIdx="5" bldStep="ptInSeries"/>
                                            </p:graphicEl>
                                          </p:spTgt>
                                        </p:tgtEl>
                                      </p:cBhvr>
                                    </p:animEffect>
                                  </p:childTnLst>
                                </p:cTn>
                              </p:par>
                              <p:par>
                                <p:cTn id="29" presetID="22" presetClass="entr" presetSubtype="4" fill="hold" grpId="0" nodeType="withEffect">
                                  <p:stCondLst>
                                    <p:cond delay="2400"/>
                                  </p:stCondLst>
                                  <p:childTnLst>
                                    <p:set>
                                      <p:cBhvr>
                                        <p:cTn id="30" dur="1" fill="hold">
                                          <p:stCondLst>
                                            <p:cond delay="0"/>
                                          </p:stCondLst>
                                        </p:cTn>
                                        <p:tgtEl>
                                          <p:spTgt spid="7">
                                            <p:graphicEl>
                                              <a:chart seriesIdx="1" categoryIdx="0" bldStep="ptInSeries"/>
                                            </p:graphicEl>
                                          </p:spTgt>
                                        </p:tgtEl>
                                        <p:attrNameLst>
                                          <p:attrName>style.visibility</p:attrName>
                                        </p:attrNameLst>
                                      </p:cBhvr>
                                      <p:to>
                                        <p:strVal val="visible"/>
                                      </p:to>
                                    </p:set>
                                    <p:animEffect transition="in" filter="wipe(down)">
                                      <p:cBhvr>
                                        <p:cTn id="31" dur="500"/>
                                        <p:tgtEl>
                                          <p:spTgt spid="7">
                                            <p:graphicEl>
                                              <a:chart seriesIdx="1" categoryIdx="0" bldStep="ptInSeries"/>
                                            </p:graphicEl>
                                          </p:spTgt>
                                        </p:tgtEl>
                                      </p:cBhvr>
                                    </p:animEffect>
                                  </p:childTnLst>
                                </p:cTn>
                              </p:par>
                              <p:par>
                                <p:cTn id="32" presetID="22" presetClass="entr" presetSubtype="4" fill="hold" grpId="0" nodeType="withEffect">
                                  <p:stCondLst>
                                    <p:cond delay="2600"/>
                                  </p:stCondLst>
                                  <p:childTnLst>
                                    <p:set>
                                      <p:cBhvr>
                                        <p:cTn id="33" dur="1" fill="hold">
                                          <p:stCondLst>
                                            <p:cond delay="0"/>
                                          </p:stCondLst>
                                        </p:cTn>
                                        <p:tgtEl>
                                          <p:spTgt spid="7">
                                            <p:graphicEl>
                                              <a:chart seriesIdx="1" categoryIdx="1" bldStep="ptInSeries"/>
                                            </p:graphicEl>
                                          </p:spTgt>
                                        </p:tgtEl>
                                        <p:attrNameLst>
                                          <p:attrName>style.visibility</p:attrName>
                                        </p:attrNameLst>
                                      </p:cBhvr>
                                      <p:to>
                                        <p:strVal val="visible"/>
                                      </p:to>
                                    </p:set>
                                    <p:animEffect transition="in" filter="wipe(down)">
                                      <p:cBhvr>
                                        <p:cTn id="34" dur="500"/>
                                        <p:tgtEl>
                                          <p:spTgt spid="7">
                                            <p:graphicEl>
                                              <a:chart seriesIdx="1" categoryIdx="1" bldStep="ptInSeries"/>
                                            </p:graphicEl>
                                          </p:spTgt>
                                        </p:tgtEl>
                                      </p:cBhvr>
                                    </p:animEffect>
                                  </p:childTnLst>
                                </p:cTn>
                              </p:par>
                              <p:par>
                                <p:cTn id="35" presetID="22" presetClass="entr" presetSubtype="4" fill="hold" grpId="0" nodeType="withEffect">
                                  <p:stCondLst>
                                    <p:cond delay="2800"/>
                                  </p:stCondLst>
                                  <p:childTnLst>
                                    <p:set>
                                      <p:cBhvr>
                                        <p:cTn id="36" dur="1" fill="hold">
                                          <p:stCondLst>
                                            <p:cond delay="0"/>
                                          </p:stCondLst>
                                        </p:cTn>
                                        <p:tgtEl>
                                          <p:spTgt spid="7">
                                            <p:graphicEl>
                                              <a:chart seriesIdx="1" categoryIdx="2" bldStep="ptInSeries"/>
                                            </p:graphicEl>
                                          </p:spTgt>
                                        </p:tgtEl>
                                        <p:attrNameLst>
                                          <p:attrName>style.visibility</p:attrName>
                                        </p:attrNameLst>
                                      </p:cBhvr>
                                      <p:to>
                                        <p:strVal val="visible"/>
                                      </p:to>
                                    </p:set>
                                    <p:animEffect transition="in" filter="wipe(down)">
                                      <p:cBhvr>
                                        <p:cTn id="37" dur="500"/>
                                        <p:tgtEl>
                                          <p:spTgt spid="7">
                                            <p:graphicEl>
                                              <a:chart seriesIdx="1" categoryIdx="2" bldStep="ptInSeries"/>
                                            </p:graphicEl>
                                          </p:spTgt>
                                        </p:tgtEl>
                                      </p:cBhvr>
                                    </p:animEffect>
                                  </p:childTnLst>
                                </p:cTn>
                              </p:par>
                              <p:par>
                                <p:cTn id="38" presetID="22" presetClass="entr" presetSubtype="4" fill="hold" grpId="0" nodeType="withEffect">
                                  <p:stCondLst>
                                    <p:cond delay="3000"/>
                                  </p:stCondLst>
                                  <p:childTnLst>
                                    <p:set>
                                      <p:cBhvr>
                                        <p:cTn id="39" dur="1" fill="hold">
                                          <p:stCondLst>
                                            <p:cond delay="0"/>
                                          </p:stCondLst>
                                        </p:cTn>
                                        <p:tgtEl>
                                          <p:spTgt spid="7">
                                            <p:graphicEl>
                                              <a:chart seriesIdx="1" categoryIdx="3" bldStep="ptInSeries"/>
                                            </p:graphicEl>
                                          </p:spTgt>
                                        </p:tgtEl>
                                        <p:attrNameLst>
                                          <p:attrName>style.visibility</p:attrName>
                                        </p:attrNameLst>
                                      </p:cBhvr>
                                      <p:to>
                                        <p:strVal val="visible"/>
                                      </p:to>
                                    </p:set>
                                    <p:animEffect transition="in" filter="wipe(down)">
                                      <p:cBhvr>
                                        <p:cTn id="40" dur="500"/>
                                        <p:tgtEl>
                                          <p:spTgt spid="7">
                                            <p:graphicEl>
                                              <a:chart seriesIdx="1" categoryIdx="3" bldStep="ptInSeries"/>
                                            </p:graphicEl>
                                          </p:spTgt>
                                        </p:tgtEl>
                                      </p:cBhvr>
                                    </p:animEffect>
                                  </p:childTnLst>
                                </p:cTn>
                              </p:par>
                              <p:par>
                                <p:cTn id="41" presetID="22" presetClass="entr" presetSubtype="4" fill="hold" grpId="0" nodeType="withEffect">
                                  <p:stCondLst>
                                    <p:cond delay="3200"/>
                                  </p:stCondLst>
                                  <p:childTnLst>
                                    <p:set>
                                      <p:cBhvr>
                                        <p:cTn id="42" dur="1" fill="hold">
                                          <p:stCondLst>
                                            <p:cond delay="0"/>
                                          </p:stCondLst>
                                        </p:cTn>
                                        <p:tgtEl>
                                          <p:spTgt spid="7">
                                            <p:graphicEl>
                                              <a:chart seriesIdx="1" categoryIdx="4" bldStep="ptInSeries"/>
                                            </p:graphicEl>
                                          </p:spTgt>
                                        </p:tgtEl>
                                        <p:attrNameLst>
                                          <p:attrName>style.visibility</p:attrName>
                                        </p:attrNameLst>
                                      </p:cBhvr>
                                      <p:to>
                                        <p:strVal val="visible"/>
                                      </p:to>
                                    </p:set>
                                    <p:animEffect transition="in" filter="wipe(down)">
                                      <p:cBhvr>
                                        <p:cTn id="43" dur="500"/>
                                        <p:tgtEl>
                                          <p:spTgt spid="7">
                                            <p:graphicEl>
                                              <a:chart seriesIdx="1" categoryIdx="4" bldStep="ptInSeries"/>
                                            </p:graphicEl>
                                          </p:spTgt>
                                        </p:tgtEl>
                                      </p:cBhvr>
                                    </p:animEffect>
                                  </p:childTnLst>
                                </p:cTn>
                              </p:par>
                              <p:par>
                                <p:cTn id="44" presetID="22" presetClass="entr" presetSubtype="4" fill="hold" grpId="0" nodeType="withEffect">
                                  <p:stCondLst>
                                    <p:cond delay="3400"/>
                                  </p:stCondLst>
                                  <p:childTnLst>
                                    <p:set>
                                      <p:cBhvr>
                                        <p:cTn id="45" dur="1" fill="hold">
                                          <p:stCondLst>
                                            <p:cond delay="0"/>
                                          </p:stCondLst>
                                        </p:cTn>
                                        <p:tgtEl>
                                          <p:spTgt spid="7">
                                            <p:graphicEl>
                                              <a:chart seriesIdx="1" categoryIdx="5" bldStep="ptInSeries"/>
                                            </p:graphicEl>
                                          </p:spTgt>
                                        </p:tgtEl>
                                        <p:attrNameLst>
                                          <p:attrName>style.visibility</p:attrName>
                                        </p:attrNameLst>
                                      </p:cBhvr>
                                      <p:to>
                                        <p:strVal val="visible"/>
                                      </p:to>
                                    </p:set>
                                    <p:animEffect transition="in" filter="wipe(down)">
                                      <p:cBhvr>
                                        <p:cTn id="46" dur="500"/>
                                        <p:tgtEl>
                                          <p:spTgt spid="7">
                                            <p:graphicEl>
                                              <a:chart seriesIdx="1" categoryIdx="5" bldStep="ptInSeries"/>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nodeType="click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heel(1)">
                                      <p:cBhvr>
                                        <p:cTn id="51" dur="500"/>
                                        <p:tgtEl>
                                          <p:spTgt spid="8"/>
                                        </p:tgtEl>
                                      </p:cBhvr>
                                    </p:animEffect>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500"/>
                                        <p:tgtEl>
                                          <p:spTgt spid="11"/>
                                        </p:tgtEl>
                                      </p:cBhvr>
                                    </p:animEffect>
                                    <p:anim calcmode="lin" valueType="num">
                                      <p:cBhvr>
                                        <p:cTn id="57" dur="500" fill="hold"/>
                                        <p:tgtEl>
                                          <p:spTgt spid="11"/>
                                        </p:tgtEl>
                                        <p:attrNameLst>
                                          <p:attrName>ppt_x</p:attrName>
                                        </p:attrNameLst>
                                      </p:cBhvr>
                                      <p:tavLst>
                                        <p:tav tm="0">
                                          <p:val>
                                            <p:strVal val="#ppt_x"/>
                                          </p:val>
                                        </p:tav>
                                        <p:tav tm="100000">
                                          <p:val>
                                            <p:strVal val="#ppt_x"/>
                                          </p:val>
                                        </p:tav>
                                      </p:tavLst>
                                    </p:anim>
                                    <p:anim calcmode="lin" valueType="num">
                                      <p:cBhvr>
                                        <p:cTn id="58" dur="500" fill="hold"/>
                                        <p:tgtEl>
                                          <p:spTgt spid="1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500"/>
                                        <p:tgtEl>
                                          <p:spTgt spid="12"/>
                                        </p:tgtEl>
                                      </p:cBhvr>
                                    </p:animEffect>
                                    <p:anim calcmode="lin" valueType="num">
                                      <p:cBhvr>
                                        <p:cTn id="62" dur="500" fill="hold"/>
                                        <p:tgtEl>
                                          <p:spTgt spid="12"/>
                                        </p:tgtEl>
                                        <p:attrNameLst>
                                          <p:attrName>ppt_x</p:attrName>
                                        </p:attrNameLst>
                                      </p:cBhvr>
                                      <p:tavLst>
                                        <p:tav tm="0">
                                          <p:val>
                                            <p:strVal val="#ppt_x"/>
                                          </p:val>
                                        </p:tav>
                                        <p:tav tm="100000">
                                          <p:val>
                                            <p:strVal val="#ppt_x"/>
                                          </p:val>
                                        </p:tav>
                                      </p:tavLst>
                                    </p:anim>
                                    <p:anim calcmode="lin" valueType="num">
                                      <p:cBhvr>
                                        <p:cTn id="63" dur="5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1" presetClass="entr" presetSubtype="1" fill="hold"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wheel(1)">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500"/>
                                        <p:tgtEl>
                                          <p:spTgt spid="13"/>
                                        </p:tgtEl>
                                      </p:cBhvr>
                                    </p:animEffect>
                                    <p:anim calcmode="lin" valueType="num">
                                      <p:cBhvr>
                                        <p:cTn id="74" dur="500" fill="hold"/>
                                        <p:tgtEl>
                                          <p:spTgt spid="13"/>
                                        </p:tgtEl>
                                        <p:attrNameLst>
                                          <p:attrName>ppt_x</p:attrName>
                                        </p:attrNameLst>
                                      </p:cBhvr>
                                      <p:tavLst>
                                        <p:tav tm="0">
                                          <p:val>
                                            <p:strVal val="#ppt_x"/>
                                          </p:val>
                                        </p:tav>
                                        <p:tav tm="100000">
                                          <p:val>
                                            <p:strVal val="#ppt_x"/>
                                          </p:val>
                                        </p:tav>
                                      </p:tavLst>
                                    </p:anim>
                                    <p:anim calcmode="lin" valueType="num">
                                      <p:cBhvr>
                                        <p:cTn id="75" dur="5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500"/>
                                        <p:tgtEl>
                                          <p:spTgt spid="14"/>
                                        </p:tgtEl>
                                      </p:cBhvr>
                                    </p:animEffect>
                                    <p:anim calcmode="lin" valueType="num">
                                      <p:cBhvr>
                                        <p:cTn id="79" dur="500" fill="hold"/>
                                        <p:tgtEl>
                                          <p:spTgt spid="14"/>
                                        </p:tgtEl>
                                        <p:attrNameLst>
                                          <p:attrName>ppt_x</p:attrName>
                                        </p:attrNameLst>
                                      </p:cBhvr>
                                      <p:tavLst>
                                        <p:tav tm="0">
                                          <p:val>
                                            <p:strVal val="#ppt_x"/>
                                          </p:val>
                                        </p:tav>
                                        <p:tav tm="100000">
                                          <p:val>
                                            <p:strVal val="#ppt_x"/>
                                          </p:val>
                                        </p:tav>
                                      </p:tavLst>
                                    </p:anim>
                                    <p:anim calcmode="lin" valueType="num">
                                      <p:cBhvr>
                                        <p:cTn id="80" dur="5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1" presetClass="entr" presetSubtype="1" fill="hold"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heel(1)">
                                      <p:cBhvr>
                                        <p:cTn id="85" dur="500"/>
                                        <p:tgtEl>
                                          <p:spTgt spid="18"/>
                                        </p:tgtEl>
                                      </p:cBhvr>
                                    </p:animEffect>
                                  </p:childTnLst>
                                </p:cTn>
                              </p:par>
                            </p:childTnLst>
                          </p:cTn>
                        </p:par>
                      </p:childTnLst>
                    </p:cTn>
                  </p:par>
                  <p:par>
                    <p:cTn id="86" fill="hold">
                      <p:stCondLst>
                        <p:cond delay="indefinite"/>
                      </p:stCondLst>
                      <p:childTnLst>
                        <p:par>
                          <p:cTn id="87" fill="hold">
                            <p:stCondLst>
                              <p:cond delay="0"/>
                            </p:stCondLst>
                            <p:childTnLst>
                              <p:par>
                                <p:cTn id="88" presetID="42" presetClass="entr" presetSubtype="0" fill="hold" grpId="0" nodeType="clickEffect">
                                  <p:stCondLst>
                                    <p:cond delay="0"/>
                                  </p:stCondLst>
                                  <p:childTnLst>
                                    <p:set>
                                      <p:cBhvr>
                                        <p:cTn id="89" dur="1" fill="hold">
                                          <p:stCondLst>
                                            <p:cond delay="0"/>
                                          </p:stCondLst>
                                        </p:cTn>
                                        <p:tgtEl>
                                          <p:spTgt spid="21"/>
                                        </p:tgtEl>
                                        <p:attrNameLst>
                                          <p:attrName>style.visibility</p:attrName>
                                        </p:attrNameLst>
                                      </p:cBhvr>
                                      <p:to>
                                        <p:strVal val="visible"/>
                                      </p:to>
                                    </p:set>
                                    <p:animEffect transition="in" filter="fade">
                                      <p:cBhvr>
                                        <p:cTn id="90" dur="500"/>
                                        <p:tgtEl>
                                          <p:spTgt spid="21"/>
                                        </p:tgtEl>
                                      </p:cBhvr>
                                    </p:animEffect>
                                    <p:anim calcmode="lin" valueType="num">
                                      <p:cBhvr>
                                        <p:cTn id="91" dur="500" fill="hold"/>
                                        <p:tgtEl>
                                          <p:spTgt spid="21"/>
                                        </p:tgtEl>
                                        <p:attrNameLst>
                                          <p:attrName>ppt_x</p:attrName>
                                        </p:attrNameLst>
                                      </p:cBhvr>
                                      <p:tavLst>
                                        <p:tav tm="0">
                                          <p:val>
                                            <p:strVal val="#ppt_x"/>
                                          </p:val>
                                        </p:tav>
                                        <p:tav tm="100000">
                                          <p:val>
                                            <p:strVal val="#ppt_x"/>
                                          </p:val>
                                        </p:tav>
                                      </p:tavLst>
                                    </p:anim>
                                    <p:anim calcmode="lin" valueType="num">
                                      <p:cBhvr>
                                        <p:cTn id="92" dur="500" fill="hold"/>
                                        <p:tgtEl>
                                          <p:spTgt spid="2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fade">
                                      <p:cBhvr>
                                        <p:cTn id="95" dur="500"/>
                                        <p:tgtEl>
                                          <p:spTgt spid="22"/>
                                        </p:tgtEl>
                                      </p:cBhvr>
                                    </p:animEffect>
                                    <p:anim calcmode="lin" valueType="num">
                                      <p:cBhvr>
                                        <p:cTn id="96" dur="500" fill="hold"/>
                                        <p:tgtEl>
                                          <p:spTgt spid="22"/>
                                        </p:tgtEl>
                                        <p:attrNameLst>
                                          <p:attrName>ppt_x</p:attrName>
                                        </p:attrNameLst>
                                      </p:cBhvr>
                                      <p:tavLst>
                                        <p:tav tm="0">
                                          <p:val>
                                            <p:strVal val="#ppt_x"/>
                                          </p:val>
                                        </p:tav>
                                        <p:tav tm="100000">
                                          <p:val>
                                            <p:strVal val="#ppt_x"/>
                                          </p:val>
                                        </p:tav>
                                      </p:tavLst>
                                    </p:anim>
                                    <p:anim calcmode="lin" valueType="num">
                                      <p:cBhvr>
                                        <p:cTn id="97" dur="5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1" presetClass="entr" presetSubtype="1" fill="hold" nodeType="clickEffect">
                                  <p:stCondLst>
                                    <p:cond delay="0"/>
                                  </p:stCondLst>
                                  <p:childTnLst>
                                    <p:set>
                                      <p:cBhvr>
                                        <p:cTn id="101" dur="1" fill="hold">
                                          <p:stCondLst>
                                            <p:cond delay="0"/>
                                          </p:stCondLst>
                                        </p:cTn>
                                        <p:tgtEl>
                                          <p:spTgt spid="25"/>
                                        </p:tgtEl>
                                        <p:attrNameLst>
                                          <p:attrName>style.visibility</p:attrName>
                                        </p:attrNameLst>
                                      </p:cBhvr>
                                      <p:to>
                                        <p:strVal val="visible"/>
                                      </p:to>
                                    </p:set>
                                    <p:animEffect transition="in" filter="wheel(1)">
                                      <p:cBhvr>
                                        <p:cTn id="102" dur="500"/>
                                        <p:tgtEl>
                                          <p:spTgt spid="25"/>
                                        </p:tgtEl>
                                      </p:cBhvr>
                                    </p:animEffect>
                                  </p:childTnLst>
                                </p:cTn>
                              </p:par>
                            </p:childTnLst>
                          </p:cTn>
                        </p:par>
                      </p:childTnLst>
                    </p:cTn>
                  </p:par>
                  <p:par>
                    <p:cTn id="103" fill="hold">
                      <p:stCondLst>
                        <p:cond delay="indefinite"/>
                      </p:stCondLst>
                      <p:childTnLst>
                        <p:par>
                          <p:cTn id="104" fill="hold">
                            <p:stCondLst>
                              <p:cond delay="0"/>
                            </p:stCondLst>
                            <p:childTnLst>
                              <p:par>
                                <p:cTn id="105" presetID="42" presetClass="entr" presetSubtype="0" fill="hold" grpId="0" nodeType="click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500"/>
                                        <p:tgtEl>
                                          <p:spTgt spid="23"/>
                                        </p:tgtEl>
                                      </p:cBhvr>
                                    </p:animEffect>
                                    <p:anim calcmode="lin" valueType="num">
                                      <p:cBhvr>
                                        <p:cTn id="108" dur="500" fill="hold"/>
                                        <p:tgtEl>
                                          <p:spTgt spid="23"/>
                                        </p:tgtEl>
                                        <p:attrNameLst>
                                          <p:attrName>ppt_x</p:attrName>
                                        </p:attrNameLst>
                                      </p:cBhvr>
                                      <p:tavLst>
                                        <p:tav tm="0">
                                          <p:val>
                                            <p:strVal val="#ppt_x"/>
                                          </p:val>
                                        </p:tav>
                                        <p:tav tm="100000">
                                          <p:val>
                                            <p:strVal val="#ppt_x"/>
                                          </p:val>
                                        </p:tav>
                                      </p:tavLst>
                                    </p:anim>
                                    <p:anim calcmode="lin" valueType="num">
                                      <p:cBhvr>
                                        <p:cTn id="109" dur="500" fill="hold"/>
                                        <p:tgtEl>
                                          <p:spTgt spid="23"/>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4"/>
                                        </p:tgtEl>
                                        <p:attrNameLst>
                                          <p:attrName>style.visibility</p:attrName>
                                        </p:attrNameLst>
                                      </p:cBhvr>
                                      <p:to>
                                        <p:strVal val="visible"/>
                                      </p:to>
                                    </p:set>
                                    <p:animEffect transition="in" filter="fade">
                                      <p:cBhvr>
                                        <p:cTn id="112" dur="500"/>
                                        <p:tgtEl>
                                          <p:spTgt spid="24"/>
                                        </p:tgtEl>
                                      </p:cBhvr>
                                    </p:animEffect>
                                    <p:anim calcmode="lin" valueType="num">
                                      <p:cBhvr>
                                        <p:cTn id="113" dur="500" fill="hold"/>
                                        <p:tgtEl>
                                          <p:spTgt spid="24"/>
                                        </p:tgtEl>
                                        <p:attrNameLst>
                                          <p:attrName>ppt_x</p:attrName>
                                        </p:attrNameLst>
                                      </p:cBhvr>
                                      <p:tavLst>
                                        <p:tav tm="0">
                                          <p:val>
                                            <p:strVal val="#ppt_x"/>
                                          </p:val>
                                        </p:tav>
                                        <p:tav tm="100000">
                                          <p:val>
                                            <p:strVal val="#ppt_x"/>
                                          </p:val>
                                        </p:tav>
                                      </p:tavLst>
                                    </p:anim>
                                    <p:anim calcmode="lin" valueType="num">
                                      <p:cBhvr>
                                        <p:cTn id="114"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Graphic spid="7" grpId="0">
        <p:bldSub>
          <a:bldChart bld="seriesEl"/>
        </p:bldSub>
      </p:bldGraphic>
      <p:bldP spid="11" grpId="0"/>
      <p:bldP spid="12" grpId="0"/>
      <p:bldP spid="13" grpId="0"/>
      <p:bldP spid="14" grpId="0"/>
      <p:bldP spid="21" grpId="0"/>
      <p:bldP spid="22" grpId="0"/>
      <p:bldP spid="23" grpId="0"/>
      <p:bldP spid="2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工作成果展示</a:t>
            </a:r>
            <a:endParaRPr lang="zh-CN" altLang="en-US" sz="2000" dirty="0">
              <a:solidFill>
                <a:schemeClr val="bg1"/>
              </a:solidFill>
              <a:latin typeface="+mn-lt"/>
              <a:ea typeface="+mn-ea"/>
              <a:cs typeface="+mn-ea"/>
              <a:sym typeface="+mn-lt"/>
            </a:endParaRPr>
          </a:p>
        </p:txBody>
      </p:sp>
      <p:grpSp>
        <p:nvGrpSpPr>
          <p:cNvPr id="10" name="组合 9"/>
          <p:cNvGrpSpPr/>
          <p:nvPr/>
        </p:nvGrpSpPr>
        <p:grpSpPr>
          <a:xfrm>
            <a:off x="3687477" y="2341584"/>
            <a:ext cx="2017343" cy="428625"/>
            <a:chOff x="1676842" y="3013822"/>
            <a:chExt cx="2017343" cy="428625"/>
          </a:xfrm>
        </p:grpSpPr>
        <p:sp>
          <p:nvSpPr>
            <p:cNvPr id="11" name="圆角矩形 10"/>
            <p:cNvSpPr/>
            <p:nvPr/>
          </p:nvSpPr>
          <p:spPr>
            <a:xfrm>
              <a:off x="1676842" y="3013822"/>
              <a:ext cx="2017343" cy="42862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文本框 11"/>
            <p:cNvSpPr txBox="1"/>
            <p:nvPr/>
          </p:nvSpPr>
          <p:spPr>
            <a:xfrm>
              <a:off x="2016099" y="3050178"/>
              <a:ext cx="1338828" cy="369332"/>
            </a:xfrm>
            <a:prstGeom prst="rect">
              <a:avLst/>
            </a:prstGeom>
            <a:noFill/>
          </p:spPr>
          <p:txBody>
            <a:bodyPr wrap="none" rtlCol="0">
              <a:spAutoFit/>
            </a:bodyPr>
            <a:lstStyle/>
            <a:p>
              <a:r>
                <a:rPr lang="zh-CN" altLang="en-US" b="1" dirty="0" smtClean="0">
                  <a:solidFill>
                    <a:schemeClr val="bg1"/>
                  </a:solidFill>
                </a:rPr>
                <a:t>成果一展示</a:t>
              </a:r>
              <a:endParaRPr lang="en-US" b="1" dirty="0">
                <a:solidFill>
                  <a:schemeClr val="bg1"/>
                </a:solidFill>
              </a:endParaRPr>
            </a:p>
          </p:txBody>
        </p:sp>
      </p:grpSp>
      <p:grpSp>
        <p:nvGrpSpPr>
          <p:cNvPr id="13" name="组合 12"/>
          <p:cNvGrpSpPr/>
          <p:nvPr/>
        </p:nvGrpSpPr>
        <p:grpSpPr>
          <a:xfrm>
            <a:off x="3687476" y="4698371"/>
            <a:ext cx="2017343" cy="428625"/>
            <a:chOff x="1676842" y="3013822"/>
            <a:chExt cx="2017343" cy="428625"/>
          </a:xfrm>
        </p:grpSpPr>
        <p:sp>
          <p:nvSpPr>
            <p:cNvPr id="14" name="圆角矩形 13"/>
            <p:cNvSpPr/>
            <p:nvPr/>
          </p:nvSpPr>
          <p:spPr>
            <a:xfrm>
              <a:off x="1676842" y="3013822"/>
              <a:ext cx="2017343" cy="42862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文本框 14"/>
            <p:cNvSpPr txBox="1"/>
            <p:nvPr/>
          </p:nvSpPr>
          <p:spPr>
            <a:xfrm>
              <a:off x="2016099" y="3050178"/>
              <a:ext cx="1338828" cy="369332"/>
            </a:xfrm>
            <a:prstGeom prst="rect">
              <a:avLst/>
            </a:prstGeom>
            <a:noFill/>
          </p:spPr>
          <p:txBody>
            <a:bodyPr wrap="none" rtlCol="0">
              <a:spAutoFit/>
            </a:bodyPr>
            <a:lstStyle/>
            <a:p>
              <a:r>
                <a:rPr lang="zh-CN" altLang="en-US" b="1" dirty="0" smtClean="0">
                  <a:solidFill>
                    <a:schemeClr val="bg1"/>
                  </a:solidFill>
                </a:rPr>
                <a:t>成果</a:t>
              </a:r>
              <a:r>
                <a:rPr lang="zh-CN" altLang="en-US" b="1" dirty="0">
                  <a:solidFill>
                    <a:schemeClr val="bg1"/>
                  </a:solidFill>
                </a:rPr>
                <a:t>二</a:t>
              </a:r>
              <a:r>
                <a:rPr lang="zh-CN" altLang="en-US" b="1" dirty="0" smtClean="0">
                  <a:solidFill>
                    <a:schemeClr val="bg1"/>
                  </a:solidFill>
                </a:rPr>
                <a:t>展示</a:t>
              </a:r>
              <a:endParaRPr lang="en-US" b="1" dirty="0">
                <a:solidFill>
                  <a:schemeClr val="bg1"/>
                </a:solidFill>
              </a:endParaRPr>
            </a:p>
          </p:txBody>
        </p:sp>
      </p:grpSp>
      <p:grpSp>
        <p:nvGrpSpPr>
          <p:cNvPr id="16" name="组合 15"/>
          <p:cNvGrpSpPr/>
          <p:nvPr/>
        </p:nvGrpSpPr>
        <p:grpSpPr>
          <a:xfrm>
            <a:off x="6313234" y="2336973"/>
            <a:ext cx="2017343" cy="428625"/>
            <a:chOff x="1676842" y="3013822"/>
            <a:chExt cx="2017343" cy="428625"/>
          </a:xfrm>
        </p:grpSpPr>
        <p:sp>
          <p:nvSpPr>
            <p:cNvPr id="17" name="圆角矩形 16"/>
            <p:cNvSpPr/>
            <p:nvPr/>
          </p:nvSpPr>
          <p:spPr>
            <a:xfrm>
              <a:off x="1676842" y="3013822"/>
              <a:ext cx="2017343" cy="42862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文本框 17"/>
            <p:cNvSpPr txBox="1"/>
            <p:nvPr/>
          </p:nvSpPr>
          <p:spPr>
            <a:xfrm>
              <a:off x="2016099" y="3050178"/>
              <a:ext cx="1338828" cy="369332"/>
            </a:xfrm>
            <a:prstGeom prst="rect">
              <a:avLst/>
            </a:prstGeom>
            <a:noFill/>
          </p:spPr>
          <p:txBody>
            <a:bodyPr wrap="none" rtlCol="0">
              <a:spAutoFit/>
            </a:bodyPr>
            <a:lstStyle/>
            <a:p>
              <a:r>
                <a:rPr lang="zh-CN" altLang="en-US" b="1" dirty="0" smtClean="0">
                  <a:solidFill>
                    <a:schemeClr val="bg1"/>
                  </a:solidFill>
                </a:rPr>
                <a:t>成果三展示</a:t>
              </a:r>
              <a:endParaRPr lang="en-US" b="1" dirty="0">
                <a:solidFill>
                  <a:schemeClr val="bg1"/>
                </a:solidFill>
              </a:endParaRPr>
            </a:p>
          </p:txBody>
        </p:sp>
      </p:grpSp>
      <p:grpSp>
        <p:nvGrpSpPr>
          <p:cNvPr id="19" name="组合 18"/>
          <p:cNvGrpSpPr/>
          <p:nvPr/>
        </p:nvGrpSpPr>
        <p:grpSpPr>
          <a:xfrm>
            <a:off x="6313234" y="4698372"/>
            <a:ext cx="2017343" cy="428625"/>
            <a:chOff x="1676842" y="3013822"/>
            <a:chExt cx="2017343" cy="428625"/>
          </a:xfrm>
        </p:grpSpPr>
        <p:sp>
          <p:nvSpPr>
            <p:cNvPr id="20" name="圆角矩形 19"/>
            <p:cNvSpPr/>
            <p:nvPr/>
          </p:nvSpPr>
          <p:spPr>
            <a:xfrm>
              <a:off x="1676842" y="3013822"/>
              <a:ext cx="2017343" cy="428625"/>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文本框 20"/>
            <p:cNvSpPr txBox="1"/>
            <p:nvPr/>
          </p:nvSpPr>
          <p:spPr>
            <a:xfrm>
              <a:off x="2016099" y="3050178"/>
              <a:ext cx="1338828" cy="369332"/>
            </a:xfrm>
            <a:prstGeom prst="rect">
              <a:avLst/>
            </a:prstGeom>
            <a:noFill/>
          </p:spPr>
          <p:txBody>
            <a:bodyPr wrap="none" rtlCol="0">
              <a:spAutoFit/>
            </a:bodyPr>
            <a:lstStyle/>
            <a:p>
              <a:r>
                <a:rPr lang="zh-CN" altLang="en-US" b="1" dirty="0" smtClean="0">
                  <a:solidFill>
                    <a:schemeClr val="bg1"/>
                  </a:solidFill>
                </a:rPr>
                <a:t>成果四展示</a:t>
              </a:r>
              <a:endParaRPr lang="en-US"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750"/>
                                        <p:tgtEl>
                                          <p:spTgt spid="10"/>
                                        </p:tgtEl>
                                      </p:cBhvr>
                                    </p:animEffect>
                                    <p:anim calcmode="lin" valueType="num">
                                      <p:cBhvr>
                                        <p:cTn id="8" dur="750" fill="hold"/>
                                        <p:tgtEl>
                                          <p:spTgt spid="10"/>
                                        </p:tgtEl>
                                        <p:attrNameLst>
                                          <p:attrName>ppt_x</p:attrName>
                                        </p:attrNameLst>
                                      </p:cBhvr>
                                      <p:tavLst>
                                        <p:tav tm="0">
                                          <p:val>
                                            <p:strVal val="#ppt_x"/>
                                          </p:val>
                                        </p:tav>
                                        <p:tav tm="100000">
                                          <p:val>
                                            <p:strVal val="#ppt_x"/>
                                          </p:val>
                                        </p:tav>
                                      </p:tavLst>
                                    </p:anim>
                                    <p:anim calcmode="lin" valueType="num">
                                      <p:cBhvr>
                                        <p:cTn id="9" dur="75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750"/>
                                        <p:tgtEl>
                                          <p:spTgt spid="13"/>
                                        </p:tgtEl>
                                      </p:cBhvr>
                                    </p:animEffect>
                                    <p:anim calcmode="lin" valueType="num">
                                      <p:cBhvr>
                                        <p:cTn id="15" dur="750" fill="hold"/>
                                        <p:tgtEl>
                                          <p:spTgt spid="13"/>
                                        </p:tgtEl>
                                        <p:attrNameLst>
                                          <p:attrName>ppt_x</p:attrName>
                                        </p:attrNameLst>
                                      </p:cBhvr>
                                      <p:tavLst>
                                        <p:tav tm="0">
                                          <p:val>
                                            <p:strVal val="#ppt_x"/>
                                          </p:val>
                                        </p:tav>
                                        <p:tav tm="100000">
                                          <p:val>
                                            <p:strVal val="#ppt_x"/>
                                          </p:val>
                                        </p:tav>
                                      </p:tavLst>
                                    </p:anim>
                                    <p:anim calcmode="lin" valueType="num">
                                      <p:cBhvr>
                                        <p:cTn id="16" dur="75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750"/>
                                        <p:tgtEl>
                                          <p:spTgt spid="16"/>
                                        </p:tgtEl>
                                      </p:cBhvr>
                                    </p:animEffect>
                                    <p:anim calcmode="lin" valueType="num">
                                      <p:cBhvr>
                                        <p:cTn id="22" dur="750" fill="hold"/>
                                        <p:tgtEl>
                                          <p:spTgt spid="16"/>
                                        </p:tgtEl>
                                        <p:attrNameLst>
                                          <p:attrName>ppt_x</p:attrName>
                                        </p:attrNameLst>
                                      </p:cBhvr>
                                      <p:tavLst>
                                        <p:tav tm="0">
                                          <p:val>
                                            <p:strVal val="#ppt_x"/>
                                          </p:val>
                                        </p:tav>
                                        <p:tav tm="100000">
                                          <p:val>
                                            <p:strVal val="#ppt_x"/>
                                          </p:val>
                                        </p:tav>
                                      </p:tavLst>
                                    </p:anim>
                                    <p:anim calcmode="lin" valueType="num">
                                      <p:cBhvr>
                                        <p:cTn id="23" dur="75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750"/>
                                        <p:tgtEl>
                                          <p:spTgt spid="19"/>
                                        </p:tgtEl>
                                      </p:cBhvr>
                                    </p:animEffect>
                                    <p:anim calcmode="lin" valueType="num">
                                      <p:cBhvr>
                                        <p:cTn id="29" dur="750" fill="hold"/>
                                        <p:tgtEl>
                                          <p:spTgt spid="19"/>
                                        </p:tgtEl>
                                        <p:attrNameLst>
                                          <p:attrName>ppt_x</p:attrName>
                                        </p:attrNameLst>
                                      </p:cBhvr>
                                      <p:tavLst>
                                        <p:tav tm="0">
                                          <p:val>
                                            <p:strVal val="#ppt_x"/>
                                          </p:val>
                                        </p:tav>
                                        <p:tav tm="100000">
                                          <p:val>
                                            <p:strVal val="#ppt_x"/>
                                          </p:val>
                                        </p:tav>
                                      </p:tavLst>
                                    </p:anim>
                                    <p:anim calcmode="lin" valueType="num">
                                      <p:cBhvr>
                                        <p:cTn id="30" dur="75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矩形 4"/>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30728" y="2653018"/>
            <a:ext cx="2930544" cy="1551963"/>
          </a:xfrm>
          <a:prstGeom prst="rect">
            <a:avLst/>
          </a:prstGeom>
        </p:spPr>
      </p:pic>
      <p:sp>
        <p:nvSpPr>
          <p:cNvPr id="7" name="文本框 6"/>
          <p:cNvSpPr txBox="1"/>
          <p:nvPr/>
        </p:nvSpPr>
        <p:spPr>
          <a:xfrm>
            <a:off x="4931005" y="3075056"/>
            <a:ext cx="2657563" cy="707886"/>
          </a:xfrm>
          <a:prstGeom prst="rect">
            <a:avLst/>
          </a:prstGeom>
          <a:noFill/>
        </p:spPr>
        <p:txBody>
          <a:bodyPr wrap="square" rtlCol="0">
            <a:spAutoFit/>
          </a:bodyPr>
          <a:lstStyle/>
          <a:p>
            <a:r>
              <a:rPr lang="zh-CN" altLang="en-US" sz="4000" b="1" dirty="0" smtClean="0">
                <a:solidFill>
                  <a:schemeClr val="bg1"/>
                </a:solidFill>
                <a:cs typeface="+mn-ea"/>
                <a:sym typeface="+mn-lt"/>
              </a:rPr>
              <a:t>经验总结</a:t>
            </a:r>
            <a:endParaRPr lang="zh-CN" altLang="en-US" sz="40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750" fill="hold"/>
                                        <p:tgtEl>
                                          <p:spTgt spid="7"/>
                                        </p:tgtEl>
                                        <p:attrNameLst>
                                          <p:attrName>ppt_w</p:attrName>
                                        </p:attrNameLst>
                                      </p:cBhvr>
                                      <p:tavLst>
                                        <p:tav tm="0">
                                          <p:val>
                                            <p:fltVal val="0"/>
                                          </p:val>
                                        </p:tav>
                                        <p:tav tm="100000">
                                          <p:val>
                                            <p:strVal val="#ppt_w"/>
                                          </p:val>
                                        </p:tav>
                                      </p:tavLst>
                                    </p:anim>
                                    <p:anim calcmode="lin" valueType="num">
                                      <p:cBhvr>
                                        <p:cTn id="13" dur="750" fill="hold"/>
                                        <p:tgtEl>
                                          <p:spTgt spid="7"/>
                                        </p:tgtEl>
                                        <p:attrNameLst>
                                          <p:attrName>ppt_h</p:attrName>
                                        </p:attrNameLst>
                                      </p:cBhvr>
                                      <p:tavLst>
                                        <p:tav tm="0">
                                          <p:val>
                                            <p:fltVal val="0"/>
                                          </p:val>
                                        </p:tav>
                                        <p:tav tm="100000">
                                          <p:val>
                                            <p:strVal val="#ppt_h"/>
                                          </p:val>
                                        </p:tav>
                                      </p:tavLst>
                                    </p:anim>
                                    <p:animEffect transition="in" filter="fade">
                                      <p:cBhvr>
                                        <p:cTn id="1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工作不足之处</a:t>
            </a:r>
            <a:endParaRPr lang="zh-CN" altLang="en-US" sz="2000" dirty="0">
              <a:solidFill>
                <a:schemeClr val="bg1"/>
              </a:solidFill>
              <a:latin typeface="+mn-lt"/>
              <a:ea typeface="+mn-ea"/>
              <a:cs typeface="+mn-ea"/>
              <a:sym typeface="+mn-lt"/>
            </a:endParaRPr>
          </a:p>
        </p:txBody>
      </p:sp>
      <p:grpSp>
        <p:nvGrpSpPr>
          <p:cNvPr id="6" name="组合 31"/>
          <p:cNvGrpSpPr/>
          <p:nvPr/>
        </p:nvGrpSpPr>
        <p:grpSpPr bwMode="auto">
          <a:xfrm>
            <a:off x="7296261" y="3506452"/>
            <a:ext cx="418533" cy="418533"/>
            <a:chOff x="0" y="0"/>
            <a:chExt cx="812800" cy="812800"/>
          </a:xfrm>
        </p:grpSpPr>
        <p:sp>
          <p:nvSpPr>
            <p:cNvPr id="7" name="椭圆 32"/>
            <p:cNvSpPr>
              <a:spLocks noChangeArrowheads="1"/>
            </p:cNvSpPr>
            <p:nvPr/>
          </p:nvSpPr>
          <p:spPr bwMode="auto">
            <a:xfrm>
              <a:off x="0" y="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lnSpc>
                  <a:spcPct val="120000"/>
                </a:lnSpc>
                <a:buFont typeface="Arial" panose="020B0604020202020204" pitchFamily="34" charset="0"/>
                <a:buNone/>
              </a:pPr>
              <a:endParaRPr lang="zh-CN" altLang="en-US" sz="160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任意多边形 33"/>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rgbClr val="053A6F"/>
            </a:soli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组合 34"/>
          <p:cNvGrpSpPr/>
          <p:nvPr/>
        </p:nvGrpSpPr>
        <p:grpSpPr bwMode="auto">
          <a:xfrm>
            <a:off x="3971914" y="3506452"/>
            <a:ext cx="418533" cy="418533"/>
            <a:chOff x="0" y="0"/>
            <a:chExt cx="812800" cy="812800"/>
          </a:xfrm>
        </p:grpSpPr>
        <p:sp>
          <p:nvSpPr>
            <p:cNvPr id="10" name="椭圆 35"/>
            <p:cNvSpPr>
              <a:spLocks noChangeArrowheads="1"/>
            </p:cNvSpPr>
            <p:nvPr/>
          </p:nvSpPr>
          <p:spPr bwMode="auto">
            <a:xfrm>
              <a:off x="0" y="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lnSpc>
                  <a:spcPct val="120000"/>
                </a:lnSpc>
                <a:buFont typeface="Arial" panose="020B0604020202020204" pitchFamily="34" charset="0"/>
                <a:buNone/>
              </a:pPr>
              <a:endParaRPr lang="zh-CN" altLang="en-US" sz="16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任意多边形 36"/>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rgbClr val="053A6F"/>
            </a:soli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ct val="120000"/>
                </a:lnSpc>
              </a:pPr>
              <a:endParaRPr lang="zh-CN" altLang="en-US" sz="160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组合 37"/>
          <p:cNvGrpSpPr/>
          <p:nvPr/>
        </p:nvGrpSpPr>
        <p:grpSpPr bwMode="auto">
          <a:xfrm>
            <a:off x="5664036" y="1747488"/>
            <a:ext cx="418533" cy="418533"/>
            <a:chOff x="0" y="0"/>
            <a:chExt cx="812800" cy="812800"/>
          </a:xfrm>
        </p:grpSpPr>
        <p:sp>
          <p:nvSpPr>
            <p:cNvPr id="13" name="椭圆 38"/>
            <p:cNvSpPr>
              <a:spLocks noChangeArrowheads="1"/>
            </p:cNvSpPr>
            <p:nvPr/>
          </p:nvSpPr>
          <p:spPr bwMode="auto">
            <a:xfrm>
              <a:off x="0" y="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lnSpc>
                  <a:spcPct val="120000"/>
                </a:lnSpc>
                <a:buFont typeface="Arial" panose="020B0604020202020204" pitchFamily="34" charset="0"/>
                <a:buNone/>
              </a:pPr>
              <a:endParaRPr lang="zh-CN" altLang="en-US" sz="160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任意多边形 39"/>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rgbClr val="053A6F"/>
            </a:soli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组合 40"/>
          <p:cNvGrpSpPr/>
          <p:nvPr/>
        </p:nvGrpSpPr>
        <p:grpSpPr bwMode="auto">
          <a:xfrm>
            <a:off x="5573050" y="5207350"/>
            <a:ext cx="418533" cy="418533"/>
            <a:chOff x="0" y="0"/>
            <a:chExt cx="812800" cy="812800"/>
          </a:xfrm>
        </p:grpSpPr>
        <p:sp>
          <p:nvSpPr>
            <p:cNvPr id="16" name="椭圆 41"/>
            <p:cNvSpPr>
              <a:spLocks noChangeArrowheads="1"/>
            </p:cNvSpPr>
            <p:nvPr/>
          </p:nvSpPr>
          <p:spPr bwMode="auto">
            <a:xfrm>
              <a:off x="0" y="0"/>
              <a:ext cx="812800" cy="812800"/>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algn="ctr" eaLnBrk="1" hangingPunct="1">
                <a:lnSpc>
                  <a:spcPct val="120000"/>
                </a:lnSpc>
                <a:buFont typeface="Arial" panose="020B0604020202020204" pitchFamily="34" charset="0"/>
                <a:buNone/>
              </a:pPr>
              <a:endParaRPr lang="zh-CN" altLang="en-US" sz="160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任意多边形 42"/>
            <p:cNvSpPr/>
            <p:nvPr/>
          </p:nvSpPr>
          <p:spPr bwMode="auto">
            <a:xfrm rot="5400000">
              <a:off x="120456" y="120456"/>
              <a:ext cx="571888" cy="571888"/>
            </a:xfrm>
            <a:custGeom>
              <a:avLst/>
              <a:gdLst>
                <a:gd name="T0" fmla="*/ 0 w 692642"/>
                <a:gd name="T1" fmla="*/ 194932 h 692642"/>
                <a:gd name="T2" fmla="*/ 38476 w 692642"/>
                <a:gd name="T3" fmla="*/ 156456 h 692642"/>
                <a:gd name="T4" fmla="*/ 156457 w 692642"/>
                <a:gd name="T5" fmla="*/ 156456 h 692642"/>
                <a:gd name="T6" fmla="*/ 156457 w 692642"/>
                <a:gd name="T7" fmla="*/ 38476 h 692642"/>
                <a:gd name="T8" fmla="*/ 194933 w 692642"/>
                <a:gd name="T9" fmla="*/ 0 h 692642"/>
                <a:gd name="T10" fmla="*/ 233409 w 692642"/>
                <a:gd name="T11" fmla="*/ 38476 h 692642"/>
                <a:gd name="T12" fmla="*/ 233409 w 692642"/>
                <a:gd name="T13" fmla="*/ 156457 h 692642"/>
                <a:gd name="T14" fmla="*/ 351390 w 692642"/>
                <a:gd name="T15" fmla="*/ 156457 h 692642"/>
                <a:gd name="T16" fmla="*/ 389866 w 692642"/>
                <a:gd name="T17" fmla="*/ 194933 h 692642"/>
                <a:gd name="T18" fmla="*/ 389865 w 692642"/>
                <a:gd name="T19" fmla="*/ 194932 h 692642"/>
                <a:gd name="T20" fmla="*/ 351389 w 692642"/>
                <a:gd name="T21" fmla="*/ 233409 h 692642"/>
                <a:gd name="T22" fmla="*/ 233409 w 692642"/>
                <a:gd name="T23" fmla="*/ 233409 h 692642"/>
                <a:gd name="T24" fmla="*/ 233409 w 692642"/>
                <a:gd name="T25" fmla="*/ 351390 h 692642"/>
                <a:gd name="T26" fmla="*/ 194932 w 692642"/>
                <a:gd name="T27" fmla="*/ 389866 h 692642"/>
                <a:gd name="T28" fmla="*/ 194933 w 692642"/>
                <a:gd name="T29" fmla="*/ 389865 h 692642"/>
                <a:gd name="T30" fmla="*/ 156457 w 692642"/>
                <a:gd name="T31" fmla="*/ 351389 h 692642"/>
                <a:gd name="T32" fmla="*/ 156457 w 692642"/>
                <a:gd name="T33" fmla="*/ 233409 h 692642"/>
                <a:gd name="T34" fmla="*/ 38476 w 692642"/>
                <a:gd name="T35" fmla="*/ 233409 h 692642"/>
                <a:gd name="T36" fmla="*/ 0 w 692642"/>
                <a:gd name="T37" fmla="*/ 194932 h 69264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92642"/>
                <a:gd name="T58" fmla="*/ 0 h 692642"/>
                <a:gd name="T59" fmla="*/ 692642 w 692642"/>
                <a:gd name="T60" fmla="*/ 692642 h 69264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92642" h="692642">
                  <a:moveTo>
                    <a:pt x="0" y="346320"/>
                  </a:moveTo>
                  <a:cubicBezTo>
                    <a:pt x="0" y="308567"/>
                    <a:pt x="30604" y="277963"/>
                    <a:pt x="68357" y="277963"/>
                  </a:cubicBezTo>
                  <a:lnTo>
                    <a:pt x="277964" y="277963"/>
                  </a:lnTo>
                  <a:lnTo>
                    <a:pt x="277964" y="68357"/>
                  </a:lnTo>
                  <a:cubicBezTo>
                    <a:pt x="277964" y="30604"/>
                    <a:pt x="308568" y="0"/>
                    <a:pt x="346321" y="0"/>
                  </a:cubicBezTo>
                  <a:cubicBezTo>
                    <a:pt x="384074" y="0"/>
                    <a:pt x="414678" y="30604"/>
                    <a:pt x="414678" y="68357"/>
                  </a:cubicBezTo>
                  <a:lnTo>
                    <a:pt x="414678" y="277964"/>
                  </a:lnTo>
                  <a:lnTo>
                    <a:pt x="624285" y="277964"/>
                  </a:lnTo>
                  <a:cubicBezTo>
                    <a:pt x="662038" y="277964"/>
                    <a:pt x="692642" y="308568"/>
                    <a:pt x="692642" y="346321"/>
                  </a:cubicBezTo>
                  <a:lnTo>
                    <a:pt x="692641" y="346320"/>
                  </a:lnTo>
                  <a:cubicBezTo>
                    <a:pt x="692641" y="384073"/>
                    <a:pt x="662037" y="414677"/>
                    <a:pt x="624284" y="414677"/>
                  </a:cubicBezTo>
                  <a:lnTo>
                    <a:pt x="414677" y="414677"/>
                  </a:lnTo>
                  <a:lnTo>
                    <a:pt x="414677" y="624285"/>
                  </a:lnTo>
                  <a:cubicBezTo>
                    <a:pt x="414677" y="662038"/>
                    <a:pt x="384073" y="692642"/>
                    <a:pt x="346320" y="692642"/>
                  </a:cubicBezTo>
                  <a:lnTo>
                    <a:pt x="346321" y="692641"/>
                  </a:lnTo>
                  <a:cubicBezTo>
                    <a:pt x="308568" y="692641"/>
                    <a:pt x="277964" y="662037"/>
                    <a:pt x="277964" y="624284"/>
                  </a:cubicBezTo>
                  <a:lnTo>
                    <a:pt x="277964" y="414677"/>
                  </a:lnTo>
                  <a:lnTo>
                    <a:pt x="68357" y="414677"/>
                  </a:lnTo>
                  <a:cubicBezTo>
                    <a:pt x="30604" y="414677"/>
                    <a:pt x="0" y="384073"/>
                    <a:pt x="0" y="346320"/>
                  </a:cubicBezTo>
                  <a:close/>
                </a:path>
              </a:pathLst>
            </a:custGeom>
            <a:solidFill>
              <a:srgbClr val="053A6F"/>
            </a:solidFill>
            <a:ln>
              <a:noFill/>
            </a:ln>
            <a:extLst>
              <a:ext uri="{91240B29-F687-4F45-9708-019B960494DF}">
                <a14:hiddenLine xmlns:a14="http://schemas.microsoft.com/office/drawing/2010/main" w="9525">
                  <a:solidFill>
                    <a:srgbClr val="000000"/>
                  </a:solidFill>
                  <a:round/>
                </a14:hiddenLine>
              </a:ext>
            </a:extLst>
          </p:spPr>
          <p:txBody>
            <a:bodyPr anchor="ct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组合 66"/>
          <p:cNvGrpSpPr/>
          <p:nvPr/>
        </p:nvGrpSpPr>
        <p:grpSpPr bwMode="auto">
          <a:xfrm>
            <a:off x="4249725" y="2090290"/>
            <a:ext cx="3193312" cy="3195623"/>
            <a:chOff x="0" y="0"/>
            <a:chExt cx="4392474" cy="4393594"/>
          </a:xfrm>
        </p:grpSpPr>
        <p:grpSp>
          <p:nvGrpSpPr>
            <p:cNvPr id="19" name="组合 44"/>
            <p:cNvGrpSpPr/>
            <p:nvPr/>
          </p:nvGrpSpPr>
          <p:grpSpPr bwMode="auto">
            <a:xfrm>
              <a:off x="0" y="0"/>
              <a:ext cx="4392474" cy="4393594"/>
              <a:chOff x="0" y="0"/>
              <a:chExt cx="4392474" cy="4393594"/>
            </a:xfrm>
          </p:grpSpPr>
          <p:grpSp>
            <p:nvGrpSpPr>
              <p:cNvPr id="24" name="组合 30"/>
              <p:cNvGrpSpPr/>
              <p:nvPr/>
            </p:nvGrpSpPr>
            <p:grpSpPr bwMode="auto">
              <a:xfrm>
                <a:off x="0" y="0"/>
                <a:ext cx="4392474" cy="4393594"/>
                <a:chOff x="0" y="0"/>
                <a:chExt cx="4392474" cy="4393594"/>
              </a:xfrm>
            </p:grpSpPr>
            <p:sp>
              <p:nvSpPr>
                <p:cNvPr id="26" name="Freeform 5"/>
                <p:cNvSpPr/>
                <p:nvPr/>
              </p:nvSpPr>
              <p:spPr bwMode="auto">
                <a:xfrm rot="2700000">
                  <a:off x="1722485" y="615110"/>
                  <a:ext cx="1941774" cy="711551"/>
                </a:xfrm>
                <a:custGeom>
                  <a:avLst/>
                  <a:gdLst>
                    <a:gd name="T0" fmla="*/ 2147483647 w 821"/>
                    <a:gd name="T1" fmla="*/ 2147483647 h 301"/>
                    <a:gd name="T2" fmla="*/ 0 w 821"/>
                    <a:gd name="T3" fmla="*/ 2147483647 h 301"/>
                    <a:gd name="T4" fmla="*/ 2147483647 w 821"/>
                    <a:gd name="T5" fmla="*/ 2147483647 h 301"/>
                    <a:gd name="T6" fmla="*/ 2147483647 w 821"/>
                    <a:gd name="T7" fmla="*/ 0 h 301"/>
                    <a:gd name="T8" fmla="*/ 2147483647 w 821"/>
                    <a:gd name="T9" fmla="*/ 0 h 301"/>
                    <a:gd name="T10" fmla="*/ 2147483647 w 821"/>
                    <a:gd name="T11" fmla="*/ 2147483647 h 301"/>
                    <a:gd name="T12" fmla="*/ 0 60000 65536"/>
                    <a:gd name="T13" fmla="*/ 0 60000 65536"/>
                    <a:gd name="T14" fmla="*/ 0 60000 65536"/>
                    <a:gd name="T15" fmla="*/ 0 60000 65536"/>
                    <a:gd name="T16" fmla="*/ 0 60000 65536"/>
                    <a:gd name="T17" fmla="*/ 0 60000 65536"/>
                    <a:gd name="T18" fmla="*/ 0 w 821"/>
                    <a:gd name="T19" fmla="*/ 0 h 301"/>
                    <a:gd name="T20" fmla="*/ 821 w 821"/>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1" h="301">
                      <a:moveTo>
                        <a:pt x="282" y="20"/>
                      </a:moveTo>
                      <a:cubicBezTo>
                        <a:pt x="0" y="301"/>
                        <a:pt x="0" y="301"/>
                        <a:pt x="0" y="301"/>
                      </a:cubicBezTo>
                      <a:cubicBezTo>
                        <a:pt x="821" y="301"/>
                        <a:pt x="821" y="301"/>
                        <a:pt x="821" y="301"/>
                      </a:cubicBezTo>
                      <a:cubicBezTo>
                        <a:pt x="821" y="0"/>
                        <a:pt x="821" y="0"/>
                        <a:pt x="821" y="0"/>
                      </a:cubicBezTo>
                      <a:cubicBezTo>
                        <a:pt x="328" y="0"/>
                        <a:pt x="328" y="0"/>
                        <a:pt x="328" y="0"/>
                      </a:cubicBezTo>
                      <a:cubicBezTo>
                        <a:pt x="302" y="7"/>
                        <a:pt x="290" y="15"/>
                        <a:pt x="282" y="20"/>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p:nvPr/>
              </p:nvSpPr>
              <p:spPr bwMode="auto">
                <a:xfrm rot="2700000">
                  <a:off x="3064311" y="1725311"/>
                  <a:ext cx="714549" cy="1941775"/>
                </a:xfrm>
                <a:custGeom>
                  <a:avLst/>
                  <a:gdLst>
                    <a:gd name="T0" fmla="*/ 2147483647 w 302"/>
                    <a:gd name="T1" fmla="*/ 2147483647 h 821"/>
                    <a:gd name="T2" fmla="*/ 0 w 302"/>
                    <a:gd name="T3" fmla="*/ 0 h 821"/>
                    <a:gd name="T4" fmla="*/ 0 w 302"/>
                    <a:gd name="T5" fmla="*/ 2147483647 h 821"/>
                    <a:gd name="T6" fmla="*/ 2147483647 w 302"/>
                    <a:gd name="T7" fmla="*/ 2147483647 h 821"/>
                    <a:gd name="T8" fmla="*/ 2147483647 w 302"/>
                    <a:gd name="T9" fmla="*/ 2147483647 h 821"/>
                    <a:gd name="T10" fmla="*/ 2147483647 w 302"/>
                    <a:gd name="T11" fmla="*/ 2147483647 h 821"/>
                    <a:gd name="T12" fmla="*/ 0 60000 65536"/>
                    <a:gd name="T13" fmla="*/ 0 60000 65536"/>
                    <a:gd name="T14" fmla="*/ 0 60000 65536"/>
                    <a:gd name="T15" fmla="*/ 0 60000 65536"/>
                    <a:gd name="T16" fmla="*/ 0 60000 65536"/>
                    <a:gd name="T17" fmla="*/ 0 60000 65536"/>
                    <a:gd name="T18" fmla="*/ 0 w 302"/>
                    <a:gd name="T19" fmla="*/ 0 h 821"/>
                    <a:gd name="T20" fmla="*/ 302 w 302"/>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2" h="821">
                      <a:moveTo>
                        <a:pt x="282" y="282"/>
                      </a:moveTo>
                      <a:cubicBezTo>
                        <a:pt x="0" y="0"/>
                        <a:pt x="0" y="0"/>
                        <a:pt x="0" y="0"/>
                      </a:cubicBezTo>
                      <a:cubicBezTo>
                        <a:pt x="0" y="821"/>
                        <a:pt x="0" y="821"/>
                        <a:pt x="0" y="821"/>
                      </a:cubicBezTo>
                      <a:cubicBezTo>
                        <a:pt x="302" y="821"/>
                        <a:pt x="302" y="821"/>
                        <a:pt x="302" y="821"/>
                      </a:cubicBezTo>
                      <a:cubicBezTo>
                        <a:pt x="302" y="328"/>
                        <a:pt x="302" y="328"/>
                        <a:pt x="302" y="328"/>
                      </a:cubicBezTo>
                      <a:cubicBezTo>
                        <a:pt x="295" y="301"/>
                        <a:pt x="286" y="290"/>
                        <a:pt x="282" y="28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7"/>
                <p:cNvSpPr/>
                <p:nvPr/>
              </p:nvSpPr>
              <p:spPr bwMode="auto">
                <a:xfrm rot="2700000">
                  <a:off x="2580127" y="1261992"/>
                  <a:ext cx="1863824" cy="1076321"/>
                </a:xfrm>
                <a:custGeom>
                  <a:avLst/>
                  <a:gdLst>
                    <a:gd name="T0" fmla="*/ 2147483647 w 788"/>
                    <a:gd name="T1" fmla="*/ 2147483647 h 455"/>
                    <a:gd name="T2" fmla="*/ 2147483647 w 788"/>
                    <a:gd name="T3" fmla="*/ 2147483647 h 455"/>
                    <a:gd name="T4" fmla="*/ 2147483647 w 788"/>
                    <a:gd name="T5" fmla="*/ 2147483647 h 455"/>
                    <a:gd name="T6" fmla="*/ 2147483647 w 788"/>
                    <a:gd name="T7" fmla="*/ 2147483647 h 455"/>
                    <a:gd name="T8" fmla="*/ 2147483647 w 788"/>
                    <a:gd name="T9" fmla="*/ 2147483647 h 455"/>
                    <a:gd name="T10" fmla="*/ 2147483647 w 788"/>
                    <a:gd name="T11" fmla="*/ 2147483647 h 455"/>
                    <a:gd name="T12" fmla="*/ 2147483647 w 788"/>
                    <a:gd name="T13" fmla="*/ 2147483647 h 455"/>
                    <a:gd name="T14" fmla="*/ 2147483647 w 788"/>
                    <a:gd name="T15" fmla="*/ 2147483647 h 455"/>
                    <a:gd name="T16" fmla="*/ 2147483647 w 788"/>
                    <a:gd name="T17" fmla="*/ 2147483647 h 455"/>
                    <a:gd name="T18" fmla="*/ 2147483647 w 788"/>
                    <a:gd name="T19" fmla="*/ 2147483647 h 455"/>
                    <a:gd name="T20" fmla="*/ 2147483647 w 788"/>
                    <a:gd name="T21" fmla="*/ 2147483647 h 455"/>
                    <a:gd name="T22" fmla="*/ 2147483647 w 788"/>
                    <a:gd name="T23" fmla="*/ 2147483647 h 455"/>
                    <a:gd name="T24" fmla="*/ 2147483647 w 788"/>
                    <a:gd name="T25" fmla="*/ 2147483647 h 455"/>
                    <a:gd name="T26" fmla="*/ 2147483647 w 788"/>
                    <a:gd name="T27" fmla="*/ 2147483647 h 4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88"/>
                    <a:gd name="T43" fmla="*/ 0 h 455"/>
                    <a:gd name="T44" fmla="*/ 788 w 788"/>
                    <a:gd name="T45" fmla="*/ 455 h 4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88" h="455">
                      <a:moveTo>
                        <a:pt x="492" y="94"/>
                      </a:moveTo>
                      <a:cubicBezTo>
                        <a:pt x="477" y="78"/>
                        <a:pt x="445" y="75"/>
                        <a:pt x="418" y="75"/>
                      </a:cubicBezTo>
                      <a:cubicBezTo>
                        <a:pt x="241" y="75"/>
                        <a:pt x="241" y="75"/>
                        <a:pt x="241" y="75"/>
                      </a:cubicBezTo>
                      <a:cubicBezTo>
                        <a:pt x="241" y="29"/>
                        <a:pt x="241" y="29"/>
                        <a:pt x="241" y="29"/>
                      </a:cubicBezTo>
                      <a:cubicBezTo>
                        <a:pt x="241" y="12"/>
                        <a:pt x="222" y="0"/>
                        <a:pt x="207" y="12"/>
                      </a:cubicBezTo>
                      <a:cubicBezTo>
                        <a:pt x="16" y="202"/>
                        <a:pt x="16" y="202"/>
                        <a:pt x="16" y="202"/>
                      </a:cubicBezTo>
                      <a:cubicBezTo>
                        <a:pt x="0" y="216"/>
                        <a:pt x="0" y="238"/>
                        <a:pt x="16" y="252"/>
                      </a:cubicBezTo>
                      <a:cubicBezTo>
                        <a:pt x="207" y="442"/>
                        <a:pt x="207" y="442"/>
                        <a:pt x="207" y="442"/>
                      </a:cubicBezTo>
                      <a:cubicBezTo>
                        <a:pt x="222" y="455"/>
                        <a:pt x="241" y="444"/>
                        <a:pt x="241" y="426"/>
                      </a:cubicBezTo>
                      <a:cubicBezTo>
                        <a:pt x="241" y="381"/>
                        <a:pt x="241" y="381"/>
                        <a:pt x="241" y="381"/>
                      </a:cubicBezTo>
                      <a:cubicBezTo>
                        <a:pt x="241" y="381"/>
                        <a:pt x="633" y="381"/>
                        <a:pt x="683" y="381"/>
                      </a:cubicBezTo>
                      <a:cubicBezTo>
                        <a:pt x="739" y="381"/>
                        <a:pt x="784" y="411"/>
                        <a:pt x="784" y="446"/>
                      </a:cubicBezTo>
                      <a:cubicBezTo>
                        <a:pt x="784" y="446"/>
                        <a:pt x="788" y="421"/>
                        <a:pt x="763" y="390"/>
                      </a:cubicBezTo>
                      <a:cubicBezTo>
                        <a:pt x="750" y="375"/>
                        <a:pt x="492" y="94"/>
                        <a:pt x="492" y="9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8"/>
                <p:cNvSpPr/>
                <p:nvPr/>
              </p:nvSpPr>
              <p:spPr bwMode="auto">
                <a:xfrm rot="2700000">
                  <a:off x="730626" y="3067930"/>
                  <a:ext cx="1939775" cy="711551"/>
                </a:xfrm>
                <a:custGeom>
                  <a:avLst/>
                  <a:gdLst>
                    <a:gd name="T0" fmla="*/ 2147483647 w 820"/>
                    <a:gd name="T1" fmla="*/ 2147483647 h 301"/>
                    <a:gd name="T2" fmla="*/ 2147483647 w 820"/>
                    <a:gd name="T3" fmla="*/ 0 h 301"/>
                    <a:gd name="T4" fmla="*/ 0 w 820"/>
                    <a:gd name="T5" fmla="*/ 0 h 301"/>
                    <a:gd name="T6" fmla="*/ 0 w 820"/>
                    <a:gd name="T7" fmla="*/ 2147483647 h 301"/>
                    <a:gd name="T8" fmla="*/ 2147483647 w 820"/>
                    <a:gd name="T9" fmla="*/ 2147483647 h 301"/>
                    <a:gd name="T10" fmla="*/ 2147483647 w 820"/>
                    <a:gd name="T11" fmla="*/ 2147483647 h 301"/>
                    <a:gd name="T12" fmla="*/ 0 60000 65536"/>
                    <a:gd name="T13" fmla="*/ 0 60000 65536"/>
                    <a:gd name="T14" fmla="*/ 0 60000 65536"/>
                    <a:gd name="T15" fmla="*/ 0 60000 65536"/>
                    <a:gd name="T16" fmla="*/ 0 60000 65536"/>
                    <a:gd name="T17" fmla="*/ 0 60000 65536"/>
                    <a:gd name="T18" fmla="*/ 0 w 820"/>
                    <a:gd name="T19" fmla="*/ 0 h 301"/>
                    <a:gd name="T20" fmla="*/ 820 w 820"/>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820" h="301">
                      <a:moveTo>
                        <a:pt x="539" y="282"/>
                      </a:moveTo>
                      <a:cubicBezTo>
                        <a:pt x="820" y="0"/>
                        <a:pt x="820" y="0"/>
                        <a:pt x="820" y="0"/>
                      </a:cubicBezTo>
                      <a:cubicBezTo>
                        <a:pt x="0" y="0"/>
                        <a:pt x="0" y="0"/>
                        <a:pt x="0" y="0"/>
                      </a:cubicBezTo>
                      <a:cubicBezTo>
                        <a:pt x="0" y="301"/>
                        <a:pt x="0" y="301"/>
                        <a:pt x="0" y="301"/>
                      </a:cubicBezTo>
                      <a:cubicBezTo>
                        <a:pt x="493" y="301"/>
                        <a:pt x="493" y="301"/>
                        <a:pt x="493" y="301"/>
                      </a:cubicBezTo>
                      <a:cubicBezTo>
                        <a:pt x="519" y="294"/>
                        <a:pt x="531" y="286"/>
                        <a:pt x="539" y="28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
                <p:cNvSpPr/>
                <p:nvPr/>
              </p:nvSpPr>
              <p:spPr bwMode="auto">
                <a:xfrm rot="2700000">
                  <a:off x="2052721" y="2581222"/>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0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363" y="492"/>
                      </a:moveTo>
                      <a:cubicBezTo>
                        <a:pt x="378" y="477"/>
                        <a:pt x="381" y="445"/>
                        <a:pt x="381" y="418"/>
                      </a:cubicBezTo>
                      <a:cubicBezTo>
                        <a:pt x="381" y="241"/>
                        <a:pt x="381" y="241"/>
                        <a:pt x="381" y="241"/>
                      </a:cubicBezTo>
                      <a:cubicBezTo>
                        <a:pt x="428" y="241"/>
                        <a:pt x="428" y="241"/>
                        <a:pt x="428" y="241"/>
                      </a:cubicBezTo>
                      <a:cubicBezTo>
                        <a:pt x="445" y="241"/>
                        <a:pt x="457" y="221"/>
                        <a:pt x="444" y="207"/>
                      </a:cubicBezTo>
                      <a:cubicBezTo>
                        <a:pt x="254" y="16"/>
                        <a:pt x="254" y="16"/>
                        <a:pt x="254" y="16"/>
                      </a:cubicBezTo>
                      <a:cubicBezTo>
                        <a:pt x="241" y="0"/>
                        <a:pt x="218" y="0"/>
                        <a:pt x="204" y="16"/>
                      </a:cubicBezTo>
                      <a:cubicBezTo>
                        <a:pt x="15" y="207"/>
                        <a:pt x="15" y="207"/>
                        <a:pt x="15" y="207"/>
                      </a:cubicBezTo>
                      <a:cubicBezTo>
                        <a:pt x="2" y="222"/>
                        <a:pt x="13" y="241"/>
                        <a:pt x="31" y="241"/>
                      </a:cubicBezTo>
                      <a:cubicBezTo>
                        <a:pt x="75" y="241"/>
                        <a:pt x="75" y="241"/>
                        <a:pt x="75" y="241"/>
                      </a:cubicBezTo>
                      <a:cubicBezTo>
                        <a:pt x="75" y="241"/>
                        <a:pt x="75" y="633"/>
                        <a:pt x="75" y="683"/>
                      </a:cubicBezTo>
                      <a:cubicBezTo>
                        <a:pt x="75" y="739"/>
                        <a:pt x="42" y="784"/>
                        <a:pt x="0" y="784"/>
                      </a:cubicBezTo>
                      <a:cubicBezTo>
                        <a:pt x="0" y="784"/>
                        <a:pt x="31" y="791"/>
                        <a:pt x="66" y="762"/>
                      </a:cubicBezTo>
                      <a:cubicBezTo>
                        <a:pt x="81" y="750"/>
                        <a:pt x="363" y="492"/>
                        <a:pt x="363" y="49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10"/>
                <p:cNvSpPr/>
                <p:nvPr/>
              </p:nvSpPr>
              <p:spPr bwMode="auto">
                <a:xfrm rot="2700000">
                  <a:off x="614612" y="726093"/>
                  <a:ext cx="712551" cy="1941775"/>
                </a:xfrm>
                <a:custGeom>
                  <a:avLst/>
                  <a:gdLst>
                    <a:gd name="T0" fmla="*/ 2147483647 w 301"/>
                    <a:gd name="T1" fmla="*/ 2147483647 h 821"/>
                    <a:gd name="T2" fmla="*/ 2147483647 w 301"/>
                    <a:gd name="T3" fmla="*/ 2147483647 h 821"/>
                    <a:gd name="T4" fmla="*/ 2147483647 w 301"/>
                    <a:gd name="T5" fmla="*/ 0 h 821"/>
                    <a:gd name="T6" fmla="*/ 0 w 301"/>
                    <a:gd name="T7" fmla="*/ 0 h 821"/>
                    <a:gd name="T8" fmla="*/ 0 w 301"/>
                    <a:gd name="T9" fmla="*/ 2147483647 h 821"/>
                    <a:gd name="T10" fmla="*/ 2147483647 w 301"/>
                    <a:gd name="T11" fmla="*/ 2147483647 h 821"/>
                    <a:gd name="T12" fmla="*/ 0 60000 65536"/>
                    <a:gd name="T13" fmla="*/ 0 60000 65536"/>
                    <a:gd name="T14" fmla="*/ 0 60000 65536"/>
                    <a:gd name="T15" fmla="*/ 0 60000 65536"/>
                    <a:gd name="T16" fmla="*/ 0 60000 65536"/>
                    <a:gd name="T17" fmla="*/ 0 60000 65536"/>
                    <a:gd name="T18" fmla="*/ 0 w 301"/>
                    <a:gd name="T19" fmla="*/ 0 h 821"/>
                    <a:gd name="T20" fmla="*/ 301 w 301"/>
                    <a:gd name="T21" fmla="*/ 821 h 821"/>
                  </a:gdLst>
                  <a:ahLst/>
                  <a:cxnLst>
                    <a:cxn ang="T12">
                      <a:pos x="T0" y="T1"/>
                    </a:cxn>
                    <a:cxn ang="T13">
                      <a:pos x="T2" y="T3"/>
                    </a:cxn>
                    <a:cxn ang="T14">
                      <a:pos x="T4" y="T5"/>
                    </a:cxn>
                    <a:cxn ang="T15">
                      <a:pos x="T6" y="T7"/>
                    </a:cxn>
                    <a:cxn ang="T16">
                      <a:pos x="T8" y="T9"/>
                    </a:cxn>
                    <a:cxn ang="T17">
                      <a:pos x="T10" y="T11"/>
                    </a:cxn>
                  </a:cxnLst>
                  <a:rect l="T18" t="T19" r="T20" b="T21"/>
                  <a:pathLst>
                    <a:path w="301" h="821">
                      <a:moveTo>
                        <a:pt x="20" y="539"/>
                      </a:moveTo>
                      <a:cubicBezTo>
                        <a:pt x="301" y="821"/>
                        <a:pt x="301" y="821"/>
                        <a:pt x="301" y="821"/>
                      </a:cubicBezTo>
                      <a:cubicBezTo>
                        <a:pt x="301" y="0"/>
                        <a:pt x="301" y="0"/>
                        <a:pt x="301" y="0"/>
                      </a:cubicBezTo>
                      <a:cubicBezTo>
                        <a:pt x="0" y="0"/>
                        <a:pt x="0" y="0"/>
                        <a:pt x="0" y="0"/>
                      </a:cubicBezTo>
                      <a:cubicBezTo>
                        <a:pt x="0" y="493"/>
                        <a:pt x="0" y="493"/>
                        <a:pt x="0" y="493"/>
                      </a:cubicBezTo>
                      <a:cubicBezTo>
                        <a:pt x="7" y="520"/>
                        <a:pt x="15" y="532"/>
                        <a:pt x="20" y="539"/>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11"/>
                <p:cNvSpPr/>
                <p:nvPr/>
              </p:nvSpPr>
              <p:spPr bwMode="auto">
                <a:xfrm rot="2700000">
                  <a:off x="-56035" y="2051393"/>
                  <a:ext cx="1870819" cy="1078320"/>
                </a:xfrm>
                <a:custGeom>
                  <a:avLst/>
                  <a:gdLst>
                    <a:gd name="T0" fmla="*/ 2147483647 w 791"/>
                    <a:gd name="T1" fmla="*/ 2147483647 h 456"/>
                    <a:gd name="T2" fmla="*/ 2147483647 w 791"/>
                    <a:gd name="T3" fmla="*/ 2147483647 h 456"/>
                    <a:gd name="T4" fmla="*/ 2147483647 w 791"/>
                    <a:gd name="T5" fmla="*/ 2147483647 h 456"/>
                    <a:gd name="T6" fmla="*/ 2147483647 w 791"/>
                    <a:gd name="T7" fmla="*/ 2147483647 h 456"/>
                    <a:gd name="T8" fmla="*/ 2147483647 w 791"/>
                    <a:gd name="T9" fmla="*/ 2147483647 h 456"/>
                    <a:gd name="T10" fmla="*/ 2147483647 w 791"/>
                    <a:gd name="T11" fmla="*/ 2147483647 h 456"/>
                    <a:gd name="T12" fmla="*/ 2147483647 w 791"/>
                    <a:gd name="T13" fmla="*/ 2147483647 h 456"/>
                    <a:gd name="T14" fmla="*/ 2147483647 w 791"/>
                    <a:gd name="T15" fmla="*/ 2147483647 h 456"/>
                    <a:gd name="T16" fmla="*/ 2147483647 w 791"/>
                    <a:gd name="T17" fmla="*/ 2147483647 h 456"/>
                    <a:gd name="T18" fmla="*/ 2147483647 w 791"/>
                    <a:gd name="T19" fmla="*/ 2147483647 h 456"/>
                    <a:gd name="T20" fmla="*/ 2147483647 w 791"/>
                    <a:gd name="T21" fmla="*/ 2147483647 h 456"/>
                    <a:gd name="T22" fmla="*/ 2147483647 w 791"/>
                    <a:gd name="T23" fmla="*/ 0 h 456"/>
                    <a:gd name="T24" fmla="*/ 2147483647 w 791"/>
                    <a:gd name="T25" fmla="*/ 2147483647 h 456"/>
                    <a:gd name="T26" fmla="*/ 2147483647 w 791"/>
                    <a:gd name="T27" fmla="*/ 2147483647 h 45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91"/>
                    <a:gd name="T43" fmla="*/ 0 h 456"/>
                    <a:gd name="T44" fmla="*/ 791 w 791"/>
                    <a:gd name="T45" fmla="*/ 456 h 45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91" h="456">
                      <a:moveTo>
                        <a:pt x="298" y="362"/>
                      </a:moveTo>
                      <a:cubicBezTo>
                        <a:pt x="314" y="378"/>
                        <a:pt x="345" y="381"/>
                        <a:pt x="373" y="381"/>
                      </a:cubicBezTo>
                      <a:cubicBezTo>
                        <a:pt x="550" y="381"/>
                        <a:pt x="550" y="381"/>
                        <a:pt x="550" y="381"/>
                      </a:cubicBezTo>
                      <a:cubicBezTo>
                        <a:pt x="550" y="428"/>
                        <a:pt x="550" y="428"/>
                        <a:pt x="550" y="428"/>
                      </a:cubicBezTo>
                      <a:cubicBezTo>
                        <a:pt x="550" y="444"/>
                        <a:pt x="569" y="456"/>
                        <a:pt x="584" y="444"/>
                      </a:cubicBezTo>
                      <a:cubicBezTo>
                        <a:pt x="774" y="254"/>
                        <a:pt x="774" y="254"/>
                        <a:pt x="774" y="254"/>
                      </a:cubicBezTo>
                      <a:cubicBezTo>
                        <a:pt x="791" y="240"/>
                        <a:pt x="791" y="218"/>
                        <a:pt x="774" y="204"/>
                      </a:cubicBezTo>
                      <a:cubicBezTo>
                        <a:pt x="584" y="14"/>
                        <a:pt x="584" y="14"/>
                        <a:pt x="584" y="14"/>
                      </a:cubicBezTo>
                      <a:cubicBezTo>
                        <a:pt x="569" y="2"/>
                        <a:pt x="550" y="12"/>
                        <a:pt x="550" y="31"/>
                      </a:cubicBezTo>
                      <a:cubicBezTo>
                        <a:pt x="549" y="75"/>
                        <a:pt x="549" y="75"/>
                        <a:pt x="549" y="75"/>
                      </a:cubicBezTo>
                      <a:cubicBezTo>
                        <a:pt x="549" y="75"/>
                        <a:pt x="157" y="75"/>
                        <a:pt x="107" y="75"/>
                      </a:cubicBezTo>
                      <a:cubicBezTo>
                        <a:pt x="51" y="75"/>
                        <a:pt x="6" y="42"/>
                        <a:pt x="6" y="0"/>
                      </a:cubicBezTo>
                      <a:cubicBezTo>
                        <a:pt x="6" y="0"/>
                        <a:pt x="0" y="31"/>
                        <a:pt x="28" y="66"/>
                      </a:cubicBezTo>
                      <a:cubicBezTo>
                        <a:pt x="40" y="81"/>
                        <a:pt x="298" y="362"/>
                        <a:pt x="298" y="36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5" name="Freeform 12"/>
              <p:cNvSpPr/>
              <p:nvPr/>
            </p:nvSpPr>
            <p:spPr bwMode="auto">
              <a:xfrm rot="2700000">
                <a:off x="1261261" y="-56035"/>
                <a:ext cx="1081317" cy="1870820"/>
              </a:xfrm>
              <a:custGeom>
                <a:avLst/>
                <a:gdLst>
                  <a:gd name="T0" fmla="*/ 2147483647 w 457"/>
                  <a:gd name="T1" fmla="*/ 2147483647 h 791"/>
                  <a:gd name="T2" fmla="*/ 2147483647 w 457"/>
                  <a:gd name="T3" fmla="*/ 2147483647 h 791"/>
                  <a:gd name="T4" fmla="*/ 2147483647 w 457"/>
                  <a:gd name="T5" fmla="*/ 2147483647 h 791"/>
                  <a:gd name="T6" fmla="*/ 2147483647 w 457"/>
                  <a:gd name="T7" fmla="*/ 2147483647 h 791"/>
                  <a:gd name="T8" fmla="*/ 2147483647 w 457"/>
                  <a:gd name="T9" fmla="*/ 2147483647 h 791"/>
                  <a:gd name="T10" fmla="*/ 2147483647 w 457"/>
                  <a:gd name="T11" fmla="*/ 2147483647 h 791"/>
                  <a:gd name="T12" fmla="*/ 2147483647 w 457"/>
                  <a:gd name="T13" fmla="*/ 2147483647 h 791"/>
                  <a:gd name="T14" fmla="*/ 2147483647 w 457"/>
                  <a:gd name="T15" fmla="*/ 2147483647 h 791"/>
                  <a:gd name="T16" fmla="*/ 2147483647 w 457"/>
                  <a:gd name="T17" fmla="*/ 2147483647 h 791"/>
                  <a:gd name="T18" fmla="*/ 2147483647 w 457"/>
                  <a:gd name="T19" fmla="*/ 2147483647 h 791"/>
                  <a:gd name="T20" fmla="*/ 2147483647 w 457"/>
                  <a:gd name="T21" fmla="*/ 2147483647 h 791"/>
                  <a:gd name="T22" fmla="*/ 2147483647 w 457"/>
                  <a:gd name="T23" fmla="*/ 2147483647 h 791"/>
                  <a:gd name="T24" fmla="*/ 2147483647 w 457"/>
                  <a:gd name="T25" fmla="*/ 2147483647 h 791"/>
                  <a:gd name="T26" fmla="*/ 2147483647 w 457"/>
                  <a:gd name="T27" fmla="*/ 2147483647 h 79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7"/>
                  <a:gd name="T43" fmla="*/ 0 h 791"/>
                  <a:gd name="T44" fmla="*/ 457 w 457"/>
                  <a:gd name="T45" fmla="*/ 791 h 79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7" h="791">
                    <a:moveTo>
                      <a:pt x="94" y="299"/>
                    </a:moveTo>
                    <a:cubicBezTo>
                      <a:pt x="79" y="315"/>
                      <a:pt x="75" y="346"/>
                      <a:pt x="75" y="373"/>
                    </a:cubicBezTo>
                    <a:cubicBezTo>
                      <a:pt x="75" y="550"/>
                      <a:pt x="75" y="550"/>
                      <a:pt x="75" y="550"/>
                    </a:cubicBezTo>
                    <a:cubicBezTo>
                      <a:pt x="29" y="550"/>
                      <a:pt x="29" y="550"/>
                      <a:pt x="29" y="550"/>
                    </a:cubicBezTo>
                    <a:cubicBezTo>
                      <a:pt x="12" y="550"/>
                      <a:pt x="0" y="570"/>
                      <a:pt x="13" y="585"/>
                    </a:cubicBezTo>
                    <a:cubicBezTo>
                      <a:pt x="202" y="775"/>
                      <a:pt x="202" y="775"/>
                      <a:pt x="202" y="775"/>
                    </a:cubicBezTo>
                    <a:cubicBezTo>
                      <a:pt x="216" y="791"/>
                      <a:pt x="239" y="791"/>
                      <a:pt x="253" y="775"/>
                    </a:cubicBezTo>
                    <a:cubicBezTo>
                      <a:pt x="442" y="585"/>
                      <a:pt x="442" y="585"/>
                      <a:pt x="442" y="585"/>
                    </a:cubicBezTo>
                    <a:cubicBezTo>
                      <a:pt x="455" y="570"/>
                      <a:pt x="444" y="550"/>
                      <a:pt x="426" y="550"/>
                    </a:cubicBezTo>
                    <a:cubicBezTo>
                      <a:pt x="381" y="550"/>
                      <a:pt x="381" y="550"/>
                      <a:pt x="381" y="550"/>
                    </a:cubicBezTo>
                    <a:cubicBezTo>
                      <a:pt x="381" y="550"/>
                      <a:pt x="381" y="158"/>
                      <a:pt x="381" y="108"/>
                    </a:cubicBezTo>
                    <a:cubicBezTo>
                      <a:pt x="381" y="52"/>
                      <a:pt x="414" y="7"/>
                      <a:pt x="457" y="7"/>
                    </a:cubicBezTo>
                    <a:cubicBezTo>
                      <a:pt x="457" y="7"/>
                      <a:pt x="426" y="0"/>
                      <a:pt x="390" y="29"/>
                    </a:cubicBezTo>
                    <a:cubicBezTo>
                      <a:pt x="375" y="41"/>
                      <a:pt x="94" y="299"/>
                      <a:pt x="94" y="299"/>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0" name="文本框 62"/>
            <p:cNvSpPr txBox="1">
              <a:spLocks noChangeArrowheads="1"/>
            </p:cNvSpPr>
            <p:nvPr/>
          </p:nvSpPr>
          <p:spPr bwMode="auto">
            <a:xfrm>
              <a:off x="1124689" y="835749"/>
              <a:ext cx="725876" cy="68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lnSpc>
                  <a:spcPct val="120000"/>
                </a:lnSpc>
                <a:buFont typeface="Arial" panose="020B0604020202020204" pitchFamily="34" charset="0"/>
                <a:buNone/>
              </a:pPr>
              <a:r>
                <a:rPr lang="en-US" altLang="zh-CN"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01</a:t>
              </a:r>
              <a:endParaRPr lang="zh-CN" altLang="en-US"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文本框 63"/>
            <p:cNvSpPr txBox="1">
              <a:spLocks noChangeArrowheads="1"/>
            </p:cNvSpPr>
            <p:nvPr/>
          </p:nvSpPr>
          <p:spPr bwMode="auto">
            <a:xfrm>
              <a:off x="816117" y="2590552"/>
              <a:ext cx="725876" cy="68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lnSpc>
                  <a:spcPct val="120000"/>
                </a:lnSpc>
                <a:buFont typeface="Arial" panose="020B0604020202020204" pitchFamily="34" charset="0"/>
                <a:buNone/>
              </a:pPr>
              <a:r>
                <a:rPr lang="en-US" altLang="zh-CN"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04</a:t>
              </a:r>
              <a:endParaRPr lang="zh-CN" altLang="en-US"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文本框 64"/>
            <p:cNvSpPr txBox="1">
              <a:spLocks noChangeArrowheads="1"/>
            </p:cNvSpPr>
            <p:nvPr/>
          </p:nvSpPr>
          <p:spPr bwMode="auto">
            <a:xfrm>
              <a:off x="2538678" y="2859994"/>
              <a:ext cx="725876" cy="68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lnSpc>
                  <a:spcPct val="120000"/>
                </a:lnSpc>
                <a:buFont typeface="Arial" panose="020B0604020202020204" pitchFamily="34" charset="0"/>
                <a:buNone/>
              </a:pPr>
              <a:r>
                <a:rPr lang="en-US" altLang="zh-CN"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03</a:t>
              </a:r>
              <a:endParaRPr lang="zh-CN" altLang="en-US"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文本框 65"/>
            <p:cNvSpPr txBox="1">
              <a:spLocks noChangeArrowheads="1"/>
            </p:cNvSpPr>
            <p:nvPr/>
          </p:nvSpPr>
          <p:spPr bwMode="auto">
            <a:xfrm>
              <a:off x="2820584" y="1116696"/>
              <a:ext cx="725876" cy="68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anose="020F0502020204030204" pitchFamily="34" charset="0"/>
                  <a:ea typeface="微软雅黑 Light" panose="020B0502040204020203"/>
                  <a:cs typeface="微软雅黑 Light" panose="020B0502040204020203"/>
                </a:defRPr>
              </a:lvl1pPr>
              <a:lvl2pPr marL="742950" indent="-285750" eaLnBrk="0" hangingPunct="0">
                <a:defRPr>
                  <a:solidFill>
                    <a:schemeClr val="tx1"/>
                  </a:solidFill>
                  <a:latin typeface="Calibri" panose="020F0502020204030204" pitchFamily="34" charset="0"/>
                  <a:ea typeface="微软雅黑 Light" panose="020B0502040204020203"/>
                  <a:cs typeface="微软雅黑 Light" panose="020B0502040204020203"/>
                </a:defRPr>
              </a:lvl2pPr>
              <a:lvl3pPr marL="11430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3pPr>
              <a:lvl4pPr marL="16002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4pPr>
              <a:lvl5pPr marL="2057400" indent="-228600" eaLnBrk="0" hangingPunct="0">
                <a:defRPr>
                  <a:solidFill>
                    <a:schemeClr val="tx1"/>
                  </a:solidFill>
                  <a:latin typeface="Calibri" panose="020F0502020204030204" pitchFamily="34" charset="0"/>
                  <a:ea typeface="微软雅黑 Light" panose="020B0502040204020203"/>
                  <a:cs typeface="微软雅黑 Light" panose="020B0502040204020203"/>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微软雅黑 Light" panose="020B0502040204020203"/>
                  <a:cs typeface="微软雅黑 Light" panose="020B0502040204020203"/>
                </a:defRPr>
              </a:lvl9pPr>
            </a:lstStyle>
            <a:p>
              <a:pPr eaLnBrk="1" hangingPunct="1">
                <a:lnSpc>
                  <a:spcPct val="120000"/>
                </a:lnSpc>
                <a:buFont typeface="Arial" panose="020B0604020202020204" pitchFamily="34" charset="0"/>
                <a:buNone/>
              </a:pPr>
              <a:r>
                <a:rPr lang="en-US" altLang="zh-CN"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rPr>
                <a:t>02</a:t>
              </a:r>
              <a:endParaRPr lang="zh-CN" altLang="en-US" sz="2400" dirty="0">
                <a:solidFill>
                  <a:srgbClr val="053A6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3" name="TextBox 23"/>
          <p:cNvSpPr txBox="1"/>
          <p:nvPr/>
        </p:nvSpPr>
        <p:spPr>
          <a:xfrm>
            <a:off x="2969469" y="1944917"/>
            <a:ext cx="2581470" cy="535531"/>
          </a:xfrm>
          <a:prstGeom prst="rect">
            <a:avLst/>
          </a:prstGeom>
          <a:noFill/>
        </p:spPr>
        <p:txBody>
          <a:bodyPr wrap="square" rtlCol="0">
            <a:spAutoFit/>
          </a:bodyPr>
          <a:lstStyle/>
          <a:p>
            <a:pPr algn="r">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24"/>
          <p:cNvSpPr txBox="1"/>
          <p:nvPr/>
        </p:nvSpPr>
        <p:spPr>
          <a:xfrm>
            <a:off x="4109518" y="1711269"/>
            <a:ext cx="1441420" cy="328551"/>
          </a:xfrm>
          <a:prstGeom prst="rect">
            <a:avLst/>
          </a:prstGeom>
          <a:noFill/>
        </p:spPr>
        <p:txBody>
          <a:bodyPr wrap="none" rtlCol="0">
            <a:spAutoFit/>
          </a:bodyPr>
          <a:lstStyle/>
          <a:p>
            <a:pPr algn="r">
              <a:lnSpc>
                <a:spcPct val="120000"/>
              </a:lnSpc>
              <a:defRPr/>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3"/>
          <p:cNvSpPr txBox="1"/>
          <p:nvPr/>
        </p:nvSpPr>
        <p:spPr>
          <a:xfrm>
            <a:off x="2031325" y="4224916"/>
            <a:ext cx="2581470" cy="535531"/>
          </a:xfrm>
          <a:prstGeom prst="rect">
            <a:avLst/>
          </a:prstGeom>
          <a:noFill/>
        </p:spPr>
        <p:txBody>
          <a:bodyPr wrap="square" rtlCol="0">
            <a:spAutoFit/>
          </a:bodyPr>
          <a:lstStyle/>
          <a:p>
            <a:pPr algn="r">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24"/>
          <p:cNvSpPr txBox="1"/>
          <p:nvPr/>
        </p:nvSpPr>
        <p:spPr>
          <a:xfrm>
            <a:off x="3171375" y="3991268"/>
            <a:ext cx="1441420" cy="328551"/>
          </a:xfrm>
          <a:prstGeom prst="rect">
            <a:avLst/>
          </a:prstGeom>
          <a:noFill/>
        </p:spPr>
        <p:txBody>
          <a:bodyPr wrap="none" rtlCol="0">
            <a:spAutoFit/>
          </a:bodyPr>
          <a:lstStyle/>
          <a:p>
            <a:pPr algn="r">
              <a:lnSpc>
                <a:spcPct val="120000"/>
              </a:lnSpc>
              <a:defRPr/>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23"/>
          <p:cNvSpPr txBox="1"/>
          <p:nvPr/>
        </p:nvSpPr>
        <p:spPr>
          <a:xfrm>
            <a:off x="7806769" y="3775093"/>
            <a:ext cx="2476514" cy="535531"/>
          </a:xfrm>
          <a:prstGeom prst="rect">
            <a:avLst/>
          </a:prstGeom>
          <a:noFill/>
        </p:spPr>
        <p:txBody>
          <a:bodyPr wrap="square" rtlCol="0">
            <a:spAutoFit/>
          </a:bodyPr>
          <a:lstStyle/>
          <a:p>
            <a:pPr algn="just">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4"/>
          <p:cNvSpPr txBox="1"/>
          <p:nvPr/>
        </p:nvSpPr>
        <p:spPr>
          <a:xfrm>
            <a:off x="7806769" y="3541446"/>
            <a:ext cx="1441420" cy="328551"/>
          </a:xfrm>
          <a:prstGeom prst="rect">
            <a:avLst/>
          </a:prstGeom>
          <a:noFill/>
        </p:spPr>
        <p:txBody>
          <a:bodyPr wrap="none" rtlCol="0">
            <a:spAutoFit/>
          </a:bodyPr>
          <a:lstStyle/>
          <a:p>
            <a:pPr>
              <a:lnSpc>
                <a:spcPct val="120000"/>
              </a:lnSpc>
              <a:defRPr/>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23"/>
          <p:cNvSpPr txBox="1"/>
          <p:nvPr/>
        </p:nvSpPr>
        <p:spPr>
          <a:xfrm>
            <a:off x="6058228" y="5412782"/>
            <a:ext cx="2476514" cy="535531"/>
          </a:xfrm>
          <a:prstGeom prst="rect">
            <a:avLst/>
          </a:prstGeom>
          <a:noFill/>
        </p:spPr>
        <p:txBody>
          <a:bodyPr wrap="square" rtlCol="0">
            <a:spAutoFit/>
          </a:bodyPr>
          <a:lstStyle/>
          <a:p>
            <a:pPr algn="just">
              <a:lnSpc>
                <a:spcPct val="120000"/>
              </a:lnSpc>
            </a:pPr>
            <a:r>
              <a:rPr lang="zh-CN" altLang="en-US" sz="8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a:t>
            </a:r>
            <a:endParaRPr lang="en-GB"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24"/>
          <p:cNvSpPr txBox="1"/>
          <p:nvPr/>
        </p:nvSpPr>
        <p:spPr>
          <a:xfrm>
            <a:off x="6058228" y="5179135"/>
            <a:ext cx="1441420" cy="328551"/>
          </a:xfrm>
          <a:prstGeom prst="rect">
            <a:avLst/>
          </a:prstGeom>
          <a:noFill/>
        </p:spPr>
        <p:txBody>
          <a:bodyPr wrap="none" rtlCol="0">
            <a:spAutoFit/>
          </a:bodyPr>
          <a:lstStyle/>
          <a:p>
            <a:pPr>
              <a:lnSpc>
                <a:spcPct val="120000"/>
              </a:lnSpc>
              <a:defRPr/>
            </a:pPr>
            <a:r>
              <a:rPr lang="zh-CN" alt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500"/>
                                        <p:tgtEl>
                                          <p:spTgt spid="1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250" fill="hold"/>
                                        <p:tgtEl>
                                          <p:spTgt spid="12"/>
                                        </p:tgtEl>
                                        <p:attrNameLst>
                                          <p:attrName>ppt_w</p:attrName>
                                        </p:attrNameLst>
                                      </p:cBhvr>
                                      <p:tavLst>
                                        <p:tav tm="0">
                                          <p:val>
                                            <p:fltVal val="0"/>
                                          </p:val>
                                        </p:tav>
                                        <p:tav tm="100000">
                                          <p:val>
                                            <p:strVal val="#ppt_w"/>
                                          </p:val>
                                        </p:tav>
                                      </p:tavLst>
                                    </p:anim>
                                    <p:anim calcmode="lin" valueType="num">
                                      <p:cBhvr>
                                        <p:cTn id="12" dur="250" fill="hold"/>
                                        <p:tgtEl>
                                          <p:spTgt spid="12"/>
                                        </p:tgtEl>
                                        <p:attrNameLst>
                                          <p:attrName>ppt_h</p:attrName>
                                        </p:attrNameLst>
                                      </p:cBhvr>
                                      <p:tavLst>
                                        <p:tav tm="0">
                                          <p:val>
                                            <p:fltVal val="0"/>
                                          </p:val>
                                        </p:tav>
                                        <p:tav tm="100000">
                                          <p:val>
                                            <p:strVal val="#ppt_h"/>
                                          </p:val>
                                        </p:tav>
                                      </p:tavLst>
                                    </p:anim>
                                    <p:animEffect transition="in" filter="fade">
                                      <p:cBhvr>
                                        <p:cTn id="13" dur="250"/>
                                        <p:tgtEl>
                                          <p:spTgt spid="12"/>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250" fill="hold"/>
                                        <p:tgtEl>
                                          <p:spTgt spid="6"/>
                                        </p:tgtEl>
                                        <p:attrNameLst>
                                          <p:attrName>ppt_w</p:attrName>
                                        </p:attrNameLst>
                                      </p:cBhvr>
                                      <p:tavLst>
                                        <p:tav tm="0">
                                          <p:val>
                                            <p:fltVal val="0"/>
                                          </p:val>
                                        </p:tav>
                                        <p:tav tm="100000">
                                          <p:val>
                                            <p:strVal val="#ppt_w"/>
                                          </p:val>
                                        </p:tav>
                                      </p:tavLst>
                                    </p:anim>
                                    <p:anim calcmode="lin" valueType="num">
                                      <p:cBhvr>
                                        <p:cTn id="18" dur="250" fill="hold"/>
                                        <p:tgtEl>
                                          <p:spTgt spid="6"/>
                                        </p:tgtEl>
                                        <p:attrNameLst>
                                          <p:attrName>ppt_h</p:attrName>
                                        </p:attrNameLst>
                                      </p:cBhvr>
                                      <p:tavLst>
                                        <p:tav tm="0">
                                          <p:val>
                                            <p:fltVal val="0"/>
                                          </p:val>
                                        </p:tav>
                                        <p:tav tm="100000">
                                          <p:val>
                                            <p:strVal val="#ppt_h"/>
                                          </p:val>
                                        </p:tav>
                                      </p:tavLst>
                                    </p:anim>
                                    <p:animEffect transition="in" filter="fade">
                                      <p:cBhvr>
                                        <p:cTn id="19" dur="250"/>
                                        <p:tgtEl>
                                          <p:spTgt spid="6"/>
                                        </p:tgtEl>
                                      </p:cBhvr>
                                    </p:animEffect>
                                  </p:childTnLst>
                                </p:cTn>
                              </p:par>
                            </p:childTnLst>
                          </p:cTn>
                        </p:par>
                        <p:par>
                          <p:cTn id="20" fill="hold">
                            <p:stCondLst>
                              <p:cond delay="1500"/>
                            </p:stCondLst>
                            <p:childTnLst>
                              <p:par>
                                <p:cTn id="21" presetID="10"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250" fill="hold"/>
                                        <p:tgtEl>
                                          <p:spTgt spid="15"/>
                                        </p:tgtEl>
                                        <p:attrNameLst>
                                          <p:attrName>ppt_w</p:attrName>
                                        </p:attrNameLst>
                                      </p:cBhvr>
                                      <p:tavLst>
                                        <p:tav tm="0">
                                          <p:val>
                                            <p:fltVal val="0"/>
                                          </p:val>
                                        </p:tav>
                                        <p:tav tm="100000">
                                          <p:val>
                                            <p:strVal val="#ppt_w"/>
                                          </p:val>
                                        </p:tav>
                                      </p:tavLst>
                                    </p:anim>
                                    <p:anim calcmode="lin" valueType="num">
                                      <p:cBhvr>
                                        <p:cTn id="24" dur="250" fill="hold"/>
                                        <p:tgtEl>
                                          <p:spTgt spid="15"/>
                                        </p:tgtEl>
                                        <p:attrNameLst>
                                          <p:attrName>ppt_h</p:attrName>
                                        </p:attrNameLst>
                                      </p:cBhvr>
                                      <p:tavLst>
                                        <p:tav tm="0">
                                          <p:val>
                                            <p:fltVal val="0"/>
                                          </p:val>
                                        </p:tav>
                                        <p:tav tm="100000">
                                          <p:val>
                                            <p:strVal val="#ppt_h"/>
                                          </p:val>
                                        </p:tav>
                                      </p:tavLst>
                                    </p:anim>
                                    <p:animEffect transition="in" filter="fade">
                                      <p:cBhvr>
                                        <p:cTn id="25" dur="250"/>
                                        <p:tgtEl>
                                          <p:spTgt spid="15"/>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p:cTn id="29" dur="250" fill="hold"/>
                                        <p:tgtEl>
                                          <p:spTgt spid="9"/>
                                        </p:tgtEl>
                                        <p:attrNameLst>
                                          <p:attrName>ppt_w</p:attrName>
                                        </p:attrNameLst>
                                      </p:cBhvr>
                                      <p:tavLst>
                                        <p:tav tm="0">
                                          <p:val>
                                            <p:fltVal val="0"/>
                                          </p:val>
                                        </p:tav>
                                        <p:tav tm="100000">
                                          <p:val>
                                            <p:strVal val="#ppt_w"/>
                                          </p:val>
                                        </p:tav>
                                      </p:tavLst>
                                    </p:anim>
                                    <p:anim calcmode="lin" valueType="num">
                                      <p:cBhvr>
                                        <p:cTn id="30" dur="250" fill="hold"/>
                                        <p:tgtEl>
                                          <p:spTgt spid="9"/>
                                        </p:tgtEl>
                                        <p:attrNameLst>
                                          <p:attrName>ppt_h</p:attrName>
                                        </p:attrNameLst>
                                      </p:cBhvr>
                                      <p:tavLst>
                                        <p:tav tm="0">
                                          <p:val>
                                            <p:fltVal val="0"/>
                                          </p:val>
                                        </p:tav>
                                        <p:tav tm="100000">
                                          <p:val>
                                            <p:strVal val="#ppt_h"/>
                                          </p:val>
                                        </p:tav>
                                      </p:tavLst>
                                    </p:anim>
                                    <p:animEffect transition="in" filter="fade">
                                      <p:cBhvr>
                                        <p:cTn id="31" dur="250"/>
                                        <p:tgtEl>
                                          <p:spTgt spid="9"/>
                                        </p:tgtEl>
                                      </p:cBhvr>
                                    </p:animEffect>
                                  </p:childTnLst>
                                </p:cTn>
                              </p:par>
                            </p:childTnLst>
                          </p:cTn>
                        </p:par>
                        <p:par>
                          <p:cTn id="32" fill="hold">
                            <p:stCondLst>
                              <p:cond delay="2500"/>
                            </p:stCondLst>
                            <p:childTnLst>
                              <p:par>
                                <p:cTn id="33" presetID="12" presetClass="entr" presetSubtype="4"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p:tgtEl>
                                          <p:spTgt spid="33"/>
                                        </p:tgtEl>
                                        <p:attrNameLst>
                                          <p:attrName>ppt_y</p:attrName>
                                        </p:attrNameLst>
                                      </p:cBhvr>
                                      <p:tavLst>
                                        <p:tav tm="0">
                                          <p:val>
                                            <p:strVal val="#ppt_y+#ppt_h*1.125000"/>
                                          </p:val>
                                        </p:tav>
                                        <p:tav tm="100000">
                                          <p:val>
                                            <p:strVal val="#ppt_y"/>
                                          </p:val>
                                        </p:tav>
                                      </p:tavLst>
                                    </p:anim>
                                    <p:animEffect transition="in" filter="wipe(up)">
                                      <p:cBhvr>
                                        <p:cTn id="36" dur="500"/>
                                        <p:tgtEl>
                                          <p:spTgt spid="33"/>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p:tgtEl>
                                          <p:spTgt spid="34"/>
                                        </p:tgtEl>
                                        <p:attrNameLst>
                                          <p:attrName>ppt_y</p:attrName>
                                        </p:attrNameLst>
                                      </p:cBhvr>
                                      <p:tavLst>
                                        <p:tav tm="0">
                                          <p:val>
                                            <p:strVal val="#ppt_y-#ppt_h*1.125000"/>
                                          </p:val>
                                        </p:tav>
                                        <p:tav tm="100000">
                                          <p:val>
                                            <p:strVal val="#ppt_y"/>
                                          </p:val>
                                        </p:tav>
                                      </p:tavLst>
                                    </p:anim>
                                    <p:animEffect transition="in" filter="wipe(down)">
                                      <p:cBhvr>
                                        <p:cTn id="40" dur="500"/>
                                        <p:tgtEl>
                                          <p:spTgt spid="34"/>
                                        </p:tgtEl>
                                      </p:cBhvr>
                                    </p:animEffect>
                                  </p:childTnLst>
                                </p:cTn>
                              </p:par>
                            </p:childTnLst>
                          </p:cTn>
                        </p:par>
                        <p:par>
                          <p:cTn id="41" fill="hold">
                            <p:stCondLst>
                              <p:cond delay="3000"/>
                            </p:stCondLst>
                            <p:childTnLst>
                              <p:par>
                                <p:cTn id="42" presetID="12" presetClass="entr" presetSubtype="4"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additive="base">
                                        <p:cTn id="44" dur="500"/>
                                        <p:tgtEl>
                                          <p:spTgt spid="37"/>
                                        </p:tgtEl>
                                        <p:attrNameLst>
                                          <p:attrName>ppt_y</p:attrName>
                                        </p:attrNameLst>
                                      </p:cBhvr>
                                      <p:tavLst>
                                        <p:tav tm="0">
                                          <p:val>
                                            <p:strVal val="#ppt_y+#ppt_h*1.125000"/>
                                          </p:val>
                                        </p:tav>
                                        <p:tav tm="100000">
                                          <p:val>
                                            <p:strVal val="#ppt_y"/>
                                          </p:val>
                                        </p:tav>
                                      </p:tavLst>
                                    </p:anim>
                                    <p:animEffect transition="in" filter="wipe(up)">
                                      <p:cBhvr>
                                        <p:cTn id="45" dur="500"/>
                                        <p:tgtEl>
                                          <p:spTgt spid="37"/>
                                        </p:tgtEl>
                                      </p:cBhvr>
                                    </p:animEffect>
                                  </p:childTnLst>
                                </p:cTn>
                              </p:par>
                              <p:par>
                                <p:cTn id="46" presetID="12" presetClass="entr" presetSubtype="1"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p:tgtEl>
                                          <p:spTgt spid="38"/>
                                        </p:tgtEl>
                                        <p:attrNameLst>
                                          <p:attrName>ppt_y</p:attrName>
                                        </p:attrNameLst>
                                      </p:cBhvr>
                                      <p:tavLst>
                                        <p:tav tm="0">
                                          <p:val>
                                            <p:strVal val="#ppt_y-#ppt_h*1.125000"/>
                                          </p:val>
                                        </p:tav>
                                        <p:tav tm="100000">
                                          <p:val>
                                            <p:strVal val="#ppt_y"/>
                                          </p:val>
                                        </p:tav>
                                      </p:tavLst>
                                    </p:anim>
                                    <p:animEffect transition="in" filter="wipe(down)">
                                      <p:cBhvr>
                                        <p:cTn id="49" dur="500"/>
                                        <p:tgtEl>
                                          <p:spTgt spid="38"/>
                                        </p:tgtEl>
                                      </p:cBhvr>
                                    </p:animEffect>
                                  </p:childTnLst>
                                </p:cTn>
                              </p:par>
                            </p:childTnLst>
                          </p:cTn>
                        </p:par>
                        <p:par>
                          <p:cTn id="50" fill="hold">
                            <p:stCondLst>
                              <p:cond delay="3500"/>
                            </p:stCondLst>
                            <p:childTnLst>
                              <p:par>
                                <p:cTn id="51" presetID="12" presetClass="entr" presetSubtype="4"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 calcmode="lin" valueType="num">
                                      <p:cBhvr additive="base">
                                        <p:cTn id="53" dur="500"/>
                                        <p:tgtEl>
                                          <p:spTgt spid="39"/>
                                        </p:tgtEl>
                                        <p:attrNameLst>
                                          <p:attrName>ppt_y</p:attrName>
                                        </p:attrNameLst>
                                      </p:cBhvr>
                                      <p:tavLst>
                                        <p:tav tm="0">
                                          <p:val>
                                            <p:strVal val="#ppt_y+#ppt_h*1.125000"/>
                                          </p:val>
                                        </p:tav>
                                        <p:tav tm="100000">
                                          <p:val>
                                            <p:strVal val="#ppt_y"/>
                                          </p:val>
                                        </p:tav>
                                      </p:tavLst>
                                    </p:anim>
                                    <p:animEffect transition="in" filter="wipe(up)">
                                      <p:cBhvr>
                                        <p:cTn id="54" dur="500"/>
                                        <p:tgtEl>
                                          <p:spTgt spid="39"/>
                                        </p:tgtEl>
                                      </p:cBhvr>
                                    </p:animEffect>
                                  </p:childTnLst>
                                </p:cTn>
                              </p:par>
                              <p:par>
                                <p:cTn id="55" presetID="12" presetClass="entr" presetSubtype="1" fill="hold" grpId="0" nodeType="with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ppt_y</p:attrName>
                                        </p:attrNameLst>
                                      </p:cBhvr>
                                      <p:tavLst>
                                        <p:tav tm="0">
                                          <p:val>
                                            <p:strVal val="#ppt_y-#ppt_h*1.125000"/>
                                          </p:val>
                                        </p:tav>
                                        <p:tav tm="100000">
                                          <p:val>
                                            <p:strVal val="#ppt_y"/>
                                          </p:val>
                                        </p:tav>
                                      </p:tavLst>
                                    </p:anim>
                                    <p:animEffect transition="in" filter="wipe(down)">
                                      <p:cBhvr>
                                        <p:cTn id="58" dur="500"/>
                                        <p:tgtEl>
                                          <p:spTgt spid="40"/>
                                        </p:tgtEl>
                                      </p:cBhvr>
                                    </p:animEffect>
                                  </p:childTnLst>
                                </p:cTn>
                              </p:par>
                            </p:childTnLst>
                          </p:cTn>
                        </p:par>
                        <p:par>
                          <p:cTn id="59" fill="hold">
                            <p:stCondLst>
                              <p:cond delay="4000"/>
                            </p:stCondLst>
                            <p:childTnLst>
                              <p:par>
                                <p:cTn id="60" presetID="12" presetClass="entr" presetSubtype="4"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p:tgtEl>
                                          <p:spTgt spid="35"/>
                                        </p:tgtEl>
                                        <p:attrNameLst>
                                          <p:attrName>ppt_y</p:attrName>
                                        </p:attrNameLst>
                                      </p:cBhvr>
                                      <p:tavLst>
                                        <p:tav tm="0">
                                          <p:val>
                                            <p:strVal val="#ppt_y+#ppt_h*1.125000"/>
                                          </p:val>
                                        </p:tav>
                                        <p:tav tm="100000">
                                          <p:val>
                                            <p:strVal val="#ppt_y"/>
                                          </p:val>
                                        </p:tav>
                                      </p:tavLst>
                                    </p:anim>
                                    <p:animEffect transition="in" filter="wipe(up)">
                                      <p:cBhvr>
                                        <p:cTn id="63" dur="500"/>
                                        <p:tgtEl>
                                          <p:spTgt spid="35"/>
                                        </p:tgtEl>
                                      </p:cBhvr>
                                    </p:animEffect>
                                  </p:childTnLst>
                                </p:cTn>
                              </p:par>
                              <p:par>
                                <p:cTn id="64" presetID="12" presetClass="entr" presetSubtype="1"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 calcmode="lin" valueType="num">
                                      <p:cBhvr additive="base">
                                        <p:cTn id="66" dur="500"/>
                                        <p:tgtEl>
                                          <p:spTgt spid="36"/>
                                        </p:tgtEl>
                                        <p:attrNameLst>
                                          <p:attrName>ppt_y</p:attrName>
                                        </p:attrNameLst>
                                      </p:cBhvr>
                                      <p:tavLst>
                                        <p:tav tm="0">
                                          <p:val>
                                            <p:strVal val="#ppt_y-#ppt_h*1.125000"/>
                                          </p:val>
                                        </p:tav>
                                        <p:tav tm="100000">
                                          <p:val>
                                            <p:strVal val="#ppt_y"/>
                                          </p:val>
                                        </p:tav>
                                      </p:tavLst>
                                    </p:anim>
                                    <p:animEffect transition="in" filter="wipe(down)">
                                      <p:cBhvr>
                                        <p:cTn id="67"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P spid="37" grpId="0"/>
      <p:bldP spid="38" grpId="0"/>
      <p:bldP spid="39" grpId="0"/>
      <p:bldP spid="40"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工作不足之处</a:t>
            </a:r>
            <a:endParaRPr lang="zh-CN" altLang="en-US" sz="2000" dirty="0">
              <a:solidFill>
                <a:schemeClr val="bg1"/>
              </a:solidFill>
              <a:latin typeface="+mn-lt"/>
              <a:ea typeface="+mn-ea"/>
              <a:cs typeface="+mn-ea"/>
              <a:sym typeface="+mn-lt"/>
            </a:endParaRPr>
          </a:p>
        </p:txBody>
      </p:sp>
      <p:sp>
        <p:nvSpPr>
          <p:cNvPr id="6" name="AutoShape 5"/>
          <p:cNvSpPr/>
          <p:nvPr/>
        </p:nvSpPr>
        <p:spPr bwMode="auto">
          <a:xfrm>
            <a:off x="4871368" y="2058204"/>
            <a:ext cx="2408372" cy="2449390"/>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9" y="0"/>
                </a:moveTo>
                <a:cubicBezTo>
                  <a:pt x="7320" y="0"/>
                  <a:pt x="4802" y="1036"/>
                  <a:pt x="2881" y="3110"/>
                </a:cubicBezTo>
                <a:cubicBezTo>
                  <a:pt x="-961" y="7258"/>
                  <a:pt x="-961" y="13983"/>
                  <a:pt x="2881" y="18131"/>
                </a:cubicBezTo>
                <a:cubicBezTo>
                  <a:pt x="3701" y="19017"/>
                  <a:pt x="4634" y="19702"/>
                  <a:pt x="5625" y="20210"/>
                </a:cubicBezTo>
                <a:lnTo>
                  <a:pt x="5625" y="21600"/>
                </a:lnTo>
                <a:lnTo>
                  <a:pt x="13833" y="21600"/>
                </a:lnTo>
                <a:lnTo>
                  <a:pt x="13833" y="20318"/>
                </a:lnTo>
                <a:cubicBezTo>
                  <a:pt x="14906" y="19804"/>
                  <a:pt x="15916" y="19081"/>
                  <a:pt x="16796" y="18131"/>
                </a:cubicBezTo>
                <a:cubicBezTo>
                  <a:pt x="20638" y="13983"/>
                  <a:pt x="20638" y="7258"/>
                  <a:pt x="16796" y="3110"/>
                </a:cubicBezTo>
                <a:cubicBezTo>
                  <a:pt x="14875" y="1036"/>
                  <a:pt x="12357" y="0"/>
                  <a:pt x="9839" y="0"/>
                </a:cubicBezTo>
                <a:close/>
              </a:path>
            </a:pathLst>
          </a:custGeom>
          <a:solidFill>
            <a:schemeClr val="bg1"/>
          </a:solidFill>
          <a:ln>
            <a:noFill/>
          </a:ln>
          <a:effectLst/>
        </p:spPr>
        <p:txBody>
          <a:bodyPr lIns="0" tIns="0" rIns="0" bIns="0" anchor="ctr"/>
          <a:lstStyle/>
          <a:p>
            <a:pPr>
              <a:lnSpc>
                <a:spcPct val="100000"/>
              </a:lnSpc>
              <a:defRPr/>
            </a:pPr>
            <a:endParaRPr lang="es-ES" sz="2955">
              <a:effectLst>
                <a:outerShdw blurRad="38100" dist="38100" dir="2700000" algn="tl">
                  <a:srgbClr val="000000"/>
                </a:outerShdw>
              </a:effectLst>
              <a:cs typeface="+mn-ea"/>
              <a:sym typeface="+mn-lt"/>
            </a:endParaRPr>
          </a:p>
        </p:txBody>
      </p:sp>
      <p:grpSp>
        <p:nvGrpSpPr>
          <p:cNvPr id="7" name="Group 6"/>
          <p:cNvGrpSpPr/>
          <p:nvPr/>
        </p:nvGrpSpPr>
        <p:grpSpPr bwMode="auto">
          <a:xfrm>
            <a:off x="5529339" y="4488340"/>
            <a:ext cx="1090758" cy="1387932"/>
            <a:chOff x="0" y="0"/>
            <a:chExt cx="2068248" cy="2633134"/>
          </a:xfrm>
        </p:grpSpPr>
        <p:grpSp>
          <p:nvGrpSpPr>
            <p:cNvPr id="8" name="Group 7"/>
            <p:cNvGrpSpPr/>
            <p:nvPr/>
          </p:nvGrpSpPr>
          <p:grpSpPr bwMode="auto">
            <a:xfrm>
              <a:off x="0" y="0"/>
              <a:ext cx="2068248" cy="1905000"/>
              <a:chOff x="0" y="0"/>
              <a:chExt cx="2068248" cy="1905000"/>
            </a:xfrm>
          </p:grpSpPr>
          <p:sp>
            <p:nvSpPr>
              <p:cNvPr id="13" name="AutoShape 8"/>
              <p:cNvSpPr/>
              <p:nvPr/>
            </p:nvSpPr>
            <p:spPr bwMode="auto">
              <a:xfrm>
                <a:off x="66666" y="0"/>
                <a:ext cx="1904756" cy="1905766"/>
              </a:xfrm>
              <a:custGeom>
                <a:avLst/>
                <a:gdLst>
                  <a:gd name="T0" fmla="*/ 952378 w 21600"/>
                  <a:gd name="T1" fmla="*/ 952883 h 21600"/>
                  <a:gd name="T2" fmla="*/ 952378 w 21600"/>
                  <a:gd name="T3" fmla="*/ 952883 h 21600"/>
                  <a:gd name="T4" fmla="*/ 952378 w 21600"/>
                  <a:gd name="T5" fmla="*/ 952883 h 21600"/>
                  <a:gd name="T6" fmla="*/ 952378 w 21600"/>
                  <a:gd name="T7" fmla="*/ 9528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8E8E8E"/>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4" name="AutoShape 9"/>
              <p:cNvSpPr/>
              <p:nvPr/>
            </p:nvSpPr>
            <p:spPr bwMode="auto">
              <a:xfrm>
                <a:off x="0" y="28586"/>
                <a:ext cx="2068248" cy="88936"/>
              </a:xfrm>
              <a:custGeom>
                <a:avLst/>
                <a:gdLst>
                  <a:gd name="T0" fmla="*/ 1034124 w 21600"/>
                  <a:gd name="T1" fmla="*/ 44468 h 21600"/>
                  <a:gd name="T2" fmla="*/ 1034124 w 21600"/>
                  <a:gd name="T3" fmla="*/ 44468 h 21600"/>
                  <a:gd name="T4" fmla="*/ 1034124 w 21600"/>
                  <a:gd name="T5" fmla="*/ 44468 h 21600"/>
                  <a:gd name="T6" fmla="*/ 1034124 w 21600"/>
                  <a:gd name="T7" fmla="*/ 444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5" name="AutoShape 10"/>
              <p:cNvSpPr/>
              <p:nvPr/>
            </p:nvSpPr>
            <p:spPr bwMode="auto">
              <a:xfrm>
                <a:off x="0" y="651137"/>
                <a:ext cx="2068248" cy="88936"/>
              </a:xfrm>
              <a:custGeom>
                <a:avLst/>
                <a:gdLst>
                  <a:gd name="T0" fmla="*/ 1034124 w 21600"/>
                  <a:gd name="T1" fmla="*/ 44468 h 21600"/>
                  <a:gd name="T2" fmla="*/ 1034124 w 21600"/>
                  <a:gd name="T3" fmla="*/ 44468 h 21600"/>
                  <a:gd name="T4" fmla="*/ 1034124 w 21600"/>
                  <a:gd name="T5" fmla="*/ 44468 h 21600"/>
                  <a:gd name="T6" fmla="*/ 1034124 w 21600"/>
                  <a:gd name="T7" fmla="*/ 444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6" name="AutoShape 11"/>
              <p:cNvSpPr/>
              <p:nvPr/>
            </p:nvSpPr>
            <p:spPr bwMode="auto">
              <a:xfrm>
                <a:off x="0" y="238221"/>
                <a:ext cx="2068248" cy="90524"/>
              </a:xfrm>
              <a:custGeom>
                <a:avLst/>
                <a:gdLst>
                  <a:gd name="T0" fmla="*/ 1034124 w 21600"/>
                  <a:gd name="T1" fmla="*/ 45262 h 21600"/>
                  <a:gd name="T2" fmla="*/ 1034124 w 21600"/>
                  <a:gd name="T3" fmla="*/ 45262 h 21600"/>
                  <a:gd name="T4" fmla="*/ 1034124 w 21600"/>
                  <a:gd name="T5" fmla="*/ 45262 h 21600"/>
                  <a:gd name="T6" fmla="*/ 1034124 w 21600"/>
                  <a:gd name="T7" fmla="*/ 4526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7" name="AutoShape 12"/>
              <p:cNvSpPr/>
              <p:nvPr/>
            </p:nvSpPr>
            <p:spPr bwMode="auto">
              <a:xfrm>
                <a:off x="0" y="444679"/>
                <a:ext cx="2068248" cy="88936"/>
              </a:xfrm>
              <a:custGeom>
                <a:avLst/>
                <a:gdLst>
                  <a:gd name="T0" fmla="*/ 1034124 w 21600"/>
                  <a:gd name="T1" fmla="*/ 44468 h 21600"/>
                  <a:gd name="T2" fmla="*/ 1034124 w 21600"/>
                  <a:gd name="T3" fmla="*/ 44468 h 21600"/>
                  <a:gd name="T4" fmla="*/ 1034124 w 21600"/>
                  <a:gd name="T5" fmla="*/ 44468 h 21600"/>
                  <a:gd name="T6" fmla="*/ 1034124 w 21600"/>
                  <a:gd name="T7" fmla="*/ 444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599"/>
                    </a:lnTo>
                    <a:lnTo>
                      <a:pt x="0" y="21599"/>
                    </a:lnTo>
                    <a:lnTo>
                      <a:pt x="0" y="0"/>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grpSp>
        <p:sp>
          <p:nvSpPr>
            <p:cNvPr id="9" name="AutoShape 13"/>
            <p:cNvSpPr/>
            <p:nvPr/>
          </p:nvSpPr>
          <p:spPr bwMode="auto">
            <a:xfrm>
              <a:off x="57143" y="727368"/>
              <a:ext cx="1904756" cy="1905766"/>
            </a:xfrm>
            <a:custGeom>
              <a:avLst/>
              <a:gdLst>
                <a:gd name="T0" fmla="*/ 952378 w 21600"/>
                <a:gd name="T1" fmla="*/ 952883 h 21600"/>
                <a:gd name="T2" fmla="*/ 952378 w 21600"/>
                <a:gd name="T3" fmla="*/ 952883 h 21600"/>
                <a:gd name="T4" fmla="*/ 952378 w 21600"/>
                <a:gd name="T5" fmla="*/ 952883 h 21600"/>
                <a:gd name="T6" fmla="*/ 952378 w 21600"/>
                <a:gd name="T7" fmla="*/ 9528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600" y="0"/>
                  </a:lnTo>
                  <a:lnTo>
                    <a:pt x="21600" y="21600"/>
                  </a:lnTo>
                  <a:lnTo>
                    <a:pt x="0" y="21600"/>
                  </a:lnTo>
                  <a:lnTo>
                    <a:pt x="0" y="0"/>
                  </a:lnTo>
                  <a:close/>
                </a:path>
              </a:pathLst>
            </a:custGeom>
            <a:solidFill>
              <a:srgbClr val="00648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0" name="AutoShape 14"/>
            <p:cNvSpPr/>
            <p:nvPr/>
          </p:nvSpPr>
          <p:spPr bwMode="auto">
            <a:xfrm>
              <a:off x="1353965" y="727368"/>
              <a:ext cx="657141" cy="1905766"/>
            </a:xfrm>
            <a:custGeom>
              <a:avLst/>
              <a:gdLst>
                <a:gd name="T0" fmla="*/ 328571 w 21600"/>
                <a:gd name="T1" fmla="*/ 952883 h 21600"/>
                <a:gd name="T2" fmla="*/ 328571 w 21600"/>
                <a:gd name="T3" fmla="*/ 952883 h 21600"/>
                <a:gd name="T4" fmla="*/ 328571 w 21600"/>
                <a:gd name="T5" fmla="*/ 952883 h 21600"/>
                <a:gd name="T6" fmla="*/ 328571 w 21600"/>
                <a:gd name="T7" fmla="*/ 9528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chemeClr val="bg1">
                <a:lumMod val="50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1" name="AutoShape 15"/>
            <p:cNvSpPr/>
            <p:nvPr/>
          </p:nvSpPr>
          <p:spPr bwMode="auto">
            <a:xfrm>
              <a:off x="693648" y="727369"/>
              <a:ext cx="657142" cy="1905765"/>
            </a:xfrm>
            <a:custGeom>
              <a:avLst/>
              <a:gdLst>
                <a:gd name="T0" fmla="*/ 328571 w 21600"/>
                <a:gd name="T1" fmla="*/ 952883 h 21600"/>
                <a:gd name="T2" fmla="*/ 328571 w 21600"/>
                <a:gd name="T3" fmla="*/ 952883 h 21600"/>
                <a:gd name="T4" fmla="*/ 328571 w 21600"/>
                <a:gd name="T5" fmla="*/ 952883 h 21600"/>
                <a:gd name="T6" fmla="*/ 328571 w 21600"/>
                <a:gd name="T7" fmla="*/ 9528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chemeClr val="bg1">
                <a:lumMod val="7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12" name="AutoShape 16"/>
            <p:cNvSpPr/>
            <p:nvPr/>
          </p:nvSpPr>
          <p:spPr bwMode="auto">
            <a:xfrm>
              <a:off x="68254" y="727368"/>
              <a:ext cx="655553" cy="1905766"/>
            </a:xfrm>
            <a:custGeom>
              <a:avLst/>
              <a:gdLst>
                <a:gd name="T0" fmla="*/ 327777 w 21600"/>
                <a:gd name="T1" fmla="*/ 952883 h 21600"/>
                <a:gd name="T2" fmla="*/ 327777 w 21600"/>
                <a:gd name="T3" fmla="*/ 952883 h 21600"/>
                <a:gd name="T4" fmla="*/ 327777 w 21600"/>
                <a:gd name="T5" fmla="*/ 952883 h 21600"/>
                <a:gd name="T6" fmla="*/ 327777 w 21600"/>
                <a:gd name="T7" fmla="*/ 95288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grpSp>
      <p:grpSp>
        <p:nvGrpSpPr>
          <p:cNvPr id="18" name="Group 17"/>
          <p:cNvGrpSpPr/>
          <p:nvPr/>
        </p:nvGrpSpPr>
        <p:grpSpPr bwMode="auto">
          <a:xfrm>
            <a:off x="5568683" y="5875435"/>
            <a:ext cx="1004535" cy="502267"/>
            <a:chOff x="0" y="0"/>
            <a:chExt cx="1905000" cy="952236"/>
          </a:xfrm>
        </p:grpSpPr>
        <p:sp>
          <p:nvSpPr>
            <p:cNvPr id="19" name="AutoShape 18"/>
            <p:cNvSpPr/>
            <p:nvPr/>
          </p:nvSpPr>
          <p:spPr bwMode="auto">
            <a:xfrm>
              <a:off x="0" y="0"/>
              <a:ext cx="1905000" cy="952236"/>
            </a:xfrm>
            <a:custGeom>
              <a:avLst/>
              <a:gdLst>
                <a:gd name="T0" fmla="*/ 952500 w 21600"/>
                <a:gd name="T1" fmla="*/ 476118 h 21600"/>
                <a:gd name="T2" fmla="*/ 952500 w 21600"/>
                <a:gd name="T3" fmla="*/ 476118 h 21600"/>
                <a:gd name="T4" fmla="*/ 952500 w 21600"/>
                <a:gd name="T5" fmla="*/ 476118 h 21600"/>
                <a:gd name="T6" fmla="*/ 952500 w 21600"/>
                <a:gd name="T7" fmla="*/ 47611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21"/>
                  </a:moveTo>
                  <a:lnTo>
                    <a:pt x="11093" y="21599"/>
                  </a:lnTo>
                  <a:lnTo>
                    <a:pt x="0" y="0"/>
                  </a:lnTo>
                  <a:lnTo>
                    <a:pt x="21600" y="21"/>
                  </a:lnTo>
                  <a:close/>
                </a:path>
              </a:pathLst>
            </a:custGeom>
            <a:solidFill>
              <a:schemeClr val="tx1">
                <a:lumMod val="65000"/>
                <a:lumOff val="3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sp>
          <p:nvSpPr>
            <p:cNvPr id="20" name="AutoShape 19"/>
            <p:cNvSpPr/>
            <p:nvPr/>
          </p:nvSpPr>
          <p:spPr bwMode="auto">
            <a:xfrm>
              <a:off x="636587" y="623714"/>
              <a:ext cx="657225" cy="328522"/>
            </a:xfrm>
            <a:custGeom>
              <a:avLst/>
              <a:gdLst>
                <a:gd name="T0" fmla="*/ 328613 w 21600"/>
                <a:gd name="T1" fmla="*/ 164261 h 21600"/>
                <a:gd name="T2" fmla="*/ 328613 w 21600"/>
                <a:gd name="T3" fmla="*/ 164261 h 21600"/>
                <a:gd name="T4" fmla="*/ 328613 w 21600"/>
                <a:gd name="T5" fmla="*/ 164261 h 21600"/>
                <a:gd name="T6" fmla="*/ 328613 w 21600"/>
                <a:gd name="T7" fmla="*/ 16426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21"/>
                  </a:moveTo>
                  <a:lnTo>
                    <a:pt x="11093" y="21600"/>
                  </a:lnTo>
                  <a:lnTo>
                    <a:pt x="0" y="0"/>
                  </a:lnTo>
                  <a:lnTo>
                    <a:pt x="21599" y="21"/>
                  </a:lnTo>
                  <a:close/>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zh-CN" altLang="en-US">
                <a:cs typeface="+mn-ea"/>
                <a:sym typeface="+mn-lt"/>
              </a:endParaRPr>
            </a:p>
          </p:txBody>
        </p:sp>
      </p:grpSp>
      <p:sp>
        <p:nvSpPr>
          <p:cNvPr id="21" name="AutoShape 20"/>
          <p:cNvSpPr/>
          <p:nvPr/>
        </p:nvSpPr>
        <p:spPr bwMode="auto">
          <a:xfrm>
            <a:off x="5260626" y="2434903"/>
            <a:ext cx="1633206" cy="1633206"/>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bg1">
              <a:lumMod val="85000"/>
            </a:schemeClr>
          </a:solidFill>
          <a:ln>
            <a:noFill/>
          </a:ln>
          <a:effectLst/>
        </p:spPr>
        <p:txBody>
          <a:bodyPr lIns="0" tIns="0" rIns="0" bIns="0" anchor="ctr"/>
          <a:lstStyle/>
          <a:p>
            <a:pPr>
              <a:lnSpc>
                <a:spcPct val="100000"/>
              </a:lnSpc>
              <a:defRPr/>
            </a:pPr>
            <a:endParaRPr lang="es-ES" sz="2955">
              <a:solidFill>
                <a:srgbClr val="008FBC"/>
              </a:solidFill>
              <a:effectLst>
                <a:outerShdw blurRad="38100" dist="38100" dir="2700000" algn="tl">
                  <a:srgbClr val="000000"/>
                </a:outerShdw>
              </a:effectLst>
              <a:cs typeface="+mn-ea"/>
              <a:sym typeface="+mn-lt"/>
            </a:endParaRPr>
          </a:p>
        </p:txBody>
      </p:sp>
      <p:sp>
        <p:nvSpPr>
          <p:cNvPr id="22" name="AutoShape 21"/>
          <p:cNvSpPr/>
          <p:nvPr/>
        </p:nvSpPr>
        <p:spPr bwMode="auto">
          <a:xfrm>
            <a:off x="5541895" y="3043905"/>
            <a:ext cx="1090757" cy="4616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nchorCtr="1">
            <a:spAutoFit/>
          </a:bodyPr>
          <a:lstStyle>
            <a:lvl1pPr defTabSz="584200" eaLnBrk="0">
              <a:defRPr sz="2500" b="1">
                <a:solidFill>
                  <a:srgbClr val="FFFFFF"/>
                </a:solidFill>
                <a:latin typeface="Lato" charset="0"/>
                <a:ea typeface="MS PGothic" panose="020B0600070205080204" pitchFamily="34" charset="-128"/>
                <a:sym typeface="Lato" charset="0"/>
              </a:defRPr>
            </a:lvl1pPr>
            <a:lvl2pPr marL="742950" indent="-285750" defTabSz="584200" eaLnBrk="0">
              <a:defRPr sz="2500" b="1">
                <a:solidFill>
                  <a:srgbClr val="FFFFFF"/>
                </a:solidFill>
                <a:latin typeface="Lato" charset="0"/>
                <a:ea typeface="MS PGothic" panose="020B0600070205080204" pitchFamily="34" charset="-128"/>
                <a:sym typeface="Lato" charset="0"/>
              </a:defRPr>
            </a:lvl2pPr>
            <a:lvl3pPr marL="1143000" indent="-228600" defTabSz="584200" eaLnBrk="0">
              <a:defRPr sz="2500" b="1">
                <a:solidFill>
                  <a:srgbClr val="FFFFFF"/>
                </a:solidFill>
                <a:latin typeface="Lato" charset="0"/>
                <a:ea typeface="MS PGothic" panose="020B0600070205080204" pitchFamily="34" charset="-128"/>
                <a:sym typeface="Lato" charset="0"/>
              </a:defRPr>
            </a:lvl3pPr>
            <a:lvl4pPr marL="1600200" indent="-228600" defTabSz="584200" eaLnBrk="0">
              <a:defRPr sz="2500" b="1">
                <a:solidFill>
                  <a:srgbClr val="FFFFFF"/>
                </a:solidFill>
                <a:latin typeface="Lato" charset="0"/>
                <a:ea typeface="MS PGothic" panose="020B0600070205080204" pitchFamily="34" charset="-128"/>
                <a:sym typeface="Lato" charset="0"/>
              </a:defRPr>
            </a:lvl4pPr>
            <a:lvl5pPr marL="2057400" indent="-228600" defTabSz="584200" eaLnBrk="0">
              <a:defRPr sz="2500" b="1">
                <a:solidFill>
                  <a:srgbClr val="FFFFFF"/>
                </a:solidFill>
                <a:latin typeface="Lato" charset="0"/>
                <a:ea typeface="MS PGothic" panose="020B0600070205080204" pitchFamily="34" charset="-128"/>
                <a:sym typeface="Lato"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50000"/>
              </a:lnSpc>
            </a:pPr>
            <a:r>
              <a:rPr lang="zh-CN" altLang="en-US" sz="2000" dirty="0" smtClean="0">
                <a:solidFill>
                  <a:srgbClr val="053A6F"/>
                </a:solidFill>
                <a:latin typeface="+mn-lt"/>
                <a:ea typeface="+mn-ea"/>
                <a:cs typeface="+mn-ea"/>
                <a:sym typeface="+mn-lt"/>
              </a:rPr>
              <a:t>文字内容</a:t>
            </a:r>
            <a:endParaRPr lang="es-ES" altLang="zh-CN" sz="2000" dirty="0">
              <a:solidFill>
                <a:srgbClr val="053A6F"/>
              </a:solidFill>
              <a:latin typeface="+mn-lt"/>
              <a:ea typeface="+mn-ea"/>
              <a:cs typeface="+mn-ea"/>
              <a:sym typeface="+mn-lt"/>
            </a:endParaRPr>
          </a:p>
        </p:txBody>
      </p:sp>
      <p:sp>
        <p:nvSpPr>
          <p:cNvPr id="23" name="AutoShape 22"/>
          <p:cNvSpPr/>
          <p:nvPr/>
        </p:nvSpPr>
        <p:spPr bwMode="auto">
          <a:xfrm>
            <a:off x="7556824" y="2533683"/>
            <a:ext cx="2791897"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800" b="0" dirty="0">
                <a:solidFill>
                  <a:schemeClr val="bg1"/>
                </a:solidFill>
                <a:latin typeface="+mn-lt"/>
                <a:ea typeface="+mn-ea"/>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1"/>
              </a:solidFill>
              <a:latin typeface="+mn-lt"/>
              <a:ea typeface="+mn-ea"/>
              <a:cs typeface="+mn-ea"/>
              <a:sym typeface="+mn-lt"/>
            </a:endParaRPr>
          </a:p>
        </p:txBody>
      </p:sp>
      <p:sp>
        <p:nvSpPr>
          <p:cNvPr id="24" name="AutoShape 23"/>
          <p:cNvSpPr/>
          <p:nvPr/>
        </p:nvSpPr>
        <p:spPr bwMode="auto">
          <a:xfrm>
            <a:off x="7556824" y="2224439"/>
            <a:ext cx="143044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solidFill>
                <a:latin typeface="+mn-lt"/>
                <a:ea typeface="+mn-ea"/>
                <a:cs typeface="+mn-ea"/>
                <a:sym typeface="+mn-lt"/>
              </a:rPr>
              <a:t>请替换文字内容</a:t>
            </a:r>
            <a:endParaRPr lang="es-ES" altLang="zh-CN" sz="1400" b="0" dirty="0">
              <a:solidFill>
                <a:schemeClr val="bg1"/>
              </a:solidFill>
              <a:latin typeface="+mn-lt"/>
              <a:ea typeface="+mn-ea"/>
              <a:cs typeface="+mn-ea"/>
              <a:sym typeface="+mn-lt"/>
            </a:endParaRPr>
          </a:p>
        </p:txBody>
      </p:sp>
      <p:sp>
        <p:nvSpPr>
          <p:cNvPr id="25" name="AutoShape 24"/>
          <p:cNvSpPr/>
          <p:nvPr/>
        </p:nvSpPr>
        <p:spPr bwMode="auto">
          <a:xfrm>
            <a:off x="7556824" y="3917429"/>
            <a:ext cx="2791897"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800" b="0" dirty="0">
                <a:solidFill>
                  <a:schemeClr val="bg1"/>
                </a:solidFill>
                <a:latin typeface="+mn-lt"/>
                <a:ea typeface="+mn-ea"/>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1"/>
              </a:solidFill>
              <a:latin typeface="+mn-lt"/>
              <a:ea typeface="+mn-ea"/>
              <a:cs typeface="+mn-ea"/>
              <a:sym typeface="+mn-lt"/>
            </a:endParaRPr>
          </a:p>
        </p:txBody>
      </p:sp>
      <p:sp>
        <p:nvSpPr>
          <p:cNvPr id="26" name="AutoShape 25"/>
          <p:cNvSpPr/>
          <p:nvPr/>
        </p:nvSpPr>
        <p:spPr bwMode="auto">
          <a:xfrm>
            <a:off x="7556824" y="3609023"/>
            <a:ext cx="143044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solidFill>
                <a:latin typeface="+mn-lt"/>
                <a:ea typeface="+mn-ea"/>
                <a:cs typeface="+mn-ea"/>
                <a:sym typeface="+mn-lt"/>
              </a:rPr>
              <a:t>请替换文字内容</a:t>
            </a:r>
            <a:endParaRPr lang="es-ES" altLang="zh-CN" sz="1400" b="0" dirty="0">
              <a:solidFill>
                <a:schemeClr val="bg1"/>
              </a:solidFill>
              <a:latin typeface="+mn-lt"/>
              <a:ea typeface="+mn-ea"/>
              <a:cs typeface="+mn-ea"/>
              <a:sym typeface="+mn-lt"/>
            </a:endParaRPr>
          </a:p>
        </p:txBody>
      </p:sp>
      <p:sp>
        <p:nvSpPr>
          <p:cNvPr id="27" name="AutoShape 26"/>
          <p:cNvSpPr/>
          <p:nvPr/>
        </p:nvSpPr>
        <p:spPr bwMode="auto">
          <a:xfrm>
            <a:off x="7556824" y="5471109"/>
            <a:ext cx="2791897"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20000"/>
              </a:lnSpc>
              <a:spcBef>
                <a:spcPts val="895"/>
              </a:spcBef>
            </a:pPr>
            <a:r>
              <a:rPr lang="zh-CN" altLang="en-US" sz="800" b="0" dirty="0">
                <a:solidFill>
                  <a:schemeClr val="bg1"/>
                </a:solidFill>
                <a:latin typeface="+mn-lt"/>
                <a:ea typeface="+mn-ea"/>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1"/>
              </a:solidFill>
              <a:latin typeface="+mn-lt"/>
              <a:ea typeface="+mn-ea"/>
              <a:cs typeface="+mn-ea"/>
              <a:sym typeface="+mn-lt"/>
            </a:endParaRPr>
          </a:p>
        </p:txBody>
      </p:sp>
      <p:sp>
        <p:nvSpPr>
          <p:cNvPr id="28" name="AutoShape 27"/>
          <p:cNvSpPr/>
          <p:nvPr/>
        </p:nvSpPr>
        <p:spPr bwMode="auto">
          <a:xfrm>
            <a:off x="7556824" y="5162703"/>
            <a:ext cx="1430442"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l" eaLnBrk="1"/>
            <a:r>
              <a:rPr lang="zh-CN" altLang="en-US" sz="1400" b="0" dirty="0" smtClean="0">
                <a:solidFill>
                  <a:schemeClr val="bg1"/>
                </a:solidFill>
                <a:latin typeface="+mn-lt"/>
                <a:ea typeface="+mn-ea"/>
                <a:cs typeface="+mn-ea"/>
                <a:sym typeface="+mn-lt"/>
              </a:rPr>
              <a:t>请替换文字内容</a:t>
            </a:r>
            <a:endParaRPr lang="es-ES" altLang="zh-CN" sz="1400" b="0" dirty="0">
              <a:solidFill>
                <a:schemeClr val="bg1"/>
              </a:solidFill>
              <a:latin typeface="+mn-lt"/>
              <a:ea typeface="+mn-ea"/>
              <a:cs typeface="+mn-ea"/>
              <a:sym typeface="+mn-lt"/>
            </a:endParaRPr>
          </a:p>
        </p:txBody>
      </p:sp>
      <p:sp>
        <p:nvSpPr>
          <p:cNvPr id="29" name="AutoShape 28"/>
          <p:cNvSpPr/>
          <p:nvPr/>
        </p:nvSpPr>
        <p:spPr bwMode="auto">
          <a:xfrm>
            <a:off x="1714458" y="2529497"/>
            <a:ext cx="2859737"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800" b="0" dirty="0">
                <a:solidFill>
                  <a:schemeClr val="bg1"/>
                </a:solidFill>
                <a:latin typeface="+mn-lt"/>
                <a:ea typeface="+mn-ea"/>
                <a:cs typeface="+mn-ea"/>
                <a:sym typeface="+mn-lt"/>
              </a:rPr>
              <a:t>请替换文字内容，点击添加相关标题文字，修改文字内容，也可以直接复制你的内容到此。请替换文字内容，点击添加相关标题文字，修改文字内容，也可以直接复制你的内容到此。</a:t>
            </a:r>
            <a:endParaRPr lang="es-ES" altLang="zh-CN" sz="800" b="0" dirty="0">
              <a:solidFill>
                <a:schemeClr val="bg1"/>
              </a:solidFill>
              <a:latin typeface="+mn-lt"/>
              <a:ea typeface="+mn-ea"/>
              <a:cs typeface="+mn-ea"/>
              <a:sym typeface="+mn-lt"/>
            </a:endParaRPr>
          </a:p>
        </p:txBody>
      </p:sp>
      <p:sp>
        <p:nvSpPr>
          <p:cNvPr id="30" name="AutoShape 29"/>
          <p:cNvSpPr/>
          <p:nvPr/>
        </p:nvSpPr>
        <p:spPr bwMode="auto">
          <a:xfrm>
            <a:off x="2541686" y="2222346"/>
            <a:ext cx="2032509"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r>
              <a:rPr lang="zh-CN" altLang="en-US" sz="1400" b="0" dirty="0" smtClean="0">
                <a:solidFill>
                  <a:schemeClr val="bg1"/>
                </a:solidFill>
                <a:latin typeface="+mn-lt"/>
                <a:ea typeface="+mn-ea"/>
                <a:cs typeface="+mn-ea"/>
                <a:sym typeface="+mn-lt"/>
              </a:rPr>
              <a:t>请替换文字内容</a:t>
            </a:r>
            <a:endParaRPr lang="es-ES" altLang="zh-CN" sz="1400" b="0" dirty="0">
              <a:solidFill>
                <a:schemeClr val="bg1"/>
              </a:solidFill>
              <a:latin typeface="+mn-lt"/>
              <a:ea typeface="+mn-ea"/>
              <a:cs typeface="+mn-ea"/>
              <a:sym typeface="+mn-lt"/>
            </a:endParaRPr>
          </a:p>
        </p:txBody>
      </p:sp>
      <p:sp>
        <p:nvSpPr>
          <p:cNvPr id="31" name="AutoShape 30"/>
          <p:cNvSpPr/>
          <p:nvPr/>
        </p:nvSpPr>
        <p:spPr bwMode="auto">
          <a:xfrm>
            <a:off x="1714458" y="3922452"/>
            <a:ext cx="2859737"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800" b="0" dirty="0">
                <a:solidFill>
                  <a:schemeClr val="bg1"/>
                </a:solidFill>
                <a:latin typeface="+mn-lt"/>
                <a:ea typeface="+mn-ea"/>
                <a:cs typeface="+mn-ea"/>
                <a:sym typeface="+mn-lt"/>
              </a:rPr>
              <a:t>请替换文字内容，点击添加相关标题文字，修改文字内容，也可以直接复制你的内容到此。请替换文字内容，点击添加相关标题文字，修改文字内容，也可以直接复制你的内容到此</a:t>
            </a:r>
            <a:r>
              <a:rPr lang="zh-CN" altLang="en-US" sz="800" b="0" dirty="0">
                <a:solidFill>
                  <a:schemeClr val="tx1">
                    <a:lumMod val="75000"/>
                    <a:lumOff val="25000"/>
                  </a:schemeClr>
                </a:solidFill>
                <a:latin typeface="+mn-lt"/>
                <a:ea typeface="+mn-ea"/>
                <a:cs typeface="+mn-ea"/>
                <a:sym typeface="+mn-lt"/>
              </a:rPr>
              <a:t>。</a:t>
            </a:r>
            <a:endParaRPr lang="es-ES" altLang="zh-CN" sz="800" b="0" dirty="0">
              <a:solidFill>
                <a:schemeClr val="tx1">
                  <a:lumMod val="75000"/>
                  <a:lumOff val="25000"/>
                </a:schemeClr>
              </a:solidFill>
              <a:latin typeface="+mn-lt"/>
              <a:ea typeface="+mn-ea"/>
              <a:cs typeface="+mn-ea"/>
              <a:sym typeface="+mn-lt"/>
            </a:endParaRPr>
          </a:p>
        </p:txBody>
      </p:sp>
      <p:sp>
        <p:nvSpPr>
          <p:cNvPr id="32" name="AutoShape 31"/>
          <p:cNvSpPr/>
          <p:nvPr/>
        </p:nvSpPr>
        <p:spPr bwMode="auto">
          <a:xfrm>
            <a:off x="2541686" y="3615301"/>
            <a:ext cx="2032509"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r>
              <a:rPr lang="zh-CN" altLang="en-US" sz="1400" b="0" dirty="0" smtClean="0">
                <a:solidFill>
                  <a:schemeClr val="bg1"/>
                </a:solidFill>
                <a:latin typeface="+mn-lt"/>
                <a:ea typeface="+mn-ea"/>
                <a:cs typeface="+mn-ea"/>
                <a:sym typeface="+mn-lt"/>
              </a:rPr>
              <a:t>请替换文字内容</a:t>
            </a:r>
            <a:endParaRPr lang="es-ES" altLang="zh-CN" sz="1400" b="0" dirty="0">
              <a:solidFill>
                <a:schemeClr val="bg1"/>
              </a:solidFill>
              <a:latin typeface="+mn-lt"/>
              <a:ea typeface="+mn-ea"/>
              <a:cs typeface="+mn-ea"/>
              <a:sym typeface="+mn-lt"/>
            </a:endParaRPr>
          </a:p>
        </p:txBody>
      </p:sp>
      <p:sp>
        <p:nvSpPr>
          <p:cNvPr id="33" name="AutoShape 32"/>
          <p:cNvSpPr/>
          <p:nvPr/>
        </p:nvSpPr>
        <p:spPr bwMode="auto">
          <a:xfrm>
            <a:off x="1714458" y="5493712"/>
            <a:ext cx="2859737" cy="44319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0" tIns="0" rIns="0" bIns="0" anchor="t" anchorCtr="0">
            <a:spAutoFit/>
          </a:bodyPr>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lnSpc>
                <a:spcPct val="120000"/>
              </a:lnSpc>
              <a:spcBef>
                <a:spcPts val="895"/>
              </a:spcBef>
            </a:pPr>
            <a:r>
              <a:rPr lang="zh-CN" altLang="en-US" sz="800" b="0" dirty="0">
                <a:solidFill>
                  <a:schemeClr val="bg1"/>
                </a:solidFill>
                <a:latin typeface="+mn-lt"/>
                <a:ea typeface="+mn-ea"/>
                <a:cs typeface="+mn-ea"/>
                <a:sym typeface="+mn-lt"/>
              </a:rPr>
              <a:t>请替换文字内容，点击添加相关标题文字，修改文字内容，也可以直接复制你的内容到此</a:t>
            </a:r>
            <a:r>
              <a:rPr lang="zh-CN" altLang="en-US" sz="800" b="0" dirty="0" smtClean="0">
                <a:solidFill>
                  <a:schemeClr val="bg1"/>
                </a:solidFill>
                <a:latin typeface="+mn-lt"/>
                <a:ea typeface="+mn-ea"/>
                <a:cs typeface="+mn-ea"/>
                <a:sym typeface="+mn-lt"/>
              </a:rPr>
              <a:t>。</a:t>
            </a:r>
            <a:r>
              <a:rPr lang="zh-CN" altLang="en-US" sz="800" b="0" dirty="0">
                <a:solidFill>
                  <a:schemeClr val="bg1"/>
                </a:solidFill>
                <a:latin typeface="+mn-lt"/>
                <a:ea typeface="+mn-ea"/>
                <a:cs typeface="+mn-ea"/>
                <a:sym typeface="+mn-lt"/>
              </a:rPr>
              <a:t>请替换文字内容，点击添加相关标题文字，修改文字内容，也可以直接复制你的内容到此</a:t>
            </a:r>
            <a:r>
              <a:rPr lang="zh-CN" altLang="en-US" sz="800" b="0" dirty="0" smtClean="0">
                <a:solidFill>
                  <a:schemeClr val="bg1"/>
                </a:solidFill>
                <a:latin typeface="+mn-lt"/>
                <a:ea typeface="+mn-ea"/>
                <a:cs typeface="+mn-ea"/>
                <a:sym typeface="+mn-lt"/>
              </a:rPr>
              <a:t>。</a:t>
            </a:r>
            <a:endParaRPr lang="es-ES" altLang="zh-CN" sz="800" b="0" dirty="0">
              <a:solidFill>
                <a:schemeClr val="bg1"/>
              </a:solidFill>
              <a:latin typeface="+mn-lt"/>
              <a:ea typeface="+mn-ea"/>
              <a:cs typeface="+mn-ea"/>
              <a:sym typeface="+mn-lt"/>
            </a:endParaRPr>
          </a:p>
        </p:txBody>
      </p:sp>
      <p:sp>
        <p:nvSpPr>
          <p:cNvPr id="34" name="AutoShape 33"/>
          <p:cNvSpPr/>
          <p:nvPr/>
        </p:nvSpPr>
        <p:spPr bwMode="auto">
          <a:xfrm>
            <a:off x="2541686" y="5186561"/>
            <a:ext cx="2032509" cy="25601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0091" tIns="20091" rIns="20091" bIns="20091" anchor="t" anchorCtr="0">
            <a:spAutoFit/>
          </a:bodyP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a:r>
              <a:rPr lang="zh-CN" altLang="en-US" sz="1400" b="0" dirty="0" smtClean="0">
                <a:solidFill>
                  <a:schemeClr val="bg1"/>
                </a:solidFill>
                <a:latin typeface="+mn-lt"/>
                <a:ea typeface="+mn-ea"/>
                <a:cs typeface="+mn-ea"/>
                <a:sym typeface="+mn-lt"/>
              </a:rPr>
              <a:t>请替换文字内容</a:t>
            </a:r>
            <a:endParaRPr lang="es-ES" altLang="zh-CN" sz="1400" b="0" dirty="0">
              <a:solidFill>
                <a:schemeClr val="bg1"/>
              </a:solidFill>
              <a:latin typeface="+mn-lt"/>
              <a:ea typeface="+mn-ea"/>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10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600"/>
                            </p:stCondLst>
                            <p:childTnLst>
                              <p:par>
                                <p:cTn id="9" presetID="22" presetClass="entr" presetSubtype="1" fill="hold" nodeType="afterEffect">
                                  <p:stCondLst>
                                    <p:cond delay="10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par>
                          <p:cTn id="12" fill="hold">
                            <p:stCondLst>
                              <p:cond delay="1200"/>
                            </p:stCondLst>
                            <p:childTnLst>
                              <p:par>
                                <p:cTn id="13" presetID="22" presetClass="entr" presetSubtype="1" fill="hold" nodeType="afterEffect">
                                  <p:stCondLst>
                                    <p:cond delay="10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800"/>
                            </p:stCondLst>
                            <p:childTnLst>
                              <p:par>
                                <p:cTn id="17" presetID="9" presetClass="entr" presetSubtype="0" fill="hold" grpId="0" nodeType="afterEffect">
                                  <p:stCondLst>
                                    <p:cond delay="100"/>
                                  </p:stCondLst>
                                  <p:childTnLst>
                                    <p:set>
                                      <p:cBhvr>
                                        <p:cTn id="18" dur="1" fill="hold">
                                          <p:stCondLst>
                                            <p:cond delay="0"/>
                                          </p:stCondLst>
                                        </p:cTn>
                                        <p:tgtEl>
                                          <p:spTgt spid="22"/>
                                        </p:tgtEl>
                                        <p:attrNameLst>
                                          <p:attrName>style.visibility</p:attrName>
                                        </p:attrNameLst>
                                      </p:cBhvr>
                                      <p:to>
                                        <p:strVal val="visible"/>
                                      </p:to>
                                    </p:set>
                                    <p:animEffect transition="in" filter="dissolve">
                                      <p:cBhvr>
                                        <p:cTn id="19" dur="500"/>
                                        <p:tgtEl>
                                          <p:spTgt spid="22"/>
                                        </p:tgtEl>
                                      </p:cBhvr>
                                    </p:animEffect>
                                  </p:childTnLst>
                                </p:cTn>
                              </p:par>
                            </p:childTnLst>
                          </p:cTn>
                        </p:par>
                        <p:par>
                          <p:cTn id="20" fill="hold">
                            <p:stCondLst>
                              <p:cond delay="2400"/>
                            </p:stCondLst>
                            <p:childTnLst>
                              <p:par>
                                <p:cTn id="21" presetID="9" presetClass="entr" presetSubtype="0" fill="hold" nodeType="afterEffect">
                                  <p:stCondLst>
                                    <p:cond delay="100"/>
                                  </p:stCondLst>
                                  <p:childTnLst>
                                    <p:set>
                                      <p:cBhvr>
                                        <p:cTn id="22" dur="1" fill="hold">
                                          <p:stCondLst>
                                            <p:cond delay="0"/>
                                          </p:stCondLst>
                                        </p:cTn>
                                        <p:tgtEl>
                                          <p:spTgt spid="21"/>
                                        </p:tgtEl>
                                        <p:attrNameLst>
                                          <p:attrName>style.visibility</p:attrName>
                                        </p:attrNameLst>
                                      </p:cBhvr>
                                      <p:to>
                                        <p:strVal val="visible"/>
                                      </p:to>
                                    </p:set>
                                    <p:animEffect transition="in" filter="dissolve">
                                      <p:cBhvr>
                                        <p:cTn id="23" dur="500"/>
                                        <p:tgtEl>
                                          <p:spTgt spid="21"/>
                                        </p:tgtEl>
                                      </p:cBhvr>
                                    </p:animEffect>
                                  </p:childTnLst>
                                </p:cTn>
                              </p:par>
                            </p:childTnLst>
                          </p:cTn>
                        </p:par>
                        <p:par>
                          <p:cTn id="24" fill="hold">
                            <p:stCondLst>
                              <p:cond delay="3000"/>
                            </p:stCondLst>
                            <p:childTnLst>
                              <p:par>
                                <p:cTn id="25" presetID="2" presetClass="entr" presetSubtype="2" fill="hold" grpId="0" nodeType="afterEffect">
                                  <p:stCondLst>
                                    <p:cond delay="10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500" fill="hold"/>
                                        <p:tgtEl>
                                          <p:spTgt spid="24"/>
                                        </p:tgtEl>
                                        <p:attrNameLst>
                                          <p:attrName>ppt_x</p:attrName>
                                        </p:attrNameLst>
                                      </p:cBhvr>
                                      <p:tavLst>
                                        <p:tav tm="0">
                                          <p:val>
                                            <p:strVal val="1+#ppt_w/2"/>
                                          </p:val>
                                        </p:tav>
                                        <p:tav tm="100000">
                                          <p:val>
                                            <p:strVal val="#ppt_x"/>
                                          </p:val>
                                        </p:tav>
                                      </p:tavLst>
                                    </p:anim>
                                    <p:anim calcmode="lin" valueType="num">
                                      <p:cBhvr additive="base">
                                        <p:cTn id="28" dur="5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3600"/>
                            </p:stCondLst>
                            <p:childTnLst>
                              <p:par>
                                <p:cTn id="30" presetID="2" presetClass="entr" presetSubtype="2" fill="hold" grpId="0" nodeType="afterEffect">
                                  <p:stCondLst>
                                    <p:cond delay="1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1+#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childTnLst>
                          </p:cTn>
                        </p:par>
                        <p:par>
                          <p:cTn id="34" fill="hold">
                            <p:stCondLst>
                              <p:cond delay="4200"/>
                            </p:stCondLst>
                            <p:childTnLst>
                              <p:par>
                                <p:cTn id="35" presetID="2" presetClass="entr" presetSubtype="2" fill="hold" grpId="0" nodeType="afterEffect">
                                  <p:stCondLst>
                                    <p:cond delay="10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1+#ppt_w/2"/>
                                          </p:val>
                                        </p:tav>
                                        <p:tav tm="100000">
                                          <p:val>
                                            <p:strVal val="#ppt_x"/>
                                          </p:val>
                                        </p:tav>
                                      </p:tavLst>
                                    </p:anim>
                                    <p:anim calcmode="lin" valueType="num">
                                      <p:cBhvr additive="base">
                                        <p:cTn id="38" dur="500" fill="hold"/>
                                        <p:tgtEl>
                                          <p:spTgt spid="26"/>
                                        </p:tgtEl>
                                        <p:attrNameLst>
                                          <p:attrName>ppt_y</p:attrName>
                                        </p:attrNameLst>
                                      </p:cBhvr>
                                      <p:tavLst>
                                        <p:tav tm="0">
                                          <p:val>
                                            <p:strVal val="#ppt_y"/>
                                          </p:val>
                                        </p:tav>
                                        <p:tav tm="100000">
                                          <p:val>
                                            <p:strVal val="#ppt_y"/>
                                          </p:val>
                                        </p:tav>
                                      </p:tavLst>
                                    </p:anim>
                                  </p:childTnLst>
                                </p:cTn>
                              </p:par>
                            </p:childTnLst>
                          </p:cTn>
                        </p:par>
                        <p:par>
                          <p:cTn id="39" fill="hold">
                            <p:stCondLst>
                              <p:cond delay="4800"/>
                            </p:stCondLst>
                            <p:childTnLst>
                              <p:par>
                                <p:cTn id="40" presetID="2" presetClass="entr" presetSubtype="2" fill="hold" grpId="0" nodeType="afterEffect">
                                  <p:stCondLst>
                                    <p:cond delay="10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1+#ppt_w/2"/>
                                          </p:val>
                                        </p:tav>
                                        <p:tav tm="100000">
                                          <p:val>
                                            <p:strVal val="#ppt_x"/>
                                          </p:val>
                                        </p:tav>
                                      </p:tavLst>
                                    </p:anim>
                                    <p:anim calcmode="lin" valueType="num">
                                      <p:cBhvr additive="base">
                                        <p:cTn id="43" dur="500" fill="hold"/>
                                        <p:tgtEl>
                                          <p:spTgt spid="25"/>
                                        </p:tgtEl>
                                        <p:attrNameLst>
                                          <p:attrName>ppt_y</p:attrName>
                                        </p:attrNameLst>
                                      </p:cBhvr>
                                      <p:tavLst>
                                        <p:tav tm="0">
                                          <p:val>
                                            <p:strVal val="#ppt_y"/>
                                          </p:val>
                                        </p:tav>
                                        <p:tav tm="100000">
                                          <p:val>
                                            <p:strVal val="#ppt_y"/>
                                          </p:val>
                                        </p:tav>
                                      </p:tavLst>
                                    </p:anim>
                                  </p:childTnLst>
                                </p:cTn>
                              </p:par>
                            </p:childTnLst>
                          </p:cTn>
                        </p:par>
                        <p:par>
                          <p:cTn id="44" fill="hold">
                            <p:stCondLst>
                              <p:cond delay="5400"/>
                            </p:stCondLst>
                            <p:childTnLst>
                              <p:par>
                                <p:cTn id="45" presetID="2" presetClass="entr" presetSubtype="2" fill="hold" grpId="0" nodeType="afterEffect">
                                  <p:stCondLst>
                                    <p:cond delay="10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1+#ppt_w/2"/>
                                          </p:val>
                                        </p:tav>
                                        <p:tav tm="100000">
                                          <p:val>
                                            <p:strVal val="#ppt_x"/>
                                          </p:val>
                                        </p:tav>
                                      </p:tavLst>
                                    </p:anim>
                                    <p:anim calcmode="lin" valueType="num">
                                      <p:cBhvr additive="base">
                                        <p:cTn id="48" dur="500" fill="hold"/>
                                        <p:tgtEl>
                                          <p:spTgt spid="28"/>
                                        </p:tgtEl>
                                        <p:attrNameLst>
                                          <p:attrName>ppt_y</p:attrName>
                                        </p:attrNameLst>
                                      </p:cBhvr>
                                      <p:tavLst>
                                        <p:tav tm="0">
                                          <p:val>
                                            <p:strVal val="#ppt_y"/>
                                          </p:val>
                                        </p:tav>
                                        <p:tav tm="100000">
                                          <p:val>
                                            <p:strVal val="#ppt_y"/>
                                          </p:val>
                                        </p:tav>
                                      </p:tavLst>
                                    </p:anim>
                                  </p:childTnLst>
                                </p:cTn>
                              </p:par>
                            </p:childTnLst>
                          </p:cTn>
                        </p:par>
                        <p:par>
                          <p:cTn id="49" fill="hold">
                            <p:stCondLst>
                              <p:cond delay="6000"/>
                            </p:stCondLst>
                            <p:childTnLst>
                              <p:par>
                                <p:cTn id="50" presetID="2" presetClass="entr" presetSubtype="2" fill="hold" grpId="0" nodeType="afterEffect">
                                  <p:stCondLst>
                                    <p:cond delay="10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fill="hold"/>
                                        <p:tgtEl>
                                          <p:spTgt spid="27"/>
                                        </p:tgtEl>
                                        <p:attrNameLst>
                                          <p:attrName>ppt_x</p:attrName>
                                        </p:attrNameLst>
                                      </p:cBhvr>
                                      <p:tavLst>
                                        <p:tav tm="0">
                                          <p:val>
                                            <p:strVal val="1+#ppt_w/2"/>
                                          </p:val>
                                        </p:tav>
                                        <p:tav tm="100000">
                                          <p:val>
                                            <p:strVal val="#ppt_x"/>
                                          </p:val>
                                        </p:tav>
                                      </p:tavLst>
                                    </p:anim>
                                    <p:anim calcmode="lin" valueType="num">
                                      <p:cBhvr additive="base">
                                        <p:cTn id="53" dur="500" fill="hold"/>
                                        <p:tgtEl>
                                          <p:spTgt spid="27"/>
                                        </p:tgtEl>
                                        <p:attrNameLst>
                                          <p:attrName>ppt_y</p:attrName>
                                        </p:attrNameLst>
                                      </p:cBhvr>
                                      <p:tavLst>
                                        <p:tav tm="0">
                                          <p:val>
                                            <p:strVal val="#ppt_y"/>
                                          </p:val>
                                        </p:tav>
                                        <p:tav tm="100000">
                                          <p:val>
                                            <p:strVal val="#ppt_y"/>
                                          </p:val>
                                        </p:tav>
                                      </p:tavLst>
                                    </p:anim>
                                  </p:childTnLst>
                                </p:cTn>
                              </p:par>
                            </p:childTnLst>
                          </p:cTn>
                        </p:par>
                        <p:par>
                          <p:cTn id="54" fill="hold">
                            <p:stCondLst>
                              <p:cond delay="6600"/>
                            </p:stCondLst>
                            <p:childTnLst>
                              <p:par>
                                <p:cTn id="55" presetID="2" presetClass="entr" presetSubtype="8" fill="hold" grpId="0" nodeType="afterEffect">
                                  <p:stCondLst>
                                    <p:cond delay="1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500" fill="hold"/>
                                        <p:tgtEl>
                                          <p:spTgt spid="30"/>
                                        </p:tgtEl>
                                        <p:attrNameLst>
                                          <p:attrName>ppt_x</p:attrName>
                                        </p:attrNameLst>
                                      </p:cBhvr>
                                      <p:tavLst>
                                        <p:tav tm="0">
                                          <p:val>
                                            <p:strVal val="0-#ppt_w/2"/>
                                          </p:val>
                                        </p:tav>
                                        <p:tav tm="100000">
                                          <p:val>
                                            <p:strVal val="#ppt_x"/>
                                          </p:val>
                                        </p:tav>
                                      </p:tavLst>
                                    </p:anim>
                                    <p:anim calcmode="lin" valueType="num">
                                      <p:cBhvr additive="base">
                                        <p:cTn id="58" dur="500" fill="hold"/>
                                        <p:tgtEl>
                                          <p:spTgt spid="30"/>
                                        </p:tgtEl>
                                        <p:attrNameLst>
                                          <p:attrName>ppt_y</p:attrName>
                                        </p:attrNameLst>
                                      </p:cBhvr>
                                      <p:tavLst>
                                        <p:tav tm="0">
                                          <p:val>
                                            <p:strVal val="#ppt_y"/>
                                          </p:val>
                                        </p:tav>
                                        <p:tav tm="100000">
                                          <p:val>
                                            <p:strVal val="#ppt_y"/>
                                          </p:val>
                                        </p:tav>
                                      </p:tavLst>
                                    </p:anim>
                                  </p:childTnLst>
                                </p:cTn>
                              </p:par>
                            </p:childTnLst>
                          </p:cTn>
                        </p:par>
                        <p:par>
                          <p:cTn id="59" fill="hold">
                            <p:stCondLst>
                              <p:cond delay="7200"/>
                            </p:stCondLst>
                            <p:childTnLst>
                              <p:par>
                                <p:cTn id="60" presetID="2" presetClass="entr" presetSubtype="8" fill="hold" grpId="0" nodeType="afterEffect">
                                  <p:stCondLst>
                                    <p:cond delay="100"/>
                                  </p:stCondLst>
                                  <p:childTnLst>
                                    <p:set>
                                      <p:cBhvr>
                                        <p:cTn id="61" dur="1" fill="hold">
                                          <p:stCondLst>
                                            <p:cond delay="0"/>
                                          </p:stCondLst>
                                        </p:cTn>
                                        <p:tgtEl>
                                          <p:spTgt spid="29"/>
                                        </p:tgtEl>
                                        <p:attrNameLst>
                                          <p:attrName>style.visibility</p:attrName>
                                        </p:attrNameLst>
                                      </p:cBhvr>
                                      <p:to>
                                        <p:strVal val="visible"/>
                                      </p:to>
                                    </p:set>
                                    <p:anim calcmode="lin" valueType="num">
                                      <p:cBhvr additive="base">
                                        <p:cTn id="62" dur="500" fill="hold"/>
                                        <p:tgtEl>
                                          <p:spTgt spid="29"/>
                                        </p:tgtEl>
                                        <p:attrNameLst>
                                          <p:attrName>ppt_x</p:attrName>
                                        </p:attrNameLst>
                                      </p:cBhvr>
                                      <p:tavLst>
                                        <p:tav tm="0">
                                          <p:val>
                                            <p:strVal val="0-#ppt_w/2"/>
                                          </p:val>
                                        </p:tav>
                                        <p:tav tm="100000">
                                          <p:val>
                                            <p:strVal val="#ppt_x"/>
                                          </p:val>
                                        </p:tav>
                                      </p:tavLst>
                                    </p:anim>
                                    <p:anim calcmode="lin" valueType="num">
                                      <p:cBhvr additive="base">
                                        <p:cTn id="63" dur="500" fill="hold"/>
                                        <p:tgtEl>
                                          <p:spTgt spid="29"/>
                                        </p:tgtEl>
                                        <p:attrNameLst>
                                          <p:attrName>ppt_y</p:attrName>
                                        </p:attrNameLst>
                                      </p:cBhvr>
                                      <p:tavLst>
                                        <p:tav tm="0">
                                          <p:val>
                                            <p:strVal val="#ppt_y"/>
                                          </p:val>
                                        </p:tav>
                                        <p:tav tm="100000">
                                          <p:val>
                                            <p:strVal val="#ppt_y"/>
                                          </p:val>
                                        </p:tav>
                                      </p:tavLst>
                                    </p:anim>
                                  </p:childTnLst>
                                </p:cTn>
                              </p:par>
                            </p:childTnLst>
                          </p:cTn>
                        </p:par>
                        <p:par>
                          <p:cTn id="64" fill="hold">
                            <p:stCondLst>
                              <p:cond delay="7800"/>
                            </p:stCondLst>
                            <p:childTnLst>
                              <p:par>
                                <p:cTn id="65" presetID="2" presetClass="entr" presetSubtype="8" fill="hold" grpId="0" nodeType="afterEffect">
                                  <p:stCondLst>
                                    <p:cond delay="10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0-#ppt_w/2"/>
                                          </p:val>
                                        </p:tav>
                                        <p:tav tm="100000">
                                          <p:val>
                                            <p:strVal val="#ppt_x"/>
                                          </p:val>
                                        </p:tav>
                                      </p:tavLst>
                                    </p:anim>
                                    <p:anim calcmode="lin" valueType="num">
                                      <p:cBhvr additive="base">
                                        <p:cTn id="68" dur="500" fill="hold"/>
                                        <p:tgtEl>
                                          <p:spTgt spid="32"/>
                                        </p:tgtEl>
                                        <p:attrNameLst>
                                          <p:attrName>ppt_y</p:attrName>
                                        </p:attrNameLst>
                                      </p:cBhvr>
                                      <p:tavLst>
                                        <p:tav tm="0">
                                          <p:val>
                                            <p:strVal val="#ppt_y"/>
                                          </p:val>
                                        </p:tav>
                                        <p:tav tm="100000">
                                          <p:val>
                                            <p:strVal val="#ppt_y"/>
                                          </p:val>
                                        </p:tav>
                                      </p:tavLst>
                                    </p:anim>
                                  </p:childTnLst>
                                </p:cTn>
                              </p:par>
                            </p:childTnLst>
                          </p:cTn>
                        </p:par>
                        <p:par>
                          <p:cTn id="69" fill="hold">
                            <p:stCondLst>
                              <p:cond delay="8400"/>
                            </p:stCondLst>
                            <p:childTnLst>
                              <p:par>
                                <p:cTn id="70" presetID="2" presetClass="entr" presetSubtype="8" fill="hold" grpId="0" nodeType="afterEffect">
                                  <p:stCondLst>
                                    <p:cond delay="100"/>
                                  </p:stCondLst>
                                  <p:childTnLst>
                                    <p:set>
                                      <p:cBhvr>
                                        <p:cTn id="71" dur="1" fill="hold">
                                          <p:stCondLst>
                                            <p:cond delay="0"/>
                                          </p:stCondLst>
                                        </p:cTn>
                                        <p:tgtEl>
                                          <p:spTgt spid="31"/>
                                        </p:tgtEl>
                                        <p:attrNameLst>
                                          <p:attrName>style.visibility</p:attrName>
                                        </p:attrNameLst>
                                      </p:cBhvr>
                                      <p:to>
                                        <p:strVal val="visible"/>
                                      </p:to>
                                    </p:set>
                                    <p:anim calcmode="lin" valueType="num">
                                      <p:cBhvr additive="base">
                                        <p:cTn id="72" dur="500" fill="hold"/>
                                        <p:tgtEl>
                                          <p:spTgt spid="31"/>
                                        </p:tgtEl>
                                        <p:attrNameLst>
                                          <p:attrName>ppt_x</p:attrName>
                                        </p:attrNameLst>
                                      </p:cBhvr>
                                      <p:tavLst>
                                        <p:tav tm="0">
                                          <p:val>
                                            <p:strVal val="0-#ppt_w/2"/>
                                          </p:val>
                                        </p:tav>
                                        <p:tav tm="100000">
                                          <p:val>
                                            <p:strVal val="#ppt_x"/>
                                          </p:val>
                                        </p:tav>
                                      </p:tavLst>
                                    </p:anim>
                                    <p:anim calcmode="lin" valueType="num">
                                      <p:cBhvr additive="base">
                                        <p:cTn id="73" dur="500" fill="hold"/>
                                        <p:tgtEl>
                                          <p:spTgt spid="31"/>
                                        </p:tgtEl>
                                        <p:attrNameLst>
                                          <p:attrName>ppt_y</p:attrName>
                                        </p:attrNameLst>
                                      </p:cBhvr>
                                      <p:tavLst>
                                        <p:tav tm="0">
                                          <p:val>
                                            <p:strVal val="#ppt_y"/>
                                          </p:val>
                                        </p:tav>
                                        <p:tav tm="100000">
                                          <p:val>
                                            <p:strVal val="#ppt_y"/>
                                          </p:val>
                                        </p:tav>
                                      </p:tavLst>
                                    </p:anim>
                                  </p:childTnLst>
                                </p:cTn>
                              </p:par>
                            </p:childTnLst>
                          </p:cTn>
                        </p:par>
                        <p:par>
                          <p:cTn id="74" fill="hold">
                            <p:stCondLst>
                              <p:cond delay="9000"/>
                            </p:stCondLst>
                            <p:childTnLst>
                              <p:par>
                                <p:cTn id="75" presetID="2" presetClass="entr" presetSubtype="8" fill="hold" grpId="0" nodeType="afterEffect">
                                  <p:stCondLst>
                                    <p:cond delay="100"/>
                                  </p:stCondLst>
                                  <p:childTnLst>
                                    <p:set>
                                      <p:cBhvr>
                                        <p:cTn id="76" dur="1" fill="hold">
                                          <p:stCondLst>
                                            <p:cond delay="0"/>
                                          </p:stCondLst>
                                        </p:cTn>
                                        <p:tgtEl>
                                          <p:spTgt spid="34"/>
                                        </p:tgtEl>
                                        <p:attrNameLst>
                                          <p:attrName>style.visibility</p:attrName>
                                        </p:attrNameLst>
                                      </p:cBhvr>
                                      <p:to>
                                        <p:strVal val="visible"/>
                                      </p:to>
                                    </p:set>
                                    <p:anim calcmode="lin" valueType="num">
                                      <p:cBhvr additive="base">
                                        <p:cTn id="77" dur="500" fill="hold"/>
                                        <p:tgtEl>
                                          <p:spTgt spid="34"/>
                                        </p:tgtEl>
                                        <p:attrNameLst>
                                          <p:attrName>ppt_x</p:attrName>
                                        </p:attrNameLst>
                                      </p:cBhvr>
                                      <p:tavLst>
                                        <p:tav tm="0">
                                          <p:val>
                                            <p:strVal val="0-#ppt_w/2"/>
                                          </p:val>
                                        </p:tav>
                                        <p:tav tm="100000">
                                          <p:val>
                                            <p:strVal val="#ppt_x"/>
                                          </p:val>
                                        </p:tav>
                                      </p:tavLst>
                                    </p:anim>
                                    <p:anim calcmode="lin" valueType="num">
                                      <p:cBhvr additive="base">
                                        <p:cTn id="78" dur="500" fill="hold"/>
                                        <p:tgtEl>
                                          <p:spTgt spid="34"/>
                                        </p:tgtEl>
                                        <p:attrNameLst>
                                          <p:attrName>ppt_y</p:attrName>
                                        </p:attrNameLst>
                                      </p:cBhvr>
                                      <p:tavLst>
                                        <p:tav tm="0">
                                          <p:val>
                                            <p:strVal val="#ppt_y"/>
                                          </p:val>
                                        </p:tav>
                                        <p:tav tm="100000">
                                          <p:val>
                                            <p:strVal val="#ppt_y"/>
                                          </p:val>
                                        </p:tav>
                                      </p:tavLst>
                                    </p:anim>
                                  </p:childTnLst>
                                </p:cTn>
                              </p:par>
                            </p:childTnLst>
                          </p:cTn>
                        </p:par>
                        <p:par>
                          <p:cTn id="79" fill="hold">
                            <p:stCondLst>
                              <p:cond delay="9600"/>
                            </p:stCondLst>
                            <p:childTnLst>
                              <p:par>
                                <p:cTn id="80" presetID="2" presetClass="entr" presetSubtype="8" fill="hold" grpId="0" nodeType="afterEffect">
                                  <p:stCondLst>
                                    <p:cond delay="100"/>
                                  </p:stCondLst>
                                  <p:childTnLst>
                                    <p:set>
                                      <p:cBhvr>
                                        <p:cTn id="81" dur="1" fill="hold">
                                          <p:stCondLst>
                                            <p:cond delay="0"/>
                                          </p:stCondLst>
                                        </p:cTn>
                                        <p:tgtEl>
                                          <p:spTgt spid="33"/>
                                        </p:tgtEl>
                                        <p:attrNameLst>
                                          <p:attrName>style.visibility</p:attrName>
                                        </p:attrNameLst>
                                      </p:cBhvr>
                                      <p:to>
                                        <p:strVal val="visible"/>
                                      </p:to>
                                    </p:set>
                                    <p:anim calcmode="lin" valueType="num">
                                      <p:cBhvr additive="base">
                                        <p:cTn id="82" dur="500" fill="hold"/>
                                        <p:tgtEl>
                                          <p:spTgt spid="33"/>
                                        </p:tgtEl>
                                        <p:attrNameLst>
                                          <p:attrName>ppt_x</p:attrName>
                                        </p:attrNameLst>
                                      </p:cBhvr>
                                      <p:tavLst>
                                        <p:tav tm="0">
                                          <p:val>
                                            <p:strVal val="0-#ppt_w/2"/>
                                          </p:val>
                                        </p:tav>
                                        <p:tav tm="100000">
                                          <p:val>
                                            <p:strVal val="#ppt_x"/>
                                          </p:val>
                                        </p:tav>
                                      </p:tavLst>
                                    </p:anim>
                                    <p:anim calcmode="lin" valueType="num">
                                      <p:cBhvr additive="base">
                                        <p:cTn id="83"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P spid="31" grpId="0" autoUpdateAnimBg="0"/>
      <p:bldP spid="32" grpId="0" autoUpdateAnimBg="0"/>
      <p:bldP spid="33" grpId="0" autoUpdateAnimBg="0"/>
      <p:bldP spid="3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工作不足之处</a:t>
            </a:r>
            <a:endParaRPr lang="zh-CN" altLang="en-US" sz="2000" dirty="0">
              <a:solidFill>
                <a:schemeClr val="bg1"/>
              </a:solidFill>
              <a:latin typeface="+mn-lt"/>
              <a:ea typeface="+mn-ea"/>
              <a:cs typeface="+mn-ea"/>
              <a:sym typeface="+mn-lt"/>
            </a:endParaRPr>
          </a:p>
        </p:txBody>
      </p:sp>
      <p:grpSp>
        <p:nvGrpSpPr>
          <p:cNvPr id="6" name="Group 1"/>
          <p:cNvGrpSpPr/>
          <p:nvPr/>
        </p:nvGrpSpPr>
        <p:grpSpPr>
          <a:xfrm>
            <a:off x="3550424" y="2491702"/>
            <a:ext cx="1888128" cy="983371"/>
            <a:chOff x="3913901" y="5865040"/>
            <a:chExt cx="3322518" cy="1730427"/>
          </a:xfrm>
        </p:grpSpPr>
        <p:cxnSp>
          <p:nvCxnSpPr>
            <p:cNvPr id="7" name="直接连接符 84"/>
            <p:cNvCxnSpPr/>
            <p:nvPr/>
          </p:nvCxnSpPr>
          <p:spPr>
            <a:xfrm flipV="1">
              <a:off x="5664989" y="6731856"/>
              <a:ext cx="1571430" cy="1"/>
            </a:xfrm>
            <a:prstGeom prst="line">
              <a:avLst/>
            </a:prstGeom>
            <a:noFill/>
            <a:ln w="9525">
              <a:solidFill>
                <a:schemeClr val="bg1">
                  <a:lumMod val="65000"/>
                </a:schemeClr>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8" name="弧形 85"/>
            <p:cNvSpPr/>
            <p:nvPr/>
          </p:nvSpPr>
          <p:spPr>
            <a:xfrm rot="16200000">
              <a:off x="3913901" y="5865040"/>
              <a:ext cx="1730427" cy="1730428"/>
            </a:xfrm>
            <a:prstGeom prst="arc">
              <a:avLst>
                <a:gd name="adj1" fmla="val 2657162"/>
                <a:gd name="adj2" fmla="val 8176062"/>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40">
                <a:cs typeface="+mn-ea"/>
                <a:sym typeface="+mn-lt"/>
              </a:endParaRPr>
            </a:p>
          </p:txBody>
        </p:sp>
      </p:grpSp>
      <p:grpSp>
        <p:nvGrpSpPr>
          <p:cNvPr id="9" name="Group 53"/>
          <p:cNvGrpSpPr/>
          <p:nvPr/>
        </p:nvGrpSpPr>
        <p:grpSpPr>
          <a:xfrm>
            <a:off x="1399406" y="2449273"/>
            <a:ext cx="1054224" cy="1054499"/>
            <a:chOff x="7683929" y="9649657"/>
            <a:chExt cx="1999231" cy="1999752"/>
          </a:xfrm>
        </p:grpSpPr>
        <p:grpSp>
          <p:nvGrpSpPr>
            <p:cNvPr id="10" name="Group 78"/>
            <p:cNvGrpSpPr/>
            <p:nvPr/>
          </p:nvGrpSpPr>
          <p:grpSpPr>
            <a:xfrm rot="21316916">
              <a:off x="7683929" y="9649657"/>
              <a:ext cx="1999231" cy="1999752"/>
              <a:chOff x="5013110" y="5059616"/>
              <a:chExt cx="3378533" cy="3379413"/>
            </a:xfrm>
          </p:grpSpPr>
          <p:sp>
            <p:nvSpPr>
              <p:cNvPr id="12" name="Oval 81"/>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sp>
            <p:nvSpPr>
              <p:cNvPr id="13" name="Oval 82"/>
              <p:cNvSpPr/>
              <p:nvPr/>
            </p:nvSpPr>
            <p:spPr>
              <a:xfrm>
                <a:off x="5286107" y="5332685"/>
                <a:ext cx="2832537" cy="283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grpSp>
        <p:sp>
          <p:nvSpPr>
            <p:cNvPr id="11" name="Freeform 3"/>
            <p:cNvSpPr>
              <a:spLocks noChangeArrowheads="1"/>
            </p:cNvSpPr>
            <p:nvPr/>
          </p:nvSpPr>
          <p:spPr bwMode="auto">
            <a:xfrm>
              <a:off x="8300770" y="10295371"/>
              <a:ext cx="804670" cy="648009"/>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rgbClr val="053A6F"/>
            </a:solidFill>
            <a:ln>
              <a:noFill/>
            </a:ln>
            <a:effectLst/>
          </p:spPr>
          <p:txBody>
            <a:bodyPr wrap="none" anchor="ctr"/>
            <a:lstStyle/>
            <a:p>
              <a:endParaRPr lang="en-US" dirty="0">
                <a:cs typeface="+mn-ea"/>
                <a:sym typeface="+mn-lt"/>
              </a:endParaRPr>
            </a:p>
          </p:txBody>
        </p:sp>
      </p:grpSp>
      <p:grpSp>
        <p:nvGrpSpPr>
          <p:cNvPr id="14" name="Group 54"/>
          <p:cNvGrpSpPr/>
          <p:nvPr/>
        </p:nvGrpSpPr>
        <p:grpSpPr>
          <a:xfrm>
            <a:off x="7585935" y="2449495"/>
            <a:ext cx="1054224" cy="1054499"/>
            <a:chOff x="14361737" y="2978422"/>
            <a:chExt cx="1999231" cy="1999752"/>
          </a:xfrm>
        </p:grpSpPr>
        <p:grpSp>
          <p:nvGrpSpPr>
            <p:cNvPr id="15" name="Group 74"/>
            <p:cNvGrpSpPr/>
            <p:nvPr/>
          </p:nvGrpSpPr>
          <p:grpSpPr>
            <a:xfrm rot="21316916">
              <a:off x="14361737" y="2978422"/>
              <a:ext cx="1999231" cy="1999752"/>
              <a:chOff x="5013110" y="5059616"/>
              <a:chExt cx="3378533" cy="3379413"/>
            </a:xfrm>
          </p:grpSpPr>
          <p:sp>
            <p:nvSpPr>
              <p:cNvPr id="17" name="Oval 76"/>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sp>
            <p:nvSpPr>
              <p:cNvPr id="18" name="Oval 77"/>
              <p:cNvSpPr/>
              <p:nvPr/>
            </p:nvSpPr>
            <p:spPr>
              <a:xfrm>
                <a:off x="5286107" y="5332685"/>
                <a:ext cx="2832537" cy="283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grpSp>
        <p:sp>
          <p:nvSpPr>
            <p:cNvPr id="16" name="Freeform 22"/>
            <p:cNvSpPr>
              <a:spLocks noChangeArrowheads="1"/>
            </p:cNvSpPr>
            <p:nvPr/>
          </p:nvSpPr>
          <p:spPr bwMode="auto">
            <a:xfrm>
              <a:off x="15014064" y="3584307"/>
              <a:ext cx="747702" cy="747708"/>
            </a:xfrm>
            <a:custGeom>
              <a:avLst/>
              <a:gdLst>
                <a:gd name="T0" fmla="*/ 230 w 461"/>
                <a:gd name="T1" fmla="*/ 8 h 461"/>
                <a:gd name="T2" fmla="*/ 230 w 461"/>
                <a:gd name="T3" fmla="*/ 8 h 461"/>
                <a:gd name="T4" fmla="*/ 0 w 461"/>
                <a:gd name="T5" fmla="*/ 239 h 461"/>
                <a:gd name="T6" fmla="*/ 230 w 461"/>
                <a:gd name="T7" fmla="*/ 460 h 461"/>
                <a:gd name="T8" fmla="*/ 460 w 461"/>
                <a:gd name="T9" fmla="*/ 230 h 461"/>
                <a:gd name="T10" fmla="*/ 230 w 461"/>
                <a:gd name="T11" fmla="*/ 8 h 461"/>
                <a:gd name="T12" fmla="*/ 230 w 461"/>
                <a:gd name="T13" fmla="*/ 35 h 461"/>
                <a:gd name="T14" fmla="*/ 230 w 461"/>
                <a:gd name="T15" fmla="*/ 35 h 461"/>
                <a:gd name="T16" fmla="*/ 319 w 461"/>
                <a:gd name="T17" fmla="*/ 53 h 461"/>
                <a:gd name="T18" fmla="*/ 291 w 461"/>
                <a:gd name="T19" fmla="*/ 106 h 461"/>
                <a:gd name="T20" fmla="*/ 230 w 461"/>
                <a:gd name="T21" fmla="*/ 97 h 461"/>
                <a:gd name="T22" fmla="*/ 168 w 461"/>
                <a:gd name="T23" fmla="*/ 106 h 461"/>
                <a:gd name="T24" fmla="*/ 141 w 461"/>
                <a:gd name="T25" fmla="*/ 53 h 461"/>
                <a:gd name="T26" fmla="*/ 230 w 461"/>
                <a:gd name="T27" fmla="*/ 35 h 461"/>
                <a:gd name="T28" fmla="*/ 106 w 461"/>
                <a:gd name="T29" fmla="*/ 292 h 461"/>
                <a:gd name="T30" fmla="*/ 106 w 461"/>
                <a:gd name="T31" fmla="*/ 292 h 461"/>
                <a:gd name="T32" fmla="*/ 53 w 461"/>
                <a:gd name="T33" fmla="*/ 327 h 461"/>
                <a:gd name="T34" fmla="*/ 35 w 461"/>
                <a:gd name="T35" fmla="*/ 239 h 461"/>
                <a:gd name="T36" fmla="*/ 53 w 461"/>
                <a:gd name="T37" fmla="*/ 141 h 461"/>
                <a:gd name="T38" fmla="*/ 106 w 461"/>
                <a:gd name="T39" fmla="*/ 167 h 461"/>
                <a:gd name="T40" fmla="*/ 88 w 461"/>
                <a:gd name="T41" fmla="*/ 230 h 461"/>
                <a:gd name="T42" fmla="*/ 106 w 461"/>
                <a:gd name="T43" fmla="*/ 292 h 461"/>
                <a:gd name="T44" fmla="*/ 230 w 461"/>
                <a:gd name="T45" fmla="*/ 433 h 461"/>
                <a:gd name="T46" fmla="*/ 230 w 461"/>
                <a:gd name="T47" fmla="*/ 433 h 461"/>
                <a:gd name="T48" fmla="*/ 141 w 461"/>
                <a:gd name="T49" fmla="*/ 407 h 461"/>
                <a:gd name="T50" fmla="*/ 168 w 461"/>
                <a:gd name="T51" fmla="*/ 354 h 461"/>
                <a:gd name="T52" fmla="*/ 230 w 461"/>
                <a:gd name="T53" fmla="*/ 372 h 461"/>
                <a:gd name="T54" fmla="*/ 291 w 461"/>
                <a:gd name="T55" fmla="*/ 354 h 461"/>
                <a:gd name="T56" fmla="*/ 319 w 461"/>
                <a:gd name="T57" fmla="*/ 407 h 461"/>
                <a:gd name="T58" fmla="*/ 230 w 461"/>
                <a:gd name="T59" fmla="*/ 433 h 461"/>
                <a:gd name="T60" fmla="*/ 230 w 461"/>
                <a:gd name="T61" fmla="*/ 345 h 461"/>
                <a:gd name="T62" fmla="*/ 230 w 461"/>
                <a:gd name="T63" fmla="*/ 345 h 461"/>
                <a:gd name="T64" fmla="*/ 124 w 461"/>
                <a:gd name="T65" fmla="*/ 230 h 461"/>
                <a:gd name="T66" fmla="*/ 230 w 461"/>
                <a:gd name="T67" fmla="*/ 123 h 461"/>
                <a:gd name="T68" fmla="*/ 336 w 461"/>
                <a:gd name="T69" fmla="*/ 230 h 461"/>
                <a:gd name="T70" fmla="*/ 230 w 461"/>
                <a:gd name="T71" fmla="*/ 345 h 461"/>
                <a:gd name="T72" fmla="*/ 354 w 461"/>
                <a:gd name="T73" fmla="*/ 292 h 461"/>
                <a:gd name="T74" fmla="*/ 354 w 461"/>
                <a:gd name="T75" fmla="*/ 292 h 461"/>
                <a:gd name="T76" fmla="*/ 372 w 461"/>
                <a:gd name="T77" fmla="*/ 230 h 461"/>
                <a:gd name="T78" fmla="*/ 354 w 461"/>
                <a:gd name="T79" fmla="*/ 167 h 461"/>
                <a:gd name="T80" fmla="*/ 407 w 461"/>
                <a:gd name="T81" fmla="*/ 141 h 461"/>
                <a:gd name="T82" fmla="*/ 425 w 461"/>
                <a:gd name="T83" fmla="*/ 230 h 461"/>
                <a:gd name="T84" fmla="*/ 407 w 461"/>
                <a:gd name="T85" fmla="*/ 327 h 461"/>
                <a:gd name="T86" fmla="*/ 354 w 461"/>
                <a:gd name="T87" fmla="*/ 292 h 4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rgbClr val="053A6F"/>
            </a:solidFill>
            <a:ln>
              <a:noFill/>
            </a:ln>
            <a:effectLst/>
          </p:spPr>
          <p:txBody>
            <a:bodyPr wrap="none" anchor="ctr"/>
            <a:lstStyle/>
            <a:p>
              <a:endParaRPr lang="en-US" dirty="0">
                <a:cs typeface="+mn-ea"/>
                <a:sym typeface="+mn-lt"/>
              </a:endParaRPr>
            </a:p>
          </p:txBody>
        </p:sp>
      </p:grpSp>
      <p:grpSp>
        <p:nvGrpSpPr>
          <p:cNvPr id="19" name="Group 55"/>
          <p:cNvGrpSpPr/>
          <p:nvPr/>
        </p:nvGrpSpPr>
        <p:grpSpPr>
          <a:xfrm>
            <a:off x="5523232" y="2444071"/>
            <a:ext cx="1054224" cy="1054499"/>
            <a:chOff x="12208441" y="5274469"/>
            <a:chExt cx="1999231" cy="1999752"/>
          </a:xfrm>
        </p:grpSpPr>
        <p:grpSp>
          <p:nvGrpSpPr>
            <p:cNvPr id="20" name="Group 61"/>
            <p:cNvGrpSpPr/>
            <p:nvPr/>
          </p:nvGrpSpPr>
          <p:grpSpPr>
            <a:xfrm rot="21316916">
              <a:off x="12208441" y="5274469"/>
              <a:ext cx="1999231" cy="1999752"/>
              <a:chOff x="5013110" y="5059616"/>
              <a:chExt cx="3378533" cy="3379413"/>
            </a:xfrm>
          </p:grpSpPr>
          <p:sp>
            <p:nvSpPr>
              <p:cNvPr id="22" name="Oval 63"/>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sp>
            <p:nvSpPr>
              <p:cNvPr id="23" name="Oval 73"/>
              <p:cNvSpPr/>
              <p:nvPr/>
            </p:nvSpPr>
            <p:spPr>
              <a:xfrm>
                <a:off x="5286107" y="5332685"/>
                <a:ext cx="2832537" cy="283327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grpSp>
        <p:sp>
          <p:nvSpPr>
            <p:cNvPr id="21" name="Freeform 101"/>
            <p:cNvSpPr>
              <a:spLocks noChangeArrowheads="1"/>
            </p:cNvSpPr>
            <p:nvPr/>
          </p:nvSpPr>
          <p:spPr bwMode="auto">
            <a:xfrm>
              <a:off x="12885009" y="5933249"/>
              <a:ext cx="804670" cy="619524"/>
            </a:xfrm>
            <a:custGeom>
              <a:avLst/>
              <a:gdLst>
                <a:gd name="T0" fmla="*/ 80 w 497"/>
                <a:gd name="T1" fmla="*/ 248 h 382"/>
                <a:gd name="T2" fmla="*/ 80 w 497"/>
                <a:gd name="T3" fmla="*/ 248 h 382"/>
                <a:gd name="T4" fmla="*/ 159 w 497"/>
                <a:gd name="T5" fmla="*/ 328 h 382"/>
                <a:gd name="T6" fmla="*/ 248 w 497"/>
                <a:gd name="T7" fmla="*/ 381 h 382"/>
                <a:gd name="T8" fmla="*/ 337 w 497"/>
                <a:gd name="T9" fmla="*/ 337 h 382"/>
                <a:gd name="T10" fmla="*/ 390 w 497"/>
                <a:gd name="T11" fmla="*/ 258 h 382"/>
                <a:gd name="T12" fmla="*/ 248 w 497"/>
                <a:gd name="T13" fmla="*/ 328 h 382"/>
                <a:gd name="T14" fmla="*/ 80 w 497"/>
                <a:gd name="T15" fmla="*/ 248 h 382"/>
                <a:gd name="T16" fmla="*/ 487 w 497"/>
                <a:gd name="T17" fmla="*/ 124 h 382"/>
                <a:gd name="T18" fmla="*/ 487 w 497"/>
                <a:gd name="T19" fmla="*/ 124 h 382"/>
                <a:gd name="T20" fmla="*/ 274 w 497"/>
                <a:gd name="T21" fmla="*/ 9 h 382"/>
                <a:gd name="T22" fmla="*/ 221 w 497"/>
                <a:gd name="T23" fmla="*/ 9 h 382"/>
                <a:gd name="T24" fmla="*/ 9 w 497"/>
                <a:gd name="T25" fmla="*/ 124 h 382"/>
                <a:gd name="T26" fmla="*/ 9 w 497"/>
                <a:gd name="T27" fmla="*/ 160 h 382"/>
                <a:gd name="T28" fmla="*/ 221 w 497"/>
                <a:gd name="T29" fmla="*/ 275 h 382"/>
                <a:gd name="T30" fmla="*/ 274 w 497"/>
                <a:gd name="T31" fmla="*/ 275 h 382"/>
                <a:gd name="T32" fmla="*/ 408 w 497"/>
                <a:gd name="T33" fmla="*/ 195 h 382"/>
                <a:gd name="T34" fmla="*/ 266 w 497"/>
                <a:gd name="T35" fmla="*/ 160 h 382"/>
                <a:gd name="T36" fmla="*/ 248 w 497"/>
                <a:gd name="T37" fmla="*/ 168 h 382"/>
                <a:gd name="T38" fmla="*/ 203 w 497"/>
                <a:gd name="T39" fmla="*/ 133 h 382"/>
                <a:gd name="T40" fmla="*/ 248 w 497"/>
                <a:gd name="T41" fmla="*/ 107 h 382"/>
                <a:gd name="T42" fmla="*/ 293 w 497"/>
                <a:gd name="T43" fmla="*/ 124 h 382"/>
                <a:gd name="T44" fmla="*/ 443 w 497"/>
                <a:gd name="T45" fmla="*/ 177 h 382"/>
                <a:gd name="T46" fmla="*/ 487 w 497"/>
                <a:gd name="T47" fmla="*/ 160 h 382"/>
                <a:gd name="T48" fmla="*/ 487 w 497"/>
                <a:gd name="T49" fmla="*/ 124 h 382"/>
                <a:gd name="T50" fmla="*/ 425 w 497"/>
                <a:gd name="T51" fmla="*/ 346 h 382"/>
                <a:gd name="T52" fmla="*/ 425 w 497"/>
                <a:gd name="T53" fmla="*/ 346 h 382"/>
                <a:gd name="T54" fmla="*/ 461 w 497"/>
                <a:gd name="T55" fmla="*/ 337 h 382"/>
                <a:gd name="T56" fmla="*/ 443 w 497"/>
                <a:gd name="T57" fmla="*/ 177 h 382"/>
                <a:gd name="T58" fmla="*/ 408 w 497"/>
                <a:gd name="T59" fmla="*/ 195 h 382"/>
                <a:gd name="T60" fmla="*/ 425 w 497"/>
                <a:gd name="T61" fmla="*/ 34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rgbClr val="053A6F"/>
            </a:solidFill>
            <a:ln>
              <a:noFill/>
            </a:ln>
            <a:effectLst/>
          </p:spPr>
          <p:txBody>
            <a:bodyPr wrap="none" anchor="ctr"/>
            <a:lstStyle/>
            <a:p>
              <a:endParaRPr lang="en-US" dirty="0">
                <a:cs typeface="+mn-ea"/>
                <a:sym typeface="+mn-lt"/>
              </a:endParaRPr>
            </a:p>
          </p:txBody>
        </p:sp>
      </p:grpSp>
      <p:grpSp>
        <p:nvGrpSpPr>
          <p:cNvPr id="24" name="Group 56"/>
          <p:cNvGrpSpPr/>
          <p:nvPr/>
        </p:nvGrpSpPr>
        <p:grpSpPr>
          <a:xfrm>
            <a:off x="3455342" y="2440947"/>
            <a:ext cx="1054224" cy="1054499"/>
            <a:chOff x="9907711" y="7463571"/>
            <a:chExt cx="1999231" cy="1999752"/>
          </a:xfrm>
        </p:grpSpPr>
        <p:grpSp>
          <p:nvGrpSpPr>
            <p:cNvPr id="25" name="Group 57"/>
            <p:cNvGrpSpPr/>
            <p:nvPr/>
          </p:nvGrpSpPr>
          <p:grpSpPr>
            <a:xfrm rot="21316916">
              <a:off x="9907711" y="7463571"/>
              <a:ext cx="1999231" cy="1999752"/>
              <a:chOff x="5013110" y="5059616"/>
              <a:chExt cx="3378533" cy="3379413"/>
            </a:xfrm>
          </p:grpSpPr>
          <p:sp>
            <p:nvSpPr>
              <p:cNvPr id="27" name="Oval 59"/>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sp>
            <p:nvSpPr>
              <p:cNvPr id="28" name="Oval 60"/>
              <p:cNvSpPr/>
              <p:nvPr/>
            </p:nvSpPr>
            <p:spPr>
              <a:xfrm>
                <a:off x="5286108" y="5332684"/>
                <a:ext cx="2832536" cy="2833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grpSp>
        <p:sp>
          <p:nvSpPr>
            <p:cNvPr id="26" name="Freeform 104"/>
            <p:cNvSpPr>
              <a:spLocks noChangeArrowheads="1"/>
            </p:cNvSpPr>
            <p:nvPr/>
          </p:nvSpPr>
          <p:spPr bwMode="auto">
            <a:xfrm>
              <a:off x="10528124" y="8136492"/>
              <a:ext cx="804676" cy="541196"/>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rgbClr val="053A6F"/>
            </a:solidFill>
            <a:ln>
              <a:noFill/>
            </a:ln>
            <a:effectLst/>
          </p:spPr>
          <p:txBody>
            <a:bodyPr wrap="none" anchor="ctr"/>
            <a:lstStyle/>
            <a:p>
              <a:endParaRPr lang="en-US" dirty="0">
                <a:cs typeface="+mn-ea"/>
                <a:sym typeface="+mn-lt"/>
              </a:endParaRPr>
            </a:p>
          </p:txBody>
        </p:sp>
      </p:grpSp>
      <p:grpSp>
        <p:nvGrpSpPr>
          <p:cNvPr id="29" name="Group 83"/>
          <p:cNvGrpSpPr/>
          <p:nvPr/>
        </p:nvGrpSpPr>
        <p:grpSpPr>
          <a:xfrm>
            <a:off x="5616231" y="2491702"/>
            <a:ext cx="1888128" cy="983371"/>
            <a:chOff x="3913901" y="5865040"/>
            <a:chExt cx="3322518" cy="1730427"/>
          </a:xfrm>
        </p:grpSpPr>
        <p:cxnSp>
          <p:nvCxnSpPr>
            <p:cNvPr id="30" name="直接连接符 84"/>
            <p:cNvCxnSpPr/>
            <p:nvPr/>
          </p:nvCxnSpPr>
          <p:spPr>
            <a:xfrm flipV="1">
              <a:off x="5664989" y="6731856"/>
              <a:ext cx="1571430" cy="1"/>
            </a:xfrm>
            <a:prstGeom prst="line">
              <a:avLst/>
            </a:prstGeom>
            <a:noFill/>
            <a:ln w="9525">
              <a:solidFill>
                <a:schemeClr val="bg1">
                  <a:lumMod val="65000"/>
                </a:schemeClr>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1" name="弧形 85"/>
            <p:cNvSpPr/>
            <p:nvPr/>
          </p:nvSpPr>
          <p:spPr>
            <a:xfrm rot="16200000">
              <a:off x="3913901" y="5865040"/>
              <a:ext cx="1730427" cy="1730428"/>
            </a:xfrm>
            <a:prstGeom prst="arc">
              <a:avLst>
                <a:gd name="adj1" fmla="val 2657162"/>
                <a:gd name="adj2" fmla="val 8176062"/>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40">
                <a:cs typeface="+mn-ea"/>
                <a:sym typeface="+mn-lt"/>
              </a:endParaRPr>
            </a:p>
          </p:txBody>
        </p:sp>
      </p:grpSp>
      <p:grpSp>
        <p:nvGrpSpPr>
          <p:cNvPr id="32" name="Group 101"/>
          <p:cNvGrpSpPr/>
          <p:nvPr/>
        </p:nvGrpSpPr>
        <p:grpSpPr>
          <a:xfrm>
            <a:off x="7678934" y="2491702"/>
            <a:ext cx="1888128" cy="983371"/>
            <a:chOff x="3913901" y="5865040"/>
            <a:chExt cx="3322518" cy="1730427"/>
          </a:xfrm>
        </p:grpSpPr>
        <p:cxnSp>
          <p:nvCxnSpPr>
            <p:cNvPr id="33" name="直接连接符 84"/>
            <p:cNvCxnSpPr/>
            <p:nvPr/>
          </p:nvCxnSpPr>
          <p:spPr>
            <a:xfrm flipV="1">
              <a:off x="5664989" y="6731856"/>
              <a:ext cx="1571430" cy="1"/>
            </a:xfrm>
            <a:prstGeom prst="line">
              <a:avLst/>
            </a:prstGeom>
            <a:noFill/>
            <a:ln w="9525">
              <a:solidFill>
                <a:schemeClr val="bg1">
                  <a:lumMod val="65000"/>
                </a:schemeClr>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4" name="弧形 85"/>
            <p:cNvSpPr/>
            <p:nvPr/>
          </p:nvSpPr>
          <p:spPr>
            <a:xfrm rot="16200000">
              <a:off x="3913901" y="5865040"/>
              <a:ext cx="1730427" cy="1730428"/>
            </a:xfrm>
            <a:prstGeom prst="arc">
              <a:avLst>
                <a:gd name="adj1" fmla="val 2657162"/>
                <a:gd name="adj2" fmla="val 8176062"/>
              </a:avLst>
            </a:prstGeom>
            <a:noFill/>
            <a:ln w="95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40">
                <a:cs typeface="+mn-ea"/>
                <a:sym typeface="+mn-lt"/>
              </a:endParaRPr>
            </a:p>
          </p:txBody>
        </p:sp>
      </p:grpSp>
      <p:grpSp>
        <p:nvGrpSpPr>
          <p:cNvPr id="35" name="Group 104"/>
          <p:cNvGrpSpPr/>
          <p:nvPr/>
        </p:nvGrpSpPr>
        <p:grpSpPr>
          <a:xfrm>
            <a:off x="1484974" y="2491702"/>
            <a:ext cx="1888128" cy="983371"/>
            <a:chOff x="3913901" y="5865040"/>
            <a:chExt cx="3322518" cy="1730427"/>
          </a:xfrm>
        </p:grpSpPr>
        <p:cxnSp>
          <p:nvCxnSpPr>
            <p:cNvPr id="36" name="直接连接符 84"/>
            <p:cNvCxnSpPr/>
            <p:nvPr/>
          </p:nvCxnSpPr>
          <p:spPr>
            <a:xfrm flipV="1">
              <a:off x="5664989" y="6731856"/>
              <a:ext cx="1571430" cy="1"/>
            </a:xfrm>
            <a:prstGeom prst="line">
              <a:avLst/>
            </a:prstGeom>
            <a:noFill/>
            <a:ln w="12700">
              <a:solidFill>
                <a:schemeClr val="bg1">
                  <a:lumMod val="65000"/>
                </a:schemeClr>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37" name="弧形 85"/>
            <p:cNvSpPr/>
            <p:nvPr/>
          </p:nvSpPr>
          <p:spPr>
            <a:xfrm rot="16200000">
              <a:off x="3913901" y="5865040"/>
              <a:ext cx="1730427" cy="1730428"/>
            </a:xfrm>
            <a:prstGeom prst="arc">
              <a:avLst>
                <a:gd name="adj1" fmla="val 2657162"/>
                <a:gd name="adj2" fmla="val 8176062"/>
              </a:avLst>
            </a:prstGeom>
            <a:no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40">
                <a:cs typeface="+mn-ea"/>
                <a:sym typeface="+mn-lt"/>
              </a:endParaRPr>
            </a:p>
          </p:txBody>
        </p:sp>
      </p:grpSp>
      <p:grpSp>
        <p:nvGrpSpPr>
          <p:cNvPr id="38" name="Group 107"/>
          <p:cNvGrpSpPr/>
          <p:nvPr/>
        </p:nvGrpSpPr>
        <p:grpSpPr>
          <a:xfrm>
            <a:off x="9602307" y="2449335"/>
            <a:ext cx="1054224" cy="1054499"/>
            <a:chOff x="9907711" y="7463571"/>
            <a:chExt cx="1999231" cy="1999752"/>
          </a:xfrm>
        </p:grpSpPr>
        <p:grpSp>
          <p:nvGrpSpPr>
            <p:cNvPr id="39" name="Group 108"/>
            <p:cNvGrpSpPr/>
            <p:nvPr/>
          </p:nvGrpSpPr>
          <p:grpSpPr>
            <a:xfrm rot="21316916">
              <a:off x="9907711" y="7463571"/>
              <a:ext cx="1999231" cy="1999752"/>
              <a:chOff x="5013110" y="5059616"/>
              <a:chExt cx="3378533" cy="3379413"/>
            </a:xfrm>
          </p:grpSpPr>
          <p:sp>
            <p:nvSpPr>
              <p:cNvPr id="41" name="Oval 110"/>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sp>
            <p:nvSpPr>
              <p:cNvPr id="42" name="Oval 111"/>
              <p:cNvSpPr/>
              <p:nvPr/>
            </p:nvSpPr>
            <p:spPr>
              <a:xfrm>
                <a:off x="5286108" y="5332684"/>
                <a:ext cx="2832536" cy="283327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rtlCol="0" anchor="ctr"/>
              <a:lstStyle/>
              <a:p>
                <a:pPr algn="ctr"/>
                <a:endParaRPr lang="bg-BG">
                  <a:cs typeface="+mn-ea"/>
                  <a:sym typeface="+mn-lt"/>
                </a:endParaRPr>
              </a:p>
            </p:txBody>
          </p:sp>
        </p:grpSp>
        <p:sp>
          <p:nvSpPr>
            <p:cNvPr id="40" name="Freeform 104"/>
            <p:cNvSpPr>
              <a:spLocks noChangeArrowheads="1"/>
            </p:cNvSpPr>
            <p:nvPr/>
          </p:nvSpPr>
          <p:spPr bwMode="auto">
            <a:xfrm>
              <a:off x="10528124" y="8136492"/>
              <a:ext cx="804676" cy="541196"/>
            </a:xfrm>
            <a:custGeom>
              <a:avLst/>
              <a:gdLst>
                <a:gd name="T0" fmla="*/ 203 w 497"/>
                <a:gd name="T1" fmla="*/ 257 h 337"/>
                <a:gd name="T2" fmla="*/ 203 w 497"/>
                <a:gd name="T3" fmla="*/ 257 h 337"/>
                <a:gd name="T4" fmla="*/ 221 w 497"/>
                <a:gd name="T5" fmla="*/ 327 h 337"/>
                <a:gd name="T6" fmla="*/ 283 w 497"/>
                <a:gd name="T7" fmla="*/ 310 h 337"/>
                <a:gd name="T8" fmla="*/ 398 w 497"/>
                <a:gd name="T9" fmla="*/ 9 h 337"/>
                <a:gd name="T10" fmla="*/ 203 w 497"/>
                <a:gd name="T11" fmla="*/ 257 h 337"/>
                <a:gd name="T12" fmla="*/ 248 w 497"/>
                <a:gd name="T13" fmla="*/ 71 h 337"/>
                <a:gd name="T14" fmla="*/ 248 w 497"/>
                <a:gd name="T15" fmla="*/ 71 h 337"/>
                <a:gd name="T16" fmla="*/ 274 w 497"/>
                <a:gd name="T17" fmla="*/ 71 h 337"/>
                <a:gd name="T18" fmla="*/ 310 w 497"/>
                <a:gd name="T19" fmla="*/ 26 h 337"/>
                <a:gd name="T20" fmla="*/ 248 w 497"/>
                <a:gd name="T21" fmla="*/ 17 h 337"/>
                <a:gd name="T22" fmla="*/ 0 w 497"/>
                <a:gd name="T23" fmla="*/ 283 h 337"/>
                <a:gd name="T24" fmla="*/ 0 w 497"/>
                <a:gd name="T25" fmla="*/ 310 h 337"/>
                <a:gd name="T26" fmla="*/ 26 w 497"/>
                <a:gd name="T27" fmla="*/ 336 h 337"/>
                <a:gd name="T28" fmla="*/ 53 w 497"/>
                <a:gd name="T29" fmla="*/ 310 h 337"/>
                <a:gd name="T30" fmla="*/ 53 w 497"/>
                <a:gd name="T31" fmla="*/ 283 h 337"/>
                <a:gd name="T32" fmla="*/ 248 w 497"/>
                <a:gd name="T33" fmla="*/ 71 h 337"/>
                <a:gd name="T34" fmla="*/ 425 w 497"/>
                <a:gd name="T35" fmla="*/ 98 h 337"/>
                <a:gd name="T36" fmla="*/ 425 w 497"/>
                <a:gd name="T37" fmla="*/ 98 h 337"/>
                <a:gd name="T38" fmla="*/ 407 w 497"/>
                <a:gd name="T39" fmla="*/ 151 h 337"/>
                <a:gd name="T40" fmla="*/ 442 w 497"/>
                <a:gd name="T41" fmla="*/ 283 h 337"/>
                <a:gd name="T42" fmla="*/ 442 w 497"/>
                <a:gd name="T43" fmla="*/ 310 h 337"/>
                <a:gd name="T44" fmla="*/ 469 w 497"/>
                <a:gd name="T45" fmla="*/ 336 h 337"/>
                <a:gd name="T46" fmla="*/ 469 w 497"/>
                <a:gd name="T47" fmla="*/ 336 h 337"/>
                <a:gd name="T48" fmla="*/ 496 w 497"/>
                <a:gd name="T49" fmla="*/ 310 h 337"/>
                <a:gd name="T50" fmla="*/ 496 w 497"/>
                <a:gd name="T51" fmla="*/ 283 h 337"/>
                <a:gd name="T52" fmla="*/ 425 w 497"/>
                <a:gd name="T53" fmla="*/ 98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lnTo>
                    <a:pt x="469" y="336"/>
                  </a:lnTo>
                  <a:cubicBezTo>
                    <a:pt x="478" y="336"/>
                    <a:pt x="496" y="327"/>
                    <a:pt x="496" y="310"/>
                  </a:cubicBezTo>
                  <a:cubicBezTo>
                    <a:pt x="496" y="301"/>
                    <a:pt x="496" y="292"/>
                    <a:pt x="496" y="283"/>
                  </a:cubicBezTo>
                  <a:cubicBezTo>
                    <a:pt x="496" y="213"/>
                    <a:pt x="469" y="151"/>
                    <a:pt x="425" y="98"/>
                  </a:cubicBezTo>
                  <a:close/>
                </a:path>
              </a:pathLst>
            </a:custGeom>
            <a:solidFill>
              <a:srgbClr val="053A6F"/>
            </a:solidFill>
            <a:ln>
              <a:noFill/>
            </a:ln>
            <a:effectLst/>
          </p:spPr>
          <p:txBody>
            <a:bodyPr wrap="none" anchor="ctr"/>
            <a:lstStyle/>
            <a:p>
              <a:endParaRPr lang="en-US" dirty="0">
                <a:cs typeface="+mn-ea"/>
                <a:sym typeface="+mn-lt"/>
              </a:endParaRPr>
            </a:p>
          </p:txBody>
        </p:sp>
      </p:grpSp>
      <p:sp>
        <p:nvSpPr>
          <p:cNvPr id="43" name="TextBox 23"/>
          <p:cNvSpPr txBox="1"/>
          <p:nvPr/>
        </p:nvSpPr>
        <p:spPr>
          <a:xfrm>
            <a:off x="880329" y="4450547"/>
            <a:ext cx="2014263"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44" name="TextBox 24"/>
          <p:cNvSpPr txBox="1"/>
          <p:nvPr/>
        </p:nvSpPr>
        <p:spPr>
          <a:xfrm>
            <a:off x="880328" y="4111993"/>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45" name="TextBox 23"/>
          <p:cNvSpPr txBox="1"/>
          <p:nvPr/>
        </p:nvSpPr>
        <p:spPr>
          <a:xfrm>
            <a:off x="3109179" y="4450547"/>
            <a:ext cx="2014263"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46" name="TextBox 24"/>
          <p:cNvSpPr txBox="1"/>
          <p:nvPr/>
        </p:nvSpPr>
        <p:spPr>
          <a:xfrm>
            <a:off x="3109178" y="4111993"/>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47" name="TextBox 23"/>
          <p:cNvSpPr txBox="1"/>
          <p:nvPr/>
        </p:nvSpPr>
        <p:spPr>
          <a:xfrm>
            <a:off x="5318979" y="4450547"/>
            <a:ext cx="2014263"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48" name="TextBox 24"/>
          <p:cNvSpPr txBox="1"/>
          <p:nvPr/>
        </p:nvSpPr>
        <p:spPr>
          <a:xfrm>
            <a:off x="5318978" y="4111993"/>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49" name="TextBox 23"/>
          <p:cNvSpPr txBox="1"/>
          <p:nvPr/>
        </p:nvSpPr>
        <p:spPr>
          <a:xfrm>
            <a:off x="7585929" y="4450547"/>
            <a:ext cx="2014263"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50" name="TextBox 24"/>
          <p:cNvSpPr txBox="1"/>
          <p:nvPr/>
        </p:nvSpPr>
        <p:spPr>
          <a:xfrm>
            <a:off x="7585928" y="4111993"/>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
        <p:nvSpPr>
          <p:cNvPr id="51" name="TextBox 23"/>
          <p:cNvSpPr txBox="1"/>
          <p:nvPr/>
        </p:nvSpPr>
        <p:spPr>
          <a:xfrm>
            <a:off x="9795729" y="4450547"/>
            <a:ext cx="2014263" cy="715581"/>
          </a:xfrm>
          <a:prstGeom prst="rect">
            <a:avLst/>
          </a:prstGeom>
          <a:noFill/>
        </p:spPr>
        <p:txBody>
          <a:bodyPr wrap="square" rtlCol="0">
            <a:spAutoFit/>
          </a:bodyPr>
          <a:lstStyle/>
          <a:p>
            <a:pPr>
              <a:lnSpc>
                <a:spcPct val="150000"/>
              </a:lnSpc>
            </a:pP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a:t>
            </a:r>
            <a:endParaRPr lang="en-GB" altLang="zh-CN" sz="900" dirty="0">
              <a:solidFill>
                <a:schemeClr val="bg1"/>
              </a:solidFill>
              <a:cs typeface="+mn-ea"/>
              <a:sym typeface="+mn-lt"/>
            </a:endParaRPr>
          </a:p>
        </p:txBody>
      </p:sp>
      <p:sp>
        <p:nvSpPr>
          <p:cNvPr id="52" name="TextBox 24"/>
          <p:cNvSpPr txBox="1"/>
          <p:nvPr/>
        </p:nvSpPr>
        <p:spPr>
          <a:xfrm>
            <a:off x="9795728" y="4111993"/>
            <a:ext cx="1620957" cy="338554"/>
          </a:xfrm>
          <a:prstGeom prst="rect">
            <a:avLst/>
          </a:prstGeom>
          <a:noFill/>
        </p:spPr>
        <p:txBody>
          <a:bodyPr wrap="none" rtlCol="0">
            <a:spAutoFit/>
          </a:bodyPr>
          <a:lstStyle/>
          <a:p>
            <a:r>
              <a:rPr lang="zh-CN" altLang="en-US" sz="1600" dirty="0">
                <a:solidFill>
                  <a:schemeClr val="bg1"/>
                </a:solidFill>
                <a:cs typeface="+mn-ea"/>
                <a:sym typeface="+mn-lt"/>
              </a:rPr>
              <a:t>请替换文字内容</a:t>
            </a:r>
            <a:endParaRPr lang="zh-CN" altLang="en-US" sz="160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p:tgtEl>
                                          <p:spTgt spid="9"/>
                                        </p:tgtEl>
                                        <p:attrNameLst>
                                          <p:attrName>ppt_x</p:attrName>
                                        </p:attrNameLst>
                                      </p:cBhvr>
                                      <p:tavLst>
                                        <p:tav tm="0">
                                          <p:val>
                                            <p:strVal val="#ppt_x-#ppt_w*1.125000"/>
                                          </p:val>
                                        </p:tav>
                                        <p:tav tm="100000">
                                          <p:val>
                                            <p:strVal val="#ppt_x"/>
                                          </p:val>
                                        </p:tav>
                                      </p:tavLst>
                                    </p:anim>
                                    <p:animEffect transition="in" filter="wipe(right)">
                                      <p:cBhvr>
                                        <p:cTn id="8" dur="500"/>
                                        <p:tgtEl>
                                          <p:spTgt spid="9"/>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500"/>
                                        <p:tgtEl>
                                          <p:spTgt spid="43"/>
                                        </p:tgtEl>
                                        <p:attrNameLst>
                                          <p:attrName>ppt_y</p:attrName>
                                        </p:attrNameLst>
                                      </p:cBhvr>
                                      <p:tavLst>
                                        <p:tav tm="0">
                                          <p:val>
                                            <p:strVal val="#ppt_y+#ppt_h*1.125000"/>
                                          </p:val>
                                        </p:tav>
                                        <p:tav tm="100000">
                                          <p:val>
                                            <p:strVal val="#ppt_y"/>
                                          </p:val>
                                        </p:tav>
                                      </p:tavLst>
                                    </p:anim>
                                    <p:animEffect transition="in" filter="wipe(up)">
                                      <p:cBhvr>
                                        <p:cTn id="13" dur="500"/>
                                        <p:tgtEl>
                                          <p:spTgt spid="43"/>
                                        </p:tgtEl>
                                      </p:cBhvr>
                                    </p:animEffect>
                                  </p:childTnLst>
                                </p:cTn>
                              </p:par>
                              <p:par>
                                <p:cTn id="14" presetID="12" presetClass="entr" presetSubtype="1" fill="hold" grpId="0" nodeType="withEffect">
                                  <p:stCondLst>
                                    <p:cond delay="0"/>
                                  </p:stCondLst>
                                  <p:childTnLst>
                                    <p:set>
                                      <p:cBhvr>
                                        <p:cTn id="15" dur="1" fill="hold">
                                          <p:stCondLst>
                                            <p:cond delay="0"/>
                                          </p:stCondLst>
                                        </p:cTn>
                                        <p:tgtEl>
                                          <p:spTgt spid="44"/>
                                        </p:tgtEl>
                                        <p:attrNameLst>
                                          <p:attrName>style.visibility</p:attrName>
                                        </p:attrNameLst>
                                      </p:cBhvr>
                                      <p:to>
                                        <p:strVal val="visible"/>
                                      </p:to>
                                    </p:set>
                                    <p:anim calcmode="lin" valueType="num">
                                      <p:cBhvr additive="base">
                                        <p:cTn id="16" dur="500"/>
                                        <p:tgtEl>
                                          <p:spTgt spid="44"/>
                                        </p:tgtEl>
                                        <p:attrNameLst>
                                          <p:attrName>ppt_y</p:attrName>
                                        </p:attrNameLst>
                                      </p:cBhvr>
                                      <p:tavLst>
                                        <p:tav tm="0">
                                          <p:val>
                                            <p:strVal val="#ppt_y-#ppt_h*1.125000"/>
                                          </p:val>
                                        </p:tav>
                                        <p:tav tm="100000">
                                          <p:val>
                                            <p:strVal val="#ppt_y"/>
                                          </p:val>
                                        </p:tav>
                                      </p:tavLst>
                                    </p:anim>
                                    <p:animEffect transition="in" filter="wipe(down)">
                                      <p:cBhvr>
                                        <p:cTn id="17" dur="500"/>
                                        <p:tgtEl>
                                          <p:spTgt spid="44"/>
                                        </p:tgtEl>
                                      </p:cBhvr>
                                    </p:animEffect>
                                  </p:childTnLst>
                                </p:cTn>
                              </p:par>
                            </p:childTnLst>
                          </p:cTn>
                        </p:par>
                        <p:par>
                          <p:cTn id="18" fill="hold">
                            <p:stCondLst>
                              <p:cond delay="1000"/>
                            </p:stCondLst>
                            <p:childTnLst>
                              <p:par>
                                <p:cTn id="19" presetID="2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left)">
                                      <p:cBhvr>
                                        <p:cTn id="21" dur="500"/>
                                        <p:tgtEl>
                                          <p:spTgt spid="35"/>
                                        </p:tgtEl>
                                      </p:cBhvr>
                                    </p:animEffect>
                                  </p:childTnLst>
                                </p:cTn>
                              </p:par>
                            </p:childTnLst>
                          </p:cTn>
                        </p:par>
                        <p:par>
                          <p:cTn id="22" fill="hold">
                            <p:stCondLst>
                              <p:cond delay="1500"/>
                            </p:stCondLst>
                            <p:childTnLst>
                              <p:par>
                                <p:cTn id="23" presetID="12" presetClass="entr" presetSubtype="8"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additive="base">
                                        <p:cTn id="25" dur="500"/>
                                        <p:tgtEl>
                                          <p:spTgt spid="24"/>
                                        </p:tgtEl>
                                        <p:attrNameLst>
                                          <p:attrName>ppt_x</p:attrName>
                                        </p:attrNameLst>
                                      </p:cBhvr>
                                      <p:tavLst>
                                        <p:tav tm="0">
                                          <p:val>
                                            <p:strVal val="#ppt_x-#ppt_w*1.125000"/>
                                          </p:val>
                                        </p:tav>
                                        <p:tav tm="100000">
                                          <p:val>
                                            <p:strVal val="#ppt_x"/>
                                          </p:val>
                                        </p:tav>
                                      </p:tavLst>
                                    </p:anim>
                                    <p:animEffect transition="in" filter="wipe(right)">
                                      <p:cBhvr>
                                        <p:cTn id="26" dur="500"/>
                                        <p:tgtEl>
                                          <p:spTgt spid="24"/>
                                        </p:tgtEl>
                                      </p:cBhvr>
                                    </p:animEffect>
                                  </p:childTnLst>
                                </p:cTn>
                              </p:par>
                            </p:childTnLst>
                          </p:cTn>
                        </p:par>
                        <p:par>
                          <p:cTn id="27" fill="hold">
                            <p:stCondLst>
                              <p:cond delay="2000"/>
                            </p:stCondLst>
                            <p:childTnLst>
                              <p:par>
                                <p:cTn id="28" presetID="12" presetClass="entr" presetSubtype="4" fill="hold" grpId="0"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additive="base">
                                        <p:cTn id="30" dur="500"/>
                                        <p:tgtEl>
                                          <p:spTgt spid="45"/>
                                        </p:tgtEl>
                                        <p:attrNameLst>
                                          <p:attrName>ppt_y</p:attrName>
                                        </p:attrNameLst>
                                      </p:cBhvr>
                                      <p:tavLst>
                                        <p:tav tm="0">
                                          <p:val>
                                            <p:strVal val="#ppt_y+#ppt_h*1.125000"/>
                                          </p:val>
                                        </p:tav>
                                        <p:tav tm="100000">
                                          <p:val>
                                            <p:strVal val="#ppt_y"/>
                                          </p:val>
                                        </p:tav>
                                      </p:tavLst>
                                    </p:anim>
                                    <p:animEffect transition="in" filter="wipe(up)">
                                      <p:cBhvr>
                                        <p:cTn id="31" dur="500"/>
                                        <p:tgtEl>
                                          <p:spTgt spid="45"/>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 calcmode="lin" valueType="num">
                                      <p:cBhvr additive="base">
                                        <p:cTn id="34" dur="500"/>
                                        <p:tgtEl>
                                          <p:spTgt spid="46"/>
                                        </p:tgtEl>
                                        <p:attrNameLst>
                                          <p:attrName>ppt_y</p:attrName>
                                        </p:attrNameLst>
                                      </p:cBhvr>
                                      <p:tavLst>
                                        <p:tav tm="0">
                                          <p:val>
                                            <p:strVal val="#ppt_y-#ppt_h*1.125000"/>
                                          </p:val>
                                        </p:tav>
                                        <p:tav tm="100000">
                                          <p:val>
                                            <p:strVal val="#ppt_y"/>
                                          </p:val>
                                        </p:tav>
                                      </p:tavLst>
                                    </p:anim>
                                    <p:animEffect transition="in" filter="wipe(down)">
                                      <p:cBhvr>
                                        <p:cTn id="35" dur="500"/>
                                        <p:tgtEl>
                                          <p:spTgt spid="46"/>
                                        </p:tgtEl>
                                      </p:cBhvr>
                                    </p:animEffect>
                                  </p:childTnLst>
                                </p:cTn>
                              </p:par>
                            </p:childTnLst>
                          </p:cTn>
                        </p:par>
                        <p:par>
                          <p:cTn id="36" fill="hold">
                            <p:stCondLst>
                              <p:cond delay="2500"/>
                            </p:stCondLst>
                            <p:childTnLst>
                              <p:par>
                                <p:cTn id="37" presetID="22" presetClass="entr" presetSubtype="8"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par>
                          <p:cTn id="40" fill="hold">
                            <p:stCondLst>
                              <p:cond delay="3000"/>
                            </p:stCondLst>
                            <p:childTnLst>
                              <p:par>
                                <p:cTn id="41" presetID="12" presetClass="entr" presetSubtype="8"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additive="base">
                                        <p:cTn id="43" dur="500"/>
                                        <p:tgtEl>
                                          <p:spTgt spid="19"/>
                                        </p:tgtEl>
                                        <p:attrNameLst>
                                          <p:attrName>ppt_x</p:attrName>
                                        </p:attrNameLst>
                                      </p:cBhvr>
                                      <p:tavLst>
                                        <p:tav tm="0">
                                          <p:val>
                                            <p:strVal val="#ppt_x-#ppt_w*1.125000"/>
                                          </p:val>
                                        </p:tav>
                                        <p:tav tm="100000">
                                          <p:val>
                                            <p:strVal val="#ppt_x"/>
                                          </p:val>
                                        </p:tav>
                                      </p:tavLst>
                                    </p:anim>
                                    <p:animEffect transition="in" filter="wipe(right)">
                                      <p:cBhvr>
                                        <p:cTn id="44" dur="500"/>
                                        <p:tgtEl>
                                          <p:spTgt spid="19"/>
                                        </p:tgtEl>
                                      </p:cBhvr>
                                    </p:animEffect>
                                  </p:childTnLst>
                                </p:cTn>
                              </p:par>
                            </p:childTnLst>
                          </p:cTn>
                        </p:par>
                        <p:par>
                          <p:cTn id="45" fill="hold">
                            <p:stCondLst>
                              <p:cond delay="3500"/>
                            </p:stCondLst>
                            <p:childTnLst>
                              <p:par>
                                <p:cTn id="46" presetID="12" presetClass="entr" presetSubtype="4" fill="hold" grpId="0" nodeType="after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additive="base">
                                        <p:cTn id="48" dur="500"/>
                                        <p:tgtEl>
                                          <p:spTgt spid="47"/>
                                        </p:tgtEl>
                                        <p:attrNameLst>
                                          <p:attrName>ppt_y</p:attrName>
                                        </p:attrNameLst>
                                      </p:cBhvr>
                                      <p:tavLst>
                                        <p:tav tm="0">
                                          <p:val>
                                            <p:strVal val="#ppt_y+#ppt_h*1.125000"/>
                                          </p:val>
                                        </p:tav>
                                        <p:tav tm="100000">
                                          <p:val>
                                            <p:strVal val="#ppt_y"/>
                                          </p:val>
                                        </p:tav>
                                      </p:tavLst>
                                    </p:anim>
                                    <p:animEffect transition="in" filter="wipe(up)">
                                      <p:cBhvr>
                                        <p:cTn id="49" dur="500"/>
                                        <p:tgtEl>
                                          <p:spTgt spid="47"/>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p:tgtEl>
                                          <p:spTgt spid="48"/>
                                        </p:tgtEl>
                                        <p:attrNameLst>
                                          <p:attrName>ppt_y</p:attrName>
                                        </p:attrNameLst>
                                      </p:cBhvr>
                                      <p:tavLst>
                                        <p:tav tm="0">
                                          <p:val>
                                            <p:strVal val="#ppt_y-#ppt_h*1.125000"/>
                                          </p:val>
                                        </p:tav>
                                        <p:tav tm="100000">
                                          <p:val>
                                            <p:strVal val="#ppt_y"/>
                                          </p:val>
                                        </p:tav>
                                      </p:tavLst>
                                    </p:anim>
                                    <p:animEffect transition="in" filter="wipe(down)">
                                      <p:cBhvr>
                                        <p:cTn id="53" dur="500"/>
                                        <p:tgtEl>
                                          <p:spTgt spid="48"/>
                                        </p:tgtEl>
                                      </p:cBhvr>
                                    </p:animEffect>
                                  </p:childTnLst>
                                </p:cTn>
                              </p:par>
                            </p:childTnLst>
                          </p:cTn>
                        </p:par>
                        <p:par>
                          <p:cTn id="54" fill="hold">
                            <p:stCondLst>
                              <p:cond delay="4000"/>
                            </p:stCondLst>
                            <p:childTnLst>
                              <p:par>
                                <p:cTn id="55" presetID="22" presetClass="entr" presetSubtype="8" fill="hold" nodeType="after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wipe(left)">
                                      <p:cBhvr>
                                        <p:cTn id="57" dur="500"/>
                                        <p:tgtEl>
                                          <p:spTgt spid="29"/>
                                        </p:tgtEl>
                                      </p:cBhvr>
                                    </p:animEffect>
                                  </p:childTnLst>
                                </p:cTn>
                              </p:par>
                            </p:childTnLst>
                          </p:cTn>
                        </p:par>
                        <p:par>
                          <p:cTn id="58" fill="hold">
                            <p:stCondLst>
                              <p:cond delay="4500"/>
                            </p:stCondLst>
                            <p:childTnLst>
                              <p:par>
                                <p:cTn id="59" presetID="12" presetClass="entr" presetSubtype="8" fill="hold" nodeType="after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p:tgtEl>
                                          <p:spTgt spid="14"/>
                                        </p:tgtEl>
                                        <p:attrNameLst>
                                          <p:attrName>ppt_x</p:attrName>
                                        </p:attrNameLst>
                                      </p:cBhvr>
                                      <p:tavLst>
                                        <p:tav tm="0">
                                          <p:val>
                                            <p:strVal val="#ppt_x-#ppt_w*1.125000"/>
                                          </p:val>
                                        </p:tav>
                                        <p:tav tm="100000">
                                          <p:val>
                                            <p:strVal val="#ppt_x"/>
                                          </p:val>
                                        </p:tav>
                                      </p:tavLst>
                                    </p:anim>
                                    <p:animEffect transition="in" filter="wipe(right)">
                                      <p:cBhvr>
                                        <p:cTn id="62" dur="500"/>
                                        <p:tgtEl>
                                          <p:spTgt spid="14"/>
                                        </p:tgtEl>
                                      </p:cBhvr>
                                    </p:animEffect>
                                  </p:childTnLst>
                                </p:cTn>
                              </p:par>
                            </p:childTnLst>
                          </p:cTn>
                        </p:par>
                        <p:par>
                          <p:cTn id="63" fill="hold">
                            <p:stCondLst>
                              <p:cond delay="5000"/>
                            </p:stCondLst>
                            <p:childTnLst>
                              <p:par>
                                <p:cTn id="64" presetID="12" presetClass="entr" presetSubtype="4" fill="hold" grpId="0" nodeType="afterEffect">
                                  <p:stCondLst>
                                    <p:cond delay="0"/>
                                  </p:stCondLst>
                                  <p:childTnLst>
                                    <p:set>
                                      <p:cBhvr>
                                        <p:cTn id="65" dur="1" fill="hold">
                                          <p:stCondLst>
                                            <p:cond delay="0"/>
                                          </p:stCondLst>
                                        </p:cTn>
                                        <p:tgtEl>
                                          <p:spTgt spid="49"/>
                                        </p:tgtEl>
                                        <p:attrNameLst>
                                          <p:attrName>style.visibility</p:attrName>
                                        </p:attrNameLst>
                                      </p:cBhvr>
                                      <p:to>
                                        <p:strVal val="visible"/>
                                      </p:to>
                                    </p:set>
                                    <p:anim calcmode="lin" valueType="num">
                                      <p:cBhvr additive="base">
                                        <p:cTn id="66" dur="500"/>
                                        <p:tgtEl>
                                          <p:spTgt spid="49"/>
                                        </p:tgtEl>
                                        <p:attrNameLst>
                                          <p:attrName>ppt_y</p:attrName>
                                        </p:attrNameLst>
                                      </p:cBhvr>
                                      <p:tavLst>
                                        <p:tav tm="0">
                                          <p:val>
                                            <p:strVal val="#ppt_y+#ppt_h*1.125000"/>
                                          </p:val>
                                        </p:tav>
                                        <p:tav tm="100000">
                                          <p:val>
                                            <p:strVal val="#ppt_y"/>
                                          </p:val>
                                        </p:tav>
                                      </p:tavLst>
                                    </p:anim>
                                    <p:animEffect transition="in" filter="wipe(up)">
                                      <p:cBhvr>
                                        <p:cTn id="67" dur="500"/>
                                        <p:tgtEl>
                                          <p:spTgt spid="49"/>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 calcmode="lin" valueType="num">
                                      <p:cBhvr additive="base">
                                        <p:cTn id="70" dur="500"/>
                                        <p:tgtEl>
                                          <p:spTgt spid="50"/>
                                        </p:tgtEl>
                                        <p:attrNameLst>
                                          <p:attrName>ppt_y</p:attrName>
                                        </p:attrNameLst>
                                      </p:cBhvr>
                                      <p:tavLst>
                                        <p:tav tm="0">
                                          <p:val>
                                            <p:strVal val="#ppt_y-#ppt_h*1.125000"/>
                                          </p:val>
                                        </p:tav>
                                        <p:tav tm="100000">
                                          <p:val>
                                            <p:strVal val="#ppt_y"/>
                                          </p:val>
                                        </p:tav>
                                      </p:tavLst>
                                    </p:anim>
                                    <p:animEffect transition="in" filter="wipe(down)">
                                      <p:cBhvr>
                                        <p:cTn id="71" dur="500"/>
                                        <p:tgtEl>
                                          <p:spTgt spid="50"/>
                                        </p:tgtEl>
                                      </p:cBhvr>
                                    </p:animEffect>
                                  </p:childTnLst>
                                </p:cTn>
                              </p:par>
                            </p:childTnLst>
                          </p:cTn>
                        </p:par>
                        <p:par>
                          <p:cTn id="72" fill="hold">
                            <p:stCondLst>
                              <p:cond delay="5500"/>
                            </p:stCondLst>
                            <p:childTnLst>
                              <p:par>
                                <p:cTn id="73" presetID="22" presetClass="entr" presetSubtype="8" fill="hold"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left)">
                                      <p:cBhvr>
                                        <p:cTn id="75" dur="500"/>
                                        <p:tgtEl>
                                          <p:spTgt spid="32"/>
                                        </p:tgtEl>
                                      </p:cBhvr>
                                    </p:animEffect>
                                  </p:childTnLst>
                                </p:cTn>
                              </p:par>
                            </p:childTnLst>
                          </p:cTn>
                        </p:par>
                        <p:par>
                          <p:cTn id="76" fill="hold">
                            <p:stCondLst>
                              <p:cond delay="6000"/>
                            </p:stCondLst>
                            <p:childTnLst>
                              <p:par>
                                <p:cTn id="77" presetID="12" presetClass="entr" presetSubtype="8" fill="hold" nodeType="after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p:tgtEl>
                                          <p:spTgt spid="38"/>
                                        </p:tgtEl>
                                        <p:attrNameLst>
                                          <p:attrName>ppt_x</p:attrName>
                                        </p:attrNameLst>
                                      </p:cBhvr>
                                      <p:tavLst>
                                        <p:tav tm="0">
                                          <p:val>
                                            <p:strVal val="#ppt_x-#ppt_w*1.125000"/>
                                          </p:val>
                                        </p:tav>
                                        <p:tav tm="100000">
                                          <p:val>
                                            <p:strVal val="#ppt_x"/>
                                          </p:val>
                                        </p:tav>
                                      </p:tavLst>
                                    </p:anim>
                                    <p:animEffect transition="in" filter="wipe(right)">
                                      <p:cBhvr>
                                        <p:cTn id="80" dur="500"/>
                                        <p:tgtEl>
                                          <p:spTgt spid="38"/>
                                        </p:tgtEl>
                                      </p:cBhvr>
                                    </p:animEffect>
                                  </p:childTnLst>
                                </p:cTn>
                              </p:par>
                            </p:childTnLst>
                          </p:cTn>
                        </p:par>
                        <p:par>
                          <p:cTn id="81" fill="hold">
                            <p:stCondLst>
                              <p:cond delay="6500"/>
                            </p:stCondLst>
                            <p:childTnLst>
                              <p:par>
                                <p:cTn id="82" presetID="12" presetClass="entr" presetSubtype="4"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p:tgtEl>
                                          <p:spTgt spid="51"/>
                                        </p:tgtEl>
                                        <p:attrNameLst>
                                          <p:attrName>ppt_y</p:attrName>
                                        </p:attrNameLst>
                                      </p:cBhvr>
                                      <p:tavLst>
                                        <p:tav tm="0">
                                          <p:val>
                                            <p:strVal val="#ppt_y+#ppt_h*1.125000"/>
                                          </p:val>
                                        </p:tav>
                                        <p:tav tm="100000">
                                          <p:val>
                                            <p:strVal val="#ppt_y"/>
                                          </p:val>
                                        </p:tav>
                                      </p:tavLst>
                                    </p:anim>
                                    <p:animEffect transition="in" filter="wipe(up)">
                                      <p:cBhvr>
                                        <p:cTn id="85" dur="500"/>
                                        <p:tgtEl>
                                          <p:spTgt spid="51"/>
                                        </p:tgtEl>
                                      </p:cBhvr>
                                    </p:animEffect>
                                  </p:childTnLst>
                                </p:cTn>
                              </p:par>
                              <p:par>
                                <p:cTn id="86" presetID="12" presetClass="entr" presetSubtype="1"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 calcmode="lin" valueType="num">
                                      <p:cBhvr additive="base">
                                        <p:cTn id="88" dur="500"/>
                                        <p:tgtEl>
                                          <p:spTgt spid="52"/>
                                        </p:tgtEl>
                                        <p:attrNameLst>
                                          <p:attrName>ppt_y</p:attrName>
                                        </p:attrNameLst>
                                      </p:cBhvr>
                                      <p:tavLst>
                                        <p:tav tm="0">
                                          <p:val>
                                            <p:strVal val="#ppt_y-#ppt_h*1.125000"/>
                                          </p:val>
                                        </p:tav>
                                        <p:tav tm="100000">
                                          <p:val>
                                            <p:strVal val="#ppt_y"/>
                                          </p:val>
                                        </p:tav>
                                      </p:tavLst>
                                    </p:anim>
                                    <p:animEffect transition="in" filter="wipe(down)">
                                      <p:cBhvr>
                                        <p:cTn id="8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49" grpId="0"/>
      <p:bldP spid="50" grpId="0"/>
      <p:bldP spid="51" grpId="0"/>
      <p:bldP spid="52"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工作不足之处</a:t>
            </a:r>
            <a:endParaRPr lang="zh-CN" altLang="en-US" sz="2000" dirty="0">
              <a:solidFill>
                <a:schemeClr val="bg1"/>
              </a:solidFill>
              <a:latin typeface="+mn-lt"/>
              <a:ea typeface="+mn-ea"/>
              <a:cs typeface="+mn-ea"/>
              <a:sym typeface="+mn-lt"/>
            </a:endParaRPr>
          </a:p>
        </p:txBody>
      </p:sp>
      <p:sp>
        <p:nvSpPr>
          <p:cNvPr id="6" name="Freeform 5"/>
          <p:cNvSpPr/>
          <p:nvPr/>
        </p:nvSpPr>
        <p:spPr bwMode="auto">
          <a:xfrm>
            <a:off x="5535901" y="5741022"/>
            <a:ext cx="1500188" cy="668338"/>
          </a:xfrm>
          <a:custGeom>
            <a:avLst/>
            <a:gdLst>
              <a:gd name="T0" fmla="*/ 102 w 204"/>
              <a:gd name="T1" fmla="*/ 91 h 91"/>
              <a:gd name="T2" fmla="*/ 58 w 204"/>
              <a:gd name="T3" fmla="*/ 55 h 91"/>
              <a:gd name="T4" fmla="*/ 64 w 204"/>
              <a:gd name="T5" fmla="*/ 31 h 91"/>
              <a:gd name="T6" fmla="*/ 0 w 204"/>
              <a:gd name="T7" fmla="*/ 31 h 91"/>
              <a:gd name="T8" fmla="*/ 0 w 204"/>
              <a:gd name="T9" fmla="*/ 0 h 91"/>
              <a:gd name="T10" fmla="*/ 204 w 204"/>
              <a:gd name="T11" fmla="*/ 0 h 91"/>
              <a:gd name="T12" fmla="*/ 204 w 204"/>
              <a:gd name="T13" fmla="*/ 31 h 91"/>
              <a:gd name="T14" fmla="*/ 140 w 204"/>
              <a:gd name="T15" fmla="*/ 31 h 91"/>
              <a:gd name="T16" fmla="*/ 146 w 204"/>
              <a:gd name="T17" fmla="*/ 55 h 91"/>
              <a:gd name="T18" fmla="*/ 102 w 204"/>
              <a:gd name="T19"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4" h="91">
                <a:moveTo>
                  <a:pt x="102" y="91"/>
                </a:moveTo>
                <a:cubicBezTo>
                  <a:pt x="79" y="91"/>
                  <a:pt x="59" y="75"/>
                  <a:pt x="58" y="55"/>
                </a:cubicBezTo>
                <a:cubicBezTo>
                  <a:pt x="64" y="31"/>
                  <a:pt x="64" y="31"/>
                  <a:pt x="64" y="31"/>
                </a:cubicBezTo>
                <a:cubicBezTo>
                  <a:pt x="0" y="31"/>
                  <a:pt x="0" y="31"/>
                  <a:pt x="0" y="31"/>
                </a:cubicBezTo>
                <a:cubicBezTo>
                  <a:pt x="0" y="0"/>
                  <a:pt x="0" y="0"/>
                  <a:pt x="0" y="0"/>
                </a:cubicBezTo>
                <a:cubicBezTo>
                  <a:pt x="204" y="0"/>
                  <a:pt x="204" y="0"/>
                  <a:pt x="204" y="0"/>
                </a:cubicBezTo>
                <a:cubicBezTo>
                  <a:pt x="204" y="31"/>
                  <a:pt x="204" y="31"/>
                  <a:pt x="204" y="31"/>
                </a:cubicBezTo>
                <a:cubicBezTo>
                  <a:pt x="140" y="31"/>
                  <a:pt x="140" y="31"/>
                  <a:pt x="140" y="31"/>
                </a:cubicBezTo>
                <a:cubicBezTo>
                  <a:pt x="146" y="55"/>
                  <a:pt x="146" y="55"/>
                  <a:pt x="146" y="55"/>
                </a:cubicBezTo>
                <a:cubicBezTo>
                  <a:pt x="145" y="75"/>
                  <a:pt x="125" y="91"/>
                  <a:pt x="102" y="91"/>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 name="Freeform 6"/>
          <p:cNvSpPr>
            <a:spLocks noEditPoints="1"/>
          </p:cNvSpPr>
          <p:nvPr/>
        </p:nvSpPr>
        <p:spPr bwMode="auto">
          <a:xfrm>
            <a:off x="5499389" y="2991472"/>
            <a:ext cx="1558925" cy="1557338"/>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16 h 212"/>
              <a:gd name="T12" fmla="*/ 16 w 212"/>
              <a:gd name="T13" fmla="*/ 106 h 212"/>
              <a:gd name="T14" fmla="*/ 106 w 212"/>
              <a:gd name="T15" fmla="*/ 196 h 212"/>
              <a:gd name="T16" fmla="*/ 196 w 212"/>
              <a:gd name="T17" fmla="*/ 106 h 212"/>
              <a:gd name="T18" fmla="*/ 106 w 212"/>
              <a:gd name="T19" fmla="*/ 16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7" y="212"/>
                  <a:pt x="0" y="164"/>
                  <a:pt x="0" y="106"/>
                </a:cubicBezTo>
                <a:cubicBezTo>
                  <a:pt x="0" y="47"/>
                  <a:pt x="47" y="0"/>
                  <a:pt x="106" y="0"/>
                </a:cubicBezTo>
                <a:cubicBezTo>
                  <a:pt x="164" y="0"/>
                  <a:pt x="212" y="47"/>
                  <a:pt x="212" y="106"/>
                </a:cubicBezTo>
                <a:cubicBezTo>
                  <a:pt x="212" y="164"/>
                  <a:pt x="164" y="212"/>
                  <a:pt x="106" y="212"/>
                </a:cubicBezTo>
                <a:close/>
                <a:moveTo>
                  <a:pt x="106" y="16"/>
                </a:moveTo>
                <a:cubicBezTo>
                  <a:pt x="56" y="16"/>
                  <a:pt x="16" y="56"/>
                  <a:pt x="16" y="106"/>
                </a:cubicBezTo>
                <a:cubicBezTo>
                  <a:pt x="16" y="155"/>
                  <a:pt x="56" y="196"/>
                  <a:pt x="106" y="196"/>
                </a:cubicBezTo>
                <a:cubicBezTo>
                  <a:pt x="155" y="196"/>
                  <a:pt x="196" y="155"/>
                  <a:pt x="196" y="106"/>
                </a:cubicBezTo>
                <a:cubicBezTo>
                  <a:pt x="196" y="56"/>
                  <a:pt x="155" y="16"/>
                  <a:pt x="106" y="16"/>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 name="Rectangle 7"/>
          <p:cNvSpPr>
            <a:spLocks noChangeArrowheads="1"/>
          </p:cNvSpPr>
          <p:nvPr/>
        </p:nvSpPr>
        <p:spPr bwMode="auto">
          <a:xfrm>
            <a:off x="6220114" y="4498009"/>
            <a:ext cx="117475" cy="1073150"/>
          </a:xfrm>
          <a:prstGeom prst="rect">
            <a:avLst/>
          </a:pr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 name="Freeform 8"/>
          <p:cNvSpPr>
            <a:spLocks noEditPoints="1"/>
          </p:cNvSpPr>
          <p:nvPr/>
        </p:nvSpPr>
        <p:spPr bwMode="auto">
          <a:xfrm>
            <a:off x="4454814" y="3880472"/>
            <a:ext cx="969963" cy="969963"/>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 name="Freeform 9"/>
          <p:cNvSpPr>
            <a:spLocks noEditPoints="1"/>
          </p:cNvSpPr>
          <p:nvPr/>
        </p:nvSpPr>
        <p:spPr bwMode="auto">
          <a:xfrm>
            <a:off x="7161501" y="3880472"/>
            <a:ext cx="971550" cy="969963"/>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 name="Freeform 10"/>
          <p:cNvSpPr>
            <a:spLocks noEditPoints="1"/>
          </p:cNvSpPr>
          <p:nvPr/>
        </p:nvSpPr>
        <p:spPr bwMode="auto">
          <a:xfrm>
            <a:off x="4807239" y="1997696"/>
            <a:ext cx="971550" cy="971550"/>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 name="Freeform 11"/>
          <p:cNvSpPr>
            <a:spLocks noEditPoints="1"/>
          </p:cNvSpPr>
          <p:nvPr/>
        </p:nvSpPr>
        <p:spPr bwMode="auto">
          <a:xfrm>
            <a:off x="6778914" y="1997696"/>
            <a:ext cx="971550" cy="971550"/>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30" y="132"/>
                  <a:pt x="0" y="102"/>
                  <a:pt x="0" y="66"/>
                </a:cubicBezTo>
                <a:cubicBezTo>
                  <a:pt x="0" y="30"/>
                  <a:pt x="30" y="0"/>
                  <a:pt x="66" y="0"/>
                </a:cubicBezTo>
                <a:cubicBezTo>
                  <a:pt x="102" y="0"/>
                  <a:pt x="132" y="30"/>
                  <a:pt x="132" y="66"/>
                </a:cubicBezTo>
                <a:cubicBezTo>
                  <a:pt x="132" y="102"/>
                  <a:pt x="102" y="132"/>
                  <a:pt x="66" y="132"/>
                </a:cubicBezTo>
                <a:close/>
                <a:moveTo>
                  <a:pt x="66" y="12"/>
                </a:moveTo>
                <a:cubicBezTo>
                  <a:pt x="36" y="12"/>
                  <a:pt x="12" y="36"/>
                  <a:pt x="12" y="66"/>
                </a:cubicBezTo>
                <a:cubicBezTo>
                  <a:pt x="12" y="96"/>
                  <a:pt x="36" y="120"/>
                  <a:pt x="66" y="120"/>
                </a:cubicBezTo>
                <a:cubicBezTo>
                  <a:pt x="96" y="120"/>
                  <a:pt x="120" y="96"/>
                  <a:pt x="120" y="66"/>
                </a:cubicBezTo>
                <a:cubicBezTo>
                  <a:pt x="120" y="36"/>
                  <a:pt x="96" y="12"/>
                  <a:pt x="66" y="12"/>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3" name="Freeform 12"/>
          <p:cNvSpPr/>
          <p:nvPr/>
        </p:nvSpPr>
        <p:spPr bwMode="auto">
          <a:xfrm>
            <a:off x="7558376" y="2829547"/>
            <a:ext cx="317500" cy="1065213"/>
          </a:xfrm>
          <a:custGeom>
            <a:avLst/>
            <a:gdLst>
              <a:gd name="T0" fmla="*/ 0 w 43"/>
              <a:gd name="T1" fmla="*/ 10 h 145"/>
              <a:gd name="T2" fmla="*/ 28 w 43"/>
              <a:gd name="T3" fmla="*/ 112 h 145"/>
              <a:gd name="T4" fmla="*/ 26 w 43"/>
              <a:gd name="T5" fmla="*/ 140 h 145"/>
              <a:gd name="T6" fmla="*/ 41 w 43"/>
              <a:gd name="T7" fmla="*/ 145 h 145"/>
              <a:gd name="T8" fmla="*/ 43 w 43"/>
              <a:gd name="T9" fmla="*/ 112 h 145"/>
              <a:gd name="T10" fmla="*/ 12 w 43"/>
              <a:gd name="T11" fmla="*/ 0 h 145"/>
              <a:gd name="T12" fmla="*/ 0 w 43"/>
              <a:gd name="T13" fmla="*/ 10 h 145"/>
            </a:gdLst>
            <a:ahLst/>
            <a:cxnLst>
              <a:cxn ang="0">
                <a:pos x="T0" y="T1"/>
              </a:cxn>
              <a:cxn ang="0">
                <a:pos x="T2" y="T3"/>
              </a:cxn>
              <a:cxn ang="0">
                <a:pos x="T4" y="T5"/>
              </a:cxn>
              <a:cxn ang="0">
                <a:pos x="T6" y="T7"/>
              </a:cxn>
              <a:cxn ang="0">
                <a:pos x="T8" y="T9"/>
              </a:cxn>
              <a:cxn ang="0">
                <a:pos x="T10" y="T11"/>
              </a:cxn>
              <a:cxn ang="0">
                <a:pos x="T12" y="T13"/>
              </a:cxn>
            </a:cxnLst>
            <a:rect l="0" t="0" r="r" b="b"/>
            <a:pathLst>
              <a:path w="43" h="145">
                <a:moveTo>
                  <a:pt x="0" y="10"/>
                </a:moveTo>
                <a:cubicBezTo>
                  <a:pt x="18" y="40"/>
                  <a:pt x="28" y="75"/>
                  <a:pt x="28" y="112"/>
                </a:cubicBezTo>
                <a:cubicBezTo>
                  <a:pt x="28" y="122"/>
                  <a:pt x="28" y="131"/>
                  <a:pt x="26" y="140"/>
                </a:cubicBezTo>
                <a:cubicBezTo>
                  <a:pt x="31" y="142"/>
                  <a:pt x="36" y="143"/>
                  <a:pt x="41" y="145"/>
                </a:cubicBezTo>
                <a:cubicBezTo>
                  <a:pt x="43" y="135"/>
                  <a:pt x="43" y="124"/>
                  <a:pt x="43" y="112"/>
                </a:cubicBezTo>
                <a:cubicBezTo>
                  <a:pt x="43" y="71"/>
                  <a:pt x="32" y="33"/>
                  <a:pt x="12" y="0"/>
                </a:cubicBezTo>
                <a:cubicBezTo>
                  <a:pt x="8" y="4"/>
                  <a:pt x="4" y="7"/>
                  <a:pt x="0" y="10"/>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4" name="Freeform 13"/>
          <p:cNvSpPr/>
          <p:nvPr/>
        </p:nvSpPr>
        <p:spPr bwMode="auto">
          <a:xfrm>
            <a:off x="5705764" y="2064372"/>
            <a:ext cx="1154113" cy="206375"/>
          </a:xfrm>
          <a:custGeom>
            <a:avLst/>
            <a:gdLst>
              <a:gd name="T0" fmla="*/ 8 w 157"/>
              <a:gd name="T1" fmla="*/ 28 h 28"/>
              <a:gd name="T2" fmla="*/ 79 w 157"/>
              <a:gd name="T3" fmla="*/ 15 h 28"/>
              <a:gd name="T4" fmla="*/ 149 w 157"/>
              <a:gd name="T5" fmla="*/ 28 h 28"/>
              <a:gd name="T6" fmla="*/ 157 w 157"/>
              <a:gd name="T7" fmla="*/ 14 h 28"/>
              <a:gd name="T8" fmla="*/ 79 w 157"/>
              <a:gd name="T9" fmla="*/ 0 h 28"/>
              <a:gd name="T10" fmla="*/ 0 w 157"/>
              <a:gd name="T11" fmla="*/ 15 h 28"/>
              <a:gd name="T12" fmla="*/ 8 w 157"/>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57" h="28">
                <a:moveTo>
                  <a:pt x="8" y="28"/>
                </a:moveTo>
                <a:cubicBezTo>
                  <a:pt x="30" y="20"/>
                  <a:pt x="54" y="15"/>
                  <a:pt x="79" y="15"/>
                </a:cubicBezTo>
                <a:cubicBezTo>
                  <a:pt x="103" y="15"/>
                  <a:pt x="127" y="20"/>
                  <a:pt x="149" y="28"/>
                </a:cubicBezTo>
                <a:cubicBezTo>
                  <a:pt x="151" y="23"/>
                  <a:pt x="153" y="19"/>
                  <a:pt x="157" y="14"/>
                </a:cubicBezTo>
                <a:cubicBezTo>
                  <a:pt x="132" y="5"/>
                  <a:pt x="106" y="0"/>
                  <a:pt x="79" y="0"/>
                </a:cubicBezTo>
                <a:cubicBezTo>
                  <a:pt x="51" y="0"/>
                  <a:pt x="24" y="5"/>
                  <a:pt x="0" y="15"/>
                </a:cubicBezTo>
                <a:cubicBezTo>
                  <a:pt x="3" y="19"/>
                  <a:pt x="6" y="24"/>
                  <a:pt x="8" y="28"/>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5" name="Freeform 14"/>
          <p:cNvSpPr/>
          <p:nvPr/>
        </p:nvSpPr>
        <p:spPr bwMode="auto">
          <a:xfrm>
            <a:off x="4697701" y="2835897"/>
            <a:ext cx="307975" cy="1066800"/>
          </a:xfrm>
          <a:custGeom>
            <a:avLst/>
            <a:gdLst>
              <a:gd name="T0" fmla="*/ 17 w 42"/>
              <a:gd name="T1" fmla="*/ 140 h 145"/>
              <a:gd name="T2" fmla="*/ 15 w 42"/>
              <a:gd name="T3" fmla="*/ 111 h 145"/>
              <a:gd name="T4" fmla="*/ 42 w 42"/>
              <a:gd name="T5" fmla="*/ 10 h 145"/>
              <a:gd name="T6" fmla="*/ 30 w 42"/>
              <a:gd name="T7" fmla="*/ 0 h 145"/>
              <a:gd name="T8" fmla="*/ 0 w 42"/>
              <a:gd name="T9" fmla="*/ 111 h 145"/>
              <a:gd name="T10" fmla="*/ 2 w 42"/>
              <a:gd name="T11" fmla="*/ 145 h 145"/>
              <a:gd name="T12" fmla="*/ 17 w 42"/>
              <a:gd name="T13" fmla="*/ 140 h 145"/>
            </a:gdLst>
            <a:ahLst/>
            <a:cxnLst>
              <a:cxn ang="0">
                <a:pos x="T0" y="T1"/>
              </a:cxn>
              <a:cxn ang="0">
                <a:pos x="T2" y="T3"/>
              </a:cxn>
              <a:cxn ang="0">
                <a:pos x="T4" y="T5"/>
              </a:cxn>
              <a:cxn ang="0">
                <a:pos x="T6" y="T7"/>
              </a:cxn>
              <a:cxn ang="0">
                <a:pos x="T8" y="T9"/>
              </a:cxn>
              <a:cxn ang="0">
                <a:pos x="T10" y="T11"/>
              </a:cxn>
              <a:cxn ang="0">
                <a:pos x="T12" y="T13"/>
              </a:cxn>
            </a:cxnLst>
            <a:rect l="0" t="0" r="r" b="b"/>
            <a:pathLst>
              <a:path w="42" h="145">
                <a:moveTo>
                  <a:pt x="17" y="140"/>
                </a:moveTo>
                <a:cubicBezTo>
                  <a:pt x="15" y="131"/>
                  <a:pt x="15" y="121"/>
                  <a:pt x="15" y="111"/>
                </a:cubicBezTo>
                <a:cubicBezTo>
                  <a:pt x="15" y="75"/>
                  <a:pt x="25" y="40"/>
                  <a:pt x="42" y="10"/>
                </a:cubicBezTo>
                <a:cubicBezTo>
                  <a:pt x="38" y="7"/>
                  <a:pt x="34" y="4"/>
                  <a:pt x="30" y="0"/>
                </a:cubicBezTo>
                <a:cubicBezTo>
                  <a:pt x="11" y="33"/>
                  <a:pt x="0" y="71"/>
                  <a:pt x="0" y="111"/>
                </a:cubicBezTo>
                <a:cubicBezTo>
                  <a:pt x="0" y="123"/>
                  <a:pt x="0" y="134"/>
                  <a:pt x="2" y="145"/>
                </a:cubicBezTo>
                <a:cubicBezTo>
                  <a:pt x="7" y="143"/>
                  <a:pt x="12" y="141"/>
                  <a:pt x="17" y="140"/>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6" name="Freeform 15"/>
          <p:cNvSpPr/>
          <p:nvPr/>
        </p:nvSpPr>
        <p:spPr bwMode="auto">
          <a:xfrm>
            <a:off x="5197764" y="4732959"/>
            <a:ext cx="2184400" cy="933450"/>
          </a:xfrm>
          <a:custGeom>
            <a:avLst/>
            <a:gdLst>
              <a:gd name="T0" fmla="*/ 284 w 297"/>
              <a:gd name="T1" fmla="*/ 0 h 127"/>
              <a:gd name="T2" fmla="*/ 249 w 297"/>
              <a:gd name="T3" fmla="*/ 27 h 127"/>
              <a:gd name="T4" fmla="*/ 235 w 297"/>
              <a:gd name="T5" fmla="*/ 34 h 127"/>
              <a:gd name="T6" fmla="*/ 235 w 297"/>
              <a:gd name="T7" fmla="*/ 112 h 127"/>
              <a:gd name="T8" fmla="*/ 61 w 297"/>
              <a:gd name="T9" fmla="*/ 112 h 127"/>
              <a:gd name="T10" fmla="*/ 61 w 297"/>
              <a:gd name="T11" fmla="*/ 34 h 127"/>
              <a:gd name="T12" fmla="*/ 47 w 297"/>
              <a:gd name="T13" fmla="*/ 27 h 127"/>
              <a:gd name="T14" fmla="*/ 12 w 297"/>
              <a:gd name="T15" fmla="*/ 1 h 127"/>
              <a:gd name="T16" fmla="*/ 0 w 297"/>
              <a:gd name="T17" fmla="*/ 10 h 127"/>
              <a:gd name="T18" fmla="*/ 40 w 297"/>
              <a:gd name="T19" fmla="*/ 40 h 127"/>
              <a:gd name="T20" fmla="*/ 45 w 297"/>
              <a:gd name="T21" fmla="*/ 43 h 127"/>
              <a:gd name="T22" fmla="*/ 45 w 297"/>
              <a:gd name="T23" fmla="*/ 127 h 127"/>
              <a:gd name="T24" fmla="*/ 250 w 297"/>
              <a:gd name="T25" fmla="*/ 127 h 127"/>
              <a:gd name="T26" fmla="*/ 250 w 297"/>
              <a:gd name="T27" fmla="*/ 43 h 127"/>
              <a:gd name="T28" fmla="*/ 256 w 297"/>
              <a:gd name="T29" fmla="*/ 40 h 127"/>
              <a:gd name="T30" fmla="*/ 297 w 297"/>
              <a:gd name="T31" fmla="*/ 10 h 127"/>
              <a:gd name="T32" fmla="*/ 284 w 297"/>
              <a:gd name="T33"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97" h="127">
                <a:moveTo>
                  <a:pt x="284" y="0"/>
                </a:moveTo>
                <a:cubicBezTo>
                  <a:pt x="274" y="10"/>
                  <a:pt x="262" y="19"/>
                  <a:pt x="249" y="27"/>
                </a:cubicBezTo>
                <a:cubicBezTo>
                  <a:pt x="235" y="34"/>
                  <a:pt x="235" y="34"/>
                  <a:pt x="235" y="34"/>
                </a:cubicBezTo>
                <a:cubicBezTo>
                  <a:pt x="235" y="112"/>
                  <a:pt x="235" y="112"/>
                  <a:pt x="235" y="112"/>
                </a:cubicBezTo>
                <a:cubicBezTo>
                  <a:pt x="61" y="112"/>
                  <a:pt x="61" y="112"/>
                  <a:pt x="61" y="112"/>
                </a:cubicBezTo>
                <a:cubicBezTo>
                  <a:pt x="61" y="34"/>
                  <a:pt x="61" y="34"/>
                  <a:pt x="61" y="34"/>
                </a:cubicBezTo>
                <a:cubicBezTo>
                  <a:pt x="47" y="27"/>
                  <a:pt x="47" y="27"/>
                  <a:pt x="47" y="27"/>
                </a:cubicBezTo>
                <a:cubicBezTo>
                  <a:pt x="35" y="19"/>
                  <a:pt x="23" y="11"/>
                  <a:pt x="12" y="1"/>
                </a:cubicBezTo>
                <a:cubicBezTo>
                  <a:pt x="9" y="5"/>
                  <a:pt x="5" y="8"/>
                  <a:pt x="0" y="10"/>
                </a:cubicBezTo>
                <a:cubicBezTo>
                  <a:pt x="12" y="21"/>
                  <a:pt x="25" y="31"/>
                  <a:pt x="40" y="40"/>
                </a:cubicBezTo>
                <a:cubicBezTo>
                  <a:pt x="45" y="43"/>
                  <a:pt x="45" y="43"/>
                  <a:pt x="45" y="43"/>
                </a:cubicBezTo>
                <a:cubicBezTo>
                  <a:pt x="45" y="127"/>
                  <a:pt x="45" y="127"/>
                  <a:pt x="45" y="127"/>
                </a:cubicBezTo>
                <a:cubicBezTo>
                  <a:pt x="250" y="127"/>
                  <a:pt x="250" y="127"/>
                  <a:pt x="250" y="127"/>
                </a:cubicBezTo>
                <a:cubicBezTo>
                  <a:pt x="250" y="43"/>
                  <a:pt x="250" y="43"/>
                  <a:pt x="250" y="43"/>
                </a:cubicBezTo>
                <a:cubicBezTo>
                  <a:pt x="256" y="40"/>
                  <a:pt x="256" y="40"/>
                  <a:pt x="256" y="40"/>
                </a:cubicBezTo>
                <a:cubicBezTo>
                  <a:pt x="271" y="31"/>
                  <a:pt x="285" y="21"/>
                  <a:pt x="297" y="10"/>
                </a:cubicBezTo>
                <a:cubicBezTo>
                  <a:pt x="292" y="7"/>
                  <a:pt x="288" y="4"/>
                  <a:pt x="284" y="0"/>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cs typeface="+mn-ea"/>
              <a:sym typeface="+mn-lt"/>
            </a:endParaRPr>
          </a:p>
        </p:txBody>
      </p:sp>
      <p:cxnSp>
        <p:nvCxnSpPr>
          <p:cNvPr id="17" name="Elbow Connector 40"/>
          <p:cNvCxnSpPr/>
          <p:nvPr/>
        </p:nvCxnSpPr>
        <p:spPr>
          <a:xfrm rot="10800000" flipV="1">
            <a:off x="3463401" y="4412166"/>
            <a:ext cx="1032283" cy="919967"/>
          </a:xfrm>
          <a:prstGeom prst="bentConnector3">
            <a:avLst>
              <a:gd name="adj1" fmla="val 50000"/>
            </a:avLst>
          </a:prstGeom>
          <a:ln w="19050">
            <a:solidFill>
              <a:schemeClr val="bg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18" name="Straight Connector 41"/>
          <p:cNvCxnSpPr/>
          <p:nvPr/>
        </p:nvCxnSpPr>
        <p:spPr>
          <a:xfrm>
            <a:off x="7787796" y="2317012"/>
            <a:ext cx="1188000" cy="0"/>
          </a:xfrm>
          <a:prstGeom prst="line">
            <a:avLst/>
          </a:prstGeom>
          <a:ln w="19050">
            <a:solidFill>
              <a:schemeClr val="bg1"/>
            </a:solidFill>
            <a:prstDash val="sysDash"/>
            <a:headEnd type="none" w="med" len="med"/>
            <a:tailEnd type="oval"/>
          </a:ln>
        </p:spPr>
        <p:style>
          <a:lnRef idx="1">
            <a:schemeClr val="accent1"/>
          </a:lnRef>
          <a:fillRef idx="0">
            <a:schemeClr val="accent1"/>
          </a:fillRef>
          <a:effectRef idx="0">
            <a:schemeClr val="accent1"/>
          </a:effectRef>
          <a:fontRef idx="minor">
            <a:schemeClr val="tx1"/>
          </a:fontRef>
        </p:style>
      </p:cxnSp>
      <p:sp>
        <p:nvSpPr>
          <p:cNvPr id="19" name="TextBox 42"/>
          <p:cNvSpPr txBox="1"/>
          <p:nvPr/>
        </p:nvSpPr>
        <p:spPr>
          <a:xfrm>
            <a:off x="9065253" y="1990331"/>
            <a:ext cx="2031325" cy="369332"/>
          </a:xfrm>
          <a:prstGeom prst="rect">
            <a:avLst/>
          </a:prstGeom>
          <a:noFill/>
        </p:spPr>
        <p:txBody>
          <a:bodyPr wrap="none" rtlCol="0">
            <a:spAutoFit/>
          </a:bodyPr>
          <a:lstStyle/>
          <a:p>
            <a:r>
              <a:rPr lang="zh-CN" altLang="en-US" b="1" dirty="0">
                <a:solidFill>
                  <a:schemeClr val="bg1"/>
                </a:solidFill>
                <a:cs typeface="+mn-ea"/>
                <a:sym typeface="+mn-lt"/>
              </a:rPr>
              <a:t>输入你的文字信息</a:t>
            </a:r>
            <a:endParaRPr lang="id-ID" b="1" dirty="0">
              <a:solidFill>
                <a:schemeClr val="bg1"/>
              </a:solidFill>
              <a:cs typeface="+mn-ea"/>
              <a:sym typeface="+mn-lt"/>
            </a:endParaRPr>
          </a:p>
        </p:txBody>
      </p:sp>
      <p:sp>
        <p:nvSpPr>
          <p:cNvPr id="20" name="Rectangle 43"/>
          <p:cNvSpPr/>
          <p:nvPr/>
        </p:nvSpPr>
        <p:spPr>
          <a:xfrm>
            <a:off x="9065253" y="2347169"/>
            <a:ext cx="2629402" cy="570284"/>
          </a:xfrm>
          <a:prstGeom prst="rect">
            <a:avLst/>
          </a:prstGeom>
        </p:spPr>
        <p:txBody>
          <a:bodyPr wrap="square">
            <a:spAutoFit/>
          </a:bodyPr>
          <a:lstStyle/>
          <a:p>
            <a:pPr>
              <a:lnSpc>
                <a:spcPct val="150000"/>
              </a:lnSpc>
            </a:pPr>
            <a:r>
              <a:rPr lang="zh-CN" altLang="en-US" sz="1100" dirty="0">
                <a:solidFill>
                  <a:schemeClr val="bg1"/>
                </a:solidFill>
                <a:cs typeface="+mn-ea"/>
                <a:sym typeface="+mn-lt"/>
              </a:rPr>
              <a:t>输入你的文字信息输入你的文字信息输入你的文字信息输入你的文字信息</a:t>
            </a:r>
            <a:endParaRPr lang="id-ID" sz="1100" dirty="0">
              <a:solidFill>
                <a:schemeClr val="bg1"/>
              </a:solidFill>
              <a:cs typeface="+mn-ea"/>
              <a:sym typeface="+mn-lt"/>
            </a:endParaRPr>
          </a:p>
        </p:txBody>
      </p:sp>
      <p:sp>
        <p:nvSpPr>
          <p:cNvPr id="21" name="TextBox 45"/>
          <p:cNvSpPr txBox="1"/>
          <p:nvPr/>
        </p:nvSpPr>
        <p:spPr>
          <a:xfrm>
            <a:off x="9141831" y="4820975"/>
            <a:ext cx="2031325" cy="369332"/>
          </a:xfrm>
          <a:prstGeom prst="rect">
            <a:avLst/>
          </a:prstGeom>
          <a:noFill/>
        </p:spPr>
        <p:txBody>
          <a:bodyPr wrap="none" rtlCol="0">
            <a:spAutoFit/>
          </a:bodyPr>
          <a:lstStyle/>
          <a:p>
            <a:r>
              <a:rPr lang="zh-CN" altLang="en-US" b="1" dirty="0">
                <a:solidFill>
                  <a:schemeClr val="bg1"/>
                </a:solidFill>
                <a:cs typeface="+mn-ea"/>
                <a:sym typeface="+mn-lt"/>
              </a:rPr>
              <a:t>输入你的文字信息</a:t>
            </a:r>
            <a:endParaRPr lang="id-ID" b="1" dirty="0">
              <a:solidFill>
                <a:schemeClr val="bg1"/>
              </a:solidFill>
              <a:cs typeface="+mn-ea"/>
              <a:sym typeface="+mn-lt"/>
            </a:endParaRPr>
          </a:p>
        </p:txBody>
      </p:sp>
      <p:sp>
        <p:nvSpPr>
          <p:cNvPr id="22" name="Rectangle 46"/>
          <p:cNvSpPr/>
          <p:nvPr/>
        </p:nvSpPr>
        <p:spPr>
          <a:xfrm>
            <a:off x="9141831" y="5177813"/>
            <a:ext cx="2629402" cy="570284"/>
          </a:xfrm>
          <a:prstGeom prst="rect">
            <a:avLst/>
          </a:prstGeom>
        </p:spPr>
        <p:txBody>
          <a:bodyPr wrap="square">
            <a:spAutoFit/>
          </a:bodyPr>
          <a:lstStyle/>
          <a:p>
            <a:pPr>
              <a:lnSpc>
                <a:spcPct val="150000"/>
              </a:lnSpc>
            </a:pPr>
            <a:r>
              <a:rPr lang="zh-CN" altLang="en-US" sz="1100" dirty="0">
                <a:solidFill>
                  <a:schemeClr val="bg1"/>
                </a:solidFill>
                <a:cs typeface="+mn-ea"/>
                <a:sym typeface="+mn-lt"/>
              </a:rPr>
              <a:t>输入你的文字信息输入你的文字信息输入你的文字信息</a:t>
            </a:r>
            <a:endParaRPr lang="id-ID" sz="1100" dirty="0">
              <a:solidFill>
                <a:schemeClr val="bg1"/>
              </a:solidFill>
              <a:cs typeface="+mn-ea"/>
              <a:sym typeface="+mn-lt"/>
            </a:endParaRPr>
          </a:p>
        </p:txBody>
      </p:sp>
      <p:sp>
        <p:nvSpPr>
          <p:cNvPr id="23" name="TextBox 48"/>
          <p:cNvSpPr txBox="1"/>
          <p:nvPr/>
        </p:nvSpPr>
        <p:spPr>
          <a:xfrm>
            <a:off x="1541114" y="2430579"/>
            <a:ext cx="2031325" cy="369332"/>
          </a:xfrm>
          <a:prstGeom prst="rect">
            <a:avLst/>
          </a:prstGeom>
          <a:noFill/>
        </p:spPr>
        <p:txBody>
          <a:bodyPr wrap="none" rtlCol="0">
            <a:spAutoFit/>
          </a:bodyPr>
          <a:lstStyle/>
          <a:p>
            <a:pPr algn="r"/>
            <a:r>
              <a:rPr lang="zh-CN" altLang="en-US" b="1" dirty="0">
                <a:solidFill>
                  <a:schemeClr val="bg1"/>
                </a:solidFill>
                <a:cs typeface="+mn-ea"/>
                <a:sym typeface="+mn-lt"/>
              </a:rPr>
              <a:t>输入你的文字信息</a:t>
            </a:r>
            <a:endParaRPr lang="id-ID" b="1" dirty="0">
              <a:solidFill>
                <a:schemeClr val="bg1"/>
              </a:solidFill>
              <a:cs typeface="+mn-ea"/>
              <a:sym typeface="+mn-lt"/>
            </a:endParaRPr>
          </a:p>
        </p:txBody>
      </p:sp>
      <p:sp>
        <p:nvSpPr>
          <p:cNvPr id="24" name="Rectangle 49"/>
          <p:cNvSpPr/>
          <p:nvPr/>
        </p:nvSpPr>
        <p:spPr>
          <a:xfrm>
            <a:off x="796268" y="2787417"/>
            <a:ext cx="2776172" cy="923330"/>
          </a:xfrm>
          <a:prstGeom prst="rect">
            <a:avLst/>
          </a:prstGeom>
        </p:spPr>
        <p:txBody>
          <a:bodyPr wrap="square">
            <a:spAutoFit/>
          </a:bodyPr>
          <a:lstStyle/>
          <a:p>
            <a:pPr algn="r">
              <a:lnSpc>
                <a:spcPct val="150000"/>
              </a:lnSpc>
            </a:pPr>
            <a:r>
              <a:rPr lang="zh-CN" altLang="en-US" sz="1200" dirty="0">
                <a:solidFill>
                  <a:schemeClr val="bg1"/>
                </a:solidFill>
                <a:cs typeface="+mn-ea"/>
                <a:sym typeface="+mn-lt"/>
              </a:rPr>
              <a:t>输入你的文字信息输入你的文字信息输入你的文字信息输入你的文字信息输入你的文字信息</a:t>
            </a:r>
            <a:endParaRPr lang="id-ID" sz="1200" dirty="0">
              <a:solidFill>
                <a:schemeClr val="bg1"/>
              </a:solidFill>
              <a:cs typeface="+mn-ea"/>
              <a:sym typeface="+mn-lt"/>
            </a:endParaRPr>
          </a:p>
        </p:txBody>
      </p:sp>
      <p:sp>
        <p:nvSpPr>
          <p:cNvPr id="25" name="TextBox 51"/>
          <p:cNvSpPr txBox="1"/>
          <p:nvPr/>
        </p:nvSpPr>
        <p:spPr>
          <a:xfrm>
            <a:off x="1245532" y="4773216"/>
            <a:ext cx="2031325" cy="369332"/>
          </a:xfrm>
          <a:prstGeom prst="rect">
            <a:avLst/>
          </a:prstGeom>
          <a:noFill/>
        </p:spPr>
        <p:txBody>
          <a:bodyPr wrap="none" rtlCol="0">
            <a:spAutoFit/>
          </a:bodyPr>
          <a:lstStyle/>
          <a:p>
            <a:pPr algn="r"/>
            <a:r>
              <a:rPr lang="zh-CN" altLang="en-US" b="1" dirty="0">
                <a:solidFill>
                  <a:schemeClr val="bg1"/>
                </a:solidFill>
                <a:cs typeface="+mn-ea"/>
                <a:sym typeface="+mn-lt"/>
              </a:rPr>
              <a:t>输入你的文字信息</a:t>
            </a:r>
            <a:endParaRPr lang="id-ID" b="1" dirty="0">
              <a:solidFill>
                <a:schemeClr val="bg1"/>
              </a:solidFill>
              <a:cs typeface="+mn-ea"/>
              <a:sym typeface="+mn-lt"/>
            </a:endParaRPr>
          </a:p>
        </p:txBody>
      </p:sp>
      <p:sp>
        <p:nvSpPr>
          <p:cNvPr id="26" name="Rectangle 52"/>
          <p:cNvSpPr/>
          <p:nvPr/>
        </p:nvSpPr>
        <p:spPr>
          <a:xfrm>
            <a:off x="526511" y="5034584"/>
            <a:ext cx="2776172" cy="613694"/>
          </a:xfrm>
          <a:prstGeom prst="rect">
            <a:avLst/>
          </a:prstGeom>
        </p:spPr>
        <p:txBody>
          <a:bodyPr wrap="square">
            <a:spAutoFit/>
          </a:bodyPr>
          <a:lstStyle/>
          <a:p>
            <a:pPr algn="r">
              <a:lnSpc>
                <a:spcPct val="150000"/>
              </a:lnSpc>
            </a:pPr>
            <a:r>
              <a:rPr lang="zh-CN" altLang="en-US" sz="1200" dirty="0">
                <a:solidFill>
                  <a:schemeClr val="bg1"/>
                </a:solidFill>
                <a:cs typeface="+mn-ea"/>
                <a:sym typeface="+mn-lt"/>
              </a:rPr>
              <a:t>输入你的文字信息输入你的文字信息输入你的文字信息输入你的文字信息</a:t>
            </a:r>
            <a:endParaRPr lang="id-ID" sz="1200" dirty="0">
              <a:solidFill>
                <a:schemeClr val="bg1"/>
              </a:solidFill>
              <a:cs typeface="+mn-ea"/>
              <a:sym typeface="+mn-lt"/>
            </a:endParaRPr>
          </a:p>
        </p:txBody>
      </p:sp>
      <p:cxnSp>
        <p:nvCxnSpPr>
          <p:cNvPr id="27" name="Elbow Connector 54"/>
          <p:cNvCxnSpPr/>
          <p:nvPr/>
        </p:nvCxnSpPr>
        <p:spPr>
          <a:xfrm rot="10800000" flipV="1">
            <a:off x="3770841" y="2434786"/>
            <a:ext cx="972858" cy="465856"/>
          </a:xfrm>
          <a:prstGeom prst="bentConnector3">
            <a:avLst>
              <a:gd name="adj1" fmla="val 50000"/>
            </a:avLst>
          </a:prstGeom>
          <a:ln w="19050">
            <a:solidFill>
              <a:schemeClr val="bg1"/>
            </a:solidFill>
            <a:prstDash val="sysDash"/>
            <a:tailEnd type="oval"/>
          </a:ln>
        </p:spPr>
        <p:style>
          <a:lnRef idx="1">
            <a:schemeClr val="accent1"/>
          </a:lnRef>
          <a:fillRef idx="0">
            <a:schemeClr val="accent1"/>
          </a:fillRef>
          <a:effectRef idx="0">
            <a:schemeClr val="accent1"/>
          </a:effectRef>
          <a:fontRef idx="minor">
            <a:schemeClr val="tx1"/>
          </a:fontRef>
        </p:style>
      </p:cxnSp>
      <p:cxnSp>
        <p:nvCxnSpPr>
          <p:cNvPr id="28" name="Elbow Connector 55"/>
          <p:cNvCxnSpPr/>
          <p:nvPr/>
        </p:nvCxnSpPr>
        <p:spPr>
          <a:xfrm>
            <a:off x="8012943" y="4717810"/>
            <a:ext cx="938421" cy="449366"/>
          </a:xfrm>
          <a:prstGeom prst="bentConnector3">
            <a:avLst>
              <a:gd name="adj1" fmla="val 1793"/>
            </a:avLst>
          </a:prstGeom>
          <a:ln w="19050">
            <a:solidFill>
              <a:schemeClr val="bg1"/>
            </a:solidFill>
            <a:prstDash val="sysDash"/>
            <a:tailEnd type="oval"/>
          </a:ln>
        </p:spPr>
        <p:style>
          <a:lnRef idx="1">
            <a:schemeClr val="accent1"/>
          </a:lnRef>
          <a:fillRef idx="0">
            <a:schemeClr val="accent1"/>
          </a:fillRef>
          <a:effectRef idx="0">
            <a:schemeClr val="accent1"/>
          </a:effectRef>
          <a:fontRef idx="minor">
            <a:schemeClr val="tx1"/>
          </a:fontRef>
        </p:style>
      </p:cxnSp>
      <p:sp>
        <p:nvSpPr>
          <p:cNvPr id="29" name="TextBox 56"/>
          <p:cNvSpPr txBox="1"/>
          <p:nvPr/>
        </p:nvSpPr>
        <p:spPr>
          <a:xfrm>
            <a:off x="5833787" y="3903146"/>
            <a:ext cx="904415" cy="369332"/>
          </a:xfrm>
          <a:prstGeom prst="rect">
            <a:avLst/>
          </a:prstGeom>
          <a:noFill/>
        </p:spPr>
        <p:txBody>
          <a:bodyPr wrap="none" rtlCol="0">
            <a:spAutoFit/>
          </a:bodyPr>
          <a:lstStyle/>
          <a:p>
            <a:pPr algn="ctr"/>
            <a:r>
              <a:rPr lang="id-ID" b="1" dirty="0" smtClean="0">
                <a:solidFill>
                  <a:schemeClr val="bg1"/>
                </a:solidFill>
                <a:cs typeface="+mn-ea"/>
                <a:sym typeface="+mn-lt"/>
              </a:rPr>
              <a:t>Radial</a:t>
            </a:r>
            <a:endParaRPr lang="id-ID" b="1" dirty="0">
              <a:solidFill>
                <a:schemeClr val="bg1"/>
              </a:solidFill>
              <a:cs typeface="+mn-ea"/>
              <a:sym typeface="+mn-lt"/>
            </a:endParaRPr>
          </a:p>
        </p:txBody>
      </p:sp>
      <p:grpSp>
        <p:nvGrpSpPr>
          <p:cNvPr id="30" name="Group 163"/>
          <p:cNvGrpSpPr/>
          <p:nvPr/>
        </p:nvGrpSpPr>
        <p:grpSpPr>
          <a:xfrm>
            <a:off x="7469483" y="4110858"/>
            <a:ext cx="355585" cy="399126"/>
            <a:chOff x="2043113" y="9526"/>
            <a:chExt cx="933451" cy="1047750"/>
          </a:xfrm>
          <a:solidFill>
            <a:schemeClr val="bg1"/>
          </a:solidFill>
        </p:grpSpPr>
        <p:sp>
          <p:nvSpPr>
            <p:cNvPr id="31" name="Freeform 5"/>
            <p:cNvSpPr/>
            <p:nvPr/>
          </p:nvSpPr>
          <p:spPr bwMode="auto">
            <a:xfrm>
              <a:off x="2097088" y="450851"/>
              <a:ext cx="179388"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3"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2" name="Freeform 6"/>
            <p:cNvSpPr/>
            <p:nvPr/>
          </p:nvSpPr>
          <p:spPr bwMode="auto">
            <a:xfrm>
              <a:off x="2424113" y="450851"/>
              <a:ext cx="180975" cy="395288"/>
            </a:xfrm>
            <a:custGeom>
              <a:avLst/>
              <a:gdLst>
                <a:gd name="T0" fmla="*/ 10 w 48"/>
                <a:gd name="T1" fmla="*/ 0 h 105"/>
                <a:gd name="T2" fmla="*/ 0 w 48"/>
                <a:gd name="T3" fmla="*/ 52 h 105"/>
                <a:gd name="T4" fmla="*/ 10 w 48"/>
                <a:gd name="T5" fmla="*/ 105 h 105"/>
                <a:gd name="T6" fmla="*/ 38 w 48"/>
                <a:gd name="T7" fmla="*/ 105 h 105"/>
                <a:gd name="T8" fmla="*/ 48 w 48"/>
                <a:gd name="T9" fmla="*/ 52 h 105"/>
                <a:gd name="T10" fmla="*/ 38 w 48"/>
                <a:gd name="T11" fmla="*/ 0 h 105"/>
                <a:gd name="T12" fmla="*/ 10 w 48"/>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8" h="105">
                  <a:moveTo>
                    <a:pt x="10" y="0"/>
                  </a:moveTo>
                  <a:cubicBezTo>
                    <a:pt x="4" y="12"/>
                    <a:pt x="0" y="31"/>
                    <a:pt x="0" y="52"/>
                  </a:cubicBezTo>
                  <a:cubicBezTo>
                    <a:pt x="0" y="74"/>
                    <a:pt x="4" y="93"/>
                    <a:pt x="10" y="105"/>
                  </a:cubicBezTo>
                  <a:cubicBezTo>
                    <a:pt x="38" y="105"/>
                    <a:pt x="38" y="105"/>
                    <a:pt x="38" y="105"/>
                  </a:cubicBezTo>
                  <a:cubicBezTo>
                    <a:pt x="44" y="93"/>
                    <a:pt x="48" y="74"/>
                    <a:pt x="48" y="52"/>
                  </a:cubicBezTo>
                  <a:cubicBezTo>
                    <a:pt x="48" y="31"/>
                    <a:pt x="44" y="12"/>
                    <a:pt x="38" y="0"/>
                  </a:cubicBez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3" name="Freeform 7"/>
            <p:cNvSpPr/>
            <p:nvPr/>
          </p:nvSpPr>
          <p:spPr bwMode="auto">
            <a:xfrm>
              <a:off x="2747963" y="450851"/>
              <a:ext cx="184150" cy="395288"/>
            </a:xfrm>
            <a:custGeom>
              <a:avLst/>
              <a:gdLst>
                <a:gd name="T0" fmla="*/ 11 w 49"/>
                <a:gd name="T1" fmla="*/ 0 h 105"/>
                <a:gd name="T2" fmla="*/ 0 w 49"/>
                <a:gd name="T3" fmla="*/ 52 h 105"/>
                <a:gd name="T4" fmla="*/ 11 w 49"/>
                <a:gd name="T5" fmla="*/ 105 h 105"/>
                <a:gd name="T6" fmla="*/ 39 w 49"/>
                <a:gd name="T7" fmla="*/ 105 h 105"/>
                <a:gd name="T8" fmla="*/ 49 w 49"/>
                <a:gd name="T9" fmla="*/ 52 h 105"/>
                <a:gd name="T10" fmla="*/ 39 w 49"/>
                <a:gd name="T11" fmla="*/ 0 h 105"/>
                <a:gd name="T12" fmla="*/ 11 w 49"/>
                <a:gd name="T13" fmla="*/ 0 h 105"/>
              </a:gdLst>
              <a:ahLst/>
              <a:cxnLst>
                <a:cxn ang="0">
                  <a:pos x="T0" y="T1"/>
                </a:cxn>
                <a:cxn ang="0">
                  <a:pos x="T2" y="T3"/>
                </a:cxn>
                <a:cxn ang="0">
                  <a:pos x="T4" y="T5"/>
                </a:cxn>
                <a:cxn ang="0">
                  <a:pos x="T6" y="T7"/>
                </a:cxn>
                <a:cxn ang="0">
                  <a:pos x="T8" y="T9"/>
                </a:cxn>
                <a:cxn ang="0">
                  <a:pos x="T10" y="T11"/>
                </a:cxn>
                <a:cxn ang="0">
                  <a:pos x="T12" y="T13"/>
                </a:cxn>
              </a:cxnLst>
              <a:rect l="0" t="0" r="r" b="b"/>
              <a:pathLst>
                <a:path w="49" h="105">
                  <a:moveTo>
                    <a:pt x="11" y="0"/>
                  </a:moveTo>
                  <a:cubicBezTo>
                    <a:pt x="5" y="12"/>
                    <a:pt x="0" y="31"/>
                    <a:pt x="0" y="52"/>
                  </a:cubicBezTo>
                  <a:cubicBezTo>
                    <a:pt x="0" y="74"/>
                    <a:pt x="5" y="93"/>
                    <a:pt x="11" y="105"/>
                  </a:cubicBezTo>
                  <a:cubicBezTo>
                    <a:pt x="39" y="105"/>
                    <a:pt x="39" y="105"/>
                    <a:pt x="39" y="105"/>
                  </a:cubicBezTo>
                  <a:cubicBezTo>
                    <a:pt x="45" y="93"/>
                    <a:pt x="49" y="74"/>
                    <a:pt x="49" y="52"/>
                  </a:cubicBezTo>
                  <a:cubicBezTo>
                    <a:pt x="49" y="31"/>
                    <a:pt x="45" y="12"/>
                    <a:pt x="39" y="0"/>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4" name="Freeform 8"/>
            <p:cNvSpPr/>
            <p:nvPr/>
          </p:nvSpPr>
          <p:spPr bwMode="auto">
            <a:xfrm>
              <a:off x="2051051" y="890588"/>
              <a:ext cx="925513" cy="166688"/>
            </a:xfrm>
            <a:custGeom>
              <a:avLst/>
              <a:gdLst>
                <a:gd name="T0" fmla="*/ 232 w 246"/>
                <a:gd name="T1" fmla="*/ 13 h 44"/>
                <a:gd name="T2" fmla="*/ 228 w 246"/>
                <a:gd name="T3" fmla="*/ 13 h 44"/>
                <a:gd name="T4" fmla="*/ 235 w 246"/>
                <a:gd name="T5" fmla="*/ 7 h 44"/>
                <a:gd name="T6" fmla="*/ 228 w 246"/>
                <a:gd name="T7" fmla="*/ 0 h 44"/>
                <a:gd name="T8" fmla="*/ 224 w 246"/>
                <a:gd name="T9" fmla="*/ 0 h 44"/>
                <a:gd name="T10" fmla="*/ 196 w 246"/>
                <a:gd name="T11" fmla="*/ 0 h 44"/>
                <a:gd name="T12" fmla="*/ 193 w 246"/>
                <a:gd name="T13" fmla="*/ 0 h 44"/>
                <a:gd name="T14" fmla="*/ 186 w 246"/>
                <a:gd name="T15" fmla="*/ 7 h 44"/>
                <a:gd name="T16" fmla="*/ 193 w 246"/>
                <a:gd name="T17" fmla="*/ 13 h 44"/>
                <a:gd name="T18" fmla="*/ 141 w 246"/>
                <a:gd name="T19" fmla="*/ 13 h 44"/>
                <a:gd name="T20" fmla="*/ 148 w 246"/>
                <a:gd name="T21" fmla="*/ 7 h 44"/>
                <a:gd name="T22" fmla="*/ 141 w 246"/>
                <a:gd name="T23" fmla="*/ 0 h 44"/>
                <a:gd name="T24" fmla="*/ 137 w 246"/>
                <a:gd name="T25" fmla="*/ 0 h 44"/>
                <a:gd name="T26" fmla="*/ 109 w 246"/>
                <a:gd name="T27" fmla="*/ 0 h 44"/>
                <a:gd name="T28" fmla="*/ 106 w 246"/>
                <a:gd name="T29" fmla="*/ 0 h 44"/>
                <a:gd name="T30" fmla="*/ 99 w 246"/>
                <a:gd name="T31" fmla="*/ 7 h 44"/>
                <a:gd name="T32" fmla="*/ 106 w 246"/>
                <a:gd name="T33" fmla="*/ 13 h 44"/>
                <a:gd name="T34" fmla="*/ 54 w 246"/>
                <a:gd name="T35" fmla="*/ 13 h 44"/>
                <a:gd name="T36" fmla="*/ 61 w 246"/>
                <a:gd name="T37" fmla="*/ 7 h 44"/>
                <a:gd name="T38" fmla="*/ 54 w 246"/>
                <a:gd name="T39" fmla="*/ 0 h 44"/>
                <a:gd name="T40" fmla="*/ 50 w 246"/>
                <a:gd name="T41" fmla="*/ 0 h 44"/>
                <a:gd name="T42" fmla="*/ 22 w 246"/>
                <a:gd name="T43" fmla="*/ 0 h 44"/>
                <a:gd name="T44" fmla="*/ 19 w 246"/>
                <a:gd name="T45" fmla="*/ 0 h 44"/>
                <a:gd name="T46" fmla="*/ 12 w 246"/>
                <a:gd name="T47" fmla="*/ 7 h 44"/>
                <a:gd name="T48" fmla="*/ 19 w 246"/>
                <a:gd name="T49" fmla="*/ 13 h 44"/>
                <a:gd name="T50" fmla="*/ 14 w 246"/>
                <a:gd name="T51" fmla="*/ 13 h 44"/>
                <a:gd name="T52" fmla="*/ 0 w 246"/>
                <a:gd name="T53" fmla="*/ 27 h 44"/>
                <a:gd name="T54" fmla="*/ 0 w 246"/>
                <a:gd name="T55" fmla="*/ 30 h 44"/>
                <a:gd name="T56" fmla="*/ 14 w 246"/>
                <a:gd name="T57" fmla="*/ 44 h 44"/>
                <a:gd name="T58" fmla="*/ 232 w 246"/>
                <a:gd name="T59" fmla="*/ 44 h 44"/>
                <a:gd name="T60" fmla="*/ 246 w 246"/>
                <a:gd name="T61" fmla="*/ 30 h 44"/>
                <a:gd name="T62" fmla="*/ 246 w 246"/>
                <a:gd name="T63" fmla="*/ 27 h 44"/>
                <a:gd name="T64" fmla="*/ 232 w 246"/>
                <a:gd name="T65" fmla="*/ 1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6" h="44">
                  <a:moveTo>
                    <a:pt x="232" y="13"/>
                  </a:moveTo>
                  <a:cubicBezTo>
                    <a:pt x="228" y="13"/>
                    <a:pt x="228" y="13"/>
                    <a:pt x="228" y="13"/>
                  </a:cubicBezTo>
                  <a:cubicBezTo>
                    <a:pt x="232" y="13"/>
                    <a:pt x="235" y="11"/>
                    <a:pt x="235" y="7"/>
                  </a:cubicBezTo>
                  <a:cubicBezTo>
                    <a:pt x="235" y="3"/>
                    <a:pt x="232" y="0"/>
                    <a:pt x="228" y="0"/>
                  </a:cubicBezTo>
                  <a:cubicBezTo>
                    <a:pt x="224" y="0"/>
                    <a:pt x="224" y="0"/>
                    <a:pt x="224" y="0"/>
                  </a:cubicBezTo>
                  <a:cubicBezTo>
                    <a:pt x="196" y="0"/>
                    <a:pt x="196" y="0"/>
                    <a:pt x="196" y="0"/>
                  </a:cubicBezTo>
                  <a:cubicBezTo>
                    <a:pt x="193" y="0"/>
                    <a:pt x="193" y="0"/>
                    <a:pt x="193" y="0"/>
                  </a:cubicBezTo>
                  <a:cubicBezTo>
                    <a:pt x="189" y="0"/>
                    <a:pt x="186" y="3"/>
                    <a:pt x="186" y="7"/>
                  </a:cubicBezTo>
                  <a:cubicBezTo>
                    <a:pt x="186" y="11"/>
                    <a:pt x="189" y="13"/>
                    <a:pt x="193" y="13"/>
                  </a:cubicBezTo>
                  <a:cubicBezTo>
                    <a:pt x="141" y="13"/>
                    <a:pt x="141" y="13"/>
                    <a:pt x="141" y="13"/>
                  </a:cubicBezTo>
                  <a:cubicBezTo>
                    <a:pt x="145" y="13"/>
                    <a:pt x="148" y="11"/>
                    <a:pt x="148" y="7"/>
                  </a:cubicBezTo>
                  <a:cubicBezTo>
                    <a:pt x="148" y="3"/>
                    <a:pt x="145" y="0"/>
                    <a:pt x="141" y="0"/>
                  </a:cubicBezTo>
                  <a:cubicBezTo>
                    <a:pt x="137" y="0"/>
                    <a:pt x="137" y="0"/>
                    <a:pt x="137" y="0"/>
                  </a:cubicBezTo>
                  <a:cubicBezTo>
                    <a:pt x="109" y="0"/>
                    <a:pt x="109" y="0"/>
                    <a:pt x="109" y="0"/>
                  </a:cubicBezTo>
                  <a:cubicBezTo>
                    <a:pt x="106" y="0"/>
                    <a:pt x="106" y="0"/>
                    <a:pt x="106" y="0"/>
                  </a:cubicBezTo>
                  <a:cubicBezTo>
                    <a:pt x="102" y="0"/>
                    <a:pt x="99" y="3"/>
                    <a:pt x="99" y="7"/>
                  </a:cubicBezTo>
                  <a:cubicBezTo>
                    <a:pt x="99" y="11"/>
                    <a:pt x="102" y="13"/>
                    <a:pt x="106" y="13"/>
                  </a:cubicBezTo>
                  <a:cubicBezTo>
                    <a:pt x="54" y="13"/>
                    <a:pt x="54" y="13"/>
                    <a:pt x="54" y="13"/>
                  </a:cubicBezTo>
                  <a:cubicBezTo>
                    <a:pt x="58" y="13"/>
                    <a:pt x="61" y="11"/>
                    <a:pt x="61" y="7"/>
                  </a:cubicBezTo>
                  <a:cubicBezTo>
                    <a:pt x="61" y="3"/>
                    <a:pt x="58" y="0"/>
                    <a:pt x="54" y="0"/>
                  </a:cubicBezTo>
                  <a:cubicBezTo>
                    <a:pt x="50" y="0"/>
                    <a:pt x="50" y="0"/>
                    <a:pt x="50" y="0"/>
                  </a:cubicBezTo>
                  <a:cubicBezTo>
                    <a:pt x="22" y="0"/>
                    <a:pt x="22" y="0"/>
                    <a:pt x="22" y="0"/>
                  </a:cubicBezTo>
                  <a:cubicBezTo>
                    <a:pt x="19" y="0"/>
                    <a:pt x="19" y="0"/>
                    <a:pt x="19" y="0"/>
                  </a:cubicBezTo>
                  <a:cubicBezTo>
                    <a:pt x="15" y="0"/>
                    <a:pt x="12" y="3"/>
                    <a:pt x="12" y="7"/>
                  </a:cubicBezTo>
                  <a:cubicBezTo>
                    <a:pt x="12" y="11"/>
                    <a:pt x="15" y="13"/>
                    <a:pt x="19" y="13"/>
                  </a:cubicBezTo>
                  <a:cubicBezTo>
                    <a:pt x="14" y="13"/>
                    <a:pt x="14" y="13"/>
                    <a:pt x="14" y="13"/>
                  </a:cubicBezTo>
                  <a:cubicBezTo>
                    <a:pt x="6" y="13"/>
                    <a:pt x="0" y="20"/>
                    <a:pt x="0" y="27"/>
                  </a:cubicBezTo>
                  <a:cubicBezTo>
                    <a:pt x="0" y="30"/>
                    <a:pt x="0" y="30"/>
                    <a:pt x="0" y="30"/>
                  </a:cubicBezTo>
                  <a:cubicBezTo>
                    <a:pt x="0" y="38"/>
                    <a:pt x="6" y="44"/>
                    <a:pt x="14" y="44"/>
                  </a:cubicBezTo>
                  <a:cubicBezTo>
                    <a:pt x="232" y="44"/>
                    <a:pt x="232" y="44"/>
                    <a:pt x="232" y="44"/>
                  </a:cubicBezTo>
                  <a:cubicBezTo>
                    <a:pt x="240" y="44"/>
                    <a:pt x="246" y="38"/>
                    <a:pt x="246" y="30"/>
                  </a:cubicBezTo>
                  <a:cubicBezTo>
                    <a:pt x="246" y="27"/>
                    <a:pt x="246" y="27"/>
                    <a:pt x="246" y="27"/>
                  </a:cubicBezTo>
                  <a:cubicBezTo>
                    <a:pt x="246" y="20"/>
                    <a:pt x="240" y="13"/>
                    <a:pt x="232"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5" name="Freeform 9"/>
            <p:cNvSpPr>
              <a:spLocks noEditPoints="1"/>
            </p:cNvSpPr>
            <p:nvPr/>
          </p:nvSpPr>
          <p:spPr bwMode="auto">
            <a:xfrm>
              <a:off x="2043113" y="9526"/>
              <a:ext cx="933450" cy="395288"/>
            </a:xfrm>
            <a:custGeom>
              <a:avLst/>
              <a:gdLst>
                <a:gd name="T0" fmla="*/ 243 w 248"/>
                <a:gd name="T1" fmla="*/ 74 h 105"/>
                <a:gd name="T2" fmla="*/ 134 w 248"/>
                <a:gd name="T3" fmla="*/ 5 h 105"/>
                <a:gd name="T4" fmla="*/ 115 w 248"/>
                <a:gd name="T5" fmla="*/ 5 h 105"/>
                <a:gd name="T6" fmla="*/ 5 w 248"/>
                <a:gd name="T7" fmla="*/ 74 h 105"/>
                <a:gd name="T8" fmla="*/ 5 w 248"/>
                <a:gd name="T9" fmla="*/ 93 h 105"/>
                <a:gd name="T10" fmla="*/ 17 w 248"/>
                <a:gd name="T11" fmla="*/ 93 h 105"/>
                <a:gd name="T12" fmla="*/ 14 w 248"/>
                <a:gd name="T13" fmla="*/ 99 h 105"/>
                <a:gd name="T14" fmla="*/ 20 w 248"/>
                <a:gd name="T15" fmla="*/ 105 h 105"/>
                <a:gd name="T16" fmla="*/ 24 w 248"/>
                <a:gd name="T17" fmla="*/ 105 h 105"/>
                <a:gd name="T18" fmla="*/ 52 w 248"/>
                <a:gd name="T19" fmla="*/ 105 h 105"/>
                <a:gd name="T20" fmla="*/ 55 w 248"/>
                <a:gd name="T21" fmla="*/ 105 h 105"/>
                <a:gd name="T22" fmla="*/ 62 w 248"/>
                <a:gd name="T23" fmla="*/ 99 h 105"/>
                <a:gd name="T24" fmla="*/ 58 w 248"/>
                <a:gd name="T25" fmla="*/ 93 h 105"/>
                <a:gd name="T26" fmla="*/ 104 w 248"/>
                <a:gd name="T27" fmla="*/ 93 h 105"/>
                <a:gd name="T28" fmla="*/ 101 w 248"/>
                <a:gd name="T29" fmla="*/ 99 h 105"/>
                <a:gd name="T30" fmla="*/ 107 w 248"/>
                <a:gd name="T31" fmla="*/ 105 h 105"/>
                <a:gd name="T32" fmla="*/ 111 w 248"/>
                <a:gd name="T33" fmla="*/ 105 h 105"/>
                <a:gd name="T34" fmla="*/ 139 w 248"/>
                <a:gd name="T35" fmla="*/ 105 h 105"/>
                <a:gd name="T36" fmla="*/ 142 w 248"/>
                <a:gd name="T37" fmla="*/ 105 h 105"/>
                <a:gd name="T38" fmla="*/ 149 w 248"/>
                <a:gd name="T39" fmla="*/ 99 h 105"/>
                <a:gd name="T40" fmla="*/ 145 w 248"/>
                <a:gd name="T41" fmla="*/ 93 h 105"/>
                <a:gd name="T42" fmla="*/ 191 w 248"/>
                <a:gd name="T43" fmla="*/ 93 h 105"/>
                <a:gd name="T44" fmla="*/ 187 w 248"/>
                <a:gd name="T45" fmla="*/ 99 h 105"/>
                <a:gd name="T46" fmla="*/ 194 w 248"/>
                <a:gd name="T47" fmla="*/ 105 h 105"/>
                <a:gd name="T48" fmla="*/ 198 w 248"/>
                <a:gd name="T49" fmla="*/ 105 h 105"/>
                <a:gd name="T50" fmla="*/ 226 w 248"/>
                <a:gd name="T51" fmla="*/ 105 h 105"/>
                <a:gd name="T52" fmla="*/ 229 w 248"/>
                <a:gd name="T53" fmla="*/ 105 h 105"/>
                <a:gd name="T54" fmla="*/ 236 w 248"/>
                <a:gd name="T55" fmla="*/ 99 h 105"/>
                <a:gd name="T56" fmla="*/ 232 w 248"/>
                <a:gd name="T57" fmla="*/ 93 h 105"/>
                <a:gd name="T58" fmla="*/ 243 w 248"/>
                <a:gd name="T59" fmla="*/ 93 h 105"/>
                <a:gd name="T60" fmla="*/ 243 w 248"/>
                <a:gd name="T61" fmla="*/ 74 h 105"/>
                <a:gd name="T62" fmla="*/ 124 w 248"/>
                <a:gd name="T63" fmla="*/ 50 h 105"/>
                <a:gd name="T64" fmla="*/ 110 w 248"/>
                <a:gd name="T65" fmla="*/ 36 h 105"/>
                <a:gd name="T66" fmla="*/ 124 w 248"/>
                <a:gd name="T67" fmla="*/ 21 h 105"/>
                <a:gd name="T68" fmla="*/ 139 w 248"/>
                <a:gd name="T69" fmla="*/ 36 h 105"/>
                <a:gd name="T70" fmla="*/ 124 w 248"/>
                <a:gd name="T71" fmla="*/ 5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8" h="105">
                  <a:moveTo>
                    <a:pt x="243" y="74"/>
                  </a:moveTo>
                  <a:cubicBezTo>
                    <a:pt x="134" y="5"/>
                    <a:pt x="134" y="5"/>
                    <a:pt x="134" y="5"/>
                  </a:cubicBezTo>
                  <a:cubicBezTo>
                    <a:pt x="129" y="0"/>
                    <a:pt x="120" y="0"/>
                    <a:pt x="115" y="5"/>
                  </a:cubicBezTo>
                  <a:cubicBezTo>
                    <a:pt x="5" y="74"/>
                    <a:pt x="5" y="74"/>
                    <a:pt x="5" y="74"/>
                  </a:cubicBezTo>
                  <a:cubicBezTo>
                    <a:pt x="0" y="79"/>
                    <a:pt x="0" y="88"/>
                    <a:pt x="5" y="93"/>
                  </a:cubicBezTo>
                  <a:cubicBezTo>
                    <a:pt x="17" y="93"/>
                    <a:pt x="17" y="93"/>
                    <a:pt x="17" y="93"/>
                  </a:cubicBezTo>
                  <a:cubicBezTo>
                    <a:pt x="15" y="94"/>
                    <a:pt x="14" y="96"/>
                    <a:pt x="14" y="99"/>
                  </a:cubicBezTo>
                  <a:cubicBezTo>
                    <a:pt x="14" y="103"/>
                    <a:pt x="16" y="105"/>
                    <a:pt x="20" y="105"/>
                  </a:cubicBezTo>
                  <a:cubicBezTo>
                    <a:pt x="24" y="105"/>
                    <a:pt x="24" y="105"/>
                    <a:pt x="24" y="105"/>
                  </a:cubicBezTo>
                  <a:cubicBezTo>
                    <a:pt x="52" y="105"/>
                    <a:pt x="52" y="105"/>
                    <a:pt x="52" y="105"/>
                  </a:cubicBezTo>
                  <a:cubicBezTo>
                    <a:pt x="55" y="105"/>
                    <a:pt x="55" y="105"/>
                    <a:pt x="55" y="105"/>
                  </a:cubicBezTo>
                  <a:cubicBezTo>
                    <a:pt x="59" y="105"/>
                    <a:pt x="62" y="103"/>
                    <a:pt x="62" y="99"/>
                  </a:cubicBezTo>
                  <a:cubicBezTo>
                    <a:pt x="62" y="96"/>
                    <a:pt x="61" y="94"/>
                    <a:pt x="58" y="93"/>
                  </a:cubicBezTo>
                  <a:cubicBezTo>
                    <a:pt x="104" y="93"/>
                    <a:pt x="104" y="93"/>
                    <a:pt x="104" y="93"/>
                  </a:cubicBezTo>
                  <a:cubicBezTo>
                    <a:pt x="102" y="94"/>
                    <a:pt x="101" y="96"/>
                    <a:pt x="101" y="99"/>
                  </a:cubicBezTo>
                  <a:cubicBezTo>
                    <a:pt x="101" y="103"/>
                    <a:pt x="103" y="105"/>
                    <a:pt x="107" y="105"/>
                  </a:cubicBezTo>
                  <a:cubicBezTo>
                    <a:pt x="111" y="105"/>
                    <a:pt x="111" y="105"/>
                    <a:pt x="111" y="105"/>
                  </a:cubicBezTo>
                  <a:cubicBezTo>
                    <a:pt x="139" y="105"/>
                    <a:pt x="139" y="105"/>
                    <a:pt x="139" y="105"/>
                  </a:cubicBezTo>
                  <a:cubicBezTo>
                    <a:pt x="142" y="105"/>
                    <a:pt x="142" y="105"/>
                    <a:pt x="142" y="105"/>
                  </a:cubicBezTo>
                  <a:cubicBezTo>
                    <a:pt x="146" y="105"/>
                    <a:pt x="149" y="103"/>
                    <a:pt x="149" y="99"/>
                  </a:cubicBezTo>
                  <a:cubicBezTo>
                    <a:pt x="149" y="96"/>
                    <a:pt x="147" y="94"/>
                    <a:pt x="145" y="93"/>
                  </a:cubicBezTo>
                  <a:cubicBezTo>
                    <a:pt x="191" y="93"/>
                    <a:pt x="191" y="93"/>
                    <a:pt x="191" y="93"/>
                  </a:cubicBezTo>
                  <a:cubicBezTo>
                    <a:pt x="189" y="94"/>
                    <a:pt x="187" y="96"/>
                    <a:pt x="187" y="99"/>
                  </a:cubicBezTo>
                  <a:cubicBezTo>
                    <a:pt x="187" y="103"/>
                    <a:pt x="190" y="105"/>
                    <a:pt x="194" y="105"/>
                  </a:cubicBezTo>
                  <a:cubicBezTo>
                    <a:pt x="198" y="105"/>
                    <a:pt x="198" y="105"/>
                    <a:pt x="198" y="105"/>
                  </a:cubicBezTo>
                  <a:cubicBezTo>
                    <a:pt x="226" y="105"/>
                    <a:pt x="226" y="105"/>
                    <a:pt x="226" y="105"/>
                  </a:cubicBezTo>
                  <a:cubicBezTo>
                    <a:pt x="229" y="105"/>
                    <a:pt x="229" y="105"/>
                    <a:pt x="229" y="105"/>
                  </a:cubicBezTo>
                  <a:cubicBezTo>
                    <a:pt x="233" y="105"/>
                    <a:pt x="236" y="103"/>
                    <a:pt x="236" y="99"/>
                  </a:cubicBezTo>
                  <a:cubicBezTo>
                    <a:pt x="236" y="96"/>
                    <a:pt x="234" y="94"/>
                    <a:pt x="232" y="93"/>
                  </a:cubicBezTo>
                  <a:cubicBezTo>
                    <a:pt x="243" y="93"/>
                    <a:pt x="243" y="93"/>
                    <a:pt x="243" y="93"/>
                  </a:cubicBezTo>
                  <a:cubicBezTo>
                    <a:pt x="248" y="88"/>
                    <a:pt x="248" y="79"/>
                    <a:pt x="243" y="74"/>
                  </a:cubicBezTo>
                  <a:close/>
                  <a:moveTo>
                    <a:pt x="124" y="50"/>
                  </a:moveTo>
                  <a:cubicBezTo>
                    <a:pt x="116" y="50"/>
                    <a:pt x="110" y="44"/>
                    <a:pt x="110" y="36"/>
                  </a:cubicBezTo>
                  <a:cubicBezTo>
                    <a:pt x="110" y="28"/>
                    <a:pt x="116" y="21"/>
                    <a:pt x="124" y="21"/>
                  </a:cubicBezTo>
                  <a:cubicBezTo>
                    <a:pt x="132" y="21"/>
                    <a:pt x="139" y="28"/>
                    <a:pt x="139" y="36"/>
                  </a:cubicBezTo>
                  <a:cubicBezTo>
                    <a:pt x="139" y="44"/>
                    <a:pt x="132" y="50"/>
                    <a:pt x="124"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grpSp>
      <p:grpSp>
        <p:nvGrpSpPr>
          <p:cNvPr id="36" name="Group 161"/>
          <p:cNvGrpSpPr/>
          <p:nvPr/>
        </p:nvGrpSpPr>
        <p:grpSpPr>
          <a:xfrm>
            <a:off x="5094033" y="2259942"/>
            <a:ext cx="371308" cy="403359"/>
            <a:chOff x="87313" y="4763"/>
            <a:chExt cx="974726" cy="1058863"/>
          </a:xfrm>
          <a:solidFill>
            <a:schemeClr val="bg1"/>
          </a:solidFill>
        </p:grpSpPr>
        <p:sp>
          <p:nvSpPr>
            <p:cNvPr id="37" name="Oval 10"/>
            <p:cNvSpPr>
              <a:spLocks noChangeArrowheads="1"/>
            </p:cNvSpPr>
            <p:nvPr/>
          </p:nvSpPr>
          <p:spPr bwMode="auto">
            <a:xfrm>
              <a:off x="204788" y="88901"/>
              <a:ext cx="349250" cy="3571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8" name="Freeform 11"/>
            <p:cNvSpPr>
              <a:spLocks noEditPoints="1"/>
            </p:cNvSpPr>
            <p:nvPr/>
          </p:nvSpPr>
          <p:spPr bwMode="auto">
            <a:xfrm>
              <a:off x="87313" y="465138"/>
              <a:ext cx="582613" cy="598488"/>
            </a:xfrm>
            <a:custGeom>
              <a:avLst/>
              <a:gdLst>
                <a:gd name="T0" fmla="*/ 142 w 155"/>
                <a:gd name="T1" fmla="*/ 45 h 159"/>
                <a:gd name="T2" fmla="*/ 105 w 155"/>
                <a:gd name="T3" fmla="*/ 0 h 159"/>
                <a:gd name="T4" fmla="*/ 50 w 155"/>
                <a:gd name="T5" fmla="*/ 0 h 159"/>
                <a:gd name="T6" fmla="*/ 13 w 155"/>
                <a:gd name="T7" fmla="*/ 45 h 159"/>
                <a:gd name="T8" fmla="*/ 0 w 155"/>
                <a:gd name="T9" fmla="*/ 125 h 159"/>
                <a:gd name="T10" fmla="*/ 45 w 155"/>
                <a:gd name="T11" fmla="*/ 159 h 159"/>
                <a:gd name="T12" fmla="*/ 110 w 155"/>
                <a:gd name="T13" fmla="*/ 159 h 159"/>
                <a:gd name="T14" fmla="*/ 155 w 155"/>
                <a:gd name="T15" fmla="*/ 125 h 159"/>
                <a:gd name="T16" fmla="*/ 142 w 155"/>
                <a:gd name="T17" fmla="*/ 45 h 159"/>
                <a:gd name="T18" fmla="*/ 77 w 155"/>
                <a:gd name="T19" fmla="*/ 136 h 159"/>
                <a:gd name="T20" fmla="*/ 61 w 155"/>
                <a:gd name="T21" fmla="*/ 108 h 159"/>
                <a:gd name="T22" fmla="*/ 70 w 155"/>
                <a:gd name="T23" fmla="*/ 30 h 159"/>
                <a:gd name="T24" fmla="*/ 64 w 155"/>
                <a:gd name="T25" fmla="*/ 11 h 159"/>
                <a:gd name="T26" fmla="*/ 94 w 155"/>
                <a:gd name="T27" fmla="*/ 11 h 159"/>
                <a:gd name="T28" fmla="*/ 88 w 155"/>
                <a:gd name="T29" fmla="*/ 30 h 159"/>
                <a:gd name="T30" fmla="*/ 94 w 155"/>
                <a:gd name="T31" fmla="*/ 108 h 159"/>
                <a:gd name="T32" fmla="*/ 77 w 155"/>
                <a:gd name="T33" fmla="*/ 136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5" h="159">
                  <a:moveTo>
                    <a:pt x="142" y="45"/>
                  </a:moveTo>
                  <a:cubicBezTo>
                    <a:pt x="142" y="20"/>
                    <a:pt x="125" y="0"/>
                    <a:pt x="105" y="0"/>
                  </a:cubicBezTo>
                  <a:cubicBezTo>
                    <a:pt x="50" y="0"/>
                    <a:pt x="50" y="0"/>
                    <a:pt x="50" y="0"/>
                  </a:cubicBezTo>
                  <a:cubicBezTo>
                    <a:pt x="30" y="0"/>
                    <a:pt x="13" y="20"/>
                    <a:pt x="13" y="45"/>
                  </a:cubicBezTo>
                  <a:cubicBezTo>
                    <a:pt x="0" y="125"/>
                    <a:pt x="0" y="125"/>
                    <a:pt x="0" y="125"/>
                  </a:cubicBezTo>
                  <a:cubicBezTo>
                    <a:pt x="0" y="155"/>
                    <a:pt x="20" y="159"/>
                    <a:pt x="45" y="159"/>
                  </a:cubicBezTo>
                  <a:cubicBezTo>
                    <a:pt x="110" y="159"/>
                    <a:pt x="110" y="159"/>
                    <a:pt x="110" y="159"/>
                  </a:cubicBezTo>
                  <a:cubicBezTo>
                    <a:pt x="135" y="159"/>
                    <a:pt x="155" y="155"/>
                    <a:pt x="155" y="125"/>
                  </a:cubicBezTo>
                  <a:lnTo>
                    <a:pt x="142" y="45"/>
                  </a:lnTo>
                  <a:close/>
                  <a:moveTo>
                    <a:pt x="77" y="136"/>
                  </a:moveTo>
                  <a:cubicBezTo>
                    <a:pt x="61" y="108"/>
                    <a:pt x="61" y="108"/>
                    <a:pt x="61" y="108"/>
                  </a:cubicBezTo>
                  <a:cubicBezTo>
                    <a:pt x="70" y="30"/>
                    <a:pt x="70" y="30"/>
                    <a:pt x="70" y="30"/>
                  </a:cubicBezTo>
                  <a:cubicBezTo>
                    <a:pt x="68" y="30"/>
                    <a:pt x="65" y="26"/>
                    <a:pt x="64" y="11"/>
                  </a:cubicBezTo>
                  <a:cubicBezTo>
                    <a:pt x="64" y="11"/>
                    <a:pt x="79" y="2"/>
                    <a:pt x="94" y="11"/>
                  </a:cubicBezTo>
                  <a:cubicBezTo>
                    <a:pt x="94" y="11"/>
                    <a:pt x="95" y="25"/>
                    <a:pt x="88" y="30"/>
                  </a:cubicBezTo>
                  <a:cubicBezTo>
                    <a:pt x="94" y="108"/>
                    <a:pt x="94" y="108"/>
                    <a:pt x="94" y="108"/>
                  </a:cubicBezTo>
                  <a:lnTo>
                    <a:pt x="77" y="1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39" name="Oval 12"/>
            <p:cNvSpPr>
              <a:spLocks noChangeArrowheads="1"/>
            </p:cNvSpPr>
            <p:nvPr/>
          </p:nvSpPr>
          <p:spPr bwMode="auto">
            <a:xfrm>
              <a:off x="644526" y="4763"/>
              <a:ext cx="312738" cy="325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0" name="Freeform 13"/>
            <p:cNvSpPr>
              <a:spLocks noEditPoints="1"/>
            </p:cNvSpPr>
            <p:nvPr/>
          </p:nvSpPr>
          <p:spPr bwMode="auto">
            <a:xfrm>
              <a:off x="587376" y="344488"/>
              <a:ext cx="474663" cy="539750"/>
            </a:xfrm>
            <a:custGeom>
              <a:avLst/>
              <a:gdLst>
                <a:gd name="T0" fmla="*/ 114 w 126"/>
                <a:gd name="T1" fmla="*/ 41 h 143"/>
                <a:gd name="T2" fmla="*/ 81 w 126"/>
                <a:gd name="T3" fmla="*/ 0 h 143"/>
                <a:gd name="T4" fmla="*/ 32 w 126"/>
                <a:gd name="T5" fmla="*/ 0 h 143"/>
                <a:gd name="T6" fmla="*/ 0 w 126"/>
                <a:gd name="T7" fmla="*/ 31 h 143"/>
                <a:gd name="T8" fmla="*/ 17 w 126"/>
                <a:gd name="T9" fmla="*/ 70 h 143"/>
                <a:gd name="T10" fmla="*/ 29 w 126"/>
                <a:gd name="T11" fmla="*/ 143 h 143"/>
                <a:gd name="T12" fmla="*/ 86 w 126"/>
                <a:gd name="T13" fmla="*/ 143 h 143"/>
                <a:gd name="T14" fmla="*/ 126 w 126"/>
                <a:gd name="T15" fmla="*/ 112 h 143"/>
                <a:gd name="T16" fmla="*/ 114 w 126"/>
                <a:gd name="T17" fmla="*/ 41 h 143"/>
                <a:gd name="T18" fmla="*/ 71 w 126"/>
                <a:gd name="T19" fmla="*/ 98 h 143"/>
                <a:gd name="T20" fmla="*/ 56 w 126"/>
                <a:gd name="T21" fmla="*/ 123 h 143"/>
                <a:gd name="T22" fmla="*/ 42 w 126"/>
                <a:gd name="T23" fmla="*/ 98 h 143"/>
                <a:gd name="T24" fmla="*/ 50 w 126"/>
                <a:gd name="T25" fmla="*/ 28 h 143"/>
                <a:gd name="T26" fmla="*/ 44 w 126"/>
                <a:gd name="T27" fmla="*/ 10 h 143"/>
                <a:gd name="T28" fmla="*/ 71 w 126"/>
                <a:gd name="T29" fmla="*/ 10 h 143"/>
                <a:gd name="T30" fmla="*/ 66 w 126"/>
                <a:gd name="T31" fmla="*/ 28 h 143"/>
                <a:gd name="T32" fmla="*/ 71 w 126"/>
                <a:gd name="T33" fmla="*/ 98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43">
                  <a:moveTo>
                    <a:pt x="114" y="41"/>
                  </a:moveTo>
                  <a:cubicBezTo>
                    <a:pt x="114" y="18"/>
                    <a:pt x="99" y="0"/>
                    <a:pt x="81" y="0"/>
                  </a:cubicBezTo>
                  <a:cubicBezTo>
                    <a:pt x="32" y="0"/>
                    <a:pt x="32" y="0"/>
                    <a:pt x="32" y="0"/>
                  </a:cubicBezTo>
                  <a:cubicBezTo>
                    <a:pt x="16" y="0"/>
                    <a:pt x="3" y="13"/>
                    <a:pt x="0" y="31"/>
                  </a:cubicBezTo>
                  <a:cubicBezTo>
                    <a:pt x="10" y="39"/>
                    <a:pt x="17" y="53"/>
                    <a:pt x="17" y="70"/>
                  </a:cubicBezTo>
                  <a:cubicBezTo>
                    <a:pt x="29" y="143"/>
                    <a:pt x="29" y="143"/>
                    <a:pt x="29" y="143"/>
                  </a:cubicBezTo>
                  <a:cubicBezTo>
                    <a:pt x="86" y="143"/>
                    <a:pt x="86" y="143"/>
                    <a:pt x="86" y="143"/>
                  </a:cubicBezTo>
                  <a:cubicBezTo>
                    <a:pt x="108" y="143"/>
                    <a:pt x="126" y="140"/>
                    <a:pt x="126" y="112"/>
                  </a:cubicBezTo>
                  <a:lnTo>
                    <a:pt x="114" y="41"/>
                  </a:lnTo>
                  <a:close/>
                  <a:moveTo>
                    <a:pt x="71" y="98"/>
                  </a:moveTo>
                  <a:cubicBezTo>
                    <a:pt x="56" y="123"/>
                    <a:pt x="56" y="123"/>
                    <a:pt x="56" y="123"/>
                  </a:cubicBezTo>
                  <a:cubicBezTo>
                    <a:pt x="42" y="98"/>
                    <a:pt x="42" y="98"/>
                    <a:pt x="42" y="98"/>
                  </a:cubicBezTo>
                  <a:cubicBezTo>
                    <a:pt x="50" y="28"/>
                    <a:pt x="50" y="28"/>
                    <a:pt x="50" y="28"/>
                  </a:cubicBezTo>
                  <a:cubicBezTo>
                    <a:pt x="48" y="27"/>
                    <a:pt x="45" y="24"/>
                    <a:pt x="44" y="10"/>
                  </a:cubicBezTo>
                  <a:cubicBezTo>
                    <a:pt x="44" y="10"/>
                    <a:pt x="58" y="2"/>
                    <a:pt x="71" y="10"/>
                  </a:cubicBezTo>
                  <a:cubicBezTo>
                    <a:pt x="71" y="10"/>
                    <a:pt x="72" y="23"/>
                    <a:pt x="66" y="28"/>
                  </a:cubicBezTo>
                  <a:lnTo>
                    <a:pt x="71" y="9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grpSp>
      <p:grpSp>
        <p:nvGrpSpPr>
          <p:cNvPr id="41" name="Group 165"/>
          <p:cNvGrpSpPr/>
          <p:nvPr/>
        </p:nvGrpSpPr>
        <p:grpSpPr>
          <a:xfrm>
            <a:off x="4681076" y="4142910"/>
            <a:ext cx="469880" cy="445086"/>
            <a:chOff x="-6350" y="969963"/>
            <a:chExt cx="1233488" cy="1168400"/>
          </a:xfrm>
          <a:solidFill>
            <a:schemeClr val="bg1"/>
          </a:solidFill>
        </p:grpSpPr>
        <p:sp>
          <p:nvSpPr>
            <p:cNvPr id="42" name="Freeform 14"/>
            <p:cNvSpPr/>
            <p:nvPr/>
          </p:nvSpPr>
          <p:spPr bwMode="auto">
            <a:xfrm>
              <a:off x="163513" y="1644651"/>
              <a:ext cx="195263" cy="249238"/>
            </a:xfrm>
            <a:custGeom>
              <a:avLst/>
              <a:gdLst>
                <a:gd name="T0" fmla="*/ 44 w 52"/>
                <a:gd name="T1" fmla="*/ 4 h 66"/>
                <a:gd name="T2" fmla="*/ 48 w 52"/>
                <a:gd name="T3" fmla="*/ 22 h 66"/>
                <a:gd name="T4" fmla="*/ 25 w 52"/>
                <a:gd name="T5" fmla="*/ 58 h 66"/>
                <a:gd name="T6" fmla="*/ 8 w 52"/>
                <a:gd name="T7" fmla="*/ 62 h 66"/>
                <a:gd name="T8" fmla="*/ 8 w 52"/>
                <a:gd name="T9" fmla="*/ 62 h 66"/>
                <a:gd name="T10" fmla="*/ 4 w 52"/>
                <a:gd name="T11" fmla="*/ 44 h 66"/>
                <a:gd name="T12" fmla="*/ 26 w 52"/>
                <a:gd name="T13" fmla="*/ 8 h 66"/>
                <a:gd name="T14" fmla="*/ 44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4" y="4"/>
                  </a:moveTo>
                  <a:cubicBezTo>
                    <a:pt x="50" y="8"/>
                    <a:pt x="52" y="16"/>
                    <a:pt x="48" y="22"/>
                  </a:cubicBezTo>
                  <a:cubicBezTo>
                    <a:pt x="25" y="58"/>
                    <a:pt x="25" y="58"/>
                    <a:pt x="25" y="58"/>
                  </a:cubicBezTo>
                  <a:cubicBezTo>
                    <a:pt x="22" y="64"/>
                    <a:pt x="14" y="66"/>
                    <a:pt x="8" y="62"/>
                  </a:cubicBezTo>
                  <a:cubicBezTo>
                    <a:pt x="8" y="62"/>
                    <a:pt x="8" y="62"/>
                    <a:pt x="8" y="62"/>
                  </a:cubicBezTo>
                  <a:cubicBezTo>
                    <a:pt x="2" y="58"/>
                    <a:pt x="0" y="50"/>
                    <a:pt x="4" y="44"/>
                  </a:cubicBezTo>
                  <a:cubicBezTo>
                    <a:pt x="26" y="8"/>
                    <a:pt x="26" y="8"/>
                    <a:pt x="26" y="8"/>
                  </a:cubicBezTo>
                  <a:cubicBezTo>
                    <a:pt x="30" y="2"/>
                    <a:pt x="38" y="0"/>
                    <a:pt x="4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3" name="Freeform 15"/>
            <p:cNvSpPr/>
            <p:nvPr/>
          </p:nvSpPr>
          <p:spPr bwMode="auto">
            <a:xfrm>
              <a:off x="290513" y="1727201"/>
              <a:ext cx="195263" cy="249238"/>
            </a:xfrm>
            <a:custGeom>
              <a:avLst/>
              <a:gdLst>
                <a:gd name="T0" fmla="*/ 45 w 52"/>
                <a:gd name="T1" fmla="*/ 4 h 66"/>
                <a:gd name="T2" fmla="*/ 48 w 52"/>
                <a:gd name="T3" fmla="*/ 22 h 66"/>
                <a:gd name="T4" fmla="*/ 26 w 52"/>
                <a:gd name="T5" fmla="*/ 58 h 66"/>
                <a:gd name="T6" fmla="*/ 8 w 52"/>
                <a:gd name="T7" fmla="*/ 62 h 66"/>
                <a:gd name="T8" fmla="*/ 8 w 52"/>
                <a:gd name="T9" fmla="*/ 62 h 66"/>
                <a:gd name="T10" fmla="*/ 4 w 52"/>
                <a:gd name="T11" fmla="*/ 44 h 66"/>
                <a:gd name="T12" fmla="*/ 27 w 52"/>
                <a:gd name="T13" fmla="*/ 8 h 66"/>
                <a:gd name="T14" fmla="*/ 45 w 52"/>
                <a:gd name="T15" fmla="*/ 4 h 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2" h="66">
                  <a:moveTo>
                    <a:pt x="45" y="4"/>
                  </a:moveTo>
                  <a:cubicBezTo>
                    <a:pt x="51" y="8"/>
                    <a:pt x="52" y="16"/>
                    <a:pt x="48" y="22"/>
                  </a:cubicBezTo>
                  <a:cubicBezTo>
                    <a:pt x="26" y="58"/>
                    <a:pt x="26" y="58"/>
                    <a:pt x="26" y="58"/>
                  </a:cubicBezTo>
                  <a:cubicBezTo>
                    <a:pt x="22" y="64"/>
                    <a:pt x="14" y="66"/>
                    <a:pt x="8" y="62"/>
                  </a:cubicBezTo>
                  <a:cubicBezTo>
                    <a:pt x="8" y="62"/>
                    <a:pt x="8" y="62"/>
                    <a:pt x="8" y="62"/>
                  </a:cubicBezTo>
                  <a:cubicBezTo>
                    <a:pt x="2" y="58"/>
                    <a:pt x="0" y="50"/>
                    <a:pt x="4" y="44"/>
                  </a:cubicBezTo>
                  <a:cubicBezTo>
                    <a:pt x="27" y="8"/>
                    <a:pt x="27" y="8"/>
                    <a:pt x="27" y="8"/>
                  </a:cubicBezTo>
                  <a:cubicBezTo>
                    <a:pt x="30" y="2"/>
                    <a:pt x="38" y="0"/>
                    <a:pt x="4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4" name="Freeform 16"/>
            <p:cNvSpPr/>
            <p:nvPr/>
          </p:nvSpPr>
          <p:spPr bwMode="auto">
            <a:xfrm>
              <a:off x="419101" y="1811338"/>
              <a:ext cx="198438" cy="244475"/>
            </a:xfrm>
            <a:custGeom>
              <a:avLst/>
              <a:gdLst>
                <a:gd name="T0" fmla="*/ 45 w 53"/>
                <a:gd name="T1" fmla="*/ 4 h 65"/>
                <a:gd name="T2" fmla="*/ 49 w 53"/>
                <a:gd name="T3" fmla="*/ 22 h 65"/>
                <a:gd name="T4" fmla="*/ 26 w 53"/>
                <a:gd name="T5" fmla="*/ 58 h 65"/>
                <a:gd name="T6" fmla="*/ 8 w 53"/>
                <a:gd name="T7" fmla="*/ 62 h 65"/>
                <a:gd name="T8" fmla="*/ 8 w 53"/>
                <a:gd name="T9" fmla="*/ 62 h 65"/>
                <a:gd name="T10" fmla="*/ 4 w 53"/>
                <a:gd name="T11" fmla="*/ 44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8"/>
                    <a:pt x="53" y="16"/>
                    <a:pt x="49" y="22"/>
                  </a:cubicBezTo>
                  <a:cubicBezTo>
                    <a:pt x="26" y="58"/>
                    <a:pt x="26" y="58"/>
                    <a:pt x="26" y="58"/>
                  </a:cubicBezTo>
                  <a:cubicBezTo>
                    <a:pt x="22" y="64"/>
                    <a:pt x="14" y="65"/>
                    <a:pt x="8" y="62"/>
                  </a:cubicBezTo>
                  <a:cubicBezTo>
                    <a:pt x="8" y="62"/>
                    <a:pt x="8" y="62"/>
                    <a:pt x="8" y="62"/>
                  </a:cubicBezTo>
                  <a:cubicBezTo>
                    <a:pt x="2" y="58"/>
                    <a:pt x="0" y="50"/>
                    <a:pt x="4" y="44"/>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5" name="Freeform 17"/>
            <p:cNvSpPr/>
            <p:nvPr/>
          </p:nvSpPr>
          <p:spPr bwMode="auto">
            <a:xfrm>
              <a:off x="546101" y="1893888"/>
              <a:ext cx="200025" cy="244475"/>
            </a:xfrm>
            <a:custGeom>
              <a:avLst/>
              <a:gdLst>
                <a:gd name="T0" fmla="*/ 45 w 53"/>
                <a:gd name="T1" fmla="*/ 4 h 65"/>
                <a:gd name="T2" fmla="*/ 49 w 53"/>
                <a:gd name="T3" fmla="*/ 22 h 65"/>
                <a:gd name="T4" fmla="*/ 26 w 53"/>
                <a:gd name="T5" fmla="*/ 57 h 65"/>
                <a:gd name="T6" fmla="*/ 8 w 53"/>
                <a:gd name="T7" fmla="*/ 61 h 65"/>
                <a:gd name="T8" fmla="*/ 8 w 53"/>
                <a:gd name="T9" fmla="*/ 61 h 65"/>
                <a:gd name="T10" fmla="*/ 4 w 53"/>
                <a:gd name="T11" fmla="*/ 43 h 65"/>
                <a:gd name="T12" fmla="*/ 27 w 53"/>
                <a:gd name="T13" fmla="*/ 8 h 65"/>
                <a:gd name="T14" fmla="*/ 45 w 53"/>
                <a:gd name="T15" fmla="*/ 4 h 6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65">
                  <a:moveTo>
                    <a:pt x="45" y="4"/>
                  </a:moveTo>
                  <a:cubicBezTo>
                    <a:pt x="51" y="7"/>
                    <a:pt x="53" y="16"/>
                    <a:pt x="49" y="22"/>
                  </a:cubicBezTo>
                  <a:cubicBezTo>
                    <a:pt x="26" y="57"/>
                    <a:pt x="26" y="57"/>
                    <a:pt x="26" y="57"/>
                  </a:cubicBezTo>
                  <a:cubicBezTo>
                    <a:pt x="22" y="63"/>
                    <a:pt x="14" y="65"/>
                    <a:pt x="8" y="61"/>
                  </a:cubicBezTo>
                  <a:cubicBezTo>
                    <a:pt x="8" y="61"/>
                    <a:pt x="8" y="61"/>
                    <a:pt x="8" y="61"/>
                  </a:cubicBezTo>
                  <a:cubicBezTo>
                    <a:pt x="2" y="57"/>
                    <a:pt x="0" y="49"/>
                    <a:pt x="4" y="43"/>
                  </a:cubicBezTo>
                  <a:cubicBezTo>
                    <a:pt x="27" y="8"/>
                    <a:pt x="27" y="8"/>
                    <a:pt x="27" y="8"/>
                  </a:cubicBezTo>
                  <a:cubicBezTo>
                    <a:pt x="31" y="2"/>
                    <a:pt x="39" y="0"/>
                    <a:pt x="4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6" name="Freeform 18"/>
            <p:cNvSpPr/>
            <p:nvPr/>
          </p:nvSpPr>
          <p:spPr bwMode="auto">
            <a:xfrm>
              <a:off x="-6350" y="1063626"/>
              <a:ext cx="1233488" cy="1071563"/>
            </a:xfrm>
            <a:custGeom>
              <a:avLst/>
              <a:gdLst>
                <a:gd name="T0" fmla="*/ 139 w 328"/>
                <a:gd name="T1" fmla="*/ 80 h 284"/>
                <a:gd name="T2" fmla="*/ 102 w 328"/>
                <a:gd name="T3" fmla="*/ 88 h 284"/>
                <a:gd name="T4" fmla="*/ 73 w 328"/>
                <a:gd name="T5" fmla="*/ 70 h 284"/>
                <a:gd name="T6" fmla="*/ 76 w 328"/>
                <a:gd name="T7" fmla="*/ 52 h 284"/>
                <a:gd name="T8" fmla="*/ 92 w 328"/>
                <a:gd name="T9" fmla="*/ 41 h 284"/>
                <a:gd name="T10" fmla="*/ 139 w 328"/>
                <a:gd name="T11" fmla="*/ 30 h 284"/>
                <a:gd name="T12" fmla="*/ 101 w 328"/>
                <a:gd name="T13" fmla="*/ 6 h 284"/>
                <a:gd name="T14" fmla="*/ 71 w 328"/>
                <a:gd name="T15" fmla="*/ 13 h 284"/>
                <a:gd name="T16" fmla="*/ 6 w 328"/>
                <a:gd name="T17" fmla="*/ 115 h 284"/>
                <a:gd name="T18" fmla="*/ 12 w 328"/>
                <a:gd name="T19" fmla="*/ 145 h 284"/>
                <a:gd name="T20" fmla="*/ 55 w 328"/>
                <a:gd name="T21" fmla="*/ 172 h 284"/>
                <a:gd name="T22" fmla="*/ 64 w 328"/>
                <a:gd name="T23" fmla="*/ 158 h 284"/>
                <a:gd name="T24" fmla="*/ 94 w 328"/>
                <a:gd name="T25" fmla="*/ 151 h 284"/>
                <a:gd name="T26" fmla="*/ 103 w 328"/>
                <a:gd name="T27" fmla="*/ 174 h 284"/>
                <a:gd name="T28" fmla="*/ 128 w 328"/>
                <a:gd name="T29" fmla="*/ 173 h 284"/>
                <a:gd name="T30" fmla="*/ 137 w 328"/>
                <a:gd name="T31" fmla="*/ 196 h 284"/>
                <a:gd name="T32" fmla="*/ 162 w 328"/>
                <a:gd name="T33" fmla="*/ 195 h 284"/>
                <a:gd name="T34" fmla="*/ 172 w 328"/>
                <a:gd name="T35" fmla="*/ 218 h 284"/>
                <a:gd name="T36" fmla="*/ 197 w 328"/>
                <a:gd name="T37" fmla="*/ 216 h 284"/>
                <a:gd name="T38" fmla="*/ 203 w 328"/>
                <a:gd name="T39" fmla="*/ 246 h 284"/>
                <a:gd name="T40" fmla="*/ 194 w 328"/>
                <a:gd name="T41" fmla="*/ 261 h 284"/>
                <a:gd name="T42" fmla="*/ 202 w 328"/>
                <a:gd name="T43" fmla="*/ 265 h 284"/>
                <a:gd name="T44" fmla="*/ 220 w 328"/>
                <a:gd name="T45" fmla="*/ 277 h 284"/>
                <a:gd name="T46" fmla="*/ 250 w 328"/>
                <a:gd name="T47" fmla="*/ 271 h 284"/>
                <a:gd name="T48" fmla="*/ 249 w 328"/>
                <a:gd name="T49" fmla="*/ 246 h 284"/>
                <a:gd name="T50" fmla="*/ 272 w 328"/>
                <a:gd name="T51" fmla="*/ 236 h 284"/>
                <a:gd name="T52" fmla="*/ 270 w 328"/>
                <a:gd name="T53" fmla="*/ 212 h 284"/>
                <a:gd name="T54" fmla="*/ 293 w 328"/>
                <a:gd name="T55" fmla="*/ 202 h 284"/>
                <a:gd name="T56" fmla="*/ 292 w 328"/>
                <a:gd name="T57" fmla="*/ 177 h 284"/>
                <a:gd name="T58" fmla="*/ 315 w 328"/>
                <a:gd name="T59" fmla="*/ 168 h 284"/>
                <a:gd name="T60" fmla="*/ 309 w 328"/>
                <a:gd name="T61" fmla="*/ 138 h 284"/>
                <a:gd name="T62" fmla="*/ 290 w 328"/>
                <a:gd name="T63" fmla="*/ 127 h 284"/>
                <a:gd name="T64" fmla="*/ 280 w 328"/>
                <a:gd name="T65" fmla="*/ 120 h 284"/>
                <a:gd name="T66" fmla="*/ 311 w 328"/>
                <a:gd name="T67" fmla="*/ 106 h 284"/>
                <a:gd name="T68" fmla="*/ 326 w 328"/>
                <a:gd name="T69" fmla="*/ 84 h 284"/>
                <a:gd name="T70" fmla="*/ 304 w 328"/>
                <a:gd name="T71" fmla="*/ 69 h 284"/>
                <a:gd name="T72" fmla="*/ 262 w 328"/>
                <a:gd name="T73" fmla="*/ 75 h 284"/>
                <a:gd name="T74" fmla="*/ 258 w 328"/>
                <a:gd name="T75" fmla="*/ 76 h 284"/>
                <a:gd name="T76" fmla="*/ 248 w 328"/>
                <a:gd name="T77" fmla="*/ 68 h 284"/>
                <a:gd name="T78" fmla="*/ 205 w 328"/>
                <a:gd name="T79" fmla="*/ 67 h 284"/>
                <a:gd name="T80" fmla="*/ 139 w 328"/>
                <a:gd name="T81" fmla="*/ 80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8" h="284">
                  <a:moveTo>
                    <a:pt x="139" y="80"/>
                  </a:moveTo>
                  <a:cubicBezTo>
                    <a:pt x="102" y="88"/>
                    <a:pt x="102" y="88"/>
                    <a:pt x="102" y="88"/>
                  </a:cubicBezTo>
                  <a:cubicBezTo>
                    <a:pt x="89" y="91"/>
                    <a:pt x="76" y="83"/>
                    <a:pt x="73" y="70"/>
                  </a:cubicBezTo>
                  <a:cubicBezTo>
                    <a:pt x="72" y="64"/>
                    <a:pt x="73" y="57"/>
                    <a:pt x="76" y="52"/>
                  </a:cubicBezTo>
                  <a:cubicBezTo>
                    <a:pt x="80" y="46"/>
                    <a:pt x="85" y="42"/>
                    <a:pt x="92" y="41"/>
                  </a:cubicBezTo>
                  <a:cubicBezTo>
                    <a:pt x="139" y="30"/>
                    <a:pt x="139" y="30"/>
                    <a:pt x="139" y="30"/>
                  </a:cubicBezTo>
                  <a:cubicBezTo>
                    <a:pt x="101" y="6"/>
                    <a:pt x="101" y="6"/>
                    <a:pt x="101" y="6"/>
                  </a:cubicBezTo>
                  <a:cubicBezTo>
                    <a:pt x="91" y="0"/>
                    <a:pt x="78" y="3"/>
                    <a:pt x="71" y="13"/>
                  </a:cubicBezTo>
                  <a:cubicBezTo>
                    <a:pt x="6" y="115"/>
                    <a:pt x="6" y="115"/>
                    <a:pt x="6" y="115"/>
                  </a:cubicBezTo>
                  <a:cubicBezTo>
                    <a:pt x="0" y="125"/>
                    <a:pt x="2" y="139"/>
                    <a:pt x="12" y="145"/>
                  </a:cubicBezTo>
                  <a:cubicBezTo>
                    <a:pt x="55" y="172"/>
                    <a:pt x="55" y="172"/>
                    <a:pt x="55" y="172"/>
                  </a:cubicBezTo>
                  <a:cubicBezTo>
                    <a:pt x="64" y="158"/>
                    <a:pt x="64" y="158"/>
                    <a:pt x="64" y="158"/>
                  </a:cubicBezTo>
                  <a:cubicBezTo>
                    <a:pt x="71" y="148"/>
                    <a:pt x="84" y="145"/>
                    <a:pt x="94" y="151"/>
                  </a:cubicBezTo>
                  <a:cubicBezTo>
                    <a:pt x="102" y="156"/>
                    <a:pt x="105" y="165"/>
                    <a:pt x="103" y="174"/>
                  </a:cubicBezTo>
                  <a:cubicBezTo>
                    <a:pt x="110" y="169"/>
                    <a:pt x="120" y="168"/>
                    <a:pt x="128" y="173"/>
                  </a:cubicBezTo>
                  <a:cubicBezTo>
                    <a:pt x="136" y="178"/>
                    <a:pt x="140" y="187"/>
                    <a:pt x="137" y="196"/>
                  </a:cubicBezTo>
                  <a:cubicBezTo>
                    <a:pt x="145" y="190"/>
                    <a:pt x="154" y="190"/>
                    <a:pt x="162" y="195"/>
                  </a:cubicBezTo>
                  <a:cubicBezTo>
                    <a:pt x="170" y="200"/>
                    <a:pt x="174" y="209"/>
                    <a:pt x="172" y="218"/>
                  </a:cubicBezTo>
                  <a:cubicBezTo>
                    <a:pt x="179" y="212"/>
                    <a:pt x="189" y="211"/>
                    <a:pt x="197" y="216"/>
                  </a:cubicBezTo>
                  <a:cubicBezTo>
                    <a:pt x="207" y="223"/>
                    <a:pt x="209" y="236"/>
                    <a:pt x="203" y="246"/>
                  </a:cubicBezTo>
                  <a:cubicBezTo>
                    <a:pt x="194" y="261"/>
                    <a:pt x="194" y="261"/>
                    <a:pt x="194" y="261"/>
                  </a:cubicBezTo>
                  <a:cubicBezTo>
                    <a:pt x="202" y="265"/>
                    <a:pt x="202" y="265"/>
                    <a:pt x="202" y="265"/>
                  </a:cubicBezTo>
                  <a:cubicBezTo>
                    <a:pt x="220" y="277"/>
                    <a:pt x="220" y="277"/>
                    <a:pt x="220" y="277"/>
                  </a:cubicBezTo>
                  <a:cubicBezTo>
                    <a:pt x="230" y="284"/>
                    <a:pt x="243" y="281"/>
                    <a:pt x="250" y="271"/>
                  </a:cubicBezTo>
                  <a:cubicBezTo>
                    <a:pt x="255" y="263"/>
                    <a:pt x="254" y="253"/>
                    <a:pt x="249" y="246"/>
                  </a:cubicBezTo>
                  <a:cubicBezTo>
                    <a:pt x="257" y="248"/>
                    <a:pt x="267" y="244"/>
                    <a:pt x="272" y="236"/>
                  </a:cubicBezTo>
                  <a:cubicBezTo>
                    <a:pt x="277" y="228"/>
                    <a:pt x="276" y="219"/>
                    <a:pt x="270" y="212"/>
                  </a:cubicBezTo>
                  <a:cubicBezTo>
                    <a:pt x="279" y="214"/>
                    <a:pt x="288" y="210"/>
                    <a:pt x="293" y="202"/>
                  </a:cubicBezTo>
                  <a:cubicBezTo>
                    <a:pt x="298" y="194"/>
                    <a:pt x="298" y="184"/>
                    <a:pt x="292" y="177"/>
                  </a:cubicBezTo>
                  <a:cubicBezTo>
                    <a:pt x="301" y="179"/>
                    <a:pt x="310" y="176"/>
                    <a:pt x="315" y="168"/>
                  </a:cubicBezTo>
                  <a:cubicBezTo>
                    <a:pt x="321" y="158"/>
                    <a:pt x="319" y="145"/>
                    <a:pt x="309" y="138"/>
                  </a:cubicBezTo>
                  <a:cubicBezTo>
                    <a:pt x="290" y="127"/>
                    <a:pt x="290" y="127"/>
                    <a:pt x="290" y="127"/>
                  </a:cubicBezTo>
                  <a:cubicBezTo>
                    <a:pt x="280" y="120"/>
                    <a:pt x="280" y="120"/>
                    <a:pt x="280" y="120"/>
                  </a:cubicBezTo>
                  <a:cubicBezTo>
                    <a:pt x="311" y="106"/>
                    <a:pt x="311" y="106"/>
                    <a:pt x="311" y="106"/>
                  </a:cubicBezTo>
                  <a:cubicBezTo>
                    <a:pt x="311" y="106"/>
                    <a:pt x="328" y="94"/>
                    <a:pt x="326" y="84"/>
                  </a:cubicBezTo>
                  <a:cubicBezTo>
                    <a:pt x="324" y="74"/>
                    <a:pt x="315" y="67"/>
                    <a:pt x="304" y="69"/>
                  </a:cubicBezTo>
                  <a:cubicBezTo>
                    <a:pt x="262" y="75"/>
                    <a:pt x="262" y="75"/>
                    <a:pt x="262" y="75"/>
                  </a:cubicBezTo>
                  <a:cubicBezTo>
                    <a:pt x="260" y="75"/>
                    <a:pt x="259" y="75"/>
                    <a:pt x="258" y="76"/>
                  </a:cubicBezTo>
                  <a:cubicBezTo>
                    <a:pt x="248" y="68"/>
                    <a:pt x="248" y="68"/>
                    <a:pt x="248" y="68"/>
                  </a:cubicBezTo>
                  <a:cubicBezTo>
                    <a:pt x="237" y="61"/>
                    <a:pt x="220" y="62"/>
                    <a:pt x="205" y="67"/>
                  </a:cubicBezTo>
                  <a:lnTo>
                    <a:pt x="139"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47" name="Freeform 19"/>
            <p:cNvSpPr/>
            <p:nvPr/>
          </p:nvSpPr>
          <p:spPr bwMode="auto">
            <a:xfrm>
              <a:off x="306388" y="969963"/>
              <a:ext cx="846138" cy="384175"/>
            </a:xfrm>
            <a:custGeom>
              <a:avLst/>
              <a:gdLst>
                <a:gd name="T0" fmla="*/ 59 w 225"/>
                <a:gd name="T1" fmla="*/ 93 h 102"/>
                <a:gd name="T2" fmla="*/ 59 w 225"/>
                <a:gd name="T3" fmla="*/ 93 h 102"/>
                <a:gd name="T4" fmla="*/ 119 w 225"/>
                <a:gd name="T5" fmla="*/ 81 h 102"/>
                <a:gd name="T6" fmla="*/ 145 w 225"/>
                <a:gd name="T7" fmla="*/ 77 h 102"/>
                <a:gd name="T8" fmla="*/ 171 w 225"/>
                <a:gd name="T9" fmla="*/ 84 h 102"/>
                <a:gd name="T10" fmla="*/ 177 w 225"/>
                <a:gd name="T11" fmla="*/ 89 h 102"/>
                <a:gd name="T12" fmla="*/ 177 w 225"/>
                <a:gd name="T13" fmla="*/ 88 h 102"/>
                <a:gd name="T14" fmla="*/ 220 w 225"/>
                <a:gd name="T15" fmla="*/ 83 h 102"/>
                <a:gd name="T16" fmla="*/ 224 w 225"/>
                <a:gd name="T17" fmla="*/ 82 h 102"/>
                <a:gd name="T18" fmla="*/ 215 w 225"/>
                <a:gd name="T19" fmla="*/ 64 h 102"/>
                <a:gd name="T20" fmla="*/ 124 w 225"/>
                <a:gd name="T21" fmla="*/ 6 h 102"/>
                <a:gd name="T22" fmla="*/ 97 w 225"/>
                <a:gd name="T23" fmla="*/ 11 h 102"/>
                <a:gd name="T24" fmla="*/ 71 w 225"/>
                <a:gd name="T25" fmla="*/ 51 h 102"/>
                <a:gd name="T26" fmla="*/ 85 w 225"/>
                <a:gd name="T27" fmla="*/ 61 h 102"/>
                <a:gd name="T28" fmla="*/ 11 w 225"/>
                <a:gd name="T29" fmla="*/ 77 h 102"/>
                <a:gd name="T30" fmla="*/ 3 w 225"/>
                <a:gd name="T31" fmla="*/ 83 h 102"/>
                <a:gd name="T32" fmla="*/ 1 w 225"/>
                <a:gd name="T33" fmla="*/ 92 h 102"/>
                <a:gd name="T34" fmla="*/ 14 w 225"/>
                <a:gd name="T35" fmla="*/ 102 h 102"/>
                <a:gd name="T36" fmla="*/ 17 w 225"/>
                <a:gd name="T37" fmla="*/ 102 h 102"/>
                <a:gd name="T38" fmla="*/ 47 w 225"/>
                <a:gd name="T39" fmla="*/ 95 h 102"/>
                <a:gd name="T40" fmla="*/ 59 w 225"/>
                <a:gd name="T41" fmla="*/ 93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5" h="102">
                  <a:moveTo>
                    <a:pt x="59" y="93"/>
                  </a:moveTo>
                  <a:cubicBezTo>
                    <a:pt x="59" y="93"/>
                    <a:pt x="59" y="93"/>
                    <a:pt x="59" y="93"/>
                  </a:cubicBezTo>
                  <a:cubicBezTo>
                    <a:pt x="119" y="81"/>
                    <a:pt x="119" y="81"/>
                    <a:pt x="119" y="81"/>
                  </a:cubicBezTo>
                  <a:cubicBezTo>
                    <a:pt x="128" y="79"/>
                    <a:pt x="137" y="77"/>
                    <a:pt x="145" y="77"/>
                  </a:cubicBezTo>
                  <a:cubicBezTo>
                    <a:pt x="155" y="77"/>
                    <a:pt x="164" y="80"/>
                    <a:pt x="171" y="84"/>
                  </a:cubicBezTo>
                  <a:cubicBezTo>
                    <a:pt x="177" y="89"/>
                    <a:pt x="177" y="89"/>
                    <a:pt x="177" y="89"/>
                  </a:cubicBezTo>
                  <a:cubicBezTo>
                    <a:pt x="177" y="88"/>
                    <a:pt x="177" y="88"/>
                    <a:pt x="177" y="88"/>
                  </a:cubicBezTo>
                  <a:cubicBezTo>
                    <a:pt x="220" y="83"/>
                    <a:pt x="220" y="83"/>
                    <a:pt x="220" y="83"/>
                  </a:cubicBezTo>
                  <a:cubicBezTo>
                    <a:pt x="221" y="82"/>
                    <a:pt x="223" y="82"/>
                    <a:pt x="224" y="82"/>
                  </a:cubicBezTo>
                  <a:cubicBezTo>
                    <a:pt x="225" y="75"/>
                    <a:pt x="222" y="68"/>
                    <a:pt x="215" y="64"/>
                  </a:cubicBezTo>
                  <a:cubicBezTo>
                    <a:pt x="124" y="6"/>
                    <a:pt x="124" y="6"/>
                    <a:pt x="124" y="6"/>
                  </a:cubicBezTo>
                  <a:cubicBezTo>
                    <a:pt x="114" y="0"/>
                    <a:pt x="102" y="2"/>
                    <a:pt x="97" y="11"/>
                  </a:cubicBezTo>
                  <a:cubicBezTo>
                    <a:pt x="71" y="51"/>
                    <a:pt x="71" y="51"/>
                    <a:pt x="71" y="51"/>
                  </a:cubicBezTo>
                  <a:cubicBezTo>
                    <a:pt x="85" y="61"/>
                    <a:pt x="85" y="61"/>
                    <a:pt x="85" y="61"/>
                  </a:cubicBezTo>
                  <a:cubicBezTo>
                    <a:pt x="11" y="77"/>
                    <a:pt x="11" y="77"/>
                    <a:pt x="11" y="77"/>
                  </a:cubicBezTo>
                  <a:cubicBezTo>
                    <a:pt x="8" y="78"/>
                    <a:pt x="5" y="80"/>
                    <a:pt x="3" y="83"/>
                  </a:cubicBezTo>
                  <a:cubicBezTo>
                    <a:pt x="1" y="86"/>
                    <a:pt x="0" y="89"/>
                    <a:pt x="1" y="92"/>
                  </a:cubicBezTo>
                  <a:cubicBezTo>
                    <a:pt x="2" y="98"/>
                    <a:pt x="8" y="102"/>
                    <a:pt x="14" y="102"/>
                  </a:cubicBezTo>
                  <a:cubicBezTo>
                    <a:pt x="15" y="102"/>
                    <a:pt x="16" y="102"/>
                    <a:pt x="17" y="102"/>
                  </a:cubicBezTo>
                  <a:cubicBezTo>
                    <a:pt x="47" y="95"/>
                    <a:pt x="47" y="95"/>
                    <a:pt x="47" y="95"/>
                  </a:cubicBezTo>
                  <a:lnTo>
                    <a:pt x="59"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grpSp>
      <p:grpSp>
        <p:nvGrpSpPr>
          <p:cNvPr id="48" name="Group 164"/>
          <p:cNvGrpSpPr/>
          <p:nvPr/>
        </p:nvGrpSpPr>
        <p:grpSpPr>
          <a:xfrm>
            <a:off x="7046077" y="2218175"/>
            <a:ext cx="437224" cy="472299"/>
            <a:chOff x="2251076" y="977901"/>
            <a:chExt cx="1147763" cy="1239838"/>
          </a:xfrm>
          <a:solidFill>
            <a:schemeClr val="bg1"/>
          </a:solidFill>
        </p:grpSpPr>
        <p:sp>
          <p:nvSpPr>
            <p:cNvPr id="49" name="Freeform 20"/>
            <p:cNvSpPr/>
            <p:nvPr/>
          </p:nvSpPr>
          <p:spPr bwMode="auto">
            <a:xfrm>
              <a:off x="2251076" y="977901"/>
              <a:ext cx="1147763" cy="1239838"/>
            </a:xfrm>
            <a:custGeom>
              <a:avLst/>
              <a:gdLst>
                <a:gd name="T0" fmla="*/ 153 w 305"/>
                <a:gd name="T1" fmla="*/ 25 h 329"/>
                <a:gd name="T2" fmla="*/ 305 w 305"/>
                <a:gd name="T3" fmla="*/ 177 h 329"/>
                <a:gd name="T4" fmla="*/ 153 w 305"/>
                <a:gd name="T5" fmla="*/ 329 h 329"/>
                <a:gd name="T6" fmla="*/ 0 w 305"/>
                <a:gd name="T7" fmla="*/ 177 h 329"/>
                <a:gd name="T8" fmla="*/ 127 w 305"/>
                <a:gd name="T9" fmla="*/ 304 h 329"/>
                <a:gd name="T10" fmla="*/ 254 w 305"/>
                <a:gd name="T11" fmla="*/ 177 h 329"/>
                <a:gd name="T12" fmla="*/ 127 w 305"/>
                <a:gd name="T13" fmla="*/ 50 h 329"/>
                <a:gd name="T14" fmla="*/ 97 w 305"/>
                <a:gd name="T15" fmla="*/ 79 h 329"/>
                <a:gd name="T16" fmla="*/ 89 w 305"/>
                <a:gd name="T17" fmla="*/ 17 h 329"/>
                <a:gd name="T18" fmla="*/ 181 w 305"/>
                <a:gd name="T19" fmla="*/ 0 h 329"/>
                <a:gd name="T20" fmla="*/ 153 w 305"/>
                <a:gd name="T21" fmla="*/ 25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329">
                  <a:moveTo>
                    <a:pt x="153" y="25"/>
                  </a:moveTo>
                  <a:cubicBezTo>
                    <a:pt x="237" y="25"/>
                    <a:pt x="305" y="93"/>
                    <a:pt x="305" y="177"/>
                  </a:cubicBezTo>
                  <a:cubicBezTo>
                    <a:pt x="305" y="261"/>
                    <a:pt x="237" y="329"/>
                    <a:pt x="153" y="329"/>
                  </a:cubicBezTo>
                  <a:cubicBezTo>
                    <a:pt x="69" y="329"/>
                    <a:pt x="0" y="261"/>
                    <a:pt x="0" y="177"/>
                  </a:cubicBezTo>
                  <a:cubicBezTo>
                    <a:pt x="0" y="247"/>
                    <a:pt x="57" y="304"/>
                    <a:pt x="127" y="304"/>
                  </a:cubicBezTo>
                  <a:cubicBezTo>
                    <a:pt x="197" y="304"/>
                    <a:pt x="254" y="247"/>
                    <a:pt x="254" y="177"/>
                  </a:cubicBezTo>
                  <a:cubicBezTo>
                    <a:pt x="254" y="107"/>
                    <a:pt x="197" y="50"/>
                    <a:pt x="127" y="50"/>
                  </a:cubicBezTo>
                  <a:cubicBezTo>
                    <a:pt x="97" y="79"/>
                    <a:pt x="97" y="79"/>
                    <a:pt x="97" y="79"/>
                  </a:cubicBezTo>
                  <a:cubicBezTo>
                    <a:pt x="89" y="17"/>
                    <a:pt x="89" y="17"/>
                    <a:pt x="89" y="17"/>
                  </a:cubicBezTo>
                  <a:cubicBezTo>
                    <a:pt x="181" y="0"/>
                    <a:pt x="181" y="0"/>
                    <a:pt x="181" y="0"/>
                  </a:cubicBezTo>
                  <a:lnTo>
                    <a:pt x="153"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0" name="Freeform 21"/>
            <p:cNvSpPr/>
            <p:nvPr/>
          </p:nvSpPr>
          <p:spPr bwMode="auto">
            <a:xfrm>
              <a:off x="2570163" y="1227138"/>
              <a:ext cx="7938" cy="0"/>
            </a:xfrm>
            <a:custGeom>
              <a:avLst/>
              <a:gdLst>
                <a:gd name="T0" fmla="*/ 2 w 2"/>
                <a:gd name="T1" fmla="*/ 0 w 2"/>
                <a:gd name="T2" fmla="*/ 2 w 2"/>
              </a:gdLst>
              <a:ahLst/>
              <a:cxnLst>
                <a:cxn ang="0">
                  <a:pos x="T0" y="0"/>
                </a:cxn>
                <a:cxn ang="0">
                  <a:pos x="T1" y="0"/>
                </a:cxn>
                <a:cxn ang="0">
                  <a:pos x="T2" y="0"/>
                </a:cxn>
              </a:cxnLst>
              <a:rect l="0" t="0" r="r" b="b"/>
              <a:pathLst>
                <a:path w="2">
                  <a:moveTo>
                    <a:pt x="2" y="0"/>
                  </a:moveTo>
                  <a:cubicBezTo>
                    <a:pt x="1" y="0"/>
                    <a:pt x="1" y="0"/>
                    <a:pt x="0" y="0"/>
                  </a:cubicBezTo>
                  <a:cubicBezTo>
                    <a:pt x="1" y="0"/>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1" name="Freeform 22"/>
            <p:cNvSpPr/>
            <p:nvPr/>
          </p:nvSpPr>
          <p:spPr bwMode="auto">
            <a:xfrm>
              <a:off x="2687638" y="1227138"/>
              <a:ext cx="93663" cy="17463"/>
            </a:xfrm>
            <a:custGeom>
              <a:avLst/>
              <a:gdLst>
                <a:gd name="T0" fmla="*/ 0 w 25"/>
                <a:gd name="T1" fmla="*/ 5 h 5"/>
                <a:gd name="T2" fmla="*/ 25 w 25"/>
                <a:gd name="T3" fmla="*/ 1 h 5"/>
                <a:gd name="T4" fmla="*/ 21 w 25"/>
                <a:gd name="T5" fmla="*/ 0 h 5"/>
                <a:gd name="T6" fmla="*/ 2 w 25"/>
                <a:gd name="T7" fmla="*/ 3 h 5"/>
                <a:gd name="T8" fmla="*/ 0 w 25"/>
                <a:gd name="T9" fmla="*/ 5 h 5"/>
              </a:gdLst>
              <a:ahLst/>
              <a:cxnLst>
                <a:cxn ang="0">
                  <a:pos x="T0" y="T1"/>
                </a:cxn>
                <a:cxn ang="0">
                  <a:pos x="T2" y="T3"/>
                </a:cxn>
                <a:cxn ang="0">
                  <a:pos x="T4" y="T5"/>
                </a:cxn>
                <a:cxn ang="0">
                  <a:pos x="T6" y="T7"/>
                </a:cxn>
                <a:cxn ang="0">
                  <a:pos x="T8" y="T9"/>
                </a:cxn>
              </a:cxnLst>
              <a:rect l="0" t="0" r="r" b="b"/>
              <a:pathLst>
                <a:path w="25" h="5">
                  <a:moveTo>
                    <a:pt x="0" y="5"/>
                  </a:moveTo>
                  <a:cubicBezTo>
                    <a:pt x="9" y="3"/>
                    <a:pt x="18" y="2"/>
                    <a:pt x="25" y="1"/>
                  </a:cubicBezTo>
                  <a:cubicBezTo>
                    <a:pt x="24" y="1"/>
                    <a:pt x="22" y="1"/>
                    <a:pt x="21" y="0"/>
                  </a:cubicBezTo>
                  <a:cubicBezTo>
                    <a:pt x="15" y="1"/>
                    <a:pt x="9" y="1"/>
                    <a:pt x="2" y="3"/>
                  </a:cubicBezTo>
                  <a:cubicBezTo>
                    <a:pt x="2" y="3"/>
                    <a:pt x="1" y="4"/>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2" name="Freeform 23"/>
            <p:cNvSpPr/>
            <p:nvPr/>
          </p:nvSpPr>
          <p:spPr bwMode="auto">
            <a:xfrm>
              <a:off x="2270126" y="1633538"/>
              <a:ext cx="0" cy="11113"/>
            </a:xfrm>
            <a:custGeom>
              <a:avLst/>
              <a:gdLst>
                <a:gd name="T0" fmla="*/ 3 h 3"/>
                <a:gd name="T1" fmla="*/ 0 h 3"/>
                <a:gd name="T2" fmla="*/ 3 h 3"/>
                <a:gd name="T3" fmla="*/ 3 h 3"/>
              </a:gdLst>
              <a:ahLst/>
              <a:cxnLst>
                <a:cxn ang="0">
                  <a:pos x="0" y="T0"/>
                </a:cxn>
                <a:cxn ang="0">
                  <a:pos x="0" y="T1"/>
                </a:cxn>
                <a:cxn ang="0">
                  <a:pos x="0" y="T2"/>
                </a:cxn>
                <a:cxn ang="0">
                  <a:pos x="0" y="T3"/>
                </a:cxn>
              </a:cxnLst>
              <a:rect l="0" t="0" r="r" b="b"/>
              <a:pathLst>
                <a:path h="3">
                  <a:moveTo>
                    <a:pt x="0" y="3"/>
                  </a:moveTo>
                  <a:cubicBezTo>
                    <a:pt x="0" y="2"/>
                    <a:pt x="0" y="1"/>
                    <a:pt x="0" y="0"/>
                  </a:cubicBezTo>
                  <a:cubicBezTo>
                    <a:pt x="0" y="1"/>
                    <a:pt x="0" y="2"/>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3" name="Freeform 24"/>
            <p:cNvSpPr/>
            <p:nvPr/>
          </p:nvSpPr>
          <p:spPr bwMode="auto">
            <a:xfrm>
              <a:off x="2270126" y="1622426"/>
              <a:ext cx="0" cy="22225"/>
            </a:xfrm>
            <a:custGeom>
              <a:avLst/>
              <a:gdLst>
                <a:gd name="T0" fmla="*/ 3 h 6"/>
                <a:gd name="T1" fmla="*/ 0 h 6"/>
                <a:gd name="T2" fmla="*/ 6 h 6"/>
                <a:gd name="T3" fmla="*/ 6 h 6"/>
                <a:gd name="T4" fmla="*/ 3 h 6"/>
              </a:gdLst>
              <a:ahLst/>
              <a:cxnLst>
                <a:cxn ang="0">
                  <a:pos x="0" y="T0"/>
                </a:cxn>
                <a:cxn ang="0">
                  <a:pos x="0" y="T1"/>
                </a:cxn>
                <a:cxn ang="0">
                  <a:pos x="0" y="T2"/>
                </a:cxn>
                <a:cxn ang="0">
                  <a:pos x="0" y="T3"/>
                </a:cxn>
                <a:cxn ang="0">
                  <a:pos x="0" y="T4"/>
                </a:cxn>
              </a:cxnLst>
              <a:rect l="0" t="0" r="r" b="b"/>
              <a:pathLst>
                <a:path h="6">
                  <a:moveTo>
                    <a:pt x="0" y="3"/>
                  </a:moveTo>
                  <a:cubicBezTo>
                    <a:pt x="0" y="2"/>
                    <a:pt x="0" y="1"/>
                    <a:pt x="0" y="0"/>
                  </a:cubicBezTo>
                  <a:cubicBezTo>
                    <a:pt x="0" y="2"/>
                    <a:pt x="0" y="4"/>
                    <a:pt x="0" y="6"/>
                  </a:cubicBezTo>
                  <a:cubicBezTo>
                    <a:pt x="0" y="6"/>
                    <a:pt x="0" y="6"/>
                    <a:pt x="0" y="6"/>
                  </a:cubicBezTo>
                  <a:cubicBezTo>
                    <a:pt x="0" y="5"/>
                    <a:pt x="0" y="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4" name="Freeform 25"/>
            <p:cNvSpPr/>
            <p:nvPr/>
          </p:nvSpPr>
          <p:spPr bwMode="auto">
            <a:xfrm>
              <a:off x="2270126" y="1581151"/>
              <a:ext cx="3175" cy="33338"/>
            </a:xfrm>
            <a:custGeom>
              <a:avLst/>
              <a:gdLst>
                <a:gd name="T0" fmla="*/ 0 w 1"/>
                <a:gd name="T1" fmla="*/ 4 h 9"/>
                <a:gd name="T2" fmla="*/ 0 w 1"/>
                <a:gd name="T3" fmla="*/ 6 h 9"/>
                <a:gd name="T4" fmla="*/ 0 w 1"/>
                <a:gd name="T5" fmla="*/ 7 h 9"/>
                <a:gd name="T6" fmla="*/ 0 w 1"/>
                <a:gd name="T7" fmla="*/ 8 h 9"/>
                <a:gd name="T8" fmla="*/ 0 w 1"/>
                <a:gd name="T9" fmla="*/ 9 h 9"/>
                <a:gd name="T10" fmla="*/ 0 w 1"/>
                <a:gd name="T11" fmla="*/ 8 h 9"/>
                <a:gd name="T12" fmla="*/ 0 w 1"/>
                <a:gd name="T13" fmla="*/ 4 h 9"/>
                <a:gd name="T14" fmla="*/ 1 w 1"/>
                <a:gd name="T15" fmla="*/ 0 h 9"/>
                <a:gd name="T16" fmla="*/ 0 w 1"/>
                <a:gd name="T17"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 h="9">
                  <a:moveTo>
                    <a:pt x="0" y="4"/>
                  </a:moveTo>
                  <a:cubicBezTo>
                    <a:pt x="0" y="6"/>
                    <a:pt x="0" y="6"/>
                    <a:pt x="0" y="6"/>
                  </a:cubicBezTo>
                  <a:cubicBezTo>
                    <a:pt x="0" y="7"/>
                    <a:pt x="0" y="7"/>
                    <a:pt x="0" y="7"/>
                  </a:cubicBezTo>
                  <a:cubicBezTo>
                    <a:pt x="0" y="7"/>
                    <a:pt x="0" y="8"/>
                    <a:pt x="0" y="8"/>
                  </a:cubicBezTo>
                  <a:cubicBezTo>
                    <a:pt x="0" y="8"/>
                    <a:pt x="0" y="9"/>
                    <a:pt x="0" y="9"/>
                  </a:cubicBezTo>
                  <a:cubicBezTo>
                    <a:pt x="0" y="9"/>
                    <a:pt x="0" y="8"/>
                    <a:pt x="0" y="8"/>
                  </a:cubicBezTo>
                  <a:cubicBezTo>
                    <a:pt x="0" y="7"/>
                    <a:pt x="0" y="5"/>
                    <a:pt x="0" y="4"/>
                  </a:cubicBezTo>
                  <a:cubicBezTo>
                    <a:pt x="1" y="3"/>
                    <a:pt x="1" y="1"/>
                    <a:pt x="1" y="0"/>
                  </a:cubicBezTo>
                  <a:cubicBezTo>
                    <a:pt x="1" y="1"/>
                    <a:pt x="0" y="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5" name="Freeform 26"/>
            <p:cNvSpPr/>
            <p:nvPr/>
          </p:nvSpPr>
          <p:spPr bwMode="auto">
            <a:xfrm>
              <a:off x="2563813" y="1227138"/>
              <a:ext cx="14288" cy="3175"/>
            </a:xfrm>
            <a:custGeom>
              <a:avLst/>
              <a:gdLst>
                <a:gd name="T0" fmla="*/ 4 w 4"/>
                <a:gd name="T1" fmla="*/ 0 h 1"/>
                <a:gd name="T2" fmla="*/ 0 w 4"/>
                <a:gd name="T3" fmla="*/ 1 h 1"/>
                <a:gd name="T4" fmla="*/ 2 w 4"/>
                <a:gd name="T5" fmla="*/ 0 h 1"/>
                <a:gd name="T6" fmla="*/ 4 w 4"/>
                <a:gd name="T7" fmla="*/ 0 h 1"/>
              </a:gdLst>
              <a:ahLst/>
              <a:cxnLst>
                <a:cxn ang="0">
                  <a:pos x="T0" y="T1"/>
                </a:cxn>
                <a:cxn ang="0">
                  <a:pos x="T2" y="T3"/>
                </a:cxn>
                <a:cxn ang="0">
                  <a:pos x="T4" y="T5"/>
                </a:cxn>
                <a:cxn ang="0">
                  <a:pos x="T6" y="T7"/>
                </a:cxn>
              </a:cxnLst>
              <a:rect l="0" t="0" r="r" b="b"/>
              <a:pathLst>
                <a:path w="4" h="1">
                  <a:moveTo>
                    <a:pt x="4" y="0"/>
                  </a:moveTo>
                  <a:cubicBezTo>
                    <a:pt x="0" y="1"/>
                    <a:pt x="0" y="1"/>
                    <a:pt x="0" y="1"/>
                  </a:cubicBezTo>
                  <a:cubicBezTo>
                    <a:pt x="1" y="1"/>
                    <a:pt x="2" y="0"/>
                    <a:pt x="2" y="0"/>
                  </a:cubicBezTo>
                  <a:cubicBezTo>
                    <a:pt x="3" y="0"/>
                    <a:pt x="3" y="0"/>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6" name="Freeform 27"/>
            <p:cNvSpPr/>
            <p:nvPr/>
          </p:nvSpPr>
          <p:spPr bwMode="auto">
            <a:xfrm>
              <a:off x="2311401" y="1422401"/>
              <a:ext cx="19050" cy="33338"/>
            </a:xfrm>
            <a:custGeom>
              <a:avLst/>
              <a:gdLst>
                <a:gd name="T0" fmla="*/ 1 w 5"/>
                <a:gd name="T1" fmla="*/ 7 h 9"/>
                <a:gd name="T2" fmla="*/ 0 w 5"/>
                <a:gd name="T3" fmla="*/ 9 h 9"/>
                <a:gd name="T4" fmla="*/ 2 w 5"/>
                <a:gd name="T5" fmla="*/ 5 h 9"/>
                <a:gd name="T6" fmla="*/ 5 w 5"/>
                <a:gd name="T7" fmla="*/ 0 h 9"/>
                <a:gd name="T8" fmla="*/ 1 w 5"/>
                <a:gd name="T9" fmla="*/ 7 h 9"/>
              </a:gdLst>
              <a:ahLst/>
              <a:cxnLst>
                <a:cxn ang="0">
                  <a:pos x="T0" y="T1"/>
                </a:cxn>
                <a:cxn ang="0">
                  <a:pos x="T2" y="T3"/>
                </a:cxn>
                <a:cxn ang="0">
                  <a:pos x="T4" y="T5"/>
                </a:cxn>
                <a:cxn ang="0">
                  <a:pos x="T6" y="T7"/>
                </a:cxn>
                <a:cxn ang="0">
                  <a:pos x="T8" y="T9"/>
                </a:cxn>
              </a:cxnLst>
              <a:rect l="0" t="0" r="r" b="b"/>
              <a:pathLst>
                <a:path w="5" h="9">
                  <a:moveTo>
                    <a:pt x="1" y="7"/>
                  </a:moveTo>
                  <a:cubicBezTo>
                    <a:pt x="0" y="9"/>
                    <a:pt x="0" y="9"/>
                    <a:pt x="0" y="9"/>
                  </a:cubicBezTo>
                  <a:cubicBezTo>
                    <a:pt x="1" y="8"/>
                    <a:pt x="1" y="6"/>
                    <a:pt x="2" y="5"/>
                  </a:cubicBezTo>
                  <a:cubicBezTo>
                    <a:pt x="3" y="3"/>
                    <a:pt x="4" y="2"/>
                    <a:pt x="5" y="0"/>
                  </a:cubicBezTo>
                  <a:cubicBezTo>
                    <a:pt x="4" y="2"/>
                    <a:pt x="2" y="4"/>
                    <a:pt x="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7" name="Freeform 28"/>
            <p:cNvSpPr/>
            <p:nvPr/>
          </p:nvSpPr>
          <p:spPr bwMode="auto">
            <a:xfrm>
              <a:off x="2336801" y="1381126"/>
              <a:ext cx="19050" cy="30163"/>
            </a:xfrm>
            <a:custGeom>
              <a:avLst/>
              <a:gdLst>
                <a:gd name="T0" fmla="*/ 5 w 5"/>
                <a:gd name="T1" fmla="*/ 0 h 8"/>
                <a:gd name="T2" fmla="*/ 3 w 5"/>
                <a:gd name="T3" fmla="*/ 4 h 8"/>
                <a:gd name="T4" fmla="*/ 2 w 5"/>
                <a:gd name="T5" fmla="*/ 4 h 8"/>
                <a:gd name="T6" fmla="*/ 0 w 5"/>
                <a:gd name="T7" fmla="*/ 8 h 8"/>
                <a:gd name="T8" fmla="*/ 3 w 5"/>
                <a:gd name="T9" fmla="*/ 3 h 8"/>
                <a:gd name="T10" fmla="*/ 5 w 5"/>
                <a:gd name="T11" fmla="*/ 0 h 8"/>
              </a:gdLst>
              <a:ahLst/>
              <a:cxnLst>
                <a:cxn ang="0">
                  <a:pos x="T0" y="T1"/>
                </a:cxn>
                <a:cxn ang="0">
                  <a:pos x="T2" y="T3"/>
                </a:cxn>
                <a:cxn ang="0">
                  <a:pos x="T4" y="T5"/>
                </a:cxn>
                <a:cxn ang="0">
                  <a:pos x="T6" y="T7"/>
                </a:cxn>
                <a:cxn ang="0">
                  <a:pos x="T8" y="T9"/>
                </a:cxn>
                <a:cxn ang="0">
                  <a:pos x="T10" y="T11"/>
                </a:cxn>
              </a:cxnLst>
              <a:rect l="0" t="0" r="r" b="b"/>
              <a:pathLst>
                <a:path w="5" h="8">
                  <a:moveTo>
                    <a:pt x="5" y="0"/>
                  </a:moveTo>
                  <a:cubicBezTo>
                    <a:pt x="3" y="4"/>
                    <a:pt x="3" y="4"/>
                    <a:pt x="3" y="4"/>
                  </a:cubicBezTo>
                  <a:cubicBezTo>
                    <a:pt x="2" y="4"/>
                    <a:pt x="2" y="4"/>
                    <a:pt x="2" y="4"/>
                  </a:cubicBezTo>
                  <a:cubicBezTo>
                    <a:pt x="1" y="6"/>
                    <a:pt x="0" y="7"/>
                    <a:pt x="0" y="8"/>
                  </a:cubicBezTo>
                  <a:cubicBezTo>
                    <a:pt x="1" y="7"/>
                    <a:pt x="2" y="5"/>
                    <a:pt x="3" y="3"/>
                  </a:cubicBezTo>
                  <a:cubicBezTo>
                    <a:pt x="4" y="2"/>
                    <a:pt x="5" y="1"/>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8" name="Freeform 29"/>
            <p:cNvSpPr/>
            <p:nvPr/>
          </p:nvSpPr>
          <p:spPr bwMode="auto">
            <a:xfrm>
              <a:off x="2446338" y="1279526"/>
              <a:ext cx="15875" cy="14288"/>
            </a:xfrm>
            <a:custGeom>
              <a:avLst/>
              <a:gdLst>
                <a:gd name="T0" fmla="*/ 4 w 4"/>
                <a:gd name="T1" fmla="*/ 0 h 4"/>
                <a:gd name="T2" fmla="*/ 1 w 4"/>
                <a:gd name="T3" fmla="*/ 3 h 4"/>
                <a:gd name="T4" fmla="*/ 0 w 4"/>
                <a:gd name="T5" fmla="*/ 4 h 4"/>
                <a:gd name="T6" fmla="*/ 3 w 4"/>
                <a:gd name="T7" fmla="*/ 1 h 4"/>
                <a:gd name="T8" fmla="*/ 4 w 4"/>
                <a:gd name="T9" fmla="*/ 0 h 4"/>
              </a:gdLst>
              <a:ahLst/>
              <a:cxnLst>
                <a:cxn ang="0">
                  <a:pos x="T0" y="T1"/>
                </a:cxn>
                <a:cxn ang="0">
                  <a:pos x="T2" y="T3"/>
                </a:cxn>
                <a:cxn ang="0">
                  <a:pos x="T4" y="T5"/>
                </a:cxn>
                <a:cxn ang="0">
                  <a:pos x="T6" y="T7"/>
                </a:cxn>
                <a:cxn ang="0">
                  <a:pos x="T8" y="T9"/>
                </a:cxn>
              </a:cxnLst>
              <a:rect l="0" t="0" r="r" b="b"/>
              <a:pathLst>
                <a:path w="4" h="4">
                  <a:moveTo>
                    <a:pt x="4" y="0"/>
                  </a:moveTo>
                  <a:cubicBezTo>
                    <a:pt x="1" y="3"/>
                    <a:pt x="1" y="3"/>
                    <a:pt x="1" y="3"/>
                  </a:cubicBezTo>
                  <a:cubicBezTo>
                    <a:pt x="0" y="3"/>
                    <a:pt x="0" y="3"/>
                    <a:pt x="0" y="4"/>
                  </a:cubicBezTo>
                  <a:cubicBezTo>
                    <a:pt x="1" y="3"/>
                    <a:pt x="2" y="2"/>
                    <a:pt x="3" y="1"/>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59" name="Freeform 30"/>
            <p:cNvSpPr/>
            <p:nvPr/>
          </p:nvSpPr>
          <p:spPr bwMode="auto">
            <a:xfrm>
              <a:off x="2382838" y="1885951"/>
              <a:ext cx="112713" cy="142875"/>
            </a:xfrm>
            <a:custGeom>
              <a:avLst/>
              <a:gdLst>
                <a:gd name="T0" fmla="*/ 26 w 30"/>
                <a:gd name="T1" fmla="*/ 36 h 38"/>
                <a:gd name="T2" fmla="*/ 30 w 30"/>
                <a:gd name="T3" fmla="*/ 38 h 38"/>
                <a:gd name="T4" fmla="*/ 20 w 30"/>
                <a:gd name="T5" fmla="*/ 14 h 38"/>
                <a:gd name="T6" fmla="*/ 0 w 30"/>
                <a:gd name="T7" fmla="*/ 0 h 38"/>
                <a:gd name="T8" fmla="*/ 6 w 30"/>
                <a:gd name="T9" fmla="*/ 20 h 38"/>
                <a:gd name="T10" fmla="*/ 26 w 30"/>
                <a:gd name="T11" fmla="*/ 36 h 38"/>
              </a:gdLst>
              <a:ahLst/>
              <a:cxnLst>
                <a:cxn ang="0">
                  <a:pos x="T0" y="T1"/>
                </a:cxn>
                <a:cxn ang="0">
                  <a:pos x="T2" y="T3"/>
                </a:cxn>
                <a:cxn ang="0">
                  <a:pos x="T4" y="T5"/>
                </a:cxn>
                <a:cxn ang="0">
                  <a:pos x="T6" y="T7"/>
                </a:cxn>
                <a:cxn ang="0">
                  <a:pos x="T8" y="T9"/>
                </a:cxn>
                <a:cxn ang="0">
                  <a:pos x="T10" y="T11"/>
                </a:cxn>
              </a:cxnLst>
              <a:rect l="0" t="0" r="r" b="b"/>
              <a:pathLst>
                <a:path w="30" h="38">
                  <a:moveTo>
                    <a:pt x="26" y="36"/>
                  </a:moveTo>
                  <a:cubicBezTo>
                    <a:pt x="27" y="36"/>
                    <a:pt x="29" y="37"/>
                    <a:pt x="30" y="38"/>
                  </a:cubicBezTo>
                  <a:cubicBezTo>
                    <a:pt x="24" y="32"/>
                    <a:pt x="20" y="24"/>
                    <a:pt x="20" y="14"/>
                  </a:cubicBezTo>
                  <a:cubicBezTo>
                    <a:pt x="13" y="10"/>
                    <a:pt x="6" y="5"/>
                    <a:pt x="0" y="0"/>
                  </a:cubicBezTo>
                  <a:cubicBezTo>
                    <a:pt x="0" y="8"/>
                    <a:pt x="2" y="14"/>
                    <a:pt x="6" y="20"/>
                  </a:cubicBezTo>
                  <a:cubicBezTo>
                    <a:pt x="12" y="26"/>
                    <a:pt x="18" y="31"/>
                    <a:pt x="26"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0" name="Freeform 31"/>
            <p:cNvSpPr/>
            <p:nvPr/>
          </p:nvSpPr>
          <p:spPr bwMode="auto">
            <a:xfrm>
              <a:off x="2517776" y="2039938"/>
              <a:ext cx="120650" cy="42863"/>
            </a:xfrm>
            <a:custGeom>
              <a:avLst/>
              <a:gdLst>
                <a:gd name="T0" fmla="*/ 21 w 32"/>
                <a:gd name="T1" fmla="*/ 5 h 11"/>
                <a:gd name="T2" fmla="*/ 0 w 32"/>
                <a:gd name="T3" fmla="*/ 0 h 11"/>
                <a:gd name="T4" fmla="*/ 0 w 32"/>
                <a:gd name="T5" fmla="*/ 0 h 11"/>
                <a:gd name="T6" fmla="*/ 32 w 32"/>
                <a:gd name="T7" fmla="*/ 11 h 11"/>
                <a:gd name="T8" fmla="*/ 21 w 32"/>
                <a:gd name="T9" fmla="*/ 5 h 11"/>
              </a:gdLst>
              <a:ahLst/>
              <a:cxnLst>
                <a:cxn ang="0">
                  <a:pos x="T0" y="T1"/>
                </a:cxn>
                <a:cxn ang="0">
                  <a:pos x="T2" y="T3"/>
                </a:cxn>
                <a:cxn ang="0">
                  <a:pos x="T4" y="T5"/>
                </a:cxn>
                <a:cxn ang="0">
                  <a:pos x="T6" y="T7"/>
                </a:cxn>
                <a:cxn ang="0">
                  <a:pos x="T8" y="T9"/>
                </a:cxn>
              </a:cxnLst>
              <a:rect l="0" t="0" r="r" b="b"/>
              <a:pathLst>
                <a:path w="32" h="11">
                  <a:moveTo>
                    <a:pt x="21" y="5"/>
                  </a:moveTo>
                  <a:cubicBezTo>
                    <a:pt x="14" y="4"/>
                    <a:pt x="6" y="3"/>
                    <a:pt x="0" y="0"/>
                  </a:cubicBezTo>
                  <a:cubicBezTo>
                    <a:pt x="0" y="0"/>
                    <a:pt x="0" y="0"/>
                    <a:pt x="0" y="0"/>
                  </a:cubicBezTo>
                  <a:cubicBezTo>
                    <a:pt x="10" y="5"/>
                    <a:pt x="21" y="9"/>
                    <a:pt x="32" y="11"/>
                  </a:cubicBezTo>
                  <a:cubicBezTo>
                    <a:pt x="28" y="9"/>
                    <a:pt x="24" y="7"/>
                    <a:pt x="2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1" name="Freeform 32"/>
            <p:cNvSpPr/>
            <p:nvPr/>
          </p:nvSpPr>
          <p:spPr bwMode="auto">
            <a:xfrm>
              <a:off x="2886076" y="1938338"/>
              <a:ext cx="84138" cy="34925"/>
            </a:xfrm>
            <a:custGeom>
              <a:avLst/>
              <a:gdLst>
                <a:gd name="T0" fmla="*/ 19 w 22"/>
                <a:gd name="T1" fmla="*/ 8 h 9"/>
                <a:gd name="T2" fmla="*/ 22 w 22"/>
                <a:gd name="T3" fmla="*/ 0 h 9"/>
                <a:gd name="T4" fmla="*/ 0 w 22"/>
                <a:gd name="T5" fmla="*/ 9 h 9"/>
                <a:gd name="T6" fmla="*/ 19 w 22"/>
                <a:gd name="T7" fmla="*/ 8 h 9"/>
              </a:gdLst>
              <a:ahLst/>
              <a:cxnLst>
                <a:cxn ang="0">
                  <a:pos x="T0" y="T1"/>
                </a:cxn>
                <a:cxn ang="0">
                  <a:pos x="T2" y="T3"/>
                </a:cxn>
                <a:cxn ang="0">
                  <a:pos x="T4" y="T5"/>
                </a:cxn>
                <a:cxn ang="0">
                  <a:pos x="T6" y="T7"/>
                </a:cxn>
              </a:cxnLst>
              <a:rect l="0" t="0" r="r" b="b"/>
              <a:pathLst>
                <a:path w="22" h="9">
                  <a:moveTo>
                    <a:pt x="19" y="8"/>
                  </a:moveTo>
                  <a:cubicBezTo>
                    <a:pt x="21" y="5"/>
                    <a:pt x="22" y="2"/>
                    <a:pt x="22" y="0"/>
                  </a:cubicBezTo>
                  <a:cubicBezTo>
                    <a:pt x="16" y="3"/>
                    <a:pt x="8" y="6"/>
                    <a:pt x="0" y="9"/>
                  </a:cubicBezTo>
                  <a:cubicBezTo>
                    <a:pt x="7" y="9"/>
                    <a:pt x="13" y="9"/>
                    <a:pt x="19"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2" name="Freeform 33"/>
            <p:cNvSpPr/>
            <p:nvPr/>
          </p:nvSpPr>
          <p:spPr bwMode="auto">
            <a:xfrm>
              <a:off x="3048001" y="1828801"/>
              <a:ext cx="49213" cy="84138"/>
            </a:xfrm>
            <a:custGeom>
              <a:avLst/>
              <a:gdLst>
                <a:gd name="T0" fmla="*/ 4 w 13"/>
                <a:gd name="T1" fmla="*/ 11 h 22"/>
                <a:gd name="T2" fmla="*/ 0 w 13"/>
                <a:gd name="T3" fmla="*/ 22 h 22"/>
                <a:gd name="T4" fmla="*/ 13 w 13"/>
                <a:gd name="T5" fmla="*/ 0 h 22"/>
                <a:gd name="T6" fmla="*/ 4 w 13"/>
                <a:gd name="T7" fmla="*/ 11 h 22"/>
              </a:gdLst>
              <a:ahLst/>
              <a:cxnLst>
                <a:cxn ang="0">
                  <a:pos x="T0" y="T1"/>
                </a:cxn>
                <a:cxn ang="0">
                  <a:pos x="T2" y="T3"/>
                </a:cxn>
                <a:cxn ang="0">
                  <a:pos x="T4" y="T5"/>
                </a:cxn>
                <a:cxn ang="0">
                  <a:pos x="T6" y="T7"/>
                </a:cxn>
              </a:cxnLst>
              <a:rect l="0" t="0" r="r" b="b"/>
              <a:pathLst>
                <a:path w="13" h="22">
                  <a:moveTo>
                    <a:pt x="4" y="11"/>
                  </a:moveTo>
                  <a:cubicBezTo>
                    <a:pt x="3" y="15"/>
                    <a:pt x="2" y="18"/>
                    <a:pt x="0" y="22"/>
                  </a:cubicBezTo>
                  <a:cubicBezTo>
                    <a:pt x="5" y="15"/>
                    <a:pt x="10" y="8"/>
                    <a:pt x="13" y="0"/>
                  </a:cubicBezTo>
                  <a:cubicBezTo>
                    <a:pt x="11" y="4"/>
                    <a:pt x="7" y="8"/>
                    <a:pt x="4"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3" name="Freeform 34"/>
            <p:cNvSpPr/>
            <p:nvPr/>
          </p:nvSpPr>
          <p:spPr bwMode="auto">
            <a:xfrm>
              <a:off x="2984501" y="1463676"/>
              <a:ext cx="120650" cy="136525"/>
            </a:xfrm>
            <a:custGeom>
              <a:avLst/>
              <a:gdLst>
                <a:gd name="T0" fmla="*/ 32 w 32"/>
                <a:gd name="T1" fmla="*/ 36 h 36"/>
                <a:gd name="T2" fmla="*/ 31 w 32"/>
                <a:gd name="T3" fmla="*/ 12 h 36"/>
                <a:gd name="T4" fmla="*/ 0 w 32"/>
                <a:gd name="T5" fmla="*/ 0 h 36"/>
                <a:gd name="T6" fmla="*/ 4 w 32"/>
                <a:gd name="T7" fmla="*/ 26 h 36"/>
                <a:gd name="T8" fmla="*/ 32 w 32"/>
                <a:gd name="T9" fmla="*/ 36 h 36"/>
              </a:gdLst>
              <a:ahLst/>
              <a:cxnLst>
                <a:cxn ang="0">
                  <a:pos x="T0" y="T1"/>
                </a:cxn>
                <a:cxn ang="0">
                  <a:pos x="T2" y="T3"/>
                </a:cxn>
                <a:cxn ang="0">
                  <a:pos x="T4" y="T5"/>
                </a:cxn>
                <a:cxn ang="0">
                  <a:pos x="T6" y="T7"/>
                </a:cxn>
                <a:cxn ang="0">
                  <a:pos x="T8" y="T9"/>
                </a:cxn>
              </a:cxnLst>
              <a:rect l="0" t="0" r="r" b="b"/>
              <a:pathLst>
                <a:path w="32" h="36">
                  <a:moveTo>
                    <a:pt x="32" y="36"/>
                  </a:moveTo>
                  <a:cubicBezTo>
                    <a:pt x="32" y="28"/>
                    <a:pt x="32" y="20"/>
                    <a:pt x="31" y="12"/>
                  </a:cubicBezTo>
                  <a:cubicBezTo>
                    <a:pt x="23" y="6"/>
                    <a:pt x="13" y="2"/>
                    <a:pt x="0" y="0"/>
                  </a:cubicBezTo>
                  <a:cubicBezTo>
                    <a:pt x="2" y="9"/>
                    <a:pt x="3" y="17"/>
                    <a:pt x="4" y="26"/>
                  </a:cubicBezTo>
                  <a:cubicBezTo>
                    <a:pt x="15" y="27"/>
                    <a:pt x="25" y="30"/>
                    <a:pt x="3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4" name="Freeform 35"/>
            <p:cNvSpPr/>
            <p:nvPr/>
          </p:nvSpPr>
          <p:spPr bwMode="auto">
            <a:xfrm>
              <a:off x="2314576" y="1811338"/>
              <a:ext cx="79375" cy="138113"/>
            </a:xfrm>
            <a:custGeom>
              <a:avLst/>
              <a:gdLst>
                <a:gd name="T0" fmla="*/ 16 w 21"/>
                <a:gd name="T1" fmla="*/ 18 h 37"/>
                <a:gd name="T2" fmla="*/ 0 w 21"/>
                <a:gd name="T3" fmla="*/ 0 h 37"/>
                <a:gd name="T4" fmla="*/ 1 w 21"/>
                <a:gd name="T5" fmla="*/ 10 h 37"/>
                <a:gd name="T6" fmla="*/ 21 w 21"/>
                <a:gd name="T7" fmla="*/ 37 h 37"/>
                <a:gd name="T8" fmla="*/ 16 w 21"/>
                <a:gd name="T9" fmla="*/ 18 h 37"/>
              </a:gdLst>
              <a:ahLst/>
              <a:cxnLst>
                <a:cxn ang="0">
                  <a:pos x="T0" y="T1"/>
                </a:cxn>
                <a:cxn ang="0">
                  <a:pos x="T2" y="T3"/>
                </a:cxn>
                <a:cxn ang="0">
                  <a:pos x="T4" y="T5"/>
                </a:cxn>
                <a:cxn ang="0">
                  <a:pos x="T6" y="T7"/>
                </a:cxn>
                <a:cxn ang="0">
                  <a:pos x="T8" y="T9"/>
                </a:cxn>
              </a:cxnLst>
              <a:rect l="0" t="0" r="r" b="b"/>
              <a:pathLst>
                <a:path w="21" h="37">
                  <a:moveTo>
                    <a:pt x="16" y="18"/>
                  </a:moveTo>
                  <a:cubicBezTo>
                    <a:pt x="10" y="12"/>
                    <a:pt x="5" y="6"/>
                    <a:pt x="0" y="0"/>
                  </a:cubicBezTo>
                  <a:cubicBezTo>
                    <a:pt x="0" y="3"/>
                    <a:pt x="1" y="6"/>
                    <a:pt x="1" y="10"/>
                  </a:cubicBezTo>
                  <a:cubicBezTo>
                    <a:pt x="7" y="20"/>
                    <a:pt x="13" y="29"/>
                    <a:pt x="21" y="37"/>
                  </a:cubicBezTo>
                  <a:cubicBezTo>
                    <a:pt x="17" y="31"/>
                    <a:pt x="16" y="25"/>
                    <a:pt x="1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5" name="Freeform 36"/>
            <p:cNvSpPr/>
            <p:nvPr/>
          </p:nvSpPr>
          <p:spPr bwMode="auto">
            <a:xfrm>
              <a:off x="2608263" y="2055813"/>
              <a:ext cx="150813" cy="30163"/>
            </a:xfrm>
            <a:custGeom>
              <a:avLst/>
              <a:gdLst>
                <a:gd name="T0" fmla="*/ 31 w 40"/>
                <a:gd name="T1" fmla="*/ 8 h 8"/>
                <a:gd name="T2" fmla="*/ 33 w 40"/>
                <a:gd name="T3" fmla="*/ 8 h 8"/>
                <a:gd name="T4" fmla="*/ 40 w 40"/>
                <a:gd name="T5" fmla="*/ 6 h 8"/>
                <a:gd name="T6" fmla="*/ 23 w 40"/>
                <a:gd name="T7" fmla="*/ 0 h 8"/>
                <a:gd name="T8" fmla="*/ 0 w 40"/>
                <a:gd name="T9" fmla="*/ 1 h 8"/>
                <a:gd name="T10" fmla="*/ 13 w 40"/>
                <a:gd name="T11" fmla="*/ 7 h 8"/>
                <a:gd name="T12" fmla="*/ 31 w 40"/>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40" h="8">
                  <a:moveTo>
                    <a:pt x="31" y="8"/>
                  </a:moveTo>
                  <a:cubicBezTo>
                    <a:pt x="32" y="8"/>
                    <a:pt x="32" y="8"/>
                    <a:pt x="33" y="8"/>
                  </a:cubicBezTo>
                  <a:cubicBezTo>
                    <a:pt x="34" y="7"/>
                    <a:pt x="36" y="7"/>
                    <a:pt x="40" y="6"/>
                  </a:cubicBezTo>
                  <a:cubicBezTo>
                    <a:pt x="33" y="5"/>
                    <a:pt x="27" y="3"/>
                    <a:pt x="23" y="0"/>
                  </a:cubicBezTo>
                  <a:cubicBezTo>
                    <a:pt x="16" y="1"/>
                    <a:pt x="8" y="2"/>
                    <a:pt x="0" y="1"/>
                  </a:cubicBezTo>
                  <a:cubicBezTo>
                    <a:pt x="4" y="4"/>
                    <a:pt x="8" y="6"/>
                    <a:pt x="13" y="7"/>
                  </a:cubicBezTo>
                  <a:cubicBezTo>
                    <a:pt x="19" y="8"/>
                    <a:pt x="25" y="8"/>
                    <a:pt x="3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6" name="Freeform 37"/>
            <p:cNvSpPr/>
            <p:nvPr/>
          </p:nvSpPr>
          <p:spPr bwMode="auto">
            <a:xfrm>
              <a:off x="2747963" y="2078038"/>
              <a:ext cx="36513" cy="4763"/>
            </a:xfrm>
            <a:custGeom>
              <a:avLst/>
              <a:gdLst>
                <a:gd name="T0" fmla="*/ 5 w 10"/>
                <a:gd name="T1" fmla="*/ 0 h 1"/>
                <a:gd name="T2" fmla="*/ 0 w 10"/>
                <a:gd name="T3" fmla="*/ 1 h 1"/>
                <a:gd name="T4" fmla="*/ 10 w 10"/>
                <a:gd name="T5" fmla="*/ 0 h 1"/>
                <a:gd name="T6" fmla="*/ 5 w 10"/>
                <a:gd name="T7" fmla="*/ 0 h 1"/>
              </a:gdLst>
              <a:ahLst/>
              <a:cxnLst>
                <a:cxn ang="0">
                  <a:pos x="T0" y="T1"/>
                </a:cxn>
                <a:cxn ang="0">
                  <a:pos x="T2" y="T3"/>
                </a:cxn>
                <a:cxn ang="0">
                  <a:pos x="T4" y="T5"/>
                </a:cxn>
                <a:cxn ang="0">
                  <a:pos x="T6" y="T7"/>
                </a:cxn>
              </a:cxnLst>
              <a:rect l="0" t="0" r="r" b="b"/>
              <a:pathLst>
                <a:path w="10" h="1">
                  <a:moveTo>
                    <a:pt x="5" y="0"/>
                  </a:moveTo>
                  <a:cubicBezTo>
                    <a:pt x="3" y="0"/>
                    <a:pt x="1" y="1"/>
                    <a:pt x="0" y="1"/>
                  </a:cubicBezTo>
                  <a:cubicBezTo>
                    <a:pt x="4" y="1"/>
                    <a:pt x="7" y="0"/>
                    <a:pt x="10" y="0"/>
                  </a:cubicBezTo>
                  <a:cubicBezTo>
                    <a:pt x="8" y="0"/>
                    <a:pt x="7" y="0"/>
                    <a:pt x="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7" name="Freeform 38"/>
            <p:cNvSpPr/>
            <p:nvPr/>
          </p:nvSpPr>
          <p:spPr bwMode="auto">
            <a:xfrm>
              <a:off x="2868613" y="1257301"/>
              <a:ext cx="47625" cy="25400"/>
            </a:xfrm>
            <a:custGeom>
              <a:avLst/>
              <a:gdLst>
                <a:gd name="T0" fmla="*/ 6 w 13"/>
                <a:gd name="T1" fmla="*/ 5 h 7"/>
                <a:gd name="T2" fmla="*/ 13 w 13"/>
                <a:gd name="T3" fmla="*/ 7 h 7"/>
                <a:gd name="T4" fmla="*/ 0 w 13"/>
                <a:gd name="T5" fmla="*/ 0 h 7"/>
                <a:gd name="T6" fmla="*/ 6 w 13"/>
                <a:gd name="T7" fmla="*/ 5 h 7"/>
              </a:gdLst>
              <a:ahLst/>
              <a:cxnLst>
                <a:cxn ang="0">
                  <a:pos x="T0" y="T1"/>
                </a:cxn>
                <a:cxn ang="0">
                  <a:pos x="T2" y="T3"/>
                </a:cxn>
                <a:cxn ang="0">
                  <a:pos x="T4" y="T5"/>
                </a:cxn>
                <a:cxn ang="0">
                  <a:pos x="T6" y="T7"/>
                </a:cxn>
              </a:cxnLst>
              <a:rect l="0" t="0" r="r" b="b"/>
              <a:pathLst>
                <a:path w="13" h="7">
                  <a:moveTo>
                    <a:pt x="6" y="5"/>
                  </a:moveTo>
                  <a:cubicBezTo>
                    <a:pt x="8" y="6"/>
                    <a:pt x="11" y="6"/>
                    <a:pt x="13" y="7"/>
                  </a:cubicBezTo>
                  <a:cubicBezTo>
                    <a:pt x="9" y="4"/>
                    <a:pt x="4" y="2"/>
                    <a:pt x="0" y="0"/>
                  </a:cubicBezTo>
                  <a:cubicBezTo>
                    <a:pt x="2" y="2"/>
                    <a:pt x="4" y="3"/>
                    <a:pt x="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8" name="Freeform 39"/>
            <p:cNvSpPr/>
            <p:nvPr/>
          </p:nvSpPr>
          <p:spPr bwMode="auto">
            <a:xfrm>
              <a:off x="2693988" y="1219201"/>
              <a:ext cx="73025" cy="19050"/>
            </a:xfrm>
            <a:custGeom>
              <a:avLst/>
              <a:gdLst>
                <a:gd name="T0" fmla="*/ 3 w 19"/>
                <a:gd name="T1" fmla="*/ 2 h 5"/>
                <a:gd name="T2" fmla="*/ 0 w 19"/>
                <a:gd name="T3" fmla="*/ 5 h 5"/>
                <a:gd name="T4" fmla="*/ 19 w 19"/>
                <a:gd name="T5" fmla="*/ 2 h 5"/>
                <a:gd name="T6" fmla="*/ 3 w 19"/>
                <a:gd name="T7" fmla="*/ 2 h 5"/>
              </a:gdLst>
              <a:ahLst/>
              <a:cxnLst>
                <a:cxn ang="0">
                  <a:pos x="T0" y="T1"/>
                </a:cxn>
                <a:cxn ang="0">
                  <a:pos x="T2" y="T3"/>
                </a:cxn>
                <a:cxn ang="0">
                  <a:pos x="T4" y="T5"/>
                </a:cxn>
                <a:cxn ang="0">
                  <a:pos x="T6" y="T7"/>
                </a:cxn>
              </a:cxnLst>
              <a:rect l="0" t="0" r="r" b="b"/>
              <a:pathLst>
                <a:path w="19" h="5">
                  <a:moveTo>
                    <a:pt x="3" y="2"/>
                  </a:moveTo>
                  <a:cubicBezTo>
                    <a:pt x="2" y="3"/>
                    <a:pt x="1" y="4"/>
                    <a:pt x="0" y="5"/>
                  </a:cubicBezTo>
                  <a:cubicBezTo>
                    <a:pt x="7" y="3"/>
                    <a:pt x="13" y="3"/>
                    <a:pt x="19" y="2"/>
                  </a:cubicBezTo>
                  <a:cubicBezTo>
                    <a:pt x="12" y="1"/>
                    <a:pt x="6" y="0"/>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69" name="Freeform 40"/>
            <p:cNvSpPr/>
            <p:nvPr/>
          </p:nvSpPr>
          <p:spPr bwMode="auto">
            <a:xfrm>
              <a:off x="2897188" y="1287463"/>
              <a:ext cx="139700" cy="93663"/>
            </a:xfrm>
            <a:custGeom>
              <a:avLst/>
              <a:gdLst>
                <a:gd name="T0" fmla="*/ 10 w 37"/>
                <a:gd name="T1" fmla="*/ 1 h 25"/>
                <a:gd name="T2" fmla="*/ 0 w 37"/>
                <a:gd name="T3" fmla="*/ 0 h 25"/>
                <a:gd name="T4" fmla="*/ 11 w 37"/>
                <a:gd name="T5" fmla="*/ 16 h 25"/>
                <a:gd name="T6" fmla="*/ 12 w 37"/>
                <a:gd name="T7" fmla="*/ 18 h 25"/>
                <a:gd name="T8" fmla="*/ 37 w 37"/>
                <a:gd name="T9" fmla="*/ 25 h 25"/>
                <a:gd name="T10" fmla="*/ 10 w 37"/>
                <a:gd name="T11" fmla="*/ 1 h 25"/>
              </a:gdLst>
              <a:ahLst/>
              <a:cxnLst>
                <a:cxn ang="0">
                  <a:pos x="T0" y="T1"/>
                </a:cxn>
                <a:cxn ang="0">
                  <a:pos x="T2" y="T3"/>
                </a:cxn>
                <a:cxn ang="0">
                  <a:pos x="T4" y="T5"/>
                </a:cxn>
                <a:cxn ang="0">
                  <a:pos x="T6" y="T7"/>
                </a:cxn>
                <a:cxn ang="0">
                  <a:pos x="T8" y="T9"/>
                </a:cxn>
                <a:cxn ang="0">
                  <a:pos x="T10" y="T11"/>
                </a:cxn>
              </a:cxnLst>
              <a:rect l="0" t="0" r="r" b="b"/>
              <a:pathLst>
                <a:path w="37" h="25">
                  <a:moveTo>
                    <a:pt x="10" y="1"/>
                  </a:moveTo>
                  <a:cubicBezTo>
                    <a:pt x="7" y="1"/>
                    <a:pt x="3" y="0"/>
                    <a:pt x="0" y="0"/>
                  </a:cubicBezTo>
                  <a:cubicBezTo>
                    <a:pt x="4" y="4"/>
                    <a:pt x="8" y="10"/>
                    <a:pt x="11" y="16"/>
                  </a:cubicBezTo>
                  <a:cubicBezTo>
                    <a:pt x="11" y="17"/>
                    <a:pt x="12" y="17"/>
                    <a:pt x="12" y="18"/>
                  </a:cubicBezTo>
                  <a:cubicBezTo>
                    <a:pt x="22" y="19"/>
                    <a:pt x="30" y="21"/>
                    <a:pt x="37" y="25"/>
                  </a:cubicBezTo>
                  <a:cubicBezTo>
                    <a:pt x="29" y="16"/>
                    <a:pt x="20" y="8"/>
                    <a:pt x="1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0" name="Freeform 41"/>
            <p:cNvSpPr/>
            <p:nvPr/>
          </p:nvSpPr>
          <p:spPr bwMode="auto">
            <a:xfrm>
              <a:off x="3113088" y="1524001"/>
              <a:ext cx="17463" cy="109538"/>
            </a:xfrm>
            <a:custGeom>
              <a:avLst/>
              <a:gdLst>
                <a:gd name="T0" fmla="*/ 0 w 5"/>
                <a:gd name="T1" fmla="*/ 22 h 29"/>
                <a:gd name="T2" fmla="*/ 5 w 5"/>
                <a:gd name="T3" fmla="*/ 29 h 29"/>
                <a:gd name="T4" fmla="*/ 0 w 5"/>
                <a:gd name="T5" fmla="*/ 0 h 29"/>
                <a:gd name="T6" fmla="*/ 0 w 5"/>
                <a:gd name="T7" fmla="*/ 22 h 29"/>
              </a:gdLst>
              <a:ahLst/>
              <a:cxnLst>
                <a:cxn ang="0">
                  <a:pos x="T0" y="T1"/>
                </a:cxn>
                <a:cxn ang="0">
                  <a:pos x="T2" y="T3"/>
                </a:cxn>
                <a:cxn ang="0">
                  <a:pos x="T4" y="T5"/>
                </a:cxn>
                <a:cxn ang="0">
                  <a:pos x="T6" y="T7"/>
                </a:cxn>
              </a:cxnLst>
              <a:rect l="0" t="0" r="r" b="b"/>
              <a:pathLst>
                <a:path w="5" h="29">
                  <a:moveTo>
                    <a:pt x="0" y="22"/>
                  </a:moveTo>
                  <a:cubicBezTo>
                    <a:pt x="2" y="24"/>
                    <a:pt x="4" y="27"/>
                    <a:pt x="5" y="29"/>
                  </a:cubicBezTo>
                  <a:cubicBezTo>
                    <a:pt x="5" y="19"/>
                    <a:pt x="3" y="9"/>
                    <a:pt x="0" y="0"/>
                  </a:cubicBezTo>
                  <a:cubicBezTo>
                    <a:pt x="1" y="7"/>
                    <a:pt x="1" y="15"/>
                    <a:pt x="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1" name="Freeform 42"/>
            <p:cNvSpPr/>
            <p:nvPr/>
          </p:nvSpPr>
          <p:spPr bwMode="auto">
            <a:xfrm>
              <a:off x="2284413" y="1743076"/>
              <a:ext cx="30163" cy="85725"/>
            </a:xfrm>
            <a:custGeom>
              <a:avLst/>
              <a:gdLst>
                <a:gd name="T0" fmla="*/ 8 w 8"/>
                <a:gd name="T1" fmla="*/ 23 h 23"/>
                <a:gd name="T2" fmla="*/ 7 w 8"/>
                <a:gd name="T3" fmla="*/ 15 h 23"/>
                <a:gd name="T4" fmla="*/ 6 w 8"/>
                <a:gd name="T5" fmla="*/ 13 h 23"/>
                <a:gd name="T6" fmla="*/ 0 w 8"/>
                <a:gd name="T7" fmla="*/ 0 h 23"/>
                <a:gd name="T8" fmla="*/ 5 w 8"/>
                <a:gd name="T9" fmla="*/ 17 h 23"/>
                <a:gd name="T10" fmla="*/ 8 w 8"/>
                <a:gd name="T11" fmla="*/ 23 h 23"/>
              </a:gdLst>
              <a:ahLst/>
              <a:cxnLst>
                <a:cxn ang="0">
                  <a:pos x="T0" y="T1"/>
                </a:cxn>
                <a:cxn ang="0">
                  <a:pos x="T2" y="T3"/>
                </a:cxn>
                <a:cxn ang="0">
                  <a:pos x="T4" y="T5"/>
                </a:cxn>
                <a:cxn ang="0">
                  <a:pos x="T6" y="T7"/>
                </a:cxn>
                <a:cxn ang="0">
                  <a:pos x="T8" y="T9"/>
                </a:cxn>
                <a:cxn ang="0">
                  <a:pos x="T10" y="T11"/>
                </a:cxn>
              </a:cxnLst>
              <a:rect l="0" t="0" r="r" b="b"/>
              <a:pathLst>
                <a:path w="8" h="23">
                  <a:moveTo>
                    <a:pt x="8" y="23"/>
                  </a:moveTo>
                  <a:cubicBezTo>
                    <a:pt x="7" y="21"/>
                    <a:pt x="7" y="18"/>
                    <a:pt x="7" y="15"/>
                  </a:cubicBezTo>
                  <a:cubicBezTo>
                    <a:pt x="6" y="14"/>
                    <a:pt x="6" y="13"/>
                    <a:pt x="6" y="13"/>
                  </a:cubicBezTo>
                  <a:cubicBezTo>
                    <a:pt x="3" y="9"/>
                    <a:pt x="1" y="5"/>
                    <a:pt x="0" y="0"/>
                  </a:cubicBezTo>
                  <a:cubicBezTo>
                    <a:pt x="1" y="6"/>
                    <a:pt x="3" y="11"/>
                    <a:pt x="5" y="17"/>
                  </a:cubicBezTo>
                  <a:cubicBezTo>
                    <a:pt x="6" y="19"/>
                    <a:pt x="6" y="21"/>
                    <a:pt x="8"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2" name="Freeform 43"/>
            <p:cNvSpPr/>
            <p:nvPr/>
          </p:nvSpPr>
          <p:spPr bwMode="auto">
            <a:xfrm>
              <a:off x="2457451" y="1227138"/>
              <a:ext cx="120650" cy="71438"/>
            </a:xfrm>
            <a:custGeom>
              <a:avLst/>
              <a:gdLst>
                <a:gd name="T0" fmla="*/ 0 w 32"/>
                <a:gd name="T1" fmla="*/ 19 h 19"/>
                <a:gd name="T2" fmla="*/ 32 w 32"/>
                <a:gd name="T3" fmla="*/ 2 h 19"/>
                <a:gd name="T4" fmla="*/ 32 w 32"/>
                <a:gd name="T5" fmla="*/ 0 h 19"/>
                <a:gd name="T6" fmla="*/ 30 w 32"/>
                <a:gd name="T7" fmla="*/ 0 h 19"/>
                <a:gd name="T8" fmla="*/ 0 w 32"/>
                <a:gd name="T9" fmla="*/ 15 h 19"/>
                <a:gd name="T10" fmla="*/ 0 w 32"/>
                <a:gd name="T11" fmla="*/ 19 h 19"/>
              </a:gdLst>
              <a:ahLst/>
              <a:cxnLst>
                <a:cxn ang="0">
                  <a:pos x="T0" y="T1"/>
                </a:cxn>
                <a:cxn ang="0">
                  <a:pos x="T2" y="T3"/>
                </a:cxn>
                <a:cxn ang="0">
                  <a:pos x="T4" y="T5"/>
                </a:cxn>
                <a:cxn ang="0">
                  <a:pos x="T6" y="T7"/>
                </a:cxn>
                <a:cxn ang="0">
                  <a:pos x="T8" y="T9"/>
                </a:cxn>
                <a:cxn ang="0">
                  <a:pos x="T10" y="T11"/>
                </a:cxn>
              </a:cxnLst>
              <a:rect l="0" t="0" r="r" b="b"/>
              <a:pathLst>
                <a:path w="32" h="19">
                  <a:moveTo>
                    <a:pt x="0" y="19"/>
                  </a:moveTo>
                  <a:cubicBezTo>
                    <a:pt x="10" y="12"/>
                    <a:pt x="20" y="6"/>
                    <a:pt x="32" y="2"/>
                  </a:cubicBezTo>
                  <a:cubicBezTo>
                    <a:pt x="32" y="0"/>
                    <a:pt x="32" y="0"/>
                    <a:pt x="32" y="0"/>
                  </a:cubicBezTo>
                  <a:cubicBezTo>
                    <a:pt x="31" y="0"/>
                    <a:pt x="31" y="0"/>
                    <a:pt x="30" y="0"/>
                  </a:cubicBezTo>
                  <a:cubicBezTo>
                    <a:pt x="20" y="4"/>
                    <a:pt x="10" y="9"/>
                    <a:pt x="0" y="15"/>
                  </a:cubicBezTo>
                  <a:cubicBezTo>
                    <a:pt x="0" y="16"/>
                    <a:pt x="0" y="17"/>
                    <a:pt x="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3" name="Freeform 44"/>
            <p:cNvSpPr/>
            <p:nvPr/>
          </p:nvSpPr>
          <p:spPr bwMode="auto">
            <a:xfrm>
              <a:off x="2273301" y="1422401"/>
              <a:ext cx="57150" cy="158750"/>
            </a:xfrm>
            <a:custGeom>
              <a:avLst/>
              <a:gdLst>
                <a:gd name="T0" fmla="*/ 15 w 15"/>
                <a:gd name="T1" fmla="*/ 0 h 42"/>
                <a:gd name="T2" fmla="*/ 12 w 15"/>
                <a:gd name="T3" fmla="*/ 5 h 42"/>
                <a:gd name="T4" fmla="*/ 0 w 15"/>
                <a:gd name="T5" fmla="*/ 42 h 42"/>
                <a:gd name="T6" fmla="*/ 12 w 15"/>
                <a:gd name="T7" fmla="*/ 15 h 42"/>
                <a:gd name="T8" fmla="*/ 15 w 15"/>
                <a:gd name="T9" fmla="*/ 0 h 42"/>
              </a:gdLst>
              <a:ahLst/>
              <a:cxnLst>
                <a:cxn ang="0">
                  <a:pos x="T0" y="T1"/>
                </a:cxn>
                <a:cxn ang="0">
                  <a:pos x="T2" y="T3"/>
                </a:cxn>
                <a:cxn ang="0">
                  <a:pos x="T4" y="T5"/>
                </a:cxn>
                <a:cxn ang="0">
                  <a:pos x="T6" y="T7"/>
                </a:cxn>
                <a:cxn ang="0">
                  <a:pos x="T8" y="T9"/>
                </a:cxn>
              </a:cxnLst>
              <a:rect l="0" t="0" r="r" b="b"/>
              <a:pathLst>
                <a:path w="15" h="42">
                  <a:moveTo>
                    <a:pt x="15" y="0"/>
                  </a:moveTo>
                  <a:cubicBezTo>
                    <a:pt x="14" y="2"/>
                    <a:pt x="13" y="3"/>
                    <a:pt x="12" y="5"/>
                  </a:cubicBezTo>
                  <a:cubicBezTo>
                    <a:pt x="6" y="16"/>
                    <a:pt x="2" y="29"/>
                    <a:pt x="0" y="42"/>
                  </a:cubicBezTo>
                  <a:cubicBezTo>
                    <a:pt x="2" y="33"/>
                    <a:pt x="6" y="24"/>
                    <a:pt x="12" y="15"/>
                  </a:cubicBezTo>
                  <a:cubicBezTo>
                    <a:pt x="12" y="10"/>
                    <a:pt x="14" y="4"/>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4" name="Freeform 45"/>
            <p:cNvSpPr/>
            <p:nvPr/>
          </p:nvSpPr>
          <p:spPr bwMode="auto">
            <a:xfrm>
              <a:off x="2270126" y="1485901"/>
              <a:ext cx="60325" cy="192088"/>
            </a:xfrm>
            <a:custGeom>
              <a:avLst/>
              <a:gdLst>
                <a:gd name="T0" fmla="*/ 0 w 16"/>
                <a:gd name="T1" fmla="*/ 42 h 51"/>
                <a:gd name="T2" fmla="*/ 0 w 16"/>
                <a:gd name="T3" fmla="*/ 39 h 51"/>
                <a:gd name="T4" fmla="*/ 0 w 16"/>
                <a:gd name="T5" fmla="*/ 29 h 51"/>
                <a:gd name="T6" fmla="*/ 13 w 16"/>
                <a:gd name="T7" fmla="*/ 0 h 51"/>
                <a:gd name="T8" fmla="*/ 16 w 16"/>
                <a:gd name="T9" fmla="*/ 19 h 51"/>
                <a:gd name="T10" fmla="*/ 2 w 16"/>
                <a:gd name="T11" fmla="*/ 51 h 51"/>
                <a:gd name="T12" fmla="*/ 0 w 16"/>
                <a:gd name="T13" fmla="*/ 42 h 51"/>
              </a:gdLst>
              <a:ahLst/>
              <a:cxnLst>
                <a:cxn ang="0">
                  <a:pos x="T0" y="T1"/>
                </a:cxn>
                <a:cxn ang="0">
                  <a:pos x="T2" y="T3"/>
                </a:cxn>
                <a:cxn ang="0">
                  <a:pos x="T4" y="T5"/>
                </a:cxn>
                <a:cxn ang="0">
                  <a:pos x="T6" y="T7"/>
                </a:cxn>
                <a:cxn ang="0">
                  <a:pos x="T8" y="T9"/>
                </a:cxn>
                <a:cxn ang="0">
                  <a:pos x="T10" y="T11"/>
                </a:cxn>
                <a:cxn ang="0">
                  <a:pos x="T12" y="T13"/>
                </a:cxn>
              </a:cxnLst>
              <a:rect l="0" t="0" r="r" b="b"/>
              <a:pathLst>
                <a:path w="16" h="51">
                  <a:moveTo>
                    <a:pt x="0" y="42"/>
                  </a:moveTo>
                  <a:cubicBezTo>
                    <a:pt x="0" y="41"/>
                    <a:pt x="0" y="40"/>
                    <a:pt x="0" y="39"/>
                  </a:cubicBezTo>
                  <a:cubicBezTo>
                    <a:pt x="0" y="36"/>
                    <a:pt x="0" y="32"/>
                    <a:pt x="0" y="29"/>
                  </a:cubicBezTo>
                  <a:cubicBezTo>
                    <a:pt x="2" y="20"/>
                    <a:pt x="6" y="10"/>
                    <a:pt x="13" y="0"/>
                  </a:cubicBezTo>
                  <a:cubicBezTo>
                    <a:pt x="13" y="6"/>
                    <a:pt x="14" y="12"/>
                    <a:pt x="16" y="19"/>
                  </a:cubicBezTo>
                  <a:cubicBezTo>
                    <a:pt x="8" y="30"/>
                    <a:pt x="3" y="41"/>
                    <a:pt x="2" y="51"/>
                  </a:cubicBezTo>
                  <a:cubicBezTo>
                    <a:pt x="2" y="51"/>
                    <a:pt x="0" y="48"/>
                    <a:pt x="0"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5" name="Freeform 46"/>
            <p:cNvSpPr/>
            <p:nvPr/>
          </p:nvSpPr>
          <p:spPr bwMode="auto">
            <a:xfrm>
              <a:off x="2330451" y="1411288"/>
              <a:ext cx="6350" cy="11113"/>
            </a:xfrm>
            <a:custGeom>
              <a:avLst/>
              <a:gdLst>
                <a:gd name="T0" fmla="*/ 2 w 2"/>
                <a:gd name="T1" fmla="*/ 0 h 3"/>
                <a:gd name="T2" fmla="*/ 0 w 2"/>
                <a:gd name="T3" fmla="*/ 3 h 3"/>
                <a:gd name="T4" fmla="*/ 1 w 2"/>
                <a:gd name="T5" fmla="*/ 1 h 3"/>
                <a:gd name="T6" fmla="*/ 2 w 2"/>
                <a:gd name="T7" fmla="*/ 0 h 3"/>
              </a:gdLst>
              <a:ahLst/>
              <a:cxnLst>
                <a:cxn ang="0">
                  <a:pos x="T0" y="T1"/>
                </a:cxn>
                <a:cxn ang="0">
                  <a:pos x="T2" y="T3"/>
                </a:cxn>
                <a:cxn ang="0">
                  <a:pos x="T4" y="T5"/>
                </a:cxn>
                <a:cxn ang="0">
                  <a:pos x="T6" y="T7"/>
                </a:cxn>
              </a:cxnLst>
              <a:rect l="0" t="0" r="r" b="b"/>
              <a:pathLst>
                <a:path w="2" h="3">
                  <a:moveTo>
                    <a:pt x="2" y="0"/>
                  </a:moveTo>
                  <a:cubicBezTo>
                    <a:pt x="1" y="1"/>
                    <a:pt x="1" y="2"/>
                    <a:pt x="0" y="3"/>
                  </a:cubicBezTo>
                  <a:cubicBezTo>
                    <a:pt x="0" y="2"/>
                    <a:pt x="1" y="2"/>
                    <a:pt x="1" y="1"/>
                  </a:cubicBezTo>
                  <a:cubicBezTo>
                    <a:pt x="1" y="1"/>
                    <a:pt x="2" y="1"/>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6" name="Freeform 47"/>
            <p:cNvSpPr/>
            <p:nvPr/>
          </p:nvSpPr>
          <p:spPr bwMode="auto">
            <a:xfrm>
              <a:off x="2344738" y="1293813"/>
              <a:ext cx="101600" cy="106363"/>
            </a:xfrm>
            <a:custGeom>
              <a:avLst/>
              <a:gdLst>
                <a:gd name="T0" fmla="*/ 26 w 27"/>
                <a:gd name="T1" fmla="*/ 4 h 28"/>
                <a:gd name="T2" fmla="*/ 27 w 27"/>
                <a:gd name="T3" fmla="*/ 0 h 28"/>
                <a:gd name="T4" fmla="*/ 1 w 27"/>
                <a:gd name="T5" fmla="*/ 26 h 28"/>
                <a:gd name="T6" fmla="*/ 0 w 27"/>
                <a:gd name="T7" fmla="*/ 28 h 28"/>
                <a:gd name="T8" fmla="*/ 26 w 27"/>
                <a:gd name="T9" fmla="*/ 4 h 28"/>
              </a:gdLst>
              <a:ahLst/>
              <a:cxnLst>
                <a:cxn ang="0">
                  <a:pos x="T0" y="T1"/>
                </a:cxn>
                <a:cxn ang="0">
                  <a:pos x="T2" y="T3"/>
                </a:cxn>
                <a:cxn ang="0">
                  <a:pos x="T4" y="T5"/>
                </a:cxn>
                <a:cxn ang="0">
                  <a:pos x="T6" y="T7"/>
                </a:cxn>
                <a:cxn ang="0">
                  <a:pos x="T8" y="T9"/>
                </a:cxn>
              </a:cxnLst>
              <a:rect l="0" t="0" r="r" b="b"/>
              <a:pathLst>
                <a:path w="27" h="28">
                  <a:moveTo>
                    <a:pt x="26" y="4"/>
                  </a:moveTo>
                  <a:cubicBezTo>
                    <a:pt x="26" y="2"/>
                    <a:pt x="26" y="1"/>
                    <a:pt x="27" y="0"/>
                  </a:cubicBezTo>
                  <a:cubicBezTo>
                    <a:pt x="17" y="7"/>
                    <a:pt x="8" y="16"/>
                    <a:pt x="1" y="26"/>
                  </a:cubicBezTo>
                  <a:cubicBezTo>
                    <a:pt x="1" y="27"/>
                    <a:pt x="0" y="28"/>
                    <a:pt x="0" y="28"/>
                  </a:cubicBezTo>
                  <a:cubicBezTo>
                    <a:pt x="7" y="20"/>
                    <a:pt x="15" y="11"/>
                    <a:pt x="26"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7" name="Freeform 48"/>
            <p:cNvSpPr/>
            <p:nvPr/>
          </p:nvSpPr>
          <p:spPr bwMode="auto">
            <a:xfrm>
              <a:off x="2747963" y="1362076"/>
              <a:ext cx="214313" cy="112713"/>
            </a:xfrm>
            <a:custGeom>
              <a:avLst/>
              <a:gdLst>
                <a:gd name="T0" fmla="*/ 0 w 57"/>
                <a:gd name="T1" fmla="*/ 7 h 30"/>
                <a:gd name="T2" fmla="*/ 11 w 57"/>
                <a:gd name="T3" fmla="*/ 30 h 30"/>
                <a:gd name="T4" fmla="*/ 57 w 57"/>
                <a:gd name="T5" fmla="*/ 24 h 30"/>
                <a:gd name="T6" fmla="*/ 48 w 57"/>
                <a:gd name="T7" fmla="*/ 1 h 30"/>
                <a:gd name="T8" fmla="*/ 0 w 57"/>
                <a:gd name="T9" fmla="*/ 7 h 30"/>
              </a:gdLst>
              <a:ahLst/>
              <a:cxnLst>
                <a:cxn ang="0">
                  <a:pos x="T0" y="T1"/>
                </a:cxn>
                <a:cxn ang="0">
                  <a:pos x="T2" y="T3"/>
                </a:cxn>
                <a:cxn ang="0">
                  <a:pos x="T4" y="T5"/>
                </a:cxn>
                <a:cxn ang="0">
                  <a:pos x="T6" y="T7"/>
                </a:cxn>
                <a:cxn ang="0">
                  <a:pos x="T8" y="T9"/>
                </a:cxn>
              </a:cxnLst>
              <a:rect l="0" t="0" r="r" b="b"/>
              <a:pathLst>
                <a:path w="57" h="30">
                  <a:moveTo>
                    <a:pt x="0" y="7"/>
                  </a:moveTo>
                  <a:cubicBezTo>
                    <a:pt x="4" y="15"/>
                    <a:pt x="8" y="22"/>
                    <a:pt x="11" y="30"/>
                  </a:cubicBezTo>
                  <a:cubicBezTo>
                    <a:pt x="28" y="25"/>
                    <a:pt x="43" y="23"/>
                    <a:pt x="57" y="24"/>
                  </a:cubicBezTo>
                  <a:cubicBezTo>
                    <a:pt x="55" y="16"/>
                    <a:pt x="52" y="8"/>
                    <a:pt x="48" y="1"/>
                  </a:cubicBezTo>
                  <a:cubicBezTo>
                    <a:pt x="34" y="0"/>
                    <a:pt x="18"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8" name="Freeform 49"/>
            <p:cNvSpPr/>
            <p:nvPr/>
          </p:nvSpPr>
          <p:spPr bwMode="auto">
            <a:xfrm>
              <a:off x="2701926" y="1282701"/>
              <a:ext cx="222250" cy="98425"/>
            </a:xfrm>
            <a:custGeom>
              <a:avLst/>
              <a:gdLst>
                <a:gd name="T0" fmla="*/ 11 w 59"/>
                <a:gd name="T1" fmla="*/ 26 h 26"/>
                <a:gd name="T2" fmla="*/ 59 w 59"/>
                <a:gd name="T3" fmla="*/ 19 h 26"/>
                <a:gd name="T4" fmla="*/ 57 w 59"/>
                <a:gd name="T5" fmla="*/ 17 h 26"/>
                <a:gd name="T6" fmla="*/ 46 w 59"/>
                <a:gd name="T7" fmla="*/ 0 h 26"/>
                <a:gd name="T8" fmla="*/ 0 w 59"/>
                <a:gd name="T9" fmla="*/ 7 h 26"/>
                <a:gd name="T10" fmla="*/ 10 w 59"/>
                <a:gd name="T11" fmla="*/ 24 h 26"/>
                <a:gd name="T12" fmla="*/ 11 w 59"/>
                <a:gd name="T13" fmla="*/ 26 h 26"/>
              </a:gdLst>
              <a:ahLst/>
              <a:cxnLst>
                <a:cxn ang="0">
                  <a:pos x="T0" y="T1"/>
                </a:cxn>
                <a:cxn ang="0">
                  <a:pos x="T2" y="T3"/>
                </a:cxn>
                <a:cxn ang="0">
                  <a:pos x="T4" y="T5"/>
                </a:cxn>
                <a:cxn ang="0">
                  <a:pos x="T6" y="T7"/>
                </a:cxn>
                <a:cxn ang="0">
                  <a:pos x="T8" y="T9"/>
                </a:cxn>
                <a:cxn ang="0">
                  <a:pos x="T10" y="T11"/>
                </a:cxn>
                <a:cxn ang="0">
                  <a:pos x="T12" y="T13"/>
                </a:cxn>
              </a:cxnLst>
              <a:rect l="0" t="0" r="r" b="b"/>
              <a:pathLst>
                <a:path w="59" h="26">
                  <a:moveTo>
                    <a:pt x="11" y="26"/>
                  </a:moveTo>
                  <a:cubicBezTo>
                    <a:pt x="28" y="20"/>
                    <a:pt x="45" y="18"/>
                    <a:pt x="59" y="19"/>
                  </a:cubicBezTo>
                  <a:cubicBezTo>
                    <a:pt x="58" y="18"/>
                    <a:pt x="58" y="17"/>
                    <a:pt x="57" y="17"/>
                  </a:cubicBezTo>
                  <a:cubicBezTo>
                    <a:pt x="54" y="10"/>
                    <a:pt x="50" y="5"/>
                    <a:pt x="46" y="0"/>
                  </a:cubicBezTo>
                  <a:cubicBezTo>
                    <a:pt x="32" y="0"/>
                    <a:pt x="17" y="2"/>
                    <a:pt x="0" y="7"/>
                  </a:cubicBezTo>
                  <a:cubicBezTo>
                    <a:pt x="3" y="12"/>
                    <a:pt x="6" y="17"/>
                    <a:pt x="10" y="24"/>
                  </a:cubicBezTo>
                  <a:cubicBezTo>
                    <a:pt x="10" y="24"/>
                    <a:pt x="11" y="25"/>
                    <a:pt x="11"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79" name="Freeform 50"/>
            <p:cNvSpPr/>
            <p:nvPr/>
          </p:nvSpPr>
          <p:spPr bwMode="auto">
            <a:xfrm>
              <a:off x="2665413" y="1230313"/>
              <a:ext cx="203200" cy="71438"/>
            </a:xfrm>
            <a:custGeom>
              <a:avLst/>
              <a:gdLst>
                <a:gd name="T0" fmla="*/ 31 w 54"/>
                <a:gd name="T1" fmla="*/ 0 h 19"/>
                <a:gd name="T2" fmla="*/ 6 w 54"/>
                <a:gd name="T3" fmla="*/ 4 h 19"/>
                <a:gd name="T4" fmla="*/ 0 w 54"/>
                <a:gd name="T5" fmla="*/ 9 h 19"/>
                <a:gd name="T6" fmla="*/ 8 w 54"/>
                <a:gd name="T7" fmla="*/ 19 h 19"/>
                <a:gd name="T8" fmla="*/ 54 w 54"/>
                <a:gd name="T9" fmla="*/ 12 h 19"/>
                <a:gd name="T10" fmla="*/ 45 w 54"/>
                <a:gd name="T11" fmla="*/ 4 h 19"/>
                <a:gd name="T12" fmla="*/ 38 w 54"/>
                <a:gd name="T13" fmla="*/ 2 h 19"/>
                <a:gd name="T14" fmla="*/ 31 w 54"/>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19">
                  <a:moveTo>
                    <a:pt x="31" y="0"/>
                  </a:moveTo>
                  <a:cubicBezTo>
                    <a:pt x="24" y="1"/>
                    <a:pt x="15" y="2"/>
                    <a:pt x="6" y="4"/>
                  </a:cubicBezTo>
                  <a:cubicBezTo>
                    <a:pt x="4" y="6"/>
                    <a:pt x="2" y="8"/>
                    <a:pt x="0" y="9"/>
                  </a:cubicBezTo>
                  <a:cubicBezTo>
                    <a:pt x="3" y="12"/>
                    <a:pt x="5" y="15"/>
                    <a:pt x="8" y="19"/>
                  </a:cubicBezTo>
                  <a:cubicBezTo>
                    <a:pt x="25" y="14"/>
                    <a:pt x="41" y="12"/>
                    <a:pt x="54" y="12"/>
                  </a:cubicBezTo>
                  <a:cubicBezTo>
                    <a:pt x="51" y="9"/>
                    <a:pt x="48" y="6"/>
                    <a:pt x="45" y="4"/>
                  </a:cubicBezTo>
                  <a:cubicBezTo>
                    <a:pt x="42" y="3"/>
                    <a:pt x="40" y="2"/>
                    <a:pt x="38" y="2"/>
                  </a:cubicBezTo>
                  <a:cubicBezTo>
                    <a:pt x="36" y="1"/>
                    <a:pt x="34" y="1"/>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0" name="Freeform 51"/>
            <p:cNvSpPr/>
            <p:nvPr/>
          </p:nvSpPr>
          <p:spPr bwMode="auto">
            <a:xfrm>
              <a:off x="2457451" y="1238251"/>
              <a:ext cx="123825" cy="96838"/>
            </a:xfrm>
            <a:custGeom>
              <a:avLst/>
              <a:gdLst>
                <a:gd name="T0" fmla="*/ 0 w 33"/>
                <a:gd name="T1" fmla="*/ 17 h 26"/>
                <a:gd name="T2" fmla="*/ 2 w 33"/>
                <a:gd name="T3" fmla="*/ 26 h 26"/>
                <a:gd name="T4" fmla="*/ 33 w 33"/>
                <a:gd name="T5" fmla="*/ 9 h 26"/>
                <a:gd name="T6" fmla="*/ 32 w 33"/>
                <a:gd name="T7" fmla="*/ 0 h 26"/>
                <a:gd name="T8" fmla="*/ 0 w 33"/>
                <a:gd name="T9" fmla="*/ 17 h 26"/>
              </a:gdLst>
              <a:ahLst/>
              <a:cxnLst>
                <a:cxn ang="0">
                  <a:pos x="T0" y="T1"/>
                </a:cxn>
                <a:cxn ang="0">
                  <a:pos x="T2" y="T3"/>
                </a:cxn>
                <a:cxn ang="0">
                  <a:pos x="T4" y="T5"/>
                </a:cxn>
                <a:cxn ang="0">
                  <a:pos x="T6" y="T7"/>
                </a:cxn>
                <a:cxn ang="0">
                  <a:pos x="T8" y="T9"/>
                </a:cxn>
              </a:cxnLst>
              <a:rect l="0" t="0" r="r" b="b"/>
              <a:pathLst>
                <a:path w="33" h="26">
                  <a:moveTo>
                    <a:pt x="0" y="17"/>
                  </a:moveTo>
                  <a:cubicBezTo>
                    <a:pt x="0" y="19"/>
                    <a:pt x="1" y="22"/>
                    <a:pt x="2" y="26"/>
                  </a:cubicBezTo>
                  <a:cubicBezTo>
                    <a:pt x="12" y="20"/>
                    <a:pt x="22" y="14"/>
                    <a:pt x="33" y="9"/>
                  </a:cubicBezTo>
                  <a:cubicBezTo>
                    <a:pt x="32" y="0"/>
                    <a:pt x="32" y="0"/>
                    <a:pt x="32" y="0"/>
                  </a:cubicBezTo>
                  <a:cubicBezTo>
                    <a:pt x="21" y="4"/>
                    <a:pt x="10" y="10"/>
                    <a:pt x="0"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1" name="Freeform 52"/>
            <p:cNvSpPr/>
            <p:nvPr/>
          </p:nvSpPr>
          <p:spPr bwMode="auto">
            <a:xfrm>
              <a:off x="2468563" y="1279526"/>
              <a:ext cx="200025" cy="120650"/>
            </a:xfrm>
            <a:custGeom>
              <a:avLst/>
              <a:gdLst>
                <a:gd name="T0" fmla="*/ 32 w 53"/>
                <a:gd name="T1" fmla="*/ 10 h 32"/>
                <a:gd name="T2" fmla="*/ 31 w 53"/>
                <a:gd name="T3" fmla="*/ 0 h 32"/>
                <a:gd name="T4" fmla="*/ 0 w 53"/>
                <a:gd name="T5" fmla="*/ 17 h 32"/>
                <a:gd name="T6" fmla="*/ 6 w 53"/>
                <a:gd name="T7" fmla="*/ 32 h 32"/>
                <a:gd name="T8" fmla="*/ 53 w 53"/>
                <a:gd name="T9" fmla="*/ 8 h 32"/>
                <a:gd name="T10" fmla="*/ 48 w 53"/>
                <a:gd name="T11" fmla="*/ 1 h 32"/>
                <a:gd name="T12" fmla="*/ 37 w 53"/>
                <a:gd name="T13" fmla="*/ 11 h 32"/>
                <a:gd name="T14" fmla="*/ 32 w 53"/>
                <a:gd name="T15" fmla="*/ 10 h 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32">
                  <a:moveTo>
                    <a:pt x="32" y="10"/>
                  </a:moveTo>
                  <a:cubicBezTo>
                    <a:pt x="31" y="0"/>
                    <a:pt x="31" y="0"/>
                    <a:pt x="31" y="0"/>
                  </a:cubicBezTo>
                  <a:cubicBezTo>
                    <a:pt x="20" y="5"/>
                    <a:pt x="9" y="11"/>
                    <a:pt x="0" y="17"/>
                  </a:cubicBezTo>
                  <a:cubicBezTo>
                    <a:pt x="1" y="21"/>
                    <a:pt x="4" y="26"/>
                    <a:pt x="6" y="32"/>
                  </a:cubicBezTo>
                  <a:cubicBezTo>
                    <a:pt x="20" y="22"/>
                    <a:pt x="36" y="14"/>
                    <a:pt x="53" y="8"/>
                  </a:cubicBezTo>
                  <a:cubicBezTo>
                    <a:pt x="51" y="5"/>
                    <a:pt x="50" y="3"/>
                    <a:pt x="48" y="1"/>
                  </a:cubicBezTo>
                  <a:cubicBezTo>
                    <a:pt x="44" y="4"/>
                    <a:pt x="41" y="8"/>
                    <a:pt x="37" y="11"/>
                  </a:cubicBezTo>
                  <a:cubicBezTo>
                    <a:pt x="35" y="13"/>
                    <a:pt x="32" y="12"/>
                    <a:pt x="3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2" name="Freeform 53"/>
            <p:cNvSpPr/>
            <p:nvPr/>
          </p:nvSpPr>
          <p:spPr bwMode="auto">
            <a:xfrm>
              <a:off x="2276476" y="1565276"/>
              <a:ext cx="90488" cy="215900"/>
            </a:xfrm>
            <a:custGeom>
              <a:avLst/>
              <a:gdLst>
                <a:gd name="T0" fmla="*/ 8 w 24"/>
                <a:gd name="T1" fmla="*/ 55 h 57"/>
                <a:gd name="T2" fmla="*/ 9 w 24"/>
                <a:gd name="T3" fmla="*/ 57 h 57"/>
                <a:gd name="T4" fmla="*/ 9 w 24"/>
                <a:gd name="T5" fmla="*/ 57 h 57"/>
                <a:gd name="T6" fmla="*/ 24 w 24"/>
                <a:gd name="T7" fmla="*/ 20 h 57"/>
                <a:gd name="T8" fmla="*/ 23 w 24"/>
                <a:gd name="T9" fmla="*/ 18 h 57"/>
                <a:gd name="T10" fmla="*/ 14 w 24"/>
                <a:gd name="T11" fmla="*/ 0 h 57"/>
                <a:gd name="T12" fmla="*/ 0 w 24"/>
                <a:gd name="T13" fmla="*/ 35 h 57"/>
                <a:gd name="T14" fmla="*/ 0 w 24"/>
                <a:gd name="T15" fmla="*/ 37 h 57"/>
                <a:gd name="T16" fmla="*/ 8 w 24"/>
                <a:gd name="T17"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7">
                  <a:moveTo>
                    <a:pt x="8" y="55"/>
                  </a:moveTo>
                  <a:cubicBezTo>
                    <a:pt x="8" y="56"/>
                    <a:pt x="8" y="56"/>
                    <a:pt x="9" y="57"/>
                  </a:cubicBezTo>
                  <a:cubicBezTo>
                    <a:pt x="9" y="57"/>
                    <a:pt x="9" y="57"/>
                    <a:pt x="9" y="57"/>
                  </a:cubicBezTo>
                  <a:cubicBezTo>
                    <a:pt x="10" y="45"/>
                    <a:pt x="15" y="33"/>
                    <a:pt x="24" y="20"/>
                  </a:cubicBezTo>
                  <a:cubicBezTo>
                    <a:pt x="23" y="20"/>
                    <a:pt x="23" y="19"/>
                    <a:pt x="23" y="18"/>
                  </a:cubicBezTo>
                  <a:cubicBezTo>
                    <a:pt x="19" y="12"/>
                    <a:pt x="16" y="6"/>
                    <a:pt x="14" y="0"/>
                  </a:cubicBezTo>
                  <a:cubicBezTo>
                    <a:pt x="6" y="12"/>
                    <a:pt x="1" y="24"/>
                    <a:pt x="0" y="35"/>
                  </a:cubicBezTo>
                  <a:cubicBezTo>
                    <a:pt x="0" y="36"/>
                    <a:pt x="0" y="36"/>
                    <a:pt x="0" y="37"/>
                  </a:cubicBezTo>
                  <a:cubicBezTo>
                    <a:pt x="2" y="43"/>
                    <a:pt x="4" y="49"/>
                    <a:pt x="8"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3" name="Freeform 54"/>
            <p:cNvSpPr/>
            <p:nvPr/>
          </p:nvSpPr>
          <p:spPr bwMode="auto">
            <a:xfrm>
              <a:off x="2330451" y="1358901"/>
              <a:ext cx="142875" cy="180975"/>
            </a:xfrm>
            <a:custGeom>
              <a:avLst/>
              <a:gdLst>
                <a:gd name="T0" fmla="*/ 38 w 38"/>
                <a:gd name="T1" fmla="*/ 15 h 48"/>
                <a:gd name="T2" fmla="*/ 32 w 38"/>
                <a:gd name="T3" fmla="*/ 0 h 48"/>
                <a:gd name="T4" fmla="*/ 0 w 38"/>
                <a:gd name="T5" fmla="*/ 30 h 48"/>
                <a:gd name="T6" fmla="*/ 3 w 38"/>
                <a:gd name="T7" fmla="*/ 48 h 48"/>
                <a:gd name="T8" fmla="*/ 38 w 38"/>
                <a:gd name="T9" fmla="*/ 15 h 48"/>
              </a:gdLst>
              <a:ahLst/>
              <a:cxnLst>
                <a:cxn ang="0">
                  <a:pos x="T0" y="T1"/>
                </a:cxn>
                <a:cxn ang="0">
                  <a:pos x="T2" y="T3"/>
                </a:cxn>
                <a:cxn ang="0">
                  <a:pos x="T4" y="T5"/>
                </a:cxn>
                <a:cxn ang="0">
                  <a:pos x="T6" y="T7"/>
                </a:cxn>
                <a:cxn ang="0">
                  <a:pos x="T8" y="T9"/>
                </a:cxn>
              </a:cxnLst>
              <a:rect l="0" t="0" r="r" b="b"/>
              <a:pathLst>
                <a:path w="38" h="48">
                  <a:moveTo>
                    <a:pt x="38" y="15"/>
                  </a:moveTo>
                  <a:cubicBezTo>
                    <a:pt x="35" y="9"/>
                    <a:pt x="33" y="4"/>
                    <a:pt x="32" y="0"/>
                  </a:cubicBezTo>
                  <a:cubicBezTo>
                    <a:pt x="19" y="9"/>
                    <a:pt x="8" y="19"/>
                    <a:pt x="0" y="30"/>
                  </a:cubicBezTo>
                  <a:cubicBezTo>
                    <a:pt x="0" y="36"/>
                    <a:pt x="1" y="41"/>
                    <a:pt x="3" y="48"/>
                  </a:cubicBezTo>
                  <a:cubicBezTo>
                    <a:pt x="12" y="36"/>
                    <a:pt x="24" y="25"/>
                    <a:pt x="38"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4" name="Freeform 55"/>
            <p:cNvSpPr/>
            <p:nvPr/>
          </p:nvSpPr>
          <p:spPr bwMode="auto">
            <a:xfrm>
              <a:off x="2330451" y="1312863"/>
              <a:ext cx="115888" cy="150813"/>
            </a:xfrm>
            <a:custGeom>
              <a:avLst/>
              <a:gdLst>
                <a:gd name="T0" fmla="*/ 31 w 31"/>
                <a:gd name="T1" fmla="*/ 10 h 40"/>
                <a:gd name="T2" fmla="*/ 29 w 31"/>
                <a:gd name="T3" fmla="*/ 0 h 40"/>
                <a:gd name="T4" fmla="*/ 3 w 31"/>
                <a:gd name="T5" fmla="*/ 25 h 40"/>
                <a:gd name="T6" fmla="*/ 0 w 31"/>
                <a:gd name="T7" fmla="*/ 40 h 40"/>
                <a:gd name="T8" fmla="*/ 31 w 31"/>
                <a:gd name="T9" fmla="*/ 10 h 40"/>
              </a:gdLst>
              <a:ahLst/>
              <a:cxnLst>
                <a:cxn ang="0">
                  <a:pos x="T0" y="T1"/>
                </a:cxn>
                <a:cxn ang="0">
                  <a:pos x="T2" y="T3"/>
                </a:cxn>
                <a:cxn ang="0">
                  <a:pos x="T4" y="T5"/>
                </a:cxn>
                <a:cxn ang="0">
                  <a:pos x="T6" y="T7"/>
                </a:cxn>
                <a:cxn ang="0">
                  <a:pos x="T8" y="T9"/>
                </a:cxn>
              </a:cxnLst>
              <a:rect l="0" t="0" r="r" b="b"/>
              <a:pathLst>
                <a:path w="31" h="40">
                  <a:moveTo>
                    <a:pt x="31" y="10"/>
                  </a:moveTo>
                  <a:cubicBezTo>
                    <a:pt x="30" y="6"/>
                    <a:pt x="29" y="2"/>
                    <a:pt x="29" y="0"/>
                  </a:cubicBezTo>
                  <a:cubicBezTo>
                    <a:pt x="19" y="7"/>
                    <a:pt x="10" y="16"/>
                    <a:pt x="3" y="25"/>
                  </a:cubicBezTo>
                  <a:cubicBezTo>
                    <a:pt x="1" y="30"/>
                    <a:pt x="0" y="34"/>
                    <a:pt x="0" y="40"/>
                  </a:cubicBezTo>
                  <a:cubicBezTo>
                    <a:pt x="8" y="29"/>
                    <a:pt x="19" y="19"/>
                    <a:pt x="3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5" name="Freeform 56"/>
            <p:cNvSpPr/>
            <p:nvPr/>
          </p:nvSpPr>
          <p:spPr bwMode="auto">
            <a:xfrm>
              <a:off x="2940051" y="1798638"/>
              <a:ext cx="88900" cy="103188"/>
            </a:xfrm>
            <a:custGeom>
              <a:avLst/>
              <a:gdLst>
                <a:gd name="T0" fmla="*/ 24 w 24"/>
                <a:gd name="T1" fmla="*/ 5 h 27"/>
                <a:gd name="T2" fmla="*/ 9 w 24"/>
                <a:gd name="T3" fmla="*/ 0 h 27"/>
                <a:gd name="T4" fmla="*/ 0 w 24"/>
                <a:gd name="T5" fmla="*/ 24 h 27"/>
                <a:gd name="T6" fmla="*/ 8 w 24"/>
                <a:gd name="T7" fmla="*/ 27 h 27"/>
                <a:gd name="T8" fmla="*/ 24 w 24"/>
                <a:gd name="T9" fmla="*/ 5 h 27"/>
              </a:gdLst>
              <a:ahLst/>
              <a:cxnLst>
                <a:cxn ang="0">
                  <a:pos x="T0" y="T1"/>
                </a:cxn>
                <a:cxn ang="0">
                  <a:pos x="T2" y="T3"/>
                </a:cxn>
                <a:cxn ang="0">
                  <a:pos x="T4" y="T5"/>
                </a:cxn>
                <a:cxn ang="0">
                  <a:pos x="T6" y="T7"/>
                </a:cxn>
                <a:cxn ang="0">
                  <a:pos x="T8" y="T9"/>
                </a:cxn>
              </a:cxnLst>
              <a:rect l="0" t="0" r="r" b="b"/>
              <a:pathLst>
                <a:path w="24" h="27">
                  <a:moveTo>
                    <a:pt x="24" y="5"/>
                  </a:moveTo>
                  <a:cubicBezTo>
                    <a:pt x="20" y="2"/>
                    <a:pt x="15" y="0"/>
                    <a:pt x="9" y="0"/>
                  </a:cubicBezTo>
                  <a:cubicBezTo>
                    <a:pt x="7" y="8"/>
                    <a:pt x="4" y="16"/>
                    <a:pt x="0" y="24"/>
                  </a:cubicBezTo>
                  <a:cubicBezTo>
                    <a:pt x="3" y="24"/>
                    <a:pt x="6" y="25"/>
                    <a:pt x="8" y="27"/>
                  </a:cubicBezTo>
                  <a:cubicBezTo>
                    <a:pt x="14" y="20"/>
                    <a:pt x="19" y="13"/>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6" name="Freeform 57"/>
            <p:cNvSpPr/>
            <p:nvPr/>
          </p:nvSpPr>
          <p:spPr bwMode="auto">
            <a:xfrm>
              <a:off x="2713038" y="1863726"/>
              <a:ext cx="120650" cy="90488"/>
            </a:xfrm>
            <a:custGeom>
              <a:avLst/>
              <a:gdLst>
                <a:gd name="T0" fmla="*/ 32 w 32"/>
                <a:gd name="T1" fmla="*/ 16 h 24"/>
                <a:gd name="T2" fmla="*/ 17 w 32"/>
                <a:gd name="T3" fmla="*/ 0 h 24"/>
                <a:gd name="T4" fmla="*/ 0 w 32"/>
                <a:gd name="T5" fmla="*/ 15 h 24"/>
                <a:gd name="T6" fmla="*/ 23 w 32"/>
                <a:gd name="T7" fmla="*/ 24 h 24"/>
                <a:gd name="T8" fmla="*/ 32 w 32"/>
                <a:gd name="T9" fmla="*/ 16 h 24"/>
              </a:gdLst>
              <a:ahLst/>
              <a:cxnLst>
                <a:cxn ang="0">
                  <a:pos x="T0" y="T1"/>
                </a:cxn>
                <a:cxn ang="0">
                  <a:pos x="T2" y="T3"/>
                </a:cxn>
                <a:cxn ang="0">
                  <a:pos x="T4" y="T5"/>
                </a:cxn>
                <a:cxn ang="0">
                  <a:pos x="T6" y="T7"/>
                </a:cxn>
                <a:cxn ang="0">
                  <a:pos x="T8" y="T9"/>
                </a:cxn>
              </a:cxnLst>
              <a:rect l="0" t="0" r="r" b="b"/>
              <a:pathLst>
                <a:path w="32" h="24">
                  <a:moveTo>
                    <a:pt x="32" y="16"/>
                  </a:moveTo>
                  <a:cubicBezTo>
                    <a:pt x="27" y="11"/>
                    <a:pt x="22" y="5"/>
                    <a:pt x="17" y="0"/>
                  </a:cubicBezTo>
                  <a:cubicBezTo>
                    <a:pt x="10" y="4"/>
                    <a:pt x="5" y="10"/>
                    <a:pt x="0" y="15"/>
                  </a:cubicBezTo>
                  <a:cubicBezTo>
                    <a:pt x="8" y="19"/>
                    <a:pt x="16" y="22"/>
                    <a:pt x="23" y="24"/>
                  </a:cubicBezTo>
                  <a:cubicBezTo>
                    <a:pt x="26" y="21"/>
                    <a:pt x="29" y="18"/>
                    <a:pt x="32"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7" name="Freeform 58"/>
            <p:cNvSpPr/>
            <p:nvPr/>
          </p:nvSpPr>
          <p:spPr bwMode="auto">
            <a:xfrm>
              <a:off x="2951163" y="1365251"/>
              <a:ext cx="146050" cy="133350"/>
            </a:xfrm>
            <a:custGeom>
              <a:avLst/>
              <a:gdLst>
                <a:gd name="T0" fmla="*/ 0 w 39"/>
                <a:gd name="T1" fmla="*/ 0 h 35"/>
                <a:gd name="T2" fmla="*/ 8 w 39"/>
                <a:gd name="T3" fmla="*/ 23 h 35"/>
                <a:gd name="T4" fmla="*/ 39 w 39"/>
                <a:gd name="T5" fmla="*/ 35 h 35"/>
                <a:gd name="T6" fmla="*/ 38 w 39"/>
                <a:gd name="T7" fmla="*/ 29 h 35"/>
                <a:gd name="T8" fmla="*/ 25 w 39"/>
                <a:gd name="T9" fmla="*/ 7 h 35"/>
                <a:gd name="T10" fmla="*/ 0 w 39"/>
                <a:gd name="T11" fmla="*/ 0 h 35"/>
              </a:gdLst>
              <a:ahLst/>
              <a:cxnLst>
                <a:cxn ang="0">
                  <a:pos x="T0" y="T1"/>
                </a:cxn>
                <a:cxn ang="0">
                  <a:pos x="T2" y="T3"/>
                </a:cxn>
                <a:cxn ang="0">
                  <a:pos x="T4" y="T5"/>
                </a:cxn>
                <a:cxn ang="0">
                  <a:pos x="T6" y="T7"/>
                </a:cxn>
                <a:cxn ang="0">
                  <a:pos x="T8" y="T9"/>
                </a:cxn>
                <a:cxn ang="0">
                  <a:pos x="T10" y="T11"/>
                </a:cxn>
              </a:cxnLst>
              <a:rect l="0" t="0" r="r" b="b"/>
              <a:pathLst>
                <a:path w="39" h="35">
                  <a:moveTo>
                    <a:pt x="0" y="0"/>
                  </a:moveTo>
                  <a:cubicBezTo>
                    <a:pt x="3" y="7"/>
                    <a:pt x="6" y="15"/>
                    <a:pt x="8" y="23"/>
                  </a:cubicBezTo>
                  <a:cubicBezTo>
                    <a:pt x="21" y="24"/>
                    <a:pt x="32" y="28"/>
                    <a:pt x="39" y="35"/>
                  </a:cubicBezTo>
                  <a:cubicBezTo>
                    <a:pt x="39" y="33"/>
                    <a:pt x="39" y="31"/>
                    <a:pt x="38" y="29"/>
                  </a:cubicBezTo>
                  <a:cubicBezTo>
                    <a:pt x="35" y="21"/>
                    <a:pt x="31" y="14"/>
                    <a:pt x="25" y="7"/>
                  </a:cubicBezTo>
                  <a:cubicBezTo>
                    <a:pt x="18" y="4"/>
                    <a:pt x="10"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8" name="Freeform 59"/>
            <p:cNvSpPr/>
            <p:nvPr/>
          </p:nvSpPr>
          <p:spPr bwMode="auto">
            <a:xfrm>
              <a:off x="2682876" y="1931988"/>
              <a:ext cx="117475" cy="63500"/>
            </a:xfrm>
            <a:custGeom>
              <a:avLst/>
              <a:gdLst>
                <a:gd name="T0" fmla="*/ 27 w 31"/>
                <a:gd name="T1" fmla="*/ 16 h 17"/>
                <a:gd name="T2" fmla="*/ 27 w 31"/>
                <a:gd name="T3" fmla="*/ 16 h 17"/>
                <a:gd name="T4" fmla="*/ 31 w 31"/>
                <a:gd name="T5" fmla="*/ 7 h 17"/>
                <a:gd name="T6" fmla="*/ 7 w 31"/>
                <a:gd name="T7" fmla="*/ 0 h 17"/>
                <a:gd name="T8" fmla="*/ 0 w 31"/>
                <a:gd name="T9" fmla="*/ 16 h 17"/>
                <a:gd name="T10" fmla="*/ 0 w 31"/>
                <a:gd name="T11" fmla="*/ 16 h 17"/>
                <a:gd name="T12" fmla="*/ 27 w 31"/>
                <a:gd name="T13" fmla="*/ 16 h 17"/>
              </a:gdLst>
              <a:ahLst/>
              <a:cxnLst>
                <a:cxn ang="0">
                  <a:pos x="T0" y="T1"/>
                </a:cxn>
                <a:cxn ang="0">
                  <a:pos x="T2" y="T3"/>
                </a:cxn>
                <a:cxn ang="0">
                  <a:pos x="T4" y="T5"/>
                </a:cxn>
                <a:cxn ang="0">
                  <a:pos x="T6" y="T7"/>
                </a:cxn>
                <a:cxn ang="0">
                  <a:pos x="T8" y="T9"/>
                </a:cxn>
                <a:cxn ang="0">
                  <a:pos x="T10" y="T11"/>
                </a:cxn>
                <a:cxn ang="0">
                  <a:pos x="T12" y="T13"/>
                </a:cxn>
              </a:cxnLst>
              <a:rect l="0" t="0" r="r" b="b"/>
              <a:pathLst>
                <a:path w="31" h="17">
                  <a:moveTo>
                    <a:pt x="27" y="16"/>
                  </a:moveTo>
                  <a:cubicBezTo>
                    <a:pt x="27" y="16"/>
                    <a:pt x="27" y="16"/>
                    <a:pt x="27" y="16"/>
                  </a:cubicBezTo>
                  <a:cubicBezTo>
                    <a:pt x="27" y="13"/>
                    <a:pt x="29" y="10"/>
                    <a:pt x="31" y="7"/>
                  </a:cubicBezTo>
                  <a:cubicBezTo>
                    <a:pt x="23" y="5"/>
                    <a:pt x="15" y="3"/>
                    <a:pt x="7" y="0"/>
                  </a:cubicBezTo>
                  <a:cubicBezTo>
                    <a:pt x="3" y="5"/>
                    <a:pt x="1" y="11"/>
                    <a:pt x="0" y="16"/>
                  </a:cubicBezTo>
                  <a:cubicBezTo>
                    <a:pt x="0" y="16"/>
                    <a:pt x="0" y="16"/>
                    <a:pt x="0" y="16"/>
                  </a:cubicBezTo>
                  <a:cubicBezTo>
                    <a:pt x="9" y="17"/>
                    <a:pt x="18" y="17"/>
                    <a:pt x="27"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89" name="Freeform 60"/>
            <p:cNvSpPr/>
            <p:nvPr/>
          </p:nvSpPr>
          <p:spPr bwMode="auto">
            <a:xfrm>
              <a:off x="2998788" y="1573213"/>
              <a:ext cx="101600" cy="131763"/>
            </a:xfrm>
            <a:custGeom>
              <a:avLst/>
              <a:gdLst>
                <a:gd name="T0" fmla="*/ 0 w 27"/>
                <a:gd name="T1" fmla="*/ 27 h 35"/>
                <a:gd name="T2" fmla="*/ 22 w 27"/>
                <a:gd name="T3" fmla="*/ 35 h 35"/>
                <a:gd name="T4" fmla="*/ 27 w 27"/>
                <a:gd name="T5" fmla="*/ 10 h 35"/>
                <a:gd name="T6" fmla="*/ 0 w 27"/>
                <a:gd name="T7" fmla="*/ 0 h 35"/>
                <a:gd name="T8" fmla="*/ 0 w 27"/>
                <a:gd name="T9" fmla="*/ 27 h 35"/>
              </a:gdLst>
              <a:ahLst/>
              <a:cxnLst>
                <a:cxn ang="0">
                  <a:pos x="T0" y="T1"/>
                </a:cxn>
                <a:cxn ang="0">
                  <a:pos x="T2" y="T3"/>
                </a:cxn>
                <a:cxn ang="0">
                  <a:pos x="T4" y="T5"/>
                </a:cxn>
                <a:cxn ang="0">
                  <a:pos x="T6" y="T7"/>
                </a:cxn>
                <a:cxn ang="0">
                  <a:pos x="T8" y="T9"/>
                </a:cxn>
              </a:cxnLst>
              <a:rect l="0" t="0" r="r" b="b"/>
              <a:pathLst>
                <a:path w="27" h="35">
                  <a:moveTo>
                    <a:pt x="0" y="27"/>
                  </a:moveTo>
                  <a:cubicBezTo>
                    <a:pt x="9" y="28"/>
                    <a:pt x="17" y="30"/>
                    <a:pt x="22" y="35"/>
                  </a:cubicBezTo>
                  <a:cubicBezTo>
                    <a:pt x="25" y="27"/>
                    <a:pt x="26" y="19"/>
                    <a:pt x="27" y="10"/>
                  </a:cubicBezTo>
                  <a:cubicBezTo>
                    <a:pt x="21" y="5"/>
                    <a:pt x="11" y="1"/>
                    <a:pt x="0" y="0"/>
                  </a:cubicBezTo>
                  <a:cubicBezTo>
                    <a:pt x="1" y="9"/>
                    <a:pt x="0" y="18"/>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0" name="Freeform 61"/>
            <p:cNvSpPr/>
            <p:nvPr/>
          </p:nvSpPr>
          <p:spPr bwMode="auto">
            <a:xfrm>
              <a:off x="2976563" y="1685926"/>
              <a:ext cx="101600" cy="120650"/>
            </a:xfrm>
            <a:custGeom>
              <a:avLst/>
              <a:gdLst>
                <a:gd name="T0" fmla="*/ 0 w 27"/>
                <a:gd name="T1" fmla="*/ 26 h 32"/>
                <a:gd name="T2" fmla="*/ 16 w 27"/>
                <a:gd name="T3" fmla="*/ 32 h 32"/>
                <a:gd name="T4" fmla="*/ 27 w 27"/>
                <a:gd name="T5" fmla="*/ 8 h 32"/>
                <a:gd name="T6" fmla="*/ 5 w 27"/>
                <a:gd name="T7" fmla="*/ 0 h 32"/>
                <a:gd name="T8" fmla="*/ 0 w 27"/>
                <a:gd name="T9" fmla="*/ 26 h 32"/>
              </a:gdLst>
              <a:ahLst/>
              <a:cxnLst>
                <a:cxn ang="0">
                  <a:pos x="T0" y="T1"/>
                </a:cxn>
                <a:cxn ang="0">
                  <a:pos x="T2" y="T3"/>
                </a:cxn>
                <a:cxn ang="0">
                  <a:pos x="T4" y="T5"/>
                </a:cxn>
                <a:cxn ang="0">
                  <a:pos x="T6" y="T7"/>
                </a:cxn>
                <a:cxn ang="0">
                  <a:pos x="T8" y="T9"/>
                </a:cxn>
              </a:cxnLst>
              <a:rect l="0" t="0" r="r" b="b"/>
              <a:pathLst>
                <a:path w="27" h="32">
                  <a:moveTo>
                    <a:pt x="0" y="26"/>
                  </a:moveTo>
                  <a:cubicBezTo>
                    <a:pt x="7" y="27"/>
                    <a:pt x="12" y="29"/>
                    <a:pt x="16" y="32"/>
                  </a:cubicBezTo>
                  <a:cubicBezTo>
                    <a:pt x="20" y="24"/>
                    <a:pt x="24" y="16"/>
                    <a:pt x="27" y="8"/>
                  </a:cubicBezTo>
                  <a:cubicBezTo>
                    <a:pt x="22" y="4"/>
                    <a:pt x="14" y="1"/>
                    <a:pt x="5" y="0"/>
                  </a:cubicBezTo>
                  <a:cubicBezTo>
                    <a:pt x="4" y="9"/>
                    <a:pt x="2" y="18"/>
                    <a:pt x="0"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1" name="Freeform 62"/>
            <p:cNvSpPr/>
            <p:nvPr/>
          </p:nvSpPr>
          <p:spPr bwMode="auto">
            <a:xfrm>
              <a:off x="2932113" y="1957388"/>
              <a:ext cx="79375" cy="52388"/>
            </a:xfrm>
            <a:custGeom>
              <a:avLst/>
              <a:gdLst>
                <a:gd name="T0" fmla="*/ 9 w 21"/>
                <a:gd name="T1" fmla="*/ 3 h 14"/>
                <a:gd name="T2" fmla="*/ 0 w 21"/>
                <a:gd name="T3" fmla="*/ 12 h 14"/>
                <a:gd name="T4" fmla="*/ 4 w 21"/>
                <a:gd name="T5" fmla="*/ 14 h 14"/>
                <a:gd name="T6" fmla="*/ 21 w 21"/>
                <a:gd name="T7" fmla="*/ 0 h 14"/>
                <a:gd name="T8" fmla="*/ 9 w 21"/>
                <a:gd name="T9" fmla="*/ 3 h 14"/>
              </a:gdLst>
              <a:ahLst/>
              <a:cxnLst>
                <a:cxn ang="0">
                  <a:pos x="T0" y="T1"/>
                </a:cxn>
                <a:cxn ang="0">
                  <a:pos x="T2" y="T3"/>
                </a:cxn>
                <a:cxn ang="0">
                  <a:pos x="T4" y="T5"/>
                </a:cxn>
                <a:cxn ang="0">
                  <a:pos x="T6" y="T7"/>
                </a:cxn>
                <a:cxn ang="0">
                  <a:pos x="T8" y="T9"/>
                </a:cxn>
              </a:cxnLst>
              <a:rect l="0" t="0" r="r" b="b"/>
              <a:pathLst>
                <a:path w="21" h="14">
                  <a:moveTo>
                    <a:pt x="9" y="3"/>
                  </a:moveTo>
                  <a:cubicBezTo>
                    <a:pt x="6" y="6"/>
                    <a:pt x="3" y="9"/>
                    <a:pt x="0" y="12"/>
                  </a:cubicBezTo>
                  <a:cubicBezTo>
                    <a:pt x="1" y="13"/>
                    <a:pt x="3" y="13"/>
                    <a:pt x="4" y="14"/>
                  </a:cubicBezTo>
                  <a:cubicBezTo>
                    <a:pt x="10" y="10"/>
                    <a:pt x="16" y="5"/>
                    <a:pt x="21" y="0"/>
                  </a:cubicBezTo>
                  <a:cubicBezTo>
                    <a:pt x="17" y="1"/>
                    <a:pt x="13" y="3"/>
                    <a:pt x="9"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2" name="Freeform 63"/>
            <p:cNvSpPr/>
            <p:nvPr/>
          </p:nvSpPr>
          <p:spPr bwMode="auto">
            <a:xfrm>
              <a:off x="2319338" y="1652588"/>
              <a:ext cx="107950" cy="206375"/>
            </a:xfrm>
            <a:custGeom>
              <a:avLst/>
              <a:gdLst>
                <a:gd name="T0" fmla="*/ 14 w 29"/>
                <a:gd name="T1" fmla="*/ 0 h 55"/>
                <a:gd name="T2" fmla="*/ 0 w 29"/>
                <a:gd name="T3" fmla="*/ 37 h 55"/>
                <a:gd name="T4" fmla="*/ 0 w 29"/>
                <a:gd name="T5" fmla="*/ 37 h 55"/>
                <a:gd name="T6" fmla="*/ 15 w 29"/>
                <a:gd name="T7" fmla="*/ 55 h 55"/>
                <a:gd name="T8" fmla="*/ 15 w 29"/>
                <a:gd name="T9" fmla="*/ 55 h 55"/>
                <a:gd name="T10" fmla="*/ 29 w 29"/>
                <a:gd name="T11" fmla="*/ 20 h 55"/>
                <a:gd name="T12" fmla="*/ 14 w 29"/>
                <a:gd name="T13" fmla="*/ 0 h 55"/>
              </a:gdLst>
              <a:ahLst/>
              <a:cxnLst>
                <a:cxn ang="0">
                  <a:pos x="T0" y="T1"/>
                </a:cxn>
                <a:cxn ang="0">
                  <a:pos x="T2" y="T3"/>
                </a:cxn>
                <a:cxn ang="0">
                  <a:pos x="T4" y="T5"/>
                </a:cxn>
                <a:cxn ang="0">
                  <a:pos x="T6" y="T7"/>
                </a:cxn>
                <a:cxn ang="0">
                  <a:pos x="T8" y="T9"/>
                </a:cxn>
                <a:cxn ang="0">
                  <a:pos x="T10" y="T11"/>
                </a:cxn>
                <a:cxn ang="0">
                  <a:pos x="T12" y="T13"/>
                </a:cxn>
              </a:cxnLst>
              <a:rect l="0" t="0" r="r" b="b"/>
              <a:pathLst>
                <a:path w="29" h="55">
                  <a:moveTo>
                    <a:pt x="14" y="0"/>
                  </a:moveTo>
                  <a:cubicBezTo>
                    <a:pt x="6" y="12"/>
                    <a:pt x="1" y="25"/>
                    <a:pt x="0" y="37"/>
                  </a:cubicBezTo>
                  <a:cubicBezTo>
                    <a:pt x="0" y="37"/>
                    <a:pt x="0" y="37"/>
                    <a:pt x="0" y="37"/>
                  </a:cubicBezTo>
                  <a:cubicBezTo>
                    <a:pt x="4" y="44"/>
                    <a:pt x="9" y="50"/>
                    <a:pt x="15" y="55"/>
                  </a:cubicBezTo>
                  <a:cubicBezTo>
                    <a:pt x="15" y="55"/>
                    <a:pt x="15" y="55"/>
                    <a:pt x="15" y="55"/>
                  </a:cubicBezTo>
                  <a:cubicBezTo>
                    <a:pt x="16" y="44"/>
                    <a:pt x="21" y="32"/>
                    <a:pt x="29" y="20"/>
                  </a:cubicBezTo>
                  <a:cubicBezTo>
                    <a:pt x="23" y="14"/>
                    <a:pt x="18" y="7"/>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3" name="Freeform 64"/>
            <p:cNvSpPr/>
            <p:nvPr/>
          </p:nvSpPr>
          <p:spPr bwMode="auto">
            <a:xfrm>
              <a:off x="2965451" y="1878013"/>
              <a:ext cx="87313" cy="87313"/>
            </a:xfrm>
            <a:custGeom>
              <a:avLst/>
              <a:gdLst>
                <a:gd name="T0" fmla="*/ 23 w 23"/>
                <a:gd name="T1" fmla="*/ 0 h 23"/>
                <a:gd name="T2" fmla="*/ 4 w 23"/>
                <a:gd name="T3" fmla="*/ 14 h 23"/>
                <a:gd name="T4" fmla="*/ 0 w 23"/>
                <a:gd name="T5" fmla="*/ 23 h 23"/>
                <a:gd name="T6" fmla="*/ 14 w 23"/>
                <a:gd name="T7" fmla="*/ 18 h 23"/>
                <a:gd name="T8" fmla="*/ 18 w 23"/>
                <a:gd name="T9" fmla="*/ 14 h 23"/>
                <a:gd name="T10" fmla="*/ 23 w 23"/>
                <a:gd name="T11" fmla="*/ 0 h 23"/>
              </a:gdLst>
              <a:ahLst/>
              <a:cxnLst>
                <a:cxn ang="0">
                  <a:pos x="T0" y="T1"/>
                </a:cxn>
                <a:cxn ang="0">
                  <a:pos x="T2" y="T3"/>
                </a:cxn>
                <a:cxn ang="0">
                  <a:pos x="T4" y="T5"/>
                </a:cxn>
                <a:cxn ang="0">
                  <a:pos x="T6" y="T7"/>
                </a:cxn>
                <a:cxn ang="0">
                  <a:pos x="T8" y="T9"/>
                </a:cxn>
                <a:cxn ang="0">
                  <a:pos x="T10" y="T11"/>
                </a:cxn>
              </a:cxnLst>
              <a:rect l="0" t="0" r="r" b="b"/>
              <a:pathLst>
                <a:path w="23" h="23">
                  <a:moveTo>
                    <a:pt x="23" y="0"/>
                  </a:moveTo>
                  <a:cubicBezTo>
                    <a:pt x="18" y="6"/>
                    <a:pt x="11" y="10"/>
                    <a:pt x="4" y="14"/>
                  </a:cubicBezTo>
                  <a:cubicBezTo>
                    <a:pt x="4" y="17"/>
                    <a:pt x="2" y="20"/>
                    <a:pt x="0" y="23"/>
                  </a:cubicBezTo>
                  <a:cubicBezTo>
                    <a:pt x="6" y="22"/>
                    <a:pt x="10" y="20"/>
                    <a:pt x="14" y="18"/>
                  </a:cubicBezTo>
                  <a:cubicBezTo>
                    <a:pt x="16" y="17"/>
                    <a:pt x="17" y="15"/>
                    <a:pt x="18" y="14"/>
                  </a:cubicBezTo>
                  <a:cubicBezTo>
                    <a:pt x="21" y="9"/>
                    <a:pt x="23" y="5"/>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4" name="Freeform 65"/>
            <p:cNvSpPr/>
            <p:nvPr/>
          </p:nvSpPr>
          <p:spPr bwMode="auto">
            <a:xfrm>
              <a:off x="2574926" y="1878013"/>
              <a:ext cx="123825" cy="114300"/>
            </a:xfrm>
            <a:custGeom>
              <a:avLst/>
              <a:gdLst>
                <a:gd name="T0" fmla="*/ 25 w 33"/>
                <a:gd name="T1" fmla="*/ 30 h 30"/>
                <a:gd name="T2" fmla="*/ 33 w 33"/>
                <a:gd name="T3" fmla="*/ 12 h 30"/>
                <a:gd name="T4" fmla="*/ 9 w 33"/>
                <a:gd name="T5" fmla="*/ 0 h 30"/>
                <a:gd name="T6" fmla="*/ 0 w 33"/>
                <a:gd name="T7" fmla="*/ 25 h 30"/>
                <a:gd name="T8" fmla="*/ 0 w 33"/>
                <a:gd name="T9" fmla="*/ 25 h 30"/>
                <a:gd name="T10" fmla="*/ 25 w 33"/>
                <a:gd name="T11" fmla="*/ 30 h 30"/>
                <a:gd name="T12" fmla="*/ 25 w 33"/>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3" h="30">
                  <a:moveTo>
                    <a:pt x="25" y="30"/>
                  </a:moveTo>
                  <a:cubicBezTo>
                    <a:pt x="26" y="24"/>
                    <a:pt x="29" y="18"/>
                    <a:pt x="33" y="12"/>
                  </a:cubicBezTo>
                  <a:cubicBezTo>
                    <a:pt x="25" y="9"/>
                    <a:pt x="17" y="5"/>
                    <a:pt x="9" y="0"/>
                  </a:cubicBezTo>
                  <a:cubicBezTo>
                    <a:pt x="4" y="8"/>
                    <a:pt x="0" y="17"/>
                    <a:pt x="0" y="25"/>
                  </a:cubicBezTo>
                  <a:cubicBezTo>
                    <a:pt x="0" y="25"/>
                    <a:pt x="0" y="25"/>
                    <a:pt x="0" y="25"/>
                  </a:cubicBezTo>
                  <a:cubicBezTo>
                    <a:pt x="8" y="27"/>
                    <a:pt x="17" y="29"/>
                    <a:pt x="25" y="30"/>
                  </a:cubicBezTo>
                  <a:cubicBezTo>
                    <a:pt x="25" y="30"/>
                    <a:pt x="25" y="30"/>
                    <a:pt x="25"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5" name="Freeform 66"/>
            <p:cNvSpPr/>
            <p:nvPr/>
          </p:nvSpPr>
          <p:spPr bwMode="auto">
            <a:xfrm>
              <a:off x="3041651" y="1724026"/>
              <a:ext cx="71438" cy="139700"/>
            </a:xfrm>
            <a:custGeom>
              <a:avLst/>
              <a:gdLst>
                <a:gd name="T0" fmla="*/ 12 w 19"/>
                <a:gd name="T1" fmla="*/ 0 h 37"/>
                <a:gd name="T2" fmla="*/ 0 w 19"/>
                <a:gd name="T3" fmla="*/ 23 h 37"/>
                <a:gd name="T4" fmla="*/ 6 w 19"/>
                <a:gd name="T5" fmla="*/ 37 h 37"/>
                <a:gd name="T6" fmla="*/ 18 w 19"/>
                <a:gd name="T7" fmla="*/ 21 h 37"/>
                <a:gd name="T8" fmla="*/ 19 w 19"/>
                <a:gd name="T9" fmla="*/ 18 h 37"/>
                <a:gd name="T10" fmla="*/ 12 w 19"/>
                <a:gd name="T11" fmla="*/ 0 h 37"/>
              </a:gdLst>
              <a:ahLst/>
              <a:cxnLst>
                <a:cxn ang="0">
                  <a:pos x="T0" y="T1"/>
                </a:cxn>
                <a:cxn ang="0">
                  <a:pos x="T2" y="T3"/>
                </a:cxn>
                <a:cxn ang="0">
                  <a:pos x="T4" y="T5"/>
                </a:cxn>
                <a:cxn ang="0">
                  <a:pos x="T6" y="T7"/>
                </a:cxn>
                <a:cxn ang="0">
                  <a:pos x="T8" y="T9"/>
                </a:cxn>
                <a:cxn ang="0">
                  <a:pos x="T10" y="T11"/>
                </a:cxn>
              </a:cxnLst>
              <a:rect l="0" t="0" r="r" b="b"/>
              <a:pathLst>
                <a:path w="19" h="37">
                  <a:moveTo>
                    <a:pt x="12" y="0"/>
                  </a:moveTo>
                  <a:cubicBezTo>
                    <a:pt x="9" y="8"/>
                    <a:pt x="5" y="16"/>
                    <a:pt x="0" y="23"/>
                  </a:cubicBezTo>
                  <a:cubicBezTo>
                    <a:pt x="4" y="27"/>
                    <a:pt x="6" y="31"/>
                    <a:pt x="6" y="37"/>
                  </a:cubicBezTo>
                  <a:cubicBezTo>
                    <a:pt x="11" y="32"/>
                    <a:pt x="15" y="26"/>
                    <a:pt x="18" y="21"/>
                  </a:cubicBezTo>
                  <a:cubicBezTo>
                    <a:pt x="19" y="20"/>
                    <a:pt x="19" y="19"/>
                    <a:pt x="19" y="18"/>
                  </a:cubicBezTo>
                  <a:cubicBezTo>
                    <a:pt x="19" y="11"/>
                    <a:pt x="16" y="5"/>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6" name="Freeform 67"/>
            <p:cNvSpPr/>
            <p:nvPr/>
          </p:nvSpPr>
          <p:spPr bwMode="auto">
            <a:xfrm>
              <a:off x="2871788" y="2006601"/>
              <a:ext cx="68263" cy="46038"/>
            </a:xfrm>
            <a:custGeom>
              <a:avLst/>
              <a:gdLst>
                <a:gd name="T0" fmla="*/ 14 w 18"/>
                <a:gd name="T1" fmla="*/ 0 h 12"/>
                <a:gd name="T2" fmla="*/ 2 w 18"/>
                <a:gd name="T3" fmla="*/ 6 h 12"/>
                <a:gd name="T4" fmla="*/ 0 w 18"/>
                <a:gd name="T5" fmla="*/ 12 h 12"/>
                <a:gd name="T6" fmla="*/ 18 w 18"/>
                <a:gd name="T7" fmla="*/ 2 h 12"/>
                <a:gd name="T8" fmla="*/ 14 w 18"/>
                <a:gd name="T9" fmla="*/ 0 h 12"/>
              </a:gdLst>
              <a:ahLst/>
              <a:cxnLst>
                <a:cxn ang="0">
                  <a:pos x="T0" y="T1"/>
                </a:cxn>
                <a:cxn ang="0">
                  <a:pos x="T2" y="T3"/>
                </a:cxn>
                <a:cxn ang="0">
                  <a:pos x="T4" y="T5"/>
                </a:cxn>
                <a:cxn ang="0">
                  <a:pos x="T6" y="T7"/>
                </a:cxn>
                <a:cxn ang="0">
                  <a:pos x="T8" y="T9"/>
                </a:cxn>
              </a:cxnLst>
              <a:rect l="0" t="0" r="r" b="b"/>
              <a:pathLst>
                <a:path w="18" h="12">
                  <a:moveTo>
                    <a:pt x="14" y="0"/>
                  </a:moveTo>
                  <a:cubicBezTo>
                    <a:pt x="11" y="2"/>
                    <a:pt x="7" y="4"/>
                    <a:pt x="2" y="6"/>
                  </a:cubicBezTo>
                  <a:cubicBezTo>
                    <a:pt x="2" y="8"/>
                    <a:pt x="1" y="10"/>
                    <a:pt x="0" y="12"/>
                  </a:cubicBezTo>
                  <a:cubicBezTo>
                    <a:pt x="6" y="9"/>
                    <a:pt x="12" y="6"/>
                    <a:pt x="18" y="2"/>
                  </a:cubicBezTo>
                  <a:cubicBezTo>
                    <a:pt x="17" y="2"/>
                    <a:pt x="16" y="1"/>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7" name="Freeform 68"/>
            <p:cNvSpPr/>
            <p:nvPr/>
          </p:nvSpPr>
          <p:spPr bwMode="auto">
            <a:xfrm>
              <a:off x="3089276" y="1622426"/>
              <a:ext cx="46038" cy="150813"/>
            </a:xfrm>
            <a:custGeom>
              <a:avLst/>
              <a:gdLst>
                <a:gd name="T0" fmla="*/ 12 w 12"/>
                <a:gd name="T1" fmla="*/ 7 h 40"/>
                <a:gd name="T2" fmla="*/ 6 w 12"/>
                <a:gd name="T3" fmla="*/ 0 h 40"/>
                <a:gd name="T4" fmla="*/ 0 w 12"/>
                <a:gd name="T5" fmla="*/ 24 h 40"/>
                <a:gd name="T6" fmla="*/ 8 w 12"/>
                <a:gd name="T7" fmla="*/ 40 h 40"/>
                <a:gd name="T8" fmla="*/ 8 w 12"/>
                <a:gd name="T9" fmla="*/ 38 h 40"/>
                <a:gd name="T10" fmla="*/ 12 w 12"/>
                <a:gd name="T11" fmla="*/ 7 h 40"/>
              </a:gdLst>
              <a:ahLst/>
              <a:cxnLst>
                <a:cxn ang="0">
                  <a:pos x="T0" y="T1"/>
                </a:cxn>
                <a:cxn ang="0">
                  <a:pos x="T2" y="T3"/>
                </a:cxn>
                <a:cxn ang="0">
                  <a:pos x="T4" y="T5"/>
                </a:cxn>
                <a:cxn ang="0">
                  <a:pos x="T6" y="T7"/>
                </a:cxn>
                <a:cxn ang="0">
                  <a:pos x="T8" y="T9"/>
                </a:cxn>
                <a:cxn ang="0">
                  <a:pos x="T10" y="T11"/>
                </a:cxn>
              </a:cxnLst>
              <a:rect l="0" t="0" r="r" b="b"/>
              <a:pathLst>
                <a:path w="12" h="40">
                  <a:moveTo>
                    <a:pt x="12" y="7"/>
                  </a:moveTo>
                  <a:cubicBezTo>
                    <a:pt x="10" y="5"/>
                    <a:pt x="8" y="2"/>
                    <a:pt x="6" y="0"/>
                  </a:cubicBezTo>
                  <a:cubicBezTo>
                    <a:pt x="5" y="8"/>
                    <a:pt x="3" y="16"/>
                    <a:pt x="0" y="24"/>
                  </a:cubicBezTo>
                  <a:cubicBezTo>
                    <a:pt x="4" y="28"/>
                    <a:pt x="7" y="34"/>
                    <a:pt x="8" y="40"/>
                  </a:cubicBezTo>
                  <a:cubicBezTo>
                    <a:pt x="8" y="39"/>
                    <a:pt x="8" y="39"/>
                    <a:pt x="8" y="38"/>
                  </a:cubicBezTo>
                  <a:cubicBezTo>
                    <a:pt x="11" y="28"/>
                    <a:pt x="12" y="18"/>
                    <a:pt x="12"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8" name="Freeform 69"/>
            <p:cNvSpPr/>
            <p:nvPr/>
          </p:nvSpPr>
          <p:spPr bwMode="auto">
            <a:xfrm>
              <a:off x="2973388" y="1822451"/>
              <a:ext cx="82550" cy="104775"/>
            </a:xfrm>
            <a:custGeom>
              <a:avLst/>
              <a:gdLst>
                <a:gd name="T0" fmla="*/ 0 w 22"/>
                <a:gd name="T1" fmla="*/ 21 h 28"/>
                <a:gd name="T2" fmla="*/ 2 w 22"/>
                <a:gd name="T3" fmla="*/ 28 h 28"/>
                <a:gd name="T4" fmla="*/ 21 w 22"/>
                <a:gd name="T5" fmla="*/ 13 h 28"/>
                <a:gd name="T6" fmla="*/ 17 w 22"/>
                <a:gd name="T7" fmla="*/ 0 h 28"/>
                <a:gd name="T8" fmla="*/ 0 w 22"/>
                <a:gd name="T9" fmla="*/ 21 h 28"/>
              </a:gdLst>
              <a:ahLst/>
              <a:cxnLst>
                <a:cxn ang="0">
                  <a:pos x="T0" y="T1"/>
                </a:cxn>
                <a:cxn ang="0">
                  <a:pos x="T2" y="T3"/>
                </a:cxn>
                <a:cxn ang="0">
                  <a:pos x="T4" y="T5"/>
                </a:cxn>
                <a:cxn ang="0">
                  <a:pos x="T6" y="T7"/>
                </a:cxn>
                <a:cxn ang="0">
                  <a:pos x="T8" y="T9"/>
                </a:cxn>
              </a:cxnLst>
              <a:rect l="0" t="0" r="r" b="b"/>
              <a:pathLst>
                <a:path w="22" h="28">
                  <a:moveTo>
                    <a:pt x="0" y="21"/>
                  </a:moveTo>
                  <a:cubicBezTo>
                    <a:pt x="1" y="23"/>
                    <a:pt x="2" y="25"/>
                    <a:pt x="2" y="28"/>
                  </a:cubicBezTo>
                  <a:cubicBezTo>
                    <a:pt x="9" y="24"/>
                    <a:pt x="16" y="19"/>
                    <a:pt x="21" y="13"/>
                  </a:cubicBezTo>
                  <a:cubicBezTo>
                    <a:pt x="22" y="8"/>
                    <a:pt x="20" y="4"/>
                    <a:pt x="17" y="0"/>
                  </a:cubicBezTo>
                  <a:cubicBezTo>
                    <a:pt x="12" y="8"/>
                    <a:pt x="6" y="15"/>
                    <a:pt x="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99" name="Freeform 70"/>
            <p:cNvSpPr/>
            <p:nvPr/>
          </p:nvSpPr>
          <p:spPr bwMode="auto">
            <a:xfrm>
              <a:off x="2468563" y="1946276"/>
              <a:ext cx="120650" cy="106363"/>
            </a:xfrm>
            <a:custGeom>
              <a:avLst/>
              <a:gdLst>
                <a:gd name="T0" fmla="*/ 0 w 32"/>
                <a:gd name="T1" fmla="*/ 0 h 28"/>
                <a:gd name="T2" fmla="*/ 10 w 32"/>
                <a:gd name="T3" fmla="*/ 23 h 28"/>
                <a:gd name="T4" fmla="*/ 32 w 32"/>
                <a:gd name="T5" fmla="*/ 28 h 28"/>
                <a:gd name="T6" fmla="*/ 24 w 32"/>
                <a:gd name="T7" fmla="*/ 9 h 28"/>
                <a:gd name="T8" fmla="*/ 0 w 32"/>
                <a:gd name="T9" fmla="*/ 0 h 28"/>
              </a:gdLst>
              <a:ahLst/>
              <a:cxnLst>
                <a:cxn ang="0">
                  <a:pos x="T0" y="T1"/>
                </a:cxn>
                <a:cxn ang="0">
                  <a:pos x="T2" y="T3"/>
                </a:cxn>
                <a:cxn ang="0">
                  <a:pos x="T4" y="T5"/>
                </a:cxn>
                <a:cxn ang="0">
                  <a:pos x="T6" y="T7"/>
                </a:cxn>
                <a:cxn ang="0">
                  <a:pos x="T8" y="T9"/>
                </a:cxn>
              </a:cxnLst>
              <a:rect l="0" t="0" r="r" b="b"/>
              <a:pathLst>
                <a:path w="32" h="28">
                  <a:moveTo>
                    <a:pt x="0" y="0"/>
                  </a:moveTo>
                  <a:cubicBezTo>
                    <a:pt x="0" y="9"/>
                    <a:pt x="4" y="17"/>
                    <a:pt x="10" y="23"/>
                  </a:cubicBezTo>
                  <a:cubicBezTo>
                    <a:pt x="17" y="25"/>
                    <a:pt x="24" y="27"/>
                    <a:pt x="32" y="28"/>
                  </a:cubicBezTo>
                  <a:cubicBezTo>
                    <a:pt x="27" y="23"/>
                    <a:pt x="24" y="17"/>
                    <a:pt x="24" y="9"/>
                  </a:cubicBezTo>
                  <a:cubicBezTo>
                    <a:pt x="16" y="7"/>
                    <a:pt x="8"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0" name="Freeform 71"/>
            <p:cNvSpPr/>
            <p:nvPr/>
          </p:nvSpPr>
          <p:spPr bwMode="auto">
            <a:xfrm>
              <a:off x="2570163" y="1984376"/>
              <a:ext cx="120650" cy="71438"/>
            </a:xfrm>
            <a:custGeom>
              <a:avLst/>
              <a:gdLst>
                <a:gd name="T0" fmla="*/ 0 w 32"/>
                <a:gd name="T1" fmla="*/ 0 h 19"/>
                <a:gd name="T2" fmla="*/ 8 w 32"/>
                <a:gd name="T3" fmla="*/ 19 h 19"/>
                <a:gd name="T4" fmla="*/ 32 w 32"/>
                <a:gd name="T5" fmla="*/ 18 h 19"/>
                <a:gd name="T6" fmla="*/ 26 w 32"/>
                <a:gd name="T7" fmla="*/ 4 h 19"/>
                <a:gd name="T8" fmla="*/ 0 w 32"/>
                <a:gd name="T9" fmla="*/ 0 h 19"/>
              </a:gdLst>
              <a:ahLst/>
              <a:cxnLst>
                <a:cxn ang="0">
                  <a:pos x="T0" y="T1"/>
                </a:cxn>
                <a:cxn ang="0">
                  <a:pos x="T2" y="T3"/>
                </a:cxn>
                <a:cxn ang="0">
                  <a:pos x="T4" y="T5"/>
                </a:cxn>
                <a:cxn ang="0">
                  <a:pos x="T6" y="T7"/>
                </a:cxn>
                <a:cxn ang="0">
                  <a:pos x="T8" y="T9"/>
                </a:cxn>
              </a:cxnLst>
              <a:rect l="0" t="0" r="r" b="b"/>
              <a:pathLst>
                <a:path w="32" h="19">
                  <a:moveTo>
                    <a:pt x="0" y="0"/>
                  </a:moveTo>
                  <a:cubicBezTo>
                    <a:pt x="0" y="8"/>
                    <a:pt x="3" y="14"/>
                    <a:pt x="8" y="19"/>
                  </a:cubicBezTo>
                  <a:cubicBezTo>
                    <a:pt x="16" y="19"/>
                    <a:pt x="24" y="19"/>
                    <a:pt x="32" y="18"/>
                  </a:cubicBezTo>
                  <a:cubicBezTo>
                    <a:pt x="28" y="14"/>
                    <a:pt x="26" y="10"/>
                    <a:pt x="26" y="4"/>
                  </a:cubicBezTo>
                  <a:cubicBezTo>
                    <a:pt x="18" y="4"/>
                    <a:pt x="9"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1" name="Freeform 72"/>
            <p:cNvSpPr/>
            <p:nvPr/>
          </p:nvSpPr>
          <p:spPr bwMode="auto">
            <a:xfrm>
              <a:off x="2773363" y="2028826"/>
              <a:ext cx="101600" cy="46038"/>
            </a:xfrm>
            <a:custGeom>
              <a:avLst/>
              <a:gdLst>
                <a:gd name="T0" fmla="*/ 27 w 27"/>
                <a:gd name="T1" fmla="*/ 0 h 12"/>
                <a:gd name="T2" fmla="*/ 16 w 27"/>
                <a:gd name="T3" fmla="*/ 2 h 12"/>
                <a:gd name="T4" fmla="*/ 0 w 27"/>
                <a:gd name="T5" fmla="*/ 12 h 12"/>
                <a:gd name="T6" fmla="*/ 9 w 27"/>
                <a:gd name="T7" fmla="*/ 11 h 12"/>
                <a:gd name="T8" fmla="*/ 24 w 27"/>
                <a:gd name="T9" fmla="*/ 7 h 12"/>
                <a:gd name="T10" fmla="*/ 27 w 27"/>
                <a:gd name="T11" fmla="*/ 0 h 12"/>
              </a:gdLst>
              <a:ahLst/>
              <a:cxnLst>
                <a:cxn ang="0">
                  <a:pos x="T0" y="T1"/>
                </a:cxn>
                <a:cxn ang="0">
                  <a:pos x="T2" y="T3"/>
                </a:cxn>
                <a:cxn ang="0">
                  <a:pos x="T4" y="T5"/>
                </a:cxn>
                <a:cxn ang="0">
                  <a:pos x="T6" y="T7"/>
                </a:cxn>
                <a:cxn ang="0">
                  <a:pos x="T8" y="T9"/>
                </a:cxn>
                <a:cxn ang="0">
                  <a:pos x="T10" y="T11"/>
                </a:cxn>
              </a:cxnLst>
              <a:rect l="0" t="0" r="r" b="b"/>
              <a:pathLst>
                <a:path w="27" h="12">
                  <a:moveTo>
                    <a:pt x="27" y="0"/>
                  </a:moveTo>
                  <a:cubicBezTo>
                    <a:pt x="23" y="1"/>
                    <a:pt x="19" y="2"/>
                    <a:pt x="16" y="2"/>
                  </a:cubicBezTo>
                  <a:cubicBezTo>
                    <a:pt x="8" y="8"/>
                    <a:pt x="8" y="8"/>
                    <a:pt x="0" y="12"/>
                  </a:cubicBezTo>
                  <a:cubicBezTo>
                    <a:pt x="3" y="12"/>
                    <a:pt x="6" y="12"/>
                    <a:pt x="9" y="11"/>
                  </a:cubicBezTo>
                  <a:cubicBezTo>
                    <a:pt x="14" y="10"/>
                    <a:pt x="19" y="9"/>
                    <a:pt x="24" y="7"/>
                  </a:cubicBezTo>
                  <a:cubicBezTo>
                    <a:pt x="25" y="5"/>
                    <a:pt x="26" y="3"/>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2" name="Freeform 73"/>
            <p:cNvSpPr/>
            <p:nvPr/>
          </p:nvSpPr>
          <p:spPr bwMode="auto">
            <a:xfrm>
              <a:off x="2382838" y="1738313"/>
              <a:ext cx="123825" cy="185738"/>
            </a:xfrm>
            <a:custGeom>
              <a:avLst/>
              <a:gdLst>
                <a:gd name="T0" fmla="*/ 14 w 33"/>
                <a:gd name="T1" fmla="*/ 0 h 49"/>
                <a:gd name="T2" fmla="*/ 0 w 33"/>
                <a:gd name="T3" fmla="*/ 34 h 49"/>
                <a:gd name="T4" fmla="*/ 0 w 33"/>
                <a:gd name="T5" fmla="*/ 35 h 49"/>
                <a:gd name="T6" fmla="*/ 20 w 33"/>
                <a:gd name="T7" fmla="*/ 49 h 49"/>
                <a:gd name="T8" fmla="*/ 20 w 33"/>
                <a:gd name="T9" fmla="*/ 49 h 49"/>
                <a:gd name="T10" fmla="*/ 33 w 33"/>
                <a:gd name="T11" fmla="*/ 18 h 49"/>
                <a:gd name="T12" fmla="*/ 14 w 33"/>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33" h="49">
                  <a:moveTo>
                    <a:pt x="14" y="0"/>
                  </a:moveTo>
                  <a:cubicBezTo>
                    <a:pt x="6" y="11"/>
                    <a:pt x="1" y="23"/>
                    <a:pt x="0" y="34"/>
                  </a:cubicBezTo>
                  <a:cubicBezTo>
                    <a:pt x="0" y="34"/>
                    <a:pt x="0" y="35"/>
                    <a:pt x="0" y="35"/>
                  </a:cubicBezTo>
                  <a:cubicBezTo>
                    <a:pt x="6" y="40"/>
                    <a:pt x="13" y="45"/>
                    <a:pt x="20" y="49"/>
                  </a:cubicBezTo>
                  <a:cubicBezTo>
                    <a:pt x="20" y="49"/>
                    <a:pt x="20" y="49"/>
                    <a:pt x="20" y="49"/>
                  </a:cubicBezTo>
                  <a:cubicBezTo>
                    <a:pt x="21" y="39"/>
                    <a:pt x="26" y="28"/>
                    <a:pt x="33" y="18"/>
                  </a:cubicBezTo>
                  <a:cubicBezTo>
                    <a:pt x="26" y="12"/>
                    <a:pt x="20" y="6"/>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3" name="Freeform 74"/>
            <p:cNvSpPr/>
            <p:nvPr/>
          </p:nvSpPr>
          <p:spPr bwMode="auto">
            <a:xfrm>
              <a:off x="2709863" y="2025651"/>
              <a:ext cx="120650" cy="49213"/>
            </a:xfrm>
            <a:custGeom>
              <a:avLst/>
              <a:gdLst>
                <a:gd name="T0" fmla="*/ 0 w 32"/>
                <a:gd name="T1" fmla="*/ 7 h 13"/>
                <a:gd name="T2" fmla="*/ 15 w 32"/>
                <a:gd name="T3" fmla="*/ 13 h 13"/>
                <a:gd name="T4" fmla="*/ 32 w 32"/>
                <a:gd name="T5" fmla="*/ 3 h 13"/>
                <a:gd name="T6" fmla="*/ 23 w 32"/>
                <a:gd name="T7" fmla="*/ 0 h 13"/>
                <a:gd name="T8" fmla="*/ 0 w 32"/>
                <a:gd name="T9" fmla="*/ 7 h 13"/>
              </a:gdLst>
              <a:ahLst/>
              <a:cxnLst>
                <a:cxn ang="0">
                  <a:pos x="T0" y="T1"/>
                </a:cxn>
                <a:cxn ang="0">
                  <a:pos x="T2" y="T3"/>
                </a:cxn>
                <a:cxn ang="0">
                  <a:pos x="T4" y="T5"/>
                </a:cxn>
                <a:cxn ang="0">
                  <a:pos x="T6" y="T7"/>
                </a:cxn>
                <a:cxn ang="0">
                  <a:pos x="T8" y="T9"/>
                </a:cxn>
              </a:cxnLst>
              <a:rect l="0" t="0" r="r" b="b"/>
              <a:pathLst>
                <a:path w="32" h="13">
                  <a:moveTo>
                    <a:pt x="0" y="7"/>
                  </a:moveTo>
                  <a:cubicBezTo>
                    <a:pt x="3" y="10"/>
                    <a:pt x="9" y="12"/>
                    <a:pt x="15" y="13"/>
                  </a:cubicBezTo>
                  <a:cubicBezTo>
                    <a:pt x="23" y="9"/>
                    <a:pt x="24" y="9"/>
                    <a:pt x="32" y="3"/>
                  </a:cubicBezTo>
                  <a:cubicBezTo>
                    <a:pt x="28" y="2"/>
                    <a:pt x="25" y="1"/>
                    <a:pt x="23" y="0"/>
                  </a:cubicBezTo>
                  <a:cubicBezTo>
                    <a:pt x="16" y="3"/>
                    <a:pt x="8" y="6"/>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4" name="Freeform 75"/>
            <p:cNvSpPr/>
            <p:nvPr/>
          </p:nvSpPr>
          <p:spPr bwMode="auto">
            <a:xfrm>
              <a:off x="2682876" y="1995488"/>
              <a:ext cx="112713" cy="52388"/>
            </a:xfrm>
            <a:custGeom>
              <a:avLst/>
              <a:gdLst>
                <a:gd name="T0" fmla="*/ 27 w 30"/>
                <a:gd name="T1" fmla="*/ 0 h 14"/>
                <a:gd name="T2" fmla="*/ 0 w 30"/>
                <a:gd name="T3" fmla="*/ 2 h 14"/>
                <a:gd name="T4" fmla="*/ 5 w 30"/>
                <a:gd name="T5" fmla="*/ 14 h 14"/>
                <a:gd name="T6" fmla="*/ 30 w 30"/>
                <a:gd name="T7" fmla="*/ 7 h 14"/>
                <a:gd name="T8" fmla="*/ 27 w 30"/>
                <a:gd name="T9" fmla="*/ 0 h 14"/>
              </a:gdLst>
              <a:ahLst/>
              <a:cxnLst>
                <a:cxn ang="0">
                  <a:pos x="T0" y="T1"/>
                </a:cxn>
                <a:cxn ang="0">
                  <a:pos x="T2" y="T3"/>
                </a:cxn>
                <a:cxn ang="0">
                  <a:pos x="T4" y="T5"/>
                </a:cxn>
                <a:cxn ang="0">
                  <a:pos x="T6" y="T7"/>
                </a:cxn>
                <a:cxn ang="0">
                  <a:pos x="T8" y="T9"/>
                </a:cxn>
              </a:cxnLst>
              <a:rect l="0" t="0" r="r" b="b"/>
              <a:pathLst>
                <a:path w="30" h="14">
                  <a:moveTo>
                    <a:pt x="27" y="0"/>
                  </a:moveTo>
                  <a:cubicBezTo>
                    <a:pt x="18" y="2"/>
                    <a:pt x="9" y="2"/>
                    <a:pt x="0" y="2"/>
                  </a:cubicBezTo>
                  <a:cubicBezTo>
                    <a:pt x="0" y="7"/>
                    <a:pt x="2" y="11"/>
                    <a:pt x="5" y="14"/>
                  </a:cubicBezTo>
                  <a:cubicBezTo>
                    <a:pt x="13" y="13"/>
                    <a:pt x="22" y="10"/>
                    <a:pt x="30" y="7"/>
                  </a:cubicBezTo>
                  <a:cubicBezTo>
                    <a:pt x="28" y="5"/>
                    <a:pt x="27" y="3"/>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5" name="Freeform 76"/>
            <p:cNvSpPr/>
            <p:nvPr/>
          </p:nvSpPr>
          <p:spPr bwMode="auto">
            <a:xfrm>
              <a:off x="2844801" y="1908176"/>
              <a:ext cx="46038" cy="65088"/>
            </a:xfrm>
            <a:custGeom>
              <a:avLst/>
              <a:gdLst>
                <a:gd name="T0" fmla="*/ 0 w 12"/>
                <a:gd name="T1" fmla="*/ 5 h 17"/>
                <a:gd name="T2" fmla="*/ 11 w 12"/>
                <a:gd name="T3" fmla="*/ 17 h 17"/>
                <a:gd name="T4" fmla="*/ 11 w 12"/>
                <a:gd name="T5" fmla="*/ 0 h 17"/>
                <a:gd name="T6" fmla="*/ 0 w 12"/>
                <a:gd name="T7" fmla="*/ 5 h 17"/>
              </a:gdLst>
              <a:ahLst/>
              <a:cxnLst>
                <a:cxn ang="0">
                  <a:pos x="T0" y="T1"/>
                </a:cxn>
                <a:cxn ang="0">
                  <a:pos x="T2" y="T3"/>
                </a:cxn>
                <a:cxn ang="0">
                  <a:pos x="T4" y="T5"/>
                </a:cxn>
                <a:cxn ang="0">
                  <a:pos x="T6" y="T7"/>
                </a:cxn>
              </a:cxnLst>
              <a:rect l="0" t="0" r="r" b="b"/>
              <a:pathLst>
                <a:path w="12" h="17">
                  <a:moveTo>
                    <a:pt x="0" y="5"/>
                  </a:moveTo>
                  <a:cubicBezTo>
                    <a:pt x="4" y="9"/>
                    <a:pt x="8" y="13"/>
                    <a:pt x="11" y="17"/>
                  </a:cubicBezTo>
                  <a:cubicBezTo>
                    <a:pt x="12" y="11"/>
                    <a:pt x="11" y="6"/>
                    <a:pt x="11" y="0"/>
                  </a:cubicBezTo>
                  <a:cubicBezTo>
                    <a:pt x="7" y="1"/>
                    <a:pt x="3" y="3"/>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6" name="Freeform 77"/>
            <p:cNvSpPr/>
            <p:nvPr/>
          </p:nvSpPr>
          <p:spPr bwMode="auto">
            <a:xfrm>
              <a:off x="2468563" y="1814513"/>
              <a:ext cx="128588" cy="153988"/>
            </a:xfrm>
            <a:custGeom>
              <a:avLst/>
              <a:gdLst>
                <a:gd name="T0" fmla="*/ 0 w 34"/>
                <a:gd name="T1" fmla="*/ 31 h 41"/>
                <a:gd name="T2" fmla="*/ 24 w 34"/>
                <a:gd name="T3" fmla="*/ 41 h 41"/>
                <a:gd name="T4" fmla="*/ 24 w 34"/>
                <a:gd name="T5" fmla="*/ 41 h 41"/>
                <a:gd name="T6" fmla="*/ 34 w 34"/>
                <a:gd name="T7" fmla="*/ 15 h 41"/>
                <a:gd name="T8" fmla="*/ 13 w 34"/>
                <a:gd name="T9" fmla="*/ 0 h 41"/>
                <a:gd name="T10" fmla="*/ 0 w 34"/>
                <a:gd name="T11" fmla="*/ 31 h 41"/>
                <a:gd name="T12" fmla="*/ 0 w 34"/>
                <a:gd name="T13" fmla="*/ 31 h 41"/>
              </a:gdLst>
              <a:ahLst/>
              <a:cxnLst>
                <a:cxn ang="0">
                  <a:pos x="T0" y="T1"/>
                </a:cxn>
                <a:cxn ang="0">
                  <a:pos x="T2" y="T3"/>
                </a:cxn>
                <a:cxn ang="0">
                  <a:pos x="T4" y="T5"/>
                </a:cxn>
                <a:cxn ang="0">
                  <a:pos x="T6" y="T7"/>
                </a:cxn>
                <a:cxn ang="0">
                  <a:pos x="T8" y="T9"/>
                </a:cxn>
                <a:cxn ang="0">
                  <a:pos x="T10" y="T11"/>
                </a:cxn>
                <a:cxn ang="0">
                  <a:pos x="T12" y="T13"/>
                </a:cxn>
              </a:cxnLst>
              <a:rect l="0" t="0" r="r" b="b"/>
              <a:pathLst>
                <a:path w="34" h="41">
                  <a:moveTo>
                    <a:pt x="0" y="31"/>
                  </a:moveTo>
                  <a:cubicBezTo>
                    <a:pt x="8" y="35"/>
                    <a:pt x="16" y="38"/>
                    <a:pt x="24" y="41"/>
                  </a:cubicBezTo>
                  <a:cubicBezTo>
                    <a:pt x="24" y="41"/>
                    <a:pt x="24" y="41"/>
                    <a:pt x="24" y="41"/>
                  </a:cubicBezTo>
                  <a:cubicBezTo>
                    <a:pt x="25" y="32"/>
                    <a:pt x="29" y="24"/>
                    <a:pt x="34" y="15"/>
                  </a:cubicBezTo>
                  <a:cubicBezTo>
                    <a:pt x="27" y="11"/>
                    <a:pt x="20" y="6"/>
                    <a:pt x="13" y="0"/>
                  </a:cubicBezTo>
                  <a:cubicBezTo>
                    <a:pt x="6" y="10"/>
                    <a:pt x="1" y="21"/>
                    <a:pt x="0" y="31"/>
                  </a:cubicBezTo>
                  <a:cubicBezTo>
                    <a:pt x="0" y="31"/>
                    <a:pt x="0" y="31"/>
                    <a:pt x="0"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7" name="Freeform 78"/>
            <p:cNvSpPr/>
            <p:nvPr/>
          </p:nvSpPr>
          <p:spPr bwMode="auto">
            <a:xfrm>
              <a:off x="2886076" y="1912938"/>
              <a:ext cx="84138" cy="60325"/>
            </a:xfrm>
            <a:custGeom>
              <a:avLst/>
              <a:gdLst>
                <a:gd name="T0" fmla="*/ 20 w 22"/>
                <a:gd name="T1" fmla="*/ 0 h 16"/>
                <a:gd name="T2" fmla="*/ 0 w 22"/>
                <a:gd name="T3" fmla="*/ 16 h 16"/>
                <a:gd name="T4" fmla="*/ 22 w 22"/>
                <a:gd name="T5" fmla="*/ 6 h 16"/>
                <a:gd name="T6" fmla="*/ 20 w 22"/>
                <a:gd name="T7" fmla="*/ 0 h 16"/>
              </a:gdLst>
              <a:ahLst/>
              <a:cxnLst>
                <a:cxn ang="0">
                  <a:pos x="T0" y="T1"/>
                </a:cxn>
                <a:cxn ang="0">
                  <a:pos x="T2" y="T3"/>
                </a:cxn>
                <a:cxn ang="0">
                  <a:pos x="T4" y="T5"/>
                </a:cxn>
                <a:cxn ang="0">
                  <a:pos x="T6" y="T7"/>
                </a:cxn>
              </a:cxnLst>
              <a:rect l="0" t="0" r="r" b="b"/>
              <a:pathLst>
                <a:path w="22" h="16">
                  <a:moveTo>
                    <a:pt x="20" y="0"/>
                  </a:moveTo>
                  <a:cubicBezTo>
                    <a:pt x="14" y="6"/>
                    <a:pt x="8" y="11"/>
                    <a:pt x="0" y="16"/>
                  </a:cubicBezTo>
                  <a:cubicBezTo>
                    <a:pt x="8" y="13"/>
                    <a:pt x="16" y="10"/>
                    <a:pt x="22" y="6"/>
                  </a:cubicBezTo>
                  <a:cubicBezTo>
                    <a:pt x="22" y="3"/>
                    <a:pt x="22" y="1"/>
                    <a:pt x="2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8" name="Freeform 79"/>
            <p:cNvSpPr/>
            <p:nvPr/>
          </p:nvSpPr>
          <p:spPr bwMode="auto">
            <a:xfrm>
              <a:off x="2886076" y="1901826"/>
              <a:ext cx="41275" cy="71438"/>
            </a:xfrm>
            <a:custGeom>
              <a:avLst/>
              <a:gdLst>
                <a:gd name="T0" fmla="*/ 1 w 11"/>
                <a:gd name="T1" fmla="*/ 1 h 19"/>
                <a:gd name="T2" fmla="*/ 0 w 11"/>
                <a:gd name="T3" fmla="*/ 19 h 19"/>
                <a:gd name="T4" fmla="*/ 11 w 11"/>
                <a:gd name="T5" fmla="*/ 0 h 19"/>
                <a:gd name="T6" fmla="*/ 1 w 11"/>
                <a:gd name="T7" fmla="*/ 1 h 19"/>
              </a:gdLst>
              <a:ahLst/>
              <a:cxnLst>
                <a:cxn ang="0">
                  <a:pos x="T0" y="T1"/>
                </a:cxn>
                <a:cxn ang="0">
                  <a:pos x="T2" y="T3"/>
                </a:cxn>
                <a:cxn ang="0">
                  <a:pos x="T4" y="T5"/>
                </a:cxn>
                <a:cxn ang="0">
                  <a:pos x="T6" y="T7"/>
                </a:cxn>
              </a:cxnLst>
              <a:rect l="0" t="0" r="r" b="b"/>
              <a:pathLst>
                <a:path w="11" h="19">
                  <a:moveTo>
                    <a:pt x="1" y="1"/>
                  </a:moveTo>
                  <a:cubicBezTo>
                    <a:pt x="1" y="7"/>
                    <a:pt x="1" y="13"/>
                    <a:pt x="0" y="19"/>
                  </a:cubicBezTo>
                  <a:cubicBezTo>
                    <a:pt x="5" y="13"/>
                    <a:pt x="8" y="6"/>
                    <a:pt x="11" y="0"/>
                  </a:cubicBezTo>
                  <a:cubicBezTo>
                    <a:pt x="8" y="0"/>
                    <a:pt x="5"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09" name="Freeform 80"/>
            <p:cNvSpPr/>
            <p:nvPr/>
          </p:nvSpPr>
          <p:spPr bwMode="auto">
            <a:xfrm>
              <a:off x="2528888" y="1690688"/>
              <a:ext cx="169863" cy="168275"/>
            </a:xfrm>
            <a:custGeom>
              <a:avLst/>
              <a:gdLst>
                <a:gd name="T0" fmla="*/ 0 w 45"/>
                <a:gd name="T1" fmla="*/ 29 h 45"/>
                <a:gd name="T2" fmla="*/ 21 w 45"/>
                <a:gd name="T3" fmla="*/ 45 h 45"/>
                <a:gd name="T4" fmla="*/ 45 w 45"/>
                <a:gd name="T5" fmla="*/ 21 h 45"/>
                <a:gd name="T6" fmla="*/ 29 w 45"/>
                <a:gd name="T7" fmla="*/ 0 h 45"/>
                <a:gd name="T8" fmla="*/ 0 w 45"/>
                <a:gd name="T9" fmla="*/ 29 h 45"/>
              </a:gdLst>
              <a:ahLst/>
              <a:cxnLst>
                <a:cxn ang="0">
                  <a:pos x="T0" y="T1"/>
                </a:cxn>
                <a:cxn ang="0">
                  <a:pos x="T2" y="T3"/>
                </a:cxn>
                <a:cxn ang="0">
                  <a:pos x="T4" y="T5"/>
                </a:cxn>
                <a:cxn ang="0">
                  <a:pos x="T6" y="T7"/>
                </a:cxn>
                <a:cxn ang="0">
                  <a:pos x="T8" y="T9"/>
                </a:cxn>
              </a:cxnLst>
              <a:rect l="0" t="0" r="r" b="b"/>
              <a:pathLst>
                <a:path w="45" h="45">
                  <a:moveTo>
                    <a:pt x="0" y="29"/>
                  </a:moveTo>
                  <a:cubicBezTo>
                    <a:pt x="6" y="35"/>
                    <a:pt x="14" y="40"/>
                    <a:pt x="21" y="45"/>
                  </a:cubicBezTo>
                  <a:cubicBezTo>
                    <a:pt x="27" y="37"/>
                    <a:pt x="36" y="29"/>
                    <a:pt x="45" y="21"/>
                  </a:cubicBezTo>
                  <a:cubicBezTo>
                    <a:pt x="40" y="15"/>
                    <a:pt x="35" y="8"/>
                    <a:pt x="29" y="0"/>
                  </a:cubicBezTo>
                  <a:cubicBezTo>
                    <a:pt x="18" y="9"/>
                    <a:pt x="7" y="19"/>
                    <a:pt x="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0" name="Freeform 81"/>
            <p:cNvSpPr/>
            <p:nvPr/>
          </p:nvSpPr>
          <p:spPr bwMode="auto">
            <a:xfrm>
              <a:off x="2886076" y="1973263"/>
              <a:ext cx="68263" cy="25400"/>
            </a:xfrm>
            <a:custGeom>
              <a:avLst/>
              <a:gdLst>
                <a:gd name="T0" fmla="*/ 18 w 18"/>
                <a:gd name="T1" fmla="*/ 0 h 7"/>
                <a:gd name="T2" fmla="*/ 0 w 18"/>
                <a:gd name="T3" fmla="*/ 0 h 7"/>
                <a:gd name="T4" fmla="*/ 10 w 18"/>
                <a:gd name="T5" fmla="*/ 7 h 7"/>
                <a:gd name="T6" fmla="*/ 18 w 18"/>
                <a:gd name="T7" fmla="*/ 0 h 7"/>
              </a:gdLst>
              <a:ahLst/>
              <a:cxnLst>
                <a:cxn ang="0">
                  <a:pos x="T0" y="T1"/>
                </a:cxn>
                <a:cxn ang="0">
                  <a:pos x="T2" y="T3"/>
                </a:cxn>
                <a:cxn ang="0">
                  <a:pos x="T4" y="T5"/>
                </a:cxn>
                <a:cxn ang="0">
                  <a:pos x="T6" y="T7"/>
                </a:cxn>
              </a:cxnLst>
              <a:rect l="0" t="0" r="r" b="b"/>
              <a:pathLst>
                <a:path w="18" h="7">
                  <a:moveTo>
                    <a:pt x="18" y="0"/>
                  </a:moveTo>
                  <a:cubicBezTo>
                    <a:pt x="13" y="0"/>
                    <a:pt x="7" y="0"/>
                    <a:pt x="0" y="0"/>
                  </a:cubicBezTo>
                  <a:cubicBezTo>
                    <a:pt x="4" y="3"/>
                    <a:pt x="8" y="5"/>
                    <a:pt x="10" y="7"/>
                  </a:cubicBezTo>
                  <a:cubicBezTo>
                    <a:pt x="13" y="5"/>
                    <a:pt x="16" y="2"/>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1" name="Freeform 82"/>
            <p:cNvSpPr/>
            <p:nvPr/>
          </p:nvSpPr>
          <p:spPr bwMode="auto">
            <a:xfrm>
              <a:off x="2657476" y="1603376"/>
              <a:ext cx="184150" cy="158750"/>
            </a:xfrm>
            <a:custGeom>
              <a:avLst/>
              <a:gdLst>
                <a:gd name="T0" fmla="*/ 0 w 49"/>
                <a:gd name="T1" fmla="*/ 20 h 42"/>
                <a:gd name="T2" fmla="*/ 15 w 49"/>
                <a:gd name="T3" fmla="*/ 42 h 42"/>
                <a:gd name="T4" fmla="*/ 49 w 49"/>
                <a:gd name="T5" fmla="*/ 25 h 42"/>
                <a:gd name="T6" fmla="*/ 41 w 49"/>
                <a:gd name="T7" fmla="*/ 0 h 42"/>
                <a:gd name="T8" fmla="*/ 0 w 49"/>
                <a:gd name="T9" fmla="*/ 20 h 42"/>
              </a:gdLst>
              <a:ahLst/>
              <a:cxnLst>
                <a:cxn ang="0">
                  <a:pos x="T0" y="T1"/>
                </a:cxn>
                <a:cxn ang="0">
                  <a:pos x="T2" y="T3"/>
                </a:cxn>
                <a:cxn ang="0">
                  <a:pos x="T4" y="T5"/>
                </a:cxn>
                <a:cxn ang="0">
                  <a:pos x="T6" y="T7"/>
                </a:cxn>
                <a:cxn ang="0">
                  <a:pos x="T8" y="T9"/>
                </a:cxn>
              </a:cxnLst>
              <a:rect l="0" t="0" r="r" b="b"/>
              <a:pathLst>
                <a:path w="49" h="42">
                  <a:moveTo>
                    <a:pt x="0" y="20"/>
                  </a:moveTo>
                  <a:cubicBezTo>
                    <a:pt x="5" y="27"/>
                    <a:pt x="10" y="35"/>
                    <a:pt x="15" y="42"/>
                  </a:cubicBezTo>
                  <a:cubicBezTo>
                    <a:pt x="26" y="35"/>
                    <a:pt x="37" y="29"/>
                    <a:pt x="49" y="25"/>
                  </a:cubicBezTo>
                  <a:cubicBezTo>
                    <a:pt x="46" y="16"/>
                    <a:pt x="44" y="8"/>
                    <a:pt x="41" y="0"/>
                  </a:cubicBezTo>
                  <a:cubicBezTo>
                    <a:pt x="26" y="5"/>
                    <a:pt x="13" y="12"/>
                    <a:pt x="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2" name="Freeform 83"/>
            <p:cNvSpPr/>
            <p:nvPr/>
          </p:nvSpPr>
          <p:spPr bwMode="auto">
            <a:xfrm>
              <a:off x="2811463" y="1973263"/>
              <a:ext cx="74613" cy="55563"/>
            </a:xfrm>
            <a:custGeom>
              <a:avLst/>
              <a:gdLst>
                <a:gd name="T0" fmla="*/ 7 w 20"/>
                <a:gd name="T1" fmla="*/ 15 h 15"/>
                <a:gd name="T2" fmla="*/ 20 w 20"/>
                <a:gd name="T3" fmla="*/ 0 h 15"/>
                <a:gd name="T4" fmla="*/ 0 w 20"/>
                <a:gd name="T5" fmla="*/ 12 h 15"/>
                <a:gd name="T6" fmla="*/ 7 w 20"/>
                <a:gd name="T7" fmla="*/ 15 h 15"/>
              </a:gdLst>
              <a:ahLst/>
              <a:cxnLst>
                <a:cxn ang="0">
                  <a:pos x="T0" y="T1"/>
                </a:cxn>
                <a:cxn ang="0">
                  <a:pos x="T2" y="T3"/>
                </a:cxn>
                <a:cxn ang="0">
                  <a:pos x="T4" y="T5"/>
                </a:cxn>
                <a:cxn ang="0">
                  <a:pos x="T6" y="T7"/>
                </a:cxn>
              </a:cxnLst>
              <a:rect l="0" t="0" r="r" b="b"/>
              <a:pathLst>
                <a:path w="20" h="15">
                  <a:moveTo>
                    <a:pt x="7" y="15"/>
                  </a:moveTo>
                  <a:cubicBezTo>
                    <a:pt x="13" y="9"/>
                    <a:pt x="15" y="7"/>
                    <a:pt x="20" y="0"/>
                  </a:cubicBezTo>
                  <a:cubicBezTo>
                    <a:pt x="14" y="5"/>
                    <a:pt x="7" y="9"/>
                    <a:pt x="0" y="12"/>
                  </a:cubicBezTo>
                  <a:cubicBezTo>
                    <a:pt x="1" y="14"/>
                    <a:pt x="4" y="14"/>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3" name="Freeform 84"/>
            <p:cNvSpPr/>
            <p:nvPr/>
          </p:nvSpPr>
          <p:spPr bwMode="auto">
            <a:xfrm>
              <a:off x="2619376" y="1781176"/>
              <a:ext cx="150813" cy="134938"/>
            </a:xfrm>
            <a:custGeom>
              <a:avLst/>
              <a:gdLst>
                <a:gd name="T0" fmla="*/ 22 w 40"/>
                <a:gd name="T1" fmla="*/ 36 h 36"/>
                <a:gd name="T2" fmla="*/ 40 w 40"/>
                <a:gd name="T3" fmla="*/ 19 h 36"/>
                <a:gd name="T4" fmla="*/ 24 w 40"/>
                <a:gd name="T5" fmla="*/ 0 h 36"/>
                <a:gd name="T6" fmla="*/ 0 w 40"/>
                <a:gd name="T7" fmla="*/ 23 h 36"/>
                <a:gd name="T8" fmla="*/ 22 w 40"/>
                <a:gd name="T9" fmla="*/ 36 h 36"/>
              </a:gdLst>
              <a:ahLst/>
              <a:cxnLst>
                <a:cxn ang="0">
                  <a:pos x="T0" y="T1"/>
                </a:cxn>
                <a:cxn ang="0">
                  <a:pos x="T2" y="T3"/>
                </a:cxn>
                <a:cxn ang="0">
                  <a:pos x="T4" y="T5"/>
                </a:cxn>
                <a:cxn ang="0">
                  <a:pos x="T6" y="T7"/>
                </a:cxn>
                <a:cxn ang="0">
                  <a:pos x="T8" y="T9"/>
                </a:cxn>
              </a:cxnLst>
              <a:rect l="0" t="0" r="r" b="b"/>
              <a:pathLst>
                <a:path w="40" h="36">
                  <a:moveTo>
                    <a:pt x="22" y="36"/>
                  </a:moveTo>
                  <a:cubicBezTo>
                    <a:pt x="27" y="30"/>
                    <a:pt x="33" y="24"/>
                    <a:pt x="40" y="19"/>
                  </a:cubicBezTo>
                  <a:cubicBezTo>
                    <a:pt x="34" y="13"/>
                    <a:pt x="29" y="7"/>
                    <a:pt x="24" y="0"/>
                  </a:cubicBezTo>
                  <a:cubicBezTo>
                    <a:pt x="14" y="7"/>
                    <a:pt x="6" y="15"/>
                    <a:pt x="0" y="23"/>
                  </a:cubicBezTo>
                  <a:cubicBezTo>
                    <a:pt x="7" y="28"/>
                    <a:pt x="15" y="32"/>
                    <a:pt x="22"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4" name="Freeform 85"/>
            <p:cNvSpPr/>
            <p:nvPr/>
          </p:nvSpPr>
          <p:spPr bwMode="auto">
            <a:xfrm>
              <a:off x="2841626" y="1973263"/>
              <a:ext cx="44450" cy="55563"/>
            </a:xfrm>
            <a:custGeom>
              <a:avLst/>
              <a:gdLst>
                <a:gd name="T0" fmla="*/ 0 w 12"/>
                <a:gd name="T1" fmla="*/ 15 h 15"/>
                <a:gd name="T2" fmla="*/ 10 w 12"/>
                <a:gd name="T3" fmla="*/ 13 h 15"/>
                <a:gd name="T4" fmla="*/ 12 w 12"/>
                <a:gd name="T5" fmla="*/ 0 h 15"/>
                <a:gd name="T6" fmla="*/ 0 w 12"/>
                <a:gd name="T7" fmla="*/ 15 h 15"/>
              </a:gdLst>
              <a:ahLst/>
              <a:cxnLst>
                <a:cxn ang="0">
                  <a:pos x="T0" y="T1"/>
                </a:cxn>
                <a:cxn ang="0">
                  <a:pos x="T2" y="T3"/>
                </a:cxn>
                <a:cxn ang="0">
                  <a:pos x="T4" y="T5"/>
                </a:cxn>
                <a:cxn ang="0">
                  <a:pos x="T6" y="T7"/>
                </a:cxn>
              </a:cxnLst>
              <a:rect l="0" t="0" r="r" b="b"/>
              <a:pathLst>
                <a:path w="12" h="15">
                  <a:moveTo>
                    <a:pt x="0" y="15"/>
                  </a:moveTo>
                  <a:cubicBezTo>
                    <a:pt x="3" y="15"/>
                    <a:pt x="6" y="14"/>
                    <a:pt x="10" y="13"/>
                  </a:cubicBezTo>
                  <a:cubicBezTo>
                    <a:pt x="11" y="10"/>
                    <a:pt x="12" y="5"/>
                    <a:pt x="12" y="0"/>
                  </a:cubicBezTo>
                  <a:cubicBezTo>
                    <a:pt x="7" y="7"/>
                    <a:pt x="6" y="9"/>
                    <a:pt x="0"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5" name="Freeform 86"/>
            <p:cNvSpPr/>
            <p:nvPr/>
          </p:nvSpPr>
          <p:spPr bwMode="auto">
            <a:xfrm>
              <a:off x="2814638" y="1931988"/>
              <a:ext cx="71438" cy="41275"/>
            </a:xfrm>
            <a:custGeom>
              <a:avLst/>
              <a:gdLst>
                <a:gd name="T0" fmla="*/ 0 w 19"/>
                <a:gd name="T1" fmla="*/ 7 h 11"/>
                <a:gd name="T2" fmla="*/ 19 w 19"/>
                <a:gd name="T3" fmla="*/ 11 h 11"/>
                <a:gd name="T4" fmla="*/ 7 w 19"/>
                <a:gd name="T5" fmla="*/ 0 h 11"/>
                <a:gd name="T6" fmla="*/ 0 w 19"/>
                <a:gd name="T7" fmla="*/ 7 h 11"/>
              </a:gdLst>
              <a:ahLst/>
              <a:cxnLst>
                <a:cxn ang="0">
                  <a:pos x="T0" y="T1"/>
                </a:cxn>
                <a:cxn ang="0">
                  <a:pos x="T2" y="T3"/>
                </a:cxn>
                <a:cxn ang="0">
                  <a:pos x="T4" y="T5"/>
                </a:cxn>
                <a:cxn ang="0">
                  <a:pos x="T6" y="T7"/>
                </a:cxn>
              </a:cxnLst>
              <a:rect l="0" t="0" r="r" b="b"/>
              <a:pathLst>
                <a:path w="19" h="11">
                  <a:moveTo>
                    <a:pt x="0" y="7"/>
                  </a:moveTo>
                  <a:cubicBezTo>
                    <a:pt x="6" y="9"/>
                    <a:pt x="13" y="10"/>
                    <a:pt x="19" y="11"/>
                  </a:cubicBezTo>
                  <a:cubicBezTo>
                    <a:pt x="16" y="8"/>
                    <a:pt x="11" y="4"/>
                    <a:pt x="7" y="0"/>
                  </a:cubicBezTo>
                  <a:cubicBezTo>
                    <a:pt x="4" y="2"/>
                    <a:pt x="1" y="4"/>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6" name="Freeform 87"/>
            <p:cNvSpPr/>
            <p:nvPr/>
          </p:nvSpPr>
          <p:spPr bwMode="auto">
            <a:xfrm>
              <a:off x="2882901" y="1973263"/>
              <a:ext cx="38100" cy="49213"/>
            </a:xfrm>
            <a:custGeom>
              <a:avLst/>
              <a:gdLst>
                <a:gd name="T0" fmla="*/ 10 w 10"/>
                <a:gd name="T1" fmla="*/ 8 h 13"/>
                <a:gd name="T2" fmla="*/ 1 w 10"/>
                <a:gd name="T3" fmla="*/ 0 h 13"/>
                <a:gd name="T4" fmla="*/ 0 w 10"/>
                <a:gd name="T5" fmla="*/ 13 h 13"/>
                <a:gd name="T6" fmla="*/ 10 w 10"/>
                <a:gd name="T7" fmla="*/ 8 h 13"/>
              </a:gdLst>
              <a:ahLst/>
              <a:cxnLst>
                <a:cxn ang="0">
                  <a:pos x="T0" y="T1"/>
                </a:cxn>
                <a:cxn ang="0">
                  <a:pos x="T2" y="T3"/>
                </a:cxn>
                <a:cxn ang="0">
                  <a:pos x="T4" y="T5"/>
                </a:cxn>
                <a:cxn ang="0">
                  <a:pos x="T6" y="T7"/>
                </a:cxn>
              </a:cxnLst>
              <a:rect l="0" t="0" r="r" b="b"/>
              <a:pathLst>
                <a:path w="10" h="13">
                  <a:moveTo>
                    <a:pt x="10" y="8"/>
                  </a:moveTo>
                  <a:cubicBezTo>
                    <a:pt x="8" y="6"/>
                    <a:pt x="5" y="3"/>
                    <a:pt x="1" y="0"/>
                  </a:cubicBezTo>
                  <a:cubicBezTo>
                    <a:pt x="1" y="5"/>
                    <a:pt x="1" y="9"/>
                    <a:pt x="0" y="13"/>
                  </a:cubicBezTo>
                  <a:cubicBezTo>
                    <a:pt x="4" y="12"/>
                    <a:pt x="7" y="10"/>
                    <a:pt x="1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7" name="Freeform 88"/>
            <p:cNvSpPr/>
            <p:nvPr/>
          </p:nvSpPr>
          <p:spPr bwMode="auto">
            <a:xfrm>
              <a:off x="2800351" y="1962151"/>
              <a:ext cx="85725" cy="30163"/>
            </a:xfrm>
            <a:custGeom>
              <a:avLst/>
              <a:gdLst>
                <a:gd name="T0" fmla="*/ 0 w 23"/>
                <a:gd name="T1" fmla="*/ 8 h 8"/>
                <a:gd name="T2" fmla="*/ 0 w 23"/>
                <a:gd name="T3" fmla="*/ 8 h 8"/>
                <a:gd name="T4" fmla="*/ 23 w 23"/>
                <a:gd name="T5" fmla="*/ 3 h 8"/>
                <a:gd name="T6" fmla="*/ 3 w 23"/>
                <a:gd name="T7" fmla="*/ 0 h 8"/>
                <a:gd name="T8" fmla="*/ 0 w 23"/>
                <a:gd name="T9" fmla="*/ 8 h 8"/>
              </a:gdLst>
              <a:ahLst/>
              <a:cxnLst>
                <a:cxn ang="0">
                  <a:pos x="T0" y="T1"/>
                </a:cxn>
                <a:cxn ang="0">
                  <a:pos x="T2" y="T3"/>
                </a:cxn>
                <a:cxn ang="0">
                  <a:pos x="T4" y="T5"/>
                </a:cxn>
                <a:cxn ang="0">
                  <a:pos x="T6" y="T7"/>
                </a:cxn>
                <a:cxn ang="0">
                  <a:pos x="T8" y="T9"/>
                </a:cxn>
              </a:cxnLst>
              <a:rect l="0" t="0" r="r" b="b"/>
              <a:pathLst>
                <a:path w="23" h="8">
                  <a:moveTo>
                    <a:pt x="0" y="8"/>
                  </a:moveTo>
                  <a:cubicBezTo>
                    <a:pt x="0" y="8"/>
                    <a:pt x="0" y="8"/>
                    <a:pt x="0" y="8"/>
                  </a:cubicBezTo>
                  <a:cubicBezTo>
                    <a:pt x="8" y="7"/>
                    <a:pt x="16" y="5"/>
                    <a:pt x="23" y="3"/>
                  </a:cubicBezTo>
                  <a:cubicBezTo>
                    <a:pt x="17" y="2"/>
                    <a:pt x="10" y="1"/>
                    <a:pt x="3" y="0"/>
                  </a:cubicBezTo>
                  <a:cubicBezTo>
                    <a:pt x="1" y="3"/>
                    <a:pt x="0" y="5"/>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8" name="Freeform 89"/>
            <p:cNvSpPr/>
            <p:nvPr/>
          </p:nvSpPr>
          <p:spPr bwMode="auto">
            <a:xfrm>
              <a:off x="2800351" y="1973263"/>
              <a:ext cx="85725" cy="44450"/>
            </a:xfrm>
            <a:custGeom>
              <a:avLst/>
              <a:gdLst>
                <a:gd name="T0" fmla="*/ 2 w 23"/>
                <a:gd name="T1" fmla="*/ 12 h 12"/>
                <a:gd name="T2" fmla="*/ 23 w 23"/>
                <a:gd name="T3" fmla="*/ 0 h 12"/>
                <a:gd name="T4" fmla="*/ 0 w 23"/>
                <a:gd name="T5" fmla="*/ 6 h 12"/>
                <a:gd name="T6" fmla="*/ 2 w 23"/>
                <a:gd name="T7" fmla="*/ 12 h 12"/>
              </a:gdLst>
              <a:ahLst/>
              <a:cxnLst>
                <a:cxn ang="0">
                  <a:pos x="T0" y="T1"/>
                </a:cxn>
                <a:cxn ang="0">
                  <a:pos x="T2" y="T3"/>
                </a:cxn>
                <a:cxn ang="0">
                  <a:pos x="T4" y="T5"/>
                </a:cxn>
                <a:cxn ang="0">
                  <a:pos x="T6" y="T7"/>
                </a:cxn>
              </a:cxnLst>
              <a:rect l="0" t="0" r="r" b="b"/>
              <a:pathLst>
                <a:path w="23" h="12">
                  <a:moveTo>
                    <a:pt x="2" y="12"/>
                  </a:moveTo>
                  <a:cubicBezTo>
                    <a:pt x="9" y="8"/>
                    <a:pt x="17" y="4"/>
                    <a:pt x="23" y="0"/>
                  </a:cubicBezTo>
                  <a:cubicBezTo>
                    <a:pt x="16" y="2"/>
                    <a:pt x="8" y="4"/>
                    <a:pt x="0" y="6"/>
                  </a:cubicBezTo>
                  <a:cubicBezTo>
                    <a:pt x="0" y="8"/>
                    <a:pt x="0" y="10"/>
                    <a:pt x="2"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19" name="Freeform 90"/>
            <p:cNvSpPr/>
            <p:nvPr/>
          </p:nvSpPr>
          <p:spPr bwMode="auto">
            <a:xfrm>
              <a:off x="2886076" y="1901826"/>
              <a:ext cx="71438" cy="71438"/>
            </a:xfrm>
            <a:custGeom>
              <a:avLst/>
              <a:gdLst>
                <a:gd name="T0" fmla="*/ 12 w 19"/>
                <a:gd name="T1" fmla="*/ 0 h 19"/>
                <a:gd name="T2" fmla="*/ 0 w 19"/>
                <a:gd name="T3" fmla="*/ 19 h 19"/>
                <a:gd name="T4" fmla="*/ 19 w 19"/>
                <a:gd name="T5" fmla="*/ 2 h 19"/>
                <a:gd name="T6" fmla="*/ 12 w 19"/>
                <a:gd name="T7" fmla="*/ 0 h 19"/>
              </a:gdLst>
              <a:ahLst/>
              <a:cxnLst>
                <a:cxn ang="0">
                  <a:pos x="T0" y="T1"/>
                </a:cxn>
                <a:cxn ang="0">
                  <a:pos x="T2" y="T3"/>
                </a:cxn>
                <a:cxn ang="0">
                  <a:pos x="T4" y="T5"/>
                </a:cxn>
                <a:cxn ang="0">
                  <a:pos x="T6" y="T7"/>
                </a:cxn>
              </a:cxnLst>
              <a:rect l="0" t="0" r="r" b="b"/>
              <a:pathLst>
                <a:path w="19" h="19">
                  <a:moveTo>
                    <a:pt x="12" y="0"/>
                  </a:moveTo>
                  <a:cubicBezTo>
                    <a:pt x="9" y="7"/>
                    <a:pt x="5" y="13"/>
                    <a:pt x="0" y="19"/>
                  </a:cubicBezTo>
                  <a:cubicBezTo>
                    <a:pt x="7" y="14"/>
                    <a:pt x="14" y="8"/>
                    <a:pt x="19" y="2"/>
                  </a:cubicBezTo>
                  <a:cubicBezTo>
                    <a:pt x="18" y="1"/>
                    <a:pt x="15" y="0"/>
                    <a:pt x="1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0" name="Freeform 91"/>
            <p:cNvSpPr/>
            <p:nvPr/>
          </p:nvSpPr>
          <p:spPr bwMode="auto">
            <a:xfrm>
              <a:off x="2344738" y="1422401"/>
              <a:ext cx="169863" cy="200025"/>
            </a:xfrm>
            <a:custGeom>
              <a:avLst/>
              <a:gdLst>
                <a:gd name="T0" fmla="*/ 0 w 45"/>
                <a:gd name="T1" fmla="*/ 33 h 53"/>
                <a:gd name="T2" fmla="*/ 8 w 45"/>
                <a:gd name="T3" fmla="*/ 51 h 53"/>
                <a:gd name="T4" fmla="*/ 9 w 45"/>
                <a:gd name="T5" fmla="*/ 53 h 53"/>
                <a:gd name="T6" fmla="*/ 45 w 45"/>
                <a:gd name="T7" fmla="*/ 19 h 53"/>
                <a:gd name="T8" fmla="*/ 44 w 45"/>
                <a:gd name="T9" fmla="*/ 17 h 53"/>
                <a:gd name="T10" fmla="*/ 35 w 45"/>
                <a:gd name="T11" fmla="*/ 0 h 53"/>
                <a:gd name="T12" fmla="*/ 0 w 45"/>
                <a:gd name="T13" fmla="*/ 33 h 53"/>
              </a:gdLst>
              <a:ahLst/>
              <a:cxnLst>
                <a:cxn ang="0">
                  <a:pos x="T0" y="T1"/>
                </a:cxn>
                <a:cxn ang="0">
                  <a:pos x="T2" y="T3"/>
                </a:cxn>
                <a:cxn ang="0">
                  <a:pos x="T4" y="T5"/>
                </a:cxn>
                <a:cxn ang="0">
                  <a:pos x="T6" y="T7"/>
                </a:cxn>
                <a:cxn ang="0">
                  <a:pos x="T8" y="T9"/>
                </a:cxn>
                <a:cxn ang="0">
                  <a:pos x="T10" y="T11"/>
                </a:cxn>
                <a:cxn ang="0">
                  <a:pos x="T12" y="T13"/>
                </a:cxn>
              </a:cxnLst>
              <a:rect l="0" t="0" r="r" b="b"/>
              <a:pathLst>
                <a:path w="45" h="53">
                  <a:moveTo>
                    <a:pt x="0" y="33"/>
                  </a:moveTo>
                  <a:cubicBezTo>
                    <a:pt x="2" y="39"/>
                    <a:pt x="5" y="45"/>
                    <a:pt x="8" y="51"/>
                  </a:cubicBezTo>
                  <a:cubicBezTo>
                    <a:pt x="8" y="52"/>
                    <a:pt x="9" y="53"/>
                    <a:pt x="9" y="53"/>
                  </a:cubicBezTo>
                  <a:cubicBezTo>
                    <a:pt x="18" y="41"/>
                    <a:pt x="31" y="30"/>
                    <a:pt x="45" y="19"/>
                  </a:cubicBezTo>
                  <a:cubicBezTo>
                    <a:pt x="44" y="19"/>
                    <a:pt x="44" y="18"/>
                    <a:pt x="44" y="17"/>
                  </a:cubicBezTo>
                  <a:cubicBezTo>
                    <a:pt x="40" y="11"/>
                    <a:pt x="37" y="5"/>
                    <a:pt x="35" y="0"/>
                  </a:cubicBezTo>
                  <a:cubicBezTo>
                    <a:pt x="21" y="10"/>
                    <a:pt x="9" y="21"/>
                    <a:pt x="0"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1" name="Freeform 92"/>
            <p:cNvSpPr/>
            <p:nvPr/>
          </p:nvSpPr>
          <p:spPr bwMode="auto">
            <a:xfrm>
              <a:off x="2495551" y="1317626"/>
              <a:ext cx="222250" cy="161925"/>
            </a:xfrm>
            <a:custGeom>
              <a:avLst/>
              <a:gdLst>
                <a:gd name="T0" fmla="*/ 10 w 59"/>
                <a:gd name="T1" fmla="*/ 43 h 43"/>
                <a:gd name="T2" fmla="*/ 59 w 59"/>
                <a:gd name="T3" fmla="*/ 19 h 43"/>
                <a:gd name="T4" fmla="*/ 58 w 59"/>
                <a:gd name="T5" fmla="*/ 17 h 43"/>
                <a:gd name="T6" fmla="*/ 48 w 59"/>
                <a:gd name="T7" fmla="*/ 0 h 43"/>
                <a:gd name="T8" fmla="*/ 0 w 59"/>
                <a:gd name="T9" fmla="*/ 24 h 43"/>
                <a:gd name="T10" fmla="*/ 9 w 59"/>
                <a:gd name="T11" fmla="*/ 41 h 43"/>
                <a:gd name="T12" fmla="*/ 10 w 59"/>
                <a:gd name="T13" fmla="*/ 43 h 43"/>
              </a:gdLst>
              <a:ahLst/>
              <a:cxnLst>
                <a:cxn ang="0">
                  <a:pos x="T0" y="T1"/>
                </a:cxn>
                <a:cxn ang="0">
                  <a:pos x="T2" y="T3"/>
                </a:cxn>
                <a:cxn ang="0">
                  <a:pos x="T4" y="T5"/>
                </a:cxn>
                <a:cxn ang="0">
                  <a:pos x="T6" y="T7"/>
                </a:cxn>
                <a:cxn ang="0">
                  <a:pos x="T8" y="T9"/>
                </a:cxn>
                <a:cxn ang="0">
                  <a:pos x="T10" y="T11"/>
                </a:cxn>
                <a:cxn ang="0">
                  <a:pos x="T12" y="T13"/>
                </a:cxn>
              </a:cxnLst>
              <a:rect l="0" t="0" r="r" b="b"/>
              <a:pathLst>
                <a:path w="59" h="43">
                  <a:moveTo>
                    <a:pt x="10" y="43"/>
                  </a:moveTo>
                  <a:cubicBezTo>
                    <a:pt x="25" y="33"/>
                    <a:pt x="42" y="25"/>
                    <a:pt x="59" y="19"/>
                  </a:cubicBezTo>
                  <a:cubicBezTo>
                    <a:pt x="58" y="18"/>
                    <a:pt x="58" y="17"/>
                    <a:pt x="58" y="17"/>
                  </a:cubicBezTo>
                  <a:cubicBezTo>
                    <a:pt x="54" y="11"/>
                    <a:pt x="51" y="5"/>
                    <a:pt x="48" y="0"/>
                  </a:cubicBezTo>
                  <a:cubicBezTo>
                    <a:pt x="31" y="6"/>
                    <a:pt x="15" y="14"/>
                    <a:pt x="0" y="24"/>
                  </a:cubicBezTo>
                  <a:cubicBezTo>
                    <a:pt x="3" y="29"/>
                    <a:pt x="6" y="35"/>
                    <a:pt x="9" y="41"/>
                  </a:cubicBezTo>
                  <a:cubicBezTo>
                    <a:pt x="10" y="42"/>
                    <a:pt x="10" y="43"/>
                    <a:pt x="10"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2" name="Freeform 93"/>
            <p:cNvSpPr/>
            <p:nvPr/>
          </p:nvSpPr>
          <p:spPr bwMode="auto">
            <a:xfrm>
              <a:off x="2540001" y="1400176"/>
              <a:ext cx="222250" cy="173038"/>
            </a:xfrm>
            <a:custGeom>
              <a:avLst/>
              <a:gdLst>
                <a:gd name="T0" fmla="*/ 0 w 59"/>
                <a:gd name="T1" fmla="*/ 24 h 46"/>
                <a:gd name="T2" fmla="*/ 13 w 59"/>
                <a:gd name="T3" fmla="*/ 46 h 46"/>
                <a:gd name="T4" fmla="*/ 59 w 59"/>
                <a:gd name="T5" fmla="*/ 22 h 46"/>
                <a:gd name="T6" fmla="*/ 48 w 59"/>
                <a:gd name="T7" fmla="*/ 0 h 46"/>
                <a:gd name="T8" fmla="*/ 0 w 59"/>
                <a:gd name="T9" fmla="*/ 24 h 46"/>
              </a:gdLst>
              <a:ahLst/>
              <a:cxnLst>
                <a:cxn ang="0">
                  <a:pos x="T0" y="T1"/>
                </a:cxn>
                <a:cxn ang="0">
                  <a:pos x="T2" y="T3"/>
                </a:cxn>
                <a:cxn ang="0">
                  <a:pos x="T4" y="T5"/>
                </a:cxn>
                <a:cxn ang="0">
                  <a:pos x="T6" y="T7"/>
                </a:cxn>
                <a:cxn ang="0">
                  <a:pos x="T8" y="T9"/>
                </a:cxn>
              </a:cxnLst>
              <a:rect l="0" t="0" r="r" b="b"/>
              <a:pathLst>
                <a:path w="59" h="46">
                  <a:moveTo>
                    <a:pt x="0" y="24"/>
                  </a:moveTo>
                  <a:cubicBezTo>
                    <a:pt x="4" y="31"/>
                    <a:pt x="8" y="38"/>
                    <a:pt x="13" y="46"/>
                  </a:cubicBezTo>
                  <a:cubicBezTo>
                    <a:pt x="27" y="36"/>
                    <a:pt x="43" y="28"/>
                    <a:pt x="59" y="22"/>
                  </a:cubicBezTo>
                  <a:cubicBezTo>
                    <a:pt x="56" y="15"/>
                    <a:pt x="52" y="7"/>
                    <a:pt x="48" y="0"/>
                  </a:cubicBezTo>
                  <a:cubicBezTo>
                    <a:pt x="31" y="6"/>
                    <a:pt x="15" y="14"/>
                    <a:pt x="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3" name="Freeform 94"/>
            <p:cNvSpPr/>
            <p:nvPr/>
          </p:nvSpPr>
          <p:spPr bwMode="auto">
            <a:xfrm>
              <a:off x="2449513" y="1600201"/>
              <a:ext cx="180975" cy="192088"/>
            </a:xfrm>
            <a:custGeom>
              <a:avLst/>
              <a:gdLst>
                <a:gd name="T0" fmla="*/ 0 w 48"/>
                <a:gd name="T1" fmla="*/ 32 h 51"/>
                <a:gd name="T2" fmla="*/ 18 w 48"/>
                <a:gd name="T3" fmla="*/ 51 h 51"/>
                <a:gd name="T4" fmla="*/ 48 w 48"/>
                <a:gd name="T5" fmla="*/ 22 h 51"/>
                <a:gd name="T6" fmla="*/ 33 w 48"/>
                <a:gd name="T7" fmla="*/ 0 h 51"/>
                <a:gd name="T8" fmla="*/ 0 w 48"/>
                <a:gd name="T9" fmla="*/ 32 h 51"/>
              </a:gdLst>
              <a:ahLst/>
              <a:cxnLst>
                <a:cxn ang="0">
                  <a:pos x="T0" y="T1"/>
                </a:cxn>
                <a:cxn ang="0">
                  <a:pos x="T2" y="T3"/>
                </a:cxn>
                <a:cxn ang="0">
                  <a:pos x="T4" y="T5"/>
                </a:cxn>
                <a:cxn ang="0">
                  <a:pos x="T6" y="T7"/>
                </a:cxn>
                <a:cxn ang="0">
                  <a:pos x="T8" y="T9"/>
                </a:cxn>
              </a:cxnLst>
              <a:rect l="0" t="0" r="r" b="b"/>
              <a:pathLst>
                <a:path w="48" h="51">
                  <a:moveTo>
                    <a:pt x="0" y="32"/>
                  </a:moveTo>
                  <a:cubicBezTo>
                    <a:pt x="5" y="39"/>
                    <a:pt x="12" y="45"/>
                    <a:pt x="18" y="51"/>
                  </a:cubicBezTo>
                  <a:cubicBezTo>
                    <a:pt x="26" y="40"/>
                    <a:pt x="36" y="30"/>
                    <a:pt x="48" y="22"/>
                  </a:cubicBezTo>
                  <a:cubicBezTo>
                    <a:pt x="43" y="14"/>
                    <a:pt x="38" y="7"/>
                    <a:pt x="33" y="0"/>
                  </a:cubicBezTo>
                  <a:cubicBezTo>
                    <a:pt x="20" y="10"/>
                    <a:pt x="8" y="21"/>
                    <a:pt x="0"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4" name="Freeform 95"/>
            <p:cNvSpPr/>
            <p:nvPr/>
          </p:nvSpPr>
          <p:spPr bwMode="auto">
            <a:xfrm>
              <a:off x="2597151" y="1498601"/>
              <a:ext cx="211138" cy="168275"/>
            </a:xfrm>
            <a:custGeom>
              <a:avLst/>
              <a:gdLst>
                <a:gd name="T0" fmla="*/ 0 w 56"/>
                <a:gd name="T1" fmla="*/ 23 h 45"/>
                <a:gd name="T2" fmla="*/ 14 w 56"/>
                <a:gd name="T3" fmla="*/ 45 h 45"/>
                <a:gd name="T4" fmla="*/ 56 w 56"/>
                <a:gd name="T5" fmla="*/ 24 h 45"/>
                <a:gd name="T6" fmla="*/ 46 w 56"/>
                <a:gd name="T7" fmla="*/ 0 h 45"/>
                <a:gd name="T8" fmla="*/ 0 w 56"/>
                <a:gd name="T9" fmla="*/ 23 h 45"/>
              </a:gdLst>
              <a:ahLst/>
              <a:cxnLst>
                <a:cxn ang="0">
                  <a:pos x="T0" y="T1"/>
                </a:cxn>
                <a:cxn ang="0">
                  <a:pos x="T2" y="T3"/>
                </a:cxn>
                <a:cxn ang="0">
                  <a:pos x="T4" y="T5"/>
                </a:cxn>
                <a:cxn ang="0">
                  <a:pos x="T6" y="T7"/>
                </a:cxn>
                <a:cxn ang="0">
                  <a:pos x="T8" y="T9"/>
                </a:cxn>
              </a:cxnLst>
              <a:rect l="0" t="0" r="r" b="b"/>
              <a:pathLst>
                <a:path w="56" h="45">
                  <a:moveTo>
                    <a:pt x="0" y="23"/>
                  </a:moveTo>
                  <a:cubicBezTo>
                    <a:pt x="5" y="30"/>
                    <a:pt x="9" y="38"/>
                    <a:pt x="14" y="45"/>
                  </a:cubicBezTo>
                  <a:cubicBezTo>
                    <a:pt x="27" y="37"/>
                    <a:pt x="41" y="29"/>
                    <a:pt x="56" y="24"/>
                  </a:cubicBezTo>
                  <a:cubicBezTo>
                    <a:pt x="52" y="16"/>
                    <a:pt x="49" y="8"/>
                    <a:pt x="46" y="0"/>
                  </a:cubicBezTo>
                  <a:cubicBezTo>
                    <a:pt x="29" y="5"/>
                    <a:pt x="14" y="13"/>
                    <a:pt x="0"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5" name="Freeform 96"/>
            <p:cNvSpPr/>
            <p:nvPr/>
          </p:nvSpPr>
          <p:spPr bwMode="auto">
            <a:xfrm>
              <a:off x="2386013" y="1504951"/>
              <a:ext cx="180975" cy="203200"/>
            </a:xfrm>
            <a:custGeom>
              <a:avLst/>
              <a:gdLst>
                <a:gd name="T0" fmla="*/ 0 w 48"/>
                <a:gd name="T1" fmla="*/ 34 h 54"/>
                <a:gd name="T2" fmla="*/ 14 w 48"/>
                <a:gd name="T3" fmla="*/ 54 h 54"/>
                <a:gd name="T4" fmla="*/ 48 w 48"/>
                <a:gd name="T5" fmla="*/ 22 h 54"/>
                <a:gd name="T6" fmla="*/ 35 w 48"/>
                <a:gd name="T7" fmla="*/ 0 h 54"/>
                <a:gd name="T8" fmla="*/ 0 w 48"/>
                <a:gd name="T9" fmla="*/ 34 h 54"/>
              </a:gdLst>
              <a:ahLst/>
              <a:cxnLst>
                <a:cxn ang="0">
                  <a:pos x="T0" y="T1"/>
                </a:cxn>
                <a:cxn ang="0">
                  <a:pos x="T2" y="T3"/>
                </a:cxn>
                <a:cxn ang="0">
                  <a:pos x="T4" y="T5"/>
                </a:cxn>
                <a:cxn ang="0">
                  <a:pos x="T6" y="T7"/>
                </a:cxn>
                <a:cxn ang="0">
                  <a:pos x="T8" y="T9"/>
                </a:cxn>
              </a:cxnLst>
              <a:rect l="0" t="0" r="r" b="b"/>
              <a:pathLst>
                <a:path w="48" h="54">
                  <a:moveTo>
                    <a:pt x="0" y="34"/>
                  </a:moveTo>
                  <a:cubicBezTo>
                    <a:pt x="4" y="41"/>
                    <a:pt x="9" y="48"/>
                    <a:pt x="14" y="54"/>
                  </a:cubicBezTo>
                  <a:cubicBezTo>
                    <a:pt x="23" y="43"/>
                    <a:pt x="35" y="32"/>
                    <a:pt x="48" y="22"/>
                  </a:cubicBezTo>
                  <a:cubicBezTo>
                    <a:pt x="44" y="14"/>
                    <a:pt x="39" y="7"/>
                    <a:pt x="35" y="0"/>
                  </a:cubicBezTo>
                  <a:cubicBezTo>
                    <a:pt x="21" y="11"/>
                    <a:pt x="9" y="22"/>
                    <a:pt x="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6" name="Freeform 97"/>
            <p:cNvSpPr/>
            <p:nvPr/>
          </p:nvSpPr>
          <p:spPr bwMode="auto">
            <a:xfrm>
              <a:off x="2882901" y="1795463"/>
              <a:ext cx="82550" cy="98425"/>
            </a:xfrm>
            <a:custGeom>
              <a:avLst/>
              <a:gdLst>
                <a:gd name="T0" fmla="*/ 14 w 22"/>
                <a:gd name="T1" fmla="*/ 25 h 26"/>
                <a:gd name="T2" fmla="*/ 22 w 22"/>
                <a:gd name="T3" fmla="*/ 0 h 26"/>
                <a:gd name="T4" fmla="*/ 0 w 22"/>
                <a:gd name="T5" fmla="*/ 4 h 26"/>
                <a:gd name="T6" fmla="*/ 2 w 22"/>
                <a:gd name="T7" fmla="*/ 26 h 26"/>
                <a:gd name="T8" fmla="*/ 14 w 22"/>
                <a:gd name="T9" fmla="*/ 25 h 26"/>
              </a:gdLst>
              <a:ahLst/>
              <a:cxnLst>
                <a:cxn ang="0">
                  <a:pos x="T0" y="T1"/>
                </a:cxn>
                <a:cxn ang="0">
                  <a:pos x="T2" y="T3"/>
                </a:cxn>
                <a:cxn ang="0">
                  <a:pos x="T4" y="T5"/>
                </a:cxn>
                <a:cxn ang="0">
                  <a:pos x="T6" y="T7"/>
                </a:cxn>
                <a:cxn ang="0">
                  <a:pos x="T8" y="T9"/>
                </a:cxn>
              </a:cxnLst>
              <a:rect l="0" t="0" r="r" b="b"/>
              <a:pathLst>
                <a:path w="22" h="26">
                  <a:moveTo>
                    <a:pt x="14" y="25"/>
                  </a:moveTo>
                  <a:cubicBezTo>
                    <a:pt x="17" y="17"/>
                    <a:pt x="20" y="9"/>
                    <a:pt x="22" y="0"/>
                  </a:cubicBezTo>
                  <a:cubicBezTo>
                    <a:pt x="15" y="0"/>
                    <a:pt x="8" y="1"/>
                    <a:pt x="0" y="4"/>
                  </a:cubicBezTo>
                  <a:cubicBezTo>
                    <a:pt x="1" y="12"/>
                    <a:pt x="2" y="19"/>
                    <a:pt x="2" y="26"/>
                  </a:cubicBezTo>
                  <a:cubicBezTo>
                    <a:pt x="6" y="25"/>
                    <a:pt x="10" y="24"/>
                    <a:pt x="14"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7" name="Freeform 98"/>
            <p:cNvSpPr/>
            <p:nvPr/>
          </p:nvSpPr>
          <p:spPr bwMode="auto">
            <a:xfrm>
              <a:off x="2720976" y="1708151"/>
              <a:ext cx="147638" cy="136525"/>
            </a:xfrm>
            <a:custGeom>
              <a:avLst/>
              <a:gdLst>
                <a:gd name="T0" fmla="*/ 0 w 39"/>
                <a:gd name="T1" fmla="*/ 16 h 36"/>
                <a:gd name="T2" fmla="*/ 15 w 39"/>
                <a:gd name="T3" fmla="*/ 36 h 36"/>
                <a:gd name="T4" fmla="*/ 39 w 39"/>
                <a:gd name="T5" fmla="*/ 24 h 36"/>
                <a:gd name="T6" fmla="*/ 33 w 39"/>
                <a:gd name="T7" fmla="*/ 0 h 36"/>
                <a:gd name="T8" fmla="*/ 0 w 39"/>
                <a:gd name="T9" fmla="*/ 16 h 36"/>
              </a:gdLst>
              <a:ahLst/>
              <a:cxnLst>
                <a:cxn ang="0">
                  <a:pos x="T0" y="T1"/>
                </a:cxn>
                <a:cxn ang="0">
                  <a:pos x="T2" y="T3"/>
                </a:cxn>
                <a:cxn ang="0">
                  <a:pos x="T4" y="T5"/>
                </a:cxn>
                <a:cxn ang="0">
                  <a:pos x="T6" y="T7"/>
                </a:cxn>
                <a:cxn ang="0">
                  <a:pos x="T8" y="T9"/>
                </a:cxn>
              </a:cxnLst>
              <a:rect l="0" t="0" r="r" b="b"/>
              <a:pathLst>
                <a:path w="39" h="36">
                  <a:moveTo>
                    <a:pt x="0" y="16"/>
                  </a:moveTo>
                  <a:cubicBezTo>
                    <a:pt x="5" y="23"/>
                    <a:pt x="11" y="30"/>
                    <a:pt x="15" y="36"/>
                  </a:cubicBezTo>
                  <a:cubicBezTo>
                    <a:pt x="23" y="31"/>
                    <a:pt x="31" y="27"/>
                    <a:pt x="39" y="24"/>
                  </a:cubicBezTo>
                  <a:cubicBezTo>
                    <a:pt x="37" y="17"/>
                    <a:pt x="35" y="8"/>
                    <a:pt x="33" y="0"/>
                  </a:cubicBezTo>
                  <a:cubicBezTo>
                    <a:pt x="21" y="4"/>
                    <a:pt x="10" y="10"/>
                    <a:pt x="0"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8" name="Freeform 99"/>
            <p:cNvSpPr/>
            <p:nvPr/>
          </p:nvSpPr>
          <p:spPr bwMode="auto">
            <a:xfrm>
              <a:off x="2784476" y="1814513"/>
              <a:ext cx="98425" cy="104775"/>
            </a:xfrm>
            <a:custGeom>
              <a:avLst/>
              <a:gdLst>
                <a:gd name="T0" fmla="*/ 26 w 26"/>
                <a:gd name="T1" fmla="*/ 22 h 28"/>
                <a:gd name="T2" fmla="*/ 23 w 26"/>
                <a:gd name="T3" fmla="*/ 0 h 28"/>
                <a:gd name="T4" fmla="*/ 0 w 26"/>
                <a:gd name="T5" fmla="*/ 11 h 28"/>
                <a:gd name="T6" fmla="*/ 14 w 26"/>
                <a:gd name="T7" fmla="*/ 28 h 28"/>
                <a:gd name="T8" fmla="*/ 26 w 26"/>
                <a:gd name="T9" fmla="*/ 22 h 28"/>
              </a:gdLst>
              <a:ahLst/>
              <a:cxnLst>
                <a:cxn ang="0">
                  <a:pos x="T0" y="T1"/>
                </a:cxn>
                <a:cxn ang="0">
                  <a:pos x="T2" y="T3"/>
                </a:cxn>
                <a:cxn ang="0">
                  <a:pos x="T4" y="T5"/>
                </a:cxn>
                <a:cxn ang="0">
                  <a:pos x="T6" y="T7"/>
                </a:cxn>
                <a:cxn ang="0">
                  <a:pos x="T8" y="T9"/>
                </a:cxn>
              </a:cxnLst>
              <a:rect l="0" t="0" r="r" b="b"/>
              <a:pathLst>
                <a:path w="26" h="28">
                  <a:moveTo>
                    <a:pt x="26" y="22"/>
                  </a:moveTo>
                  <a:cubicBezTo>
                    <a:pt x="25" y="15"/>
                    <a:pt x="24" y="7"/>
                    <a:pt x="23" y="0"/>
                  </a:cubicBezTo>
                  <a:cubicBezTo>
                    <a:pt x="15" y="2"/>
                    <a:pt x="7" y="6"/>
                    <a:pt x="0" y="11"/>
                  </a:cubicBezTo>
                  <a:cubicBezTo>
                    <a:pt x="5" y="17"/>
                    <a:pt x="10" y="23"/>
                    <a:pt x="14" y="28"/>
                  </a:cubicBezTo>
                  <a:cubicBezTo>
                    <a:pt x="18" y="25"/>
                    <a:pt x="22" y="23"/>
                    <a:pt x="2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29" name="Freeform 100"/>
            <p:cNvSpPr/>
            <p:nvPr/>
          </p:nvSpPr>
          <p:spPr bwMode="auto">
            <a:xfrm>
              <a:off x="2795588" y="1460501"/>
              <a:ext cx="185738" cy="120650"/>
            </a:xfrm>
            <a:custGeom>
              <a:avLst/>
              <a:gdLst>
                <a:gd name="T0" fmla="*/ 0 w 49"/>
                <a:gd name="T1" fmla="*/ 8 h 32"/>
                <a:gd name="T2" fmla="*/ 9 w 49"/>
                <a:gd name="T3" fmla="*/ 32 h 32"/>
                <a:gd name="T4" fmla="*/ 49 w 49"/>
                <a:gd name="T5" fmla="*/ 26 h 32"/>
                <a:gd name="T6" fmla="*/ 45 w 49"/>
                <a:gd name="T7" fmla="*/ 1 h 32"/>
                <a:gd name="T8" fmla="*/ 0 w 49"/>
                <a:gd name="T9" fmla="*/ 8 h 32"/>
              </a:gdLst>
              <a:ahLst/>
              <a:cxnLst>
                <a:cxn ang="0">
                  <a:pos x="T0" y="T1"/>
                </a:cxn>
                <a:cxn ang="0">
                  <a:pos x="T2" y="T3"/>
                </a:cxn>
                <a:cxn ang="0">
                  <a:pos x="T4" y="T5"/>
                </a:cxn>
                <a:cxn ang="0">
                  <a:pos x="T6" y="T7"/>
                </a:cxn>
                <a:cxn ang="0">
                  <a:pos x="T8" y="T9"/>
                </a:cxn>
              </a:cxnLst>
              <a:rect l="0" t="0" r="r" b="b"/>
              <a:pathLst>
                <a:path w="49" h="32">
                  <a:moveTo>
                    <a:pt x="0" y="8"/>
                  </a:moveTo>
                  <a:cubicBezTo>
                    <a:pt x="3" y="16"/>
                    <a:pt x="6" y="24"/>
                    <a:pt x="9" y="32"/>
                  </a:cubicBezTo>
                  <a:cubicBezTo>
                    <a:pt x="23" y="28"/>
                    <a:pt x="37" y="26"/>
                    <a:pt x="49" y="26"/>
                  </a:cubicBezTo>
                  <a:cubicBezTo>
                    <a:pt x="48" y="18"/>
                    <a:pt x="47" y="9"/>
                    <a:pt x="45" y="1"/>
                  </a:cubicBezTo>
                  <a:cubicBezTo>
                    <a:pt x="31" y="0"/>
                    <a:pt x="16" y="2"/>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30" name="Freeform 101"/>
            <p:cNvSpPr/>
            <p:nvPr/>
          </p:nvSpPr>
          <p:spPr bwMode="auto">
            <a:xfrm>
              <a:off x="2863851" y="1685926"/>
              <a:ext cx="117475" cy="109538"/>
            </a:xfrm>
            <a:custGeom>
              <a:avLst/>
              <a:gdLst>
                <a:gd name="T0" fmla="*/ 0 w 31"/>
                <a:gd name="T1" fmla="*/ 5 h 29"/>
                <a:gd name="T2" fmla="*/ 4 w 31"/>
                <a:gd name="T3" fmla="*/ 29 h 29"/>
                <a:gd name="T4" fmla="*/ 27 w 31"/>
                <a:gd name="T5" fmla="*/ 26 h 29"/>
                <a:gd name="T6" fmla="*/ 31 w 31"/>
                <a:gd name="T7" fmla="*/ 0 h 29"/>
                <a:gd name="T8" fmla="*/ 0 w 31"/>
                <a:gd name="T9" fmla="*/ 5 h 29"/>
              </a:gdLst>
              <a:ahLst/>
              <a:cxnLst>
                <a:cxn ang="0">
                  <a:pos x="T0" y="T1"/>
                </a:cxn>
                <a:cxn ang="0">
                  <a:pos x="T2" y="T3"/>
                </a:cxn>
                <a:cxn ang="0">
                  <a:pos x="T4" y="T5"/>
                </a:cxn>
                <a:cxn ang="0">
                  <a:pos x="T6" y="T7"/>
                </a:cxn>
                <a:cxn ang="0">
                  <a:pos x="T8" y="T9"/>
                </a:cxn>
              </a:cxnLst>
              <a:rect l="0" t="0" r="r" b="b"/>
              <a:pathLst>
                <a:path w="31" h="29">
                  <a:moveTo>
                    <a:pt x="0" y="5"/>
                  </a:moveTo>
                  <a:cubicBezTo>
                    <a:pt x="2" y="13"/>
                    <a:pt x="3" y="21"/>
                    <a:pt x="4" y="29"/>
                  </a:cubicBezTo>
                  <a:cubicBezTo>
                    <a:pt x="13" y="27"/>
                    <a:pt x="21" y="26"/>
                    <a:pt x="27" y="26"/>
                  </a:cubicBezTo>
                  <a:cubicBezTo>
                    <a:pt x="29" y="17"/>
                    <a:pt x="31" y="9"/>
                    <a:pt x="31" y="0"/>
                  </a:cubicBezTo>
                  <a:cubicBezTo>
                    <a:pt x="22" y="0"/>
                    <a:pt x="11" y="1"/>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31" name="Freeform 102"/>
            <p:cNvSpPr/>
            <p:nvPr/>
          </p:nvSpPr>
          <p:spPr bwMode="auto">
            <a:xfrm>
              <a:off x="2833688" y="1570038"/>
              <a:ext cx="150813" cy="120650"/>
            </a:xfrm>
            <a:custGeom>
              <a:avLst/>
              <a:gdLst>
                <a:gd name="T0" fmla="*/ 0 w 40"/>
                <a:gd name="T1" fmla="*/ 7 h 32"/>
                <a:gd name="T2" fmla="*/ 7 w 40"/>
                <a:gd name="T3" fmla="*/ 32 h 32"/>
                <a:gd name="T4" fmla="*/ 40 w 40"/>
                <a:gd name="T5" fmla="*/ 27 h 32"/>
                <a:gd name="T6" fmla="*/ 39 w 40"/>
                <a:gd name="T7" fmla="*/ 1 h 32"/>
                <a:gd name="T8" fmla="*/ 0 w 40"/>
                <a:gd name="T9" fmla="*/ 7 h 32"/>
              </a:gdLst>
              <a:ahLst/>
              <a:cxnLst>
                <a:cxn ang="0">
                  <a:pos x="T0" y="T1"/>
                </a:cxn>
                <a:cxn ang="0">
                  <a:pos x="T2" y="T3"/>
                </a:cxn>
                <a:cxn ang="0">
                  <a:pos x="T4" y="T5"/>
                </a:cxn>
                <a:cxn ang="0">
                  <a:pos x="T6" y="T7"/>
                </a:cxn>
                <a:cxn ang="0">
                  <a:pos x="T8" y="T9"/>
                </a:cxn>
              </a:cxnLst>
              <a:rect l="0" t="0" r="r" b="b"/>
              <a:pathLst>
                <a:path w="40" h="32">
                  <a:moveTo>
                    <a:pt x="0" y="7"/>
                  </a:moveTo>
                  <a:cubicBezTo>
                    <a:pt x="2" y="15"/>
                    <a:pt x="5" y="24"/>
                    <a:pt x="7" y="32"/>
                  </a:cubicBezTo>
                  <a:cubicBezTo>
                    <a:pt x="19" y="28"/>
                    <a:pt x="30" y="27"/>
                    <a:pt x="40" y="27"/>
                  </a:cubicBezTo>
                  <a:cubicBezTo>
                    <a:pt x="40" y="19"/>
                    <a:pt x="40" y="10"/>
                    <a:pt x="39" y="1"/>
                  </a:cubicBezTo>
                  <a:cubicBezTo>
                    <a:pt x="28" y="0"/>
                    <a:pt x="14" y="2"/>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grpSp>
      <p:grpSp>
        <p:nvGrpSpPr>
          <p:cNvPr id="132" name="Group 171"/>
          <p:cNvGrpSpPr/>
          <p:nvPr/>
        </p:nvGrpSpPr>
        <p:grpSpPr>
          <a:xfrm>
            <a:off x="5959370" y="3324853"/>
            <a:ext cx="578638" cy="577844"/>
            <a:chOff x="7805738" y="-965201"/>
            <a:chExt cx="2311400" cy="2308226"/>
          </a:xfrm>
          <a:solidFill>
            <a:schemeClr val="bg1"/>
          </a:solidFill>
        </p:grpSpPr>
        <p:sp>
          <p:nvSpPr>
            <p:cNvPr id="133" name="Freeform 106"/>
            <p:cNvSpPr>
              <a:spLocks noEditPoints="1"/>
            </p:cNvSpPr>
            <p:nvPr/>
          </p:nvSpPr>
          <p:spPr bwMode="auto">
            <a:xfrm>
              <a:off x="7805738" y="-965201"/>
              <a:ext cx="2311400" cy="2308226"/>
            </a:xfrm>
            <a:custGeom>
              <a:avLst/>
              <a:gdLst>
                <a:gd name="T0" fmla="*/ 580 w 613"/>
                <a:gd name="T1" fmla="*/ 34 h 613"/>
                <a:gd name="T2" fmla="*/ 460 w 613"/>
                <a:gd name="T3" fmla="*/ 34 h 613"/>
                <a:gd name="T4" fmla="*/ 444 w 613"/>
                <a:gd name="T5" fmla="*/ 56 h 613"/>
                <a:gd name="T6" fmla="*/ 232 w 613"/>
                <a:gd name="T7" fmla="*/ 101 h 613"/>
                <a:gd name="T8" fmla="*/ 201 w 613"/>
                <a:gd name="T9" fmla="*/ 141 h 613"/>
                <a:gd name="T10" fmla="*/ 33 w 613"/>
                <a:gd name="T11" fmla="*/ 179 h 613"/>
                <a:gd name="T12" fmla="*/ 175 w 613"/>
                <a:gd name="T13" fmla="*/ 439 h 613"/>
                <a:gd name="T14" fmla="*/ 434 w 613"/>
                <a:gd name="T15" fmla="*/ 580 h 613"/>
                <a:gd name="T16" fmla="*/ 472 w 613"/>
                <a:gd name="T17" fmla="*/ 412 h 613"/>
                <a:gd name="T18" fmla="*/ 512 w 613"/>
                <a:gd name="T19" fmla="*/ 381 h 613"/>
                <a:gd name="T20" fmla="*/ 557 w 613"/>
                <a:gd name="T21" fmla="*/ 170 h 613"/>
                <a:gd name="T22" fmla="*/ 580 w 613"/>
                <a:gd name="T23" fmla="*/ 154 h 613"/>
                <a:gd name="T24" fmla="*/ 580 w 613"/>
                <a:gd name="T25" fmla="*/ 34 h 613"/>
                <a:gd name="T26" fmla="*/ 415 w 613"/>
                <a:gd name="T27" fmla="*/ 560 h 613"/>
                <a:gd name="T28" fmla="*/ 195 w 613"/>
                <a:gd name="T29" fmla="*/ 418 h 613"/>
                <a:gd name="T30" fmla="*/ 52 w 613"/>
                <a:gd name="T31" fmla="*/ 200 h 613"/>
                <a:gd name="T32" fmla="*/ 272 w 613"/>
                <a:gd name="T33" fmla="*/ 341 h 613"/>
                <a:gd name="T34" fmla="*/ 415 w 613"/>
                <a:gd name="T35" fmla="*/ 560 h 613"/>
                <a:gd name="T36" fmla="*/ 540 w 613"/>
                <a:gd name="T37" fmla="*/ 114 h 613"/>
                <a:gd name="T38" fmla="*/ 528 w 613"/>
                <a:gd name="T39" fmla="*/ 120 h 613"/>
                <a:gd name="T40" fmla="*/ 513 w 613"/>
                <a:gd name="T41" fmla="*/ 101 h 613"/>
                <a:gd name="T42" fmla="*/ 493 w 613"/>
                <a:gd name="T43" fmla="*/ 85 h 613"/>
                <a:gd name="T44" fmla="*/ 500 w 613"/>
                <a:gd name="T45" fmla="*/ 74 h 613"/>
                <a:gd name="T46" fmla="*/ 540 w 613"/>
                <a:gd name="T47" fmla="*/ 74 h 613"/>
                <a:gd name="T48" fmla="*/ 540 w 613"/>
                <a:gd name="T49" fmla="*/ 114 h 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13" h="613">
                  <a:moveTo>
                    <a:pt x="580" y="34"/>
                  </a:moveTo>
                  <a:cubicBezTo>
                    <a:pt x="547" y="0"/>
                    <a:pt x="493" y="0"/>
                    <a:pt x="460" y="34"/>
                  </a:cubicBezTo>
                  <a:cubicBezTo>
                    <a:pt x="453" y="40"/>
                    <a:pt x="448" y="48"/>
                    <a:pt x="444" y="56"/>
                  </a:cubicBezTo>
                  <a:cubicBezTo>
                    <a:pt x="373" y="29"/>
                    <a:pt x="289" y="43"/>
                    <a:pt x="232" y="101"/>
                  </a:cubicBezTo>
                  <a:cubicBezTo>
                    <a:pt x="219" y="113"/>
                    <a:pt x="210" y="127"/>
                    <a:pt x="201" y="141"/>
                  </a:cubicBezTo>
                  <a:cubicBezTo>
                    <a:pt x="79" y="145"/>
                    <a:pt x="33" y="179"/>
                    <a:pt x="33" y="179"/>
                  </a:cubicBezTo>
                  <a:cubicBezTo>
                    <a:pt x="0" y="212"/>
                    <a:pt x="64" y="328"/>
                    <a:pt x="175" y="439"/>
                  </a:cubicBezTo>
                  <a:cubicBezTo>
                    <a:pt x="285" y="549"/>
                    <a:pt x="401" y="613"/>
                    <a:pt x="434" y="580"/>
                  </a:cubicBezTo>
                  <a:cubicBezTo>
                    <a:pt x="434" y="580"/>
                    <a:pt x="468" y="535"/>
                    <a:pt x="472" y="412"/>
                  </a:cubicBezTo>
                  <a:cubicBezTo>
                    <a:pt x="486" y="404"/>
                    <a:pt x="500" y="394"/>
                    <a:pt x="512" y="381"/>
                  </a:cubicBezTo>
                  <a:cubicBezTo>
                    <a:pt x="570" y="324"/>
                    <a:pt x="584" y="241"/>
                    <a:pt x="557" y="170"/>
                  </a:cubicBezTo>
                  <a:cubicBezTo>
                    <a:pt x="565" y="166"/>
                    <a:pt x="573" y="161"/>
                    <a:pt x="580" y="154"/>
                  </a:cubicBezTo>
                  <a:cubicBezTo>
                    <a:pt x="613" y="121"/>
                    <a:pt x="613" y="67"/>
                    <a:pt x="580" y="34"/>
                  </a:cubicBezTo>
                  <a:close/>
                  <a:moveTo>
                    <a:pt x="415" y="560"/>
                  </a:moveTo>
                  <a:cubicBezTo>
                    <a:pt x="399" y="567"/>
                    <a:pt x="312" y="536"/>
                    <a:pt x="195" y="418"/>
                  </a:cubicBezTo>
                  <a:cubicBezTo>
                    <a:pt x="78" y="301"/>
                    <a:pt x="46" y="214"/>
                    <a:pt x="52" y="200"/>
                  </a:cubicBezTo>
                  <a:cubicBezTo>
                    <a:pt x="67" y="193"/>
                    <a:pt x="155" y="224"/>
                    <a:pt x="272" y="341"/>
                  </a:cubicBezTo>
                  <a:cubicBezTo>
                    <a:pt x="389" y="459"/>
                    <a:pt x="421" y="546"/>
                    <a:pt x="415" y="560"/>
                  </a:cubicBezTo>
                  <a:close/>
                  <a:moveTo>
                    <a:pt x="540" y="114"/>
                  </a:moveTo>
                  <a:cubicBezTo>
                    <a:pt x="536" y="117"/>
                    <a:pt x="533" y="119"/>
                    <a:pt x="528" y="120"/>
                  </a:cubicBezTo>
                  <a:cubicBezTo>
                    <a:pt x="523" y="114"/>
                    <a:pt x="519" y="107"/>
                    <a:pt x="513" y="101"/>
                  </a:cubicBezTo>
                  <a:cubicBezTo>
                    <a:pt x="506" y="95"/>
                    <a:pt x="500" y="90"/>
                    <a:pt x="493" y="85"/>
                  </a:cubicBezTo>
                  <a:cubicBezTo>
                    <a:pt x="494" y="81"/>
                    <a:pt x="496" y="77"/>
                    <a:pt x="500" y="74"/>
                  </a:cubicBezTo>
                  <a:cubicBezTo>
                    <a:pt x="511" y="63"/>
                    <a:pt x="529" y="63"/>
                    <a:pt x="540" y="74"/>
                  </a:cubicBezTo>
                  <a:cubicBezTo>
                    <a:pt x="551" y="85"/>
                    <a:pt x="551" y="103"/>
                    <a:pt x="540"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sp>
          <p:nvSpPr>
            <p:cNvPr id="134" name="Freeform 107"/>
            <p:cNvSpPr/>
            <p:nvPr/>
          </p:nvSpPr>
          <p:spPr bwMode="auto">
            <a:xfrm>
              <a:off x="8797925" y="500062"/>
              <a:ext cx="346075" cy="387350"/>
            </a:xfrm>
            <a:custGeom>
              <a:avLst/>
              <a:gdLst>
                <a:gd name="T0" fmla="*/ 24 w 92"/>
                <a:gd name="T1" fmla="*/ 0 h 103"/>
                <a:gd name="T2" fmla="*/ 20 w 92"/>
                <a:gd name="T3" fmla="*/ 3 h 103"/>
                <a:gd name="T4" fmla="*/ 6 w 92"/>
                <a:gd name="T5" fmla="*/ 27 h 103"/>
                <a:gd name="T6" fmla="*/ 20 w 92"/>
                <a:gd name="T7" fmla="*/ 83 h 103"/>
                <a:gd name="T8" fmla="*/ 76 w 92"/>
                <a:gd name="T9" fmla="*/ 97 h 103"/>
                <a:gd name="T10" fmla="*/ 92 w 92"/>
                <a:gd name="T11" fmla="*/ 88 h 103"/>
                <a:gd name="T12" fmla="*/ 24 w 92"/>
                <a:gd name="T13" fmla="*/ 0 h 103"/>
              </a:gdLst>
              <a:ahLst/>
              <a:cxnLst>
                <a:cxn ang="0">
                  <a:pos x="T0" y="T1"/>
                </a:cxn>
                <a:cxn ang="0">
                  <a:pos x="T2" y="T3"/>
                </a:cxn>
                <a:cxn ang="0">
                  <a:pos x="T4" y="T5"/>
                </a:cxn>
                <a:cxn ang="0">
                  <a:pos x="T6" y="T7"/>
                </a:cxn>
                <a:cxn ang="0">
                  <a:pos x="T8" y="T9"/>
                </a:cxn>
                <a:cxn ang="0">
                  <a:pos x="T10" y="T11"/>
                </a:cxn>
                <a:cxn ang="0">
                  <a:pos x="T12" y="T13"/>
                </a:cxn>
              </a:cxnLst>
              <a:rect l="0" t="0" r="r" b="b"/>
              <a:pathLst>
                <a:path w="92" h="103">
                  <a:moveTo>
                    <a:pt x="24" y="0"/>
                  </a:moveTo>
                  <a:cubicBezTo>
                    <a:pt x="22" y="2"/>
                    <a:pt x="21" y="2"/>
                    <a:pt x="20" y="3"/>
                  </a:cubicBezTo>
                  <a:cubicBezTo>
                    <a:pt x="13" y="10"/>
                    <a:pt x="9" y="18"/>
                    <a:pt x="6" y="27"/>
                  </a:cubicBezTo>
                  <a:cubicBezTo>
                    <a:pt x="0" y="46"/>
                    <a:pt x="4" y="68"/>
                    <a:pt x="20" y="83"/>
                  </a:cubicBezTo>
                  <a:cubicBezTo>
                    <a:pt x="35" y="99"/>
                    <a:pt x="57" y="103"/>
                    <a:pt x="76" y="97"/>
                  </a:cubicBezTo>
                  <a:cubicBezTo>
                    <a:pt x="82" y="95"/>
                    <a:pt x="87" y="92"/>
                    <a:pt x="92" y="88"/>
                  </a:cubicBezTo>
                  <a:cubicBezTo>
                    <a:pt x="77" y="64"/>
                    <a:pt x="54" y="34"/>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down)">
                                      <p:cBhvr>
                                        <p:cTn id="11" dur="500"/>
                                        <p:tgtEl>
                                          <p:spTgt spid="16"/>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down)">
                                      <p:cBhvr>
                                        <p:cTn id="21" dur="500"/>
                                        <p:tgtEl>
                                          <p:spTgt spid="9"/>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down)">
                                      <p:cBhvr>
                                        <p:cTn id="30" dur="500"/>
                                        <p:tgtEl>
                                          <p:spTgt spid="10"/>
                                        </p:tgtEl>
                                      </p:cBhvr>
                                    </p:animEffect>
                                  </p:childTnLst>
                                </p:cTn>
                              </p:par>
                            </p:childTnLst>
                          </p:cTn>
                        </p:par>
                        <p:par>
                          <p:cTn id="31" fill="hold">
                            <p:stCondLst>
                              <p:cond delay="2000"/>
                            </p:stCondLst>
                            <p:childTnLst>
                              <p:par>
                                <p:cTn id="32" presetID="53" presetClass="entr" presetSubtype="16" fill="hold" nodeType="afterEffect">
                                  <p:stCondLst>
                                    <p:cond delay="0"/>
                                  </p:stCondLst>
                                  <p:childTnLst>
                                    <p:set>
                                      <p:cBhvr>
                                        <p:cTn id="33" dur="1" fill="hold">
                                          <p:stCondLst>
                                            <p:cond delay="0"/>
                                          </p:stCondLst>
                                        </p:cTn>
                                        <p:tgtEl>
                                          <p:spTgt spid="30"/>
                                        </p:tgtEl>
                                        <p:attrNameLst>
                                          <p:attrName>style.visibility</p:attrName>
                                        </p:attrNameLst>
                                      </p:cBhvr>
                                      <p:to>
                                        <p:strVal val="visible"/>
                                      </p:to>
                                    </p:set>
                                    <p:anim calcmode="lin" valueType="num">
                                      <p:cBhvr>
                                        <p:cTn id="34" dur="500" fill="hold"/>
                                        <p:tgtEl>
                                          <p:spTgt spid="30"/>
                                        </p:tgtEl>
                                        <p:attrNameLst>
                                          <p:attrName>ppt_w</p:attrName>
                                        </p:attrNameLst>
                                      </p:cBhvr>
                                      <p:tavLst>
                                        <p:tav tm="0">
                                          <p:val>
                                            <p:fltVal val="0"/>
                                          </p:val>
                                        </p:tav>
                                        <p:tav tm="100000">
                                          <p:val>
                                            <p:strVal val="#ppt_w"/>
                                          </p:val>
                                        </p:tav>
                                      </p:tavLst>
                                    </p:anim>
                                    <p:anim calcmode="lin" valueType="num">
                                      <p:cBhvr>
                                        <p:cTn id="35" dur="500" fill="hold"/>
                                        <p:tgtEl>
                                          <p:spTgt spid="30"/>
                                        </p:tgtEl>
                                        <p:attrNameLst>
                                          <p:attrName>ppt_h</p:attrName>
                                        </p:attrNameLst>
                                      </p:cBhvr>
                                      <p:tavLst>
                                        <p:tav tm="0">
                                          <p:val>
                                            <p:fltVal val="0"/>
                                          </p:val>
                                        </p:tav>
                                        <p:tav tm="100000">
                                          <p:val>
                                            <p:strVal val="#ppt_h"/>
                                          </p:val>
                                        </p:tav>
                                      </p:tavLst>
                                    </p:anim>
                                    <p:animEffect transition="in" filter="fade">
                                      <p:cBhvr>
                                        <p:cTn id="36" dur="500"/>
                                        <p:tgtEl>
                                          <p:spTgt spid="30"/>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132"/>
                                        </p:tgtEl>
                                        <p:attrNameLst>
                                          <p:attrName>style.visibility</p:attrName>
                                        </p:attrNameLst>
                                      </p:cBhvr>
                                      <p:to>
                                        <p:strVal val="visible"/>
                                      </p:to>
                                    </p:set>
                                    <p:anim calcmode="lin" valueType="num">
                                      <p:cBhvr>
                                        <p:cTn id="40" dur="500" fill="hold"/>
                                        <p:tgtEl>
                                          <p:spTgt spid="132"/>
                                        </p:tgtEl>
                                        <p:attrNameLst>
                                          <p:attrName>ppt_w</p:attrName>
                                        </p:attrNameLst>
                                      </p:cBhvr>
                                      <p:tavLst>
                                        <p:tav tm="0">
                                          <p:val>
                                            <p:fltVal val="0"/>
                                          </p:val>
                                        </p:tav>
                                        <p:tav tm="100000">
                                          <p:val>
                                            <p:strVal val="#ppt_w"/>
                                          </p:val>
                                        </p:tav>
                                      </p:tavLst>
                                    </p:anim>
                                    <p:anim calcmode="lin" valueType="num">
                                      <p:cBhvr>
                                        <p:cTn id="41" dur="500" fill="hold"/>
                                        <p:tgtEl>
                                          <p:spTgt spid="132"/>
                                        </p:tgtEl>
                                        <p:attrNameLst>
                                          <p:attrName>ppt_h</p:attrName>
                                        </p:attrNameLst>
                                      </p:cBhvr>
                                      <p:tavLst>
                                        <p:tav tm="0">
                                          <p:val>
                                            <p:fltVal val="0"/>
                                          </p:val>
                                        </p:tav>
                                        <p:tav tm="100000">
                                          <p:val>
                                            <p:strVal val="#ppt_h"/>
                                          </p:val>
                                        </p:tav>
                                      </p:tavLst>
                                    </p:anim>
                                    <p:animEffect transition="in" filter="fade">
                                      <p:cBhvr>
                                        <p:cTn id="42" dur="500"/>
                                        <p:tgtEl>
                                          <p:spTgt spid="132"/>
                                        </p:tgtEl>
                                      </p:cBhvr>
                                    </p:animEffect>
                                  </p:childTnLst>
                                </p:cTn>
                              </p:par>
                            </p:childTnLst>
                          </p:cTn>
                        </p:par>
                        <p:par>
                          <p:cTn id="43" fill="hold">
                            <p:stCondLst>
                              <p:cond delay="3000"/>
                            </p:stCondLst>
                            <p:childTnLst>
                              <p:par>
                                <p:cTn id="44" presetID="53" presetClass="entr" presetSubtype="16"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childTnLst>
                          </p:cTn>
                        </p:par>
                        <p:par>
                          <p:cTn id="49" fill="hold">
                            <p:stCondLst>
                              <p:cond delay="3500"/>
                            </p:stCondLst>
                            <p:childTnLst>
                              <p:par>
                                <p:cTn id="50" presetID="22" presetClass="entr" presetSubtype="4" fill="hold" grpId="0"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down)">
                                      <p:cBhvr>
                                        <p:cTn id="52" dur="500"/>
                                        <p:tgtEl>
                                          <p:spTgt spid="15"/>
                                        </p:tgtEl>
                                      </p:cBhvr>
                                    </p:animEffect>
                                  </p:childTnLst>
                                </p:cTn>
                              </p:par>
                              <p:par>
                                <p:cTn id="53" presetID="22" presetClass="entr" presetSubtype="4"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down)">
                                      <p:cBhvr>
                                        <p:cTn id="55" dur="500"/>
                                        <p:tgtEl>
                                          <p:spTgt spid="13"/>
                                        </p:tgtEl>
                                      </p:cBhvr>
                                    </p:animEffect>
                                  </p:childTnLst>
                                </p:cTn>
                              </p:par>
                            </p:childTnLst>
                          </p:cTn>
                        </p:par>
                        <p:par>
                          <p:cTn id="56" fill="hold">
                            <p:stCondLst>
                              <p:cond delay="4000"/>
                            </p:stCondLst>
                            <p:childTnLst>
                              <p:par>
                                <p:cTn id="57" presetID="22" presetClass="entr" presetSubtype="4"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down)">
                                      <p:cBhvr>
                                        <p:cTn id="59" dur="500"/>
                                        <p:tgtEl>
                                          <p:spTgt spid="11"/>
                                        </p:tgtEl>
                                      </p:cBhvr>
                                    </p:animEffect>
                                  </p:childTnLst>
                                </p:cTn>
                              </p:par>
                            </p:childTnLst>
                          </p:cTn>
                        </p:par>
                        <p:par>
                          <p:cTn id="60" fill="hold">
                            <p:stCondLst>
                              <p:cond delay="4500"/>
                            </p:stCondLst>
                            <p:childTnLst>
                              <p:par>
                                <p:cTn id="61" presetID="53" presetClass="entr" presetSubtype="16"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p:cTn id="63" dur="500" fill="hold"/>
                                        <p:tgtEl>
                                          <p:spTgt spid="36"/>
                                        </p:tgtEl>
                                        <p:attrNameLst>
                                          <p:attrName>ppt_w</p:attrName>
                                        </p:attrNameLst>
                                      </p:cBhvr>
                                      <p:tavLst>
                                        <p:tav tm="0">
                                          <p:val>
                                            <p:fltVal val="0"/>
                                          </p:val>
                                        </p:tav>
                                        <p:tav tm="100000">
                                          <p:val>
                                            <p:strVal val="#ppt_w"/>
                                          </p:val>
                                        </p:tav>
                                      </p:tavLst>
                                    </p:anim>
                                    <p:anim calcmode="lin" valueType="num">
                                      <p:cBhvr>
                                        <p:cTn id="64" dur="500" fill="hold"/>
                                        <p:tgtEl>
                                          <p:spTgt spid="36"/>
                                        </p:tgtEl>
                                        <p:attrNameLst>
                                          <p:attrName>ppt_h</p:attrName>
                                        </p:attrNameLst>
                                      </p:cBhvr>
                                      <p:tavLst>
                                        <p:tav tm="0">
                                          <p:val>
                                            <p:fltVal val="0"/>
                                          </p:val>
                                        </p:tav>
                                        <p:tav tm="100000">
                                          <p:val>
                                            <p:strVal val="#ppt_h"/>
                                          </p:val>
                                        </p:tav>
                                      </p:tavLst>
                                    </p:anim>
                                    <p:animEffect transition="in" filter="fade">
                                      <p:cBhvr>
                                        <p:cTn id="65" dur="500"/>
                                        <p:tgtEl>
                                          <p:spTgt spid="36"/>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down)">
                                      <p:cBhvr>
                                        <p:cTn id="68" dur="500"/>
                                        <p:tgtEl>
                                          <p:spTgt spid="12"/>
                                        </p:tgtEl>
                                      </p:cBhvr>
                                    </p:animEffect>
                                  </p:childTnLst>
                                </p:cTn>
                              </p:par>
                            </p:childTnLst>
                          </p:cTn>
                        </p:par>
                        <p:par>
                          <p:cTn id="69" fill="hold">
                            <p:stCondLst>
                              <p:cond delay="5000"/>
                            </p:stCondLst>
                            <p:childTnLst>
                              <p:par>
                                <p:cTn id="70" presetID="53" presetClass="entr" presetSubtype="16"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500"/>
                            </p:stCondLst>
                            <p:childTnLst>
                              <p:par>
                                <p:cTn id="76" presetID="16" presetClass="entr" presetSubtype="21"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barn(inVertical)">
                                      <p:cBhvr>
                                        <p:cTn id="78" dur="500"/>
                                        <p:tgtEl>
                                          <p:spTgt spid="14"/>
                                        </p:tgtEl>
                                      </p:cBhvr>
                                    </p:animEffect>
                                  </p:childTnLst>
                                </p:cTn>
                              </p:par>
                            </p:childTnLst>
                          </p:cTn>
                        </p:par>
                        <p:par>
                          <p:cTn id="79" fill="hold">
                            <p:stCondLst>
                              <p:cond delay="6000"/>
                            </p:stCondLst>
                            <p:childTnLst>
                              <p:par>
                                <p:cTn id="80" presetID="22" presetClass="entr" presetSubtype="1"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up)">
                                      <p:cBhvr>
                                        <p:cTn id="82" dur="500"/>
                                        <p:tgtEl>
                                          <p:spTgt spid="18"/>
                                        </p:tgtEl>
                                      </p:cBhvr>
                                    </p:animEffect>
                                  </p:childTnLst>
                                </p:cTn>
                              </p:par>
                              <p:par>
                                <p:cTn id="83" presetID="22" presetClass="entr" presetSubtype="8" fill="hold"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par>
                                <p:cTn id="86" presetID="22" presetClass="entr" presetSubtype="2" fill="hold"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wipe(right)">
                                      <p:cBhvr>
                                        <p:cTn id="88" dur="500"/>
                                        <p:tgtEl>
                                          <p:spTgt spid="17"/>
                                        </p:tgtEl>
                                      </p:cBhvr>
                                    </p:animEffect>
                                  </p:childTnLst>
                                </p:cTn>
                              </p:par>
                              <p:par>
                                <p:cTn id="89" presetID="22" presetClass="entr" presetSubtype="2" fill="hold" nodeType="with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right)">
                                      <p:cBhvr>
                                        <p:cTn id="91" dur="500"/>
                                        <p:tgtEl>
                                          <p:spTgt spid="27"/>
                                        </p:tgtEl>
                                      </p:cBhvr>
                                    </p:animEffect>
                                  </p:childTnLst>
                                </p:cTn>
                              </p:par>
                            </p:childTnLst>
                          </p:cTn>
                        </p:par>
                        <p:par>
                          <p:cTn id="92" fill="hold">
                            <p:stCondLst>
                              <p:cond delay="6500"/>
                            </p:stCondLst>
                            <p:childTnLst>
                              <p:par>
                                <p:cTn id="93" presetID="10" presetClass="entr" presetSubtype="0" fill="hold" grpId="0" nodeType="afterEffect">
                                  <p:stCondLst>
                                    <p:cond delay="0"/>
                                  </p:stCondLst>
                                  <p:childTnLst>
                                    <p:set>
                                      <p:cBhvr>
                                        <p:cTn id="94" dur="1" fill="hold">
                                          <p:stCondLst>
                                            <p:cond delay="0"/>
                                          </p:stCondLst>
                                        </p:cTn>
                                        <p:tgtEl>
                                          <p:spTgt spid="19"/>
                                        </p:tgtEl>
                                        <p:attrNameLst>
                                          <p:attrName>style.visibility</p:attrName>
                                        </p:attrNameLst>
                                      </p:cBhvr>
                                      <p:to>
                                        <p:strVal val="visible"/>
                                      </p:to>
                                    </p:set>
                                    <p:animEffect transition="in" filter="fade">
                                      <p:cBhvr>
                                        <p:cTn id="95" dur="500"/>
                                        <p:tgtEl>
                                          <p:spTgt spid="19"/>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animEffect transition="in" filter="fade">
                                      <p:cBhvr>
                                        <p:cTn id="98" dur="500"/>
                                        <p:tgtEl>
                                          <p:spTgt spid="20"/>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1"/>
                                        </p:tgtEl>
                                        <p:attrNameLst>
                                          <p:attrName>style.visibility</p:attrName>
                                        </p:attrNameLst>
                                      </p:cBhvr>
                                      <p:to>
                                        <p:strVal val="visible"/>
                                      </p:to>
                                    </p:set>
                                    <p:animEffect transition="in" filter="fade">
                                      <p:cBhvr>
                                        <p:cTn id="101" dur="500"/>
                                        <p:tgtEl>
                                          <p:spTgt spid="21"/>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fade">
                                      <p:cBhvr>
                                        <p:cTn id="104" dur="500"/>
                                        <p:tgtEl>
                                          <p:spTgt spid="22"/>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fade">
                                      <p:cBhvr>
                                        <p:cTn id="107" dur="500"/>
                                        <p:tgtEl>
                                          <p:spTgt spid="23"/>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4"/>
                                        </p:tgtEl>
                                        <p:attrNameLst>
                                          <p:attrName>style.visibility</p:attrName>
                                        </p:attrNameLst>
                                      </p:cBhvr>
                                      <p:to>
                                        <p:strVal val="visible"/>
                                      </p:to>
                                    </p:set>
                                    <p:animEffect transition="in" filter="fade">
                                      <p:cBhvr>
                                        <p:cTn id="110" dur="500"/>
                                        <p:tgtEl>
                                          <p:spTgt spid="24"/>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animEffect transition="in" filter="fade">
                                      <p:cBhvr>
                                        <p:cTn id="113" dur="500"/>
                                        <p:tgtEl>
                                          <p:spTgt spid="25"/>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fade">
                                      <p:cBhvr>
                                        <p:cTn id="11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p:bldP spid="20" grpId="0"/>
      <p:bldP spid="21" grpId="0"/>
      <p:bldP spid="22" grpId="0"/>
      <p:bldP spid="23" grpId="0"/>
      <p:bldP spid="24" grpId="0"/>
      <p:bldP spid="25" grpId="0"/>
      <p:bldP spid="26" grpId="0"/>
      <p:bldP spid="2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5" name="矩形 4"/>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pic>
        <p:nvPicPr>
          <p:cNvPr id="6" name="图片 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630728" y="2653018"/>
            <a:ext cx="2930544" cy="1551963"/>
          </a:xfrm>
          <a:prstGeom prst="rect">
            <a:avLst/>
          </a:prstGeom>
        </p:spPr>
      </p:pic>
      <p:sp>
        <p:nvSpPr>
          <p:cNvPr id="7" name="文本框 6"/>
          <p:cNvSpPr txBox="1"/>
          <p:nvPr/>
        </p:nvSpPr>
        <p:spPr>
          <a:xfrm>
            <a:off x="4830718" y="3075056"/>
            <a:ext cx="2657563" cy="706755"/>
          </a:xfrm>
          <a:prstGeom prst="rect">
            <a:avLst/>
          </a:prstGeom>
          <a:noFill/>
        </p:spPr>
        <p:txBody>
          <a:bodyPr wrap="square" rtlCol="0">
            <a:spAutoFit/>
          </a:bodyPr>
          <a:lstStyle/>
          <a:p>
            <a:r>
              <a:rPr lang="zh-CN" altLang="en-US" sz="4000" b="1" dirty="0" smtClean="0">
                <a:solidFill>
                  <a:schemeClr val="bg1"/>
                </a:solidFill>
                <a:cs typeface="+mn-ea"/>
                <a:sym typeface="+mn-lt"/>
              </a:rPr>
              <a:t>展望</a:t>
            </a:r>
            <a:r>
              <a:rPr lang="en-US" altLang="zh-CN" sz="4000" b="1" dirty="0" smtClean="0">
                <a:solidFill>
                  <a:schemeClr val="bg1"/>
                </a:solidFill>
                <a:cs typeface="+mn-ea"/>
                <a:sym typeface="+mn-lt"/>
              </a:rPr>
              <a:t>20XX</a:t>
            </a:r>
            <a:endParaRPr lang="zh-CN" altLang="en-US" sz="4000" b="1"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750" fill="hold"/>
                                        <p:tgtEl>
                                          <p:spTgt spid="7"/>
                                        </p:tgtEl>
                                        <p:attrNameLst>
                                          <p:attrName>ppt_w</p:attrName>
                                        </p:attrNameLst>
                                      </p:cBhvr>
                                      <p:tavLst>
                                        <p:tav tm="0">
                                          <p:val>
                                            <p:fltVal val="0"/>
                                          </p:val>
                                        </p:tav>
                                        <p:tav tm="100000">
                                          <p:val>
                                            <p:strVal val="#ppt_w"/>
                                          </p:val>
                                        </p:tav>
                                      </p:tavLst>
                                    </p:anim>
                                    <p:anim calcmode="lin" valueType="num">
                                      <p:cBhvr>
                                        <p:cTn id="13" dur="750" fill="hold"/>
                                        <p:tgtEl>
                                          <p:spTgt spid="7"/>
                                        </p:tgtEl>
                                        <p:attrNameLst>
                                          <p:attrName>ppt_h</p:attrName>
                                        </p:attrNameLst>
                                      </p:cBhvr>
                                      <p:tavLst>
                                        <p:tav tm="0">
                                          <p:val>
                                            <p:fltVal val="0"/>
                                          </p:val>
                                        </p:tav>
                                        <p:tav tm="100000">
                                          <p:val>
                                            <p:strVal val="#ppt_h"/>
                                          </p:val>
                                        </p:tav>
                                      </p:tavLst>
                                    </p:anim>
                                    <p:animEffect transition="in" filter="fade">
                                      <p:cBhvr>
                                        <p:cTn id="14"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明年工作规划</a:t>
            </a:r>
            <a:endParaRPr lang="zh-CN" altLang="en-US" sz="2000" dirty="0">
              <a:solidFill>
                <a:schemeClr val="bg1"/>
              </a:solidFill>
              <a:latin typeface="+mn-lt"/>
              <a:ea typeface="+mn-ea"/>
              <a:cs typeface="+mn-ea"/>
              <a:sym typeface="+mn-lt"/>
            </a:endParaRPr>
          </a:p>
        </p:txBody>
      </p:sp>
      <p:grpSp>
        <p:nvGrpSpPr>
          <p:cNvPr id="6" name="组合 5"/>
          <p:cNvGrpSpPr/>
          <p:nvPr/>
        </p:nvGrpSpPr>
        <p:grpSpPr>
          <a:xfrm rot="18900000">
            <a:off x="2030618" y="2610366"/>
            <a:ext cx="1643574" cy="1685610"/>
            <a:chOff x="496458" y="2399900"/>
            <a:chExt cx="2559582" cy="2625047"/>
          </a:xfrm>
          <a:solidFill>
            <a:schemeClr val="bg1"/>
          </a:solidFill>
        </p:grpSpPr>
        <p:sp>
          <p:nvSpPr>
            <p:cNvPr id="7" name="自由: 形状 306"/>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1" fmla="*/ 2047070 w 2458235"/>
                <a:gd name="connsiteY0-2" fmla="*/ 900445 h 2458231"/>
                <a:gd name="connsiteX1-3" fmla="*/ 2089080 w 2458235"/>
                <a:gd name="connsiteY1-4" fmla="*/ 997084 h 2458231"/>
                <a:gd name="connsiteX2-5" fmla="*/ 2070728 w 2458235"/>
                <a:gd name="connsiteY2-6" fmla="*/ 947549 h 2458231"/>
                <a:gd name="connsiteX3-7" fmla="*/ 2047070 w 2458235"/>
                <a:gd name="connsiteY3-8" fmla="*/ 900445 h 2458231"/>
                <a:gd name="connsiteX4-9" fmla="*/ 1595674 w 2458235"/>
                <a:gd name="connsiteY4-10" fmla="*/ 430193 h 2458231"/>
                <a:gd name="connsiteX5-11" fmla="*/ 1718576 w 2458235"/>
                <a:gd name="connsiteY5-12" fmla="*/ 507057 h 2458231"/>
                <a:gd name="connsiteX6-13" fmla="*/ 1843675 w 2458235"/>
                <a:gd name="connsiteY6-14" fmla="*/ 614558 h 2458231"/>
                <a:gd name="connsiteX7-15" fmla="*/ 1951177 w 2458235"/>
                <a:gd name="connsiteY7-16" fmla="*/ 739658 h 2458231"/>
                <a:gd name="connsiteX8-17" fmla="*/ 2028046 w 2458235"/>
                <a:gd name="connsiteY8-18" fmla="*/ 862569 h 2458231"/>
                <a:gd name="connsiteX9-19" fmla="*/ 2017208 w 2458235"/>
                <a:gd name="connsiteY9-20" fmla="*/ 840992 h 2458231"/>
                <a:gd name="connsiteX10-21" fmla="*/ 1951179 w 2458235"/>
                <a:gd name="connsiteY10-22" fmla="*/ 739657 h 2458231"/>
                <a:gd name="connsiteX11-23" fmla="*/ 1843681 w 2458235"/>
                <a:gd name="connsiteY11-24" fmla="*/ 614562 h 2458231"/>
                <a:gd name="connsiteX12-25" fmla="*/ 1843677 w 2458235"/>
                <a:gd name="connsiteY12-26" fmla="*/ 614558 h 2458231"/>
                <a:gd name="connsiteX13-27" fmla="*/ 1843675 w 2458235"/>
                <a:gd name="connsiteY13-28" fmla="*/ 614556 h 2458231"/>
                <a:gd name="connsiteX14-29" fmla="*/ 1718578 w 2458235"/>
                <a:gd name="connsiteY14-30" fmla="*/ 507056 h 2458231"/>
                <a:gd name="connsiteX15-31" fmla="*/ 1617243 w 2458235"/>
                <a:gd name="connsiteY15-32" fmla="*/ 441027 h 2458231"/>
                <a:gd name="connsiteX16-33" fmla="*/ 1595674 w 2458235"/>
                <a:gd name="connsiteY16-34" fmla="*/ 430193 h 2458231"/>
                <a:gd name="connsiteX17-35" fmla="*/ 1461172 w 2458235"/>
                <a:gd name="connsiteY17-36" fmla="*/ 369164 h 2458231"/>
                <a:gd name="connsiteX18-37" fmla="*/ 1557769 w 2458235"/>
                <a:gd name="connsiteY18-38" fmla="*/ 411155 h 2458231"/>
                <a:gd name="connsiteX19-39" fmla="*/ 1510686 w 2458235"/>
                <a:gd name="connsiteY19-40" fmla="*/ 387508 h 2458231"/>
                <a:gd name="connsiteX20-41" fmla="*/ 1461172 w 2458235"/>
                <a:gd name="connsiteY20-42" fmla="*/ 369164 h 2458231"/>
                <a:gd name="connsiteX21-43" fmla="*/ 316324 w 2458235"/>
                <a:gd name="connsiteY21-44" fmla="*/ 614557 h 2458231"/>
                <a:gd name="connsiteX22-45" fmla="*/ 1183521 w 2458235"/>
                <a:gd name="connsiteY22-46" fmla="*/ 303173 h 2458231"/>
                <a:gd name="connsiteX23-47" fmla="*/ 1189425 w 2458235"/>
                <a:gd name="connsiteY23-48" fmla="*/ 304025 h 2458231"/>
                <a:gd name="connsiteX24-49" fmla="*/ 1189425 w 2458235"/>
                <a:gd name="connsiteY24-50" fmla="*/ 1260850 h 2458231"/>
                <a:gd name="connsiteX25-51" fmla="*/ 1189427 w 2458235"/>
                <a:gd name="connsiteY25-52" fmla="*/ 304027 h 2458231"/>
                <a:gd name="connsiteX26-53" fmla="*/ 1286274 w 2458235"/>
                <a:gd name="connsiteY26-54" fmla="*/ 318003 h 2458231"/>
                <a:gd name="connsiteX27-55" fmla="*/ 1422013 w 2458235"/>
                <a:gd name="connsiteY27-56" fmla="*/ 354656 h 2458231"/>
                <a:gd name="connsiteX28-57" fmla="*/ 1399999 w 2458235"/>
                <a:gd name="connsiteY28-58" fmla="*/ 346500 h 2458231"/>
                <a:gd name="connsiteX29-59" fmla="*/ 1286276 w 2458235"/>
                <a:gd name="connsiteY29-60" fmla="*/ 318003 h 2458231"/>
                <a:gd name="connsiteX30-61" fmla="*/ 1189428 w 2458235"/>
                <a:gd name="connsiteY30-62" fmla="*/ 304027 h 2458231"/>
                <a:gd name="connsiteX31-63" fmla="*/ 1189428 w 2458235"/>
                <a:gd name="connsiteY31-64" fmla="*/ 300886 h 2458231"/>
                <a:gd name="connsiteX32-65" fmla="*/ 1197045 w 2458235"/>
                <a:gd name="connsiteY32-66" fmla="*/ 303144 h 2458231"/>
                <a:gd name="connsiteX33-67" fmla="*/ 1843677 w 2458235"/>
                <a:gd name="connsiteY33-68" fmla="*/ 105441 h 2458231"/>
                <a:gd name="connsiteX34-69" fmla="*/ 1843677 w 2458235"/>
                <a:gd name="connsiteY34-70" fmla="*/ 105441 h 2458231"/>
                <a:gd name="connsiteX35-71" fmla="*/ 1900151 w 2458235"/>
                <a:gd name="connsiteY35-72" fmla="*/ 59311 h 2458231"/>
                <a:gd name="connsiteX36-73" fmla="*/ 2352794 w 2458235"/>
                <a:gd name="connsiteY36-74" fmla="*/ 105441 h 2458231"/>
                <a:gd name="connsiteX37-75" fmla="*/ 2352794 w 2458235"/>
                <a:gd name="connsiteY37-76" fmla="*/ 614559 h 2458231"/>
                <a:gd name="connsiteX38-77" fmla="*/ 2352793 w 2458235"/>
                <a:gd name="connsiteY38-78" fmla="*/ 614560 h 2458231"/>
                <a:gd name="connsiteX39-79" fmla="*/ 2260533 w 2458235"/>
                <a:gd name="connsiteY39-80" fmla="*/ 727506 h 2458231"/>
                <a:gd name="connsiteX40-81" fmla="*/ 2141911 w 2458235"/>
                <a:gd name="connsiteY40-82" fmla="*/ 1123675 h 2458231"/>
                <a:gd name="connsiteX41-83" fmla="*/ 2155059 w 2458235"/>
                <a:gd name="connsiteY41-84" fmla="*/ 1260851 h 2458231"/>
                <a:gd name="connsiteX42-85" fmla="*/ 2153059 w 2458235"/>
                <a:gd name="connsiteY42-86" fmla="*/ 1260852 h 2458231"/>
                <a:gd name="connsiteX43-87" fmla="*/ 2140232 w 2458235"/>
                <a:gd name="connsiteY43-88" fmla="*/ 1171959 h 2458231"/>
                <a:gd name="connsiteX44-89" fmla="*/ 2111735 w 2458235"/>
                <a:gd name="connsiteY44-90" fmla="*/ 1058235 h 2458231"/>
                <a:gd name="connsiteX45-91" fmla="*/ 2103574 w 2458235"/>
                <a:gd name="connsiteY45-92" fmla="*/ 1036206 h 2458231"/>
                <a:gd name="connsiteX46-93" fmla="*/ 2140230 w 2458235"/>
                <a:gd name="connsiteY46-94" fmla="*/ 1171959 h 2458231"/>
                <a:gd name="connsiteX47-95" fmla="*/ 2153057 w 2458235"/>
                <a:gd name="connsiteY47-96" fmla="*/ 1260852 h 2458231"/>
                <a:gd name="connsiteX48-97" fmla="*/ 2155058 w 2458235"/>
                <a:gd name="connsiteY48-98" fmla="*/ 1274711 h 2458231"/>
                <a:gd name="connsiteX49-99" fmla="*/ 1843674 w 2458235"/>
                <a:gd name="connsiteY49-100" fmla="*/ 2141907 h 2458231"/>
                <a:gd name="connsiteX50" fmla="*/ 316324 w 2458235"/>
                <a:gd name="connsiteY50" fmla="*/ 2141907 h 2458231"/>
                <a:gd name="connsiteX51" fmla="*/ 316324 w 2458235"/>
                <a:gd name="connsiteY51" fmla="*/ 614557 h 2458231"/>
                <a:gd name="connsiteX0-101" fmla="*/ 2047070 w 2458235"/>
                <a:gd name="connsiteY0-102" fmla="*/ 900445 h 2458231"/>
                <a:gd name="connsiteX1-103" fmla="*/ 2089080 w 2458235"/>
                <a:gd name="connsiteY1-104" fmla="*/ 997084 h 2458231"/>
                <a:gd name="connsiteX2-105" fmla="*/ 2070728 w 2458235"/>
                <a:gd name="connsiteY2-106" fmla="*/ 947549 h 2458231"/>
                <a:gd name="connsiteX3-107" fmla="*/ 2047070 w 2458235"/>
                <a:gd name="connsiteY3-108" fmla="*/ 900445 h 2458231"/>
                <a:gd name="connsiteX4-109" fmla="*/ 1595674 w 2458235"/>
                <a:gd name="connsiteY4-110" fmla="*/ 430193 h 2458231"/>
                <a:gd name="connsiteX5-111" fmla="*/ 1718576 w 2458235"/>
                <a:gd name="connsiteY5-112" fmla="*/ 507057 h 2458231"/>
                <a:gd name="connsiteX6-113" fmla="*/ 1843675 w 2458235"/>
                <a:gd name="connsiteY6-114" fmla="*/ 614558 h 2458231"/>
                <a:gd name="connsiteX7-115" fmla="*/ 1951177 w 2458235"/>
                <a:gd name="connsiteY7-116" fmla="*/ 739658 h 2458231"/>
                <a:gd name="connsiteX8-117" fmla="*/ 2028046 w 2458235"/>
                <a:gd name="connsiteY8-118" fmla="*/ 862569 h 2458231"/>
                <a:gd name="connsiteX9-119" fmla="*/ 2017208 w 2458235"/>
                <a:gd name="connsiteY9-120" fmla="*/ 840992 h 2458231"/>
                <a:gd name="connsiteX10-121" fmla="*/ 1951179 w 2458235"/>
                <a:gd name="connsiteY10-122" fmla="*/ 739657 h 2458231"/>
                <a:gd name="connsiteX11-123" fmla="*/ 1843681 w 2458235"/>
                <a:gd name="connsiteY11-124" fmla="*/ 614562 h 2458231"/>
                <a:gd name="connsiteX12-125" fmla="*/ 1843677 w 2458235"/>
                <a:gd name="connsiteY12-126" fmla="*/ 614558 h 2458231"/>
                <a:gd name="connsiteX13-127" fmla="*/ 1843675 w 2458235"/>
                <a:gd name="connsiteY13-128" fmla="*/ 614556 h 2458231"/>
                <a:gd name="connsiteX14-129" fmla="*/ 1718578 w 2458235"/>
                <a:gd name="connsiteY14-130" fmla="*/ 507056 h 2458231"/>
                <a:gd name="connsiteX15-131" fmla="*/ 1617243 w 2458235"/>
                <a:gd name="connsiteY15-132" fmla="*/ 441027 h 2458231"/>
                <a:gd name="connsiteX16-133" fmla="*/ 1595674 w 2458235"/>
                <a:gd name="connsiteY16-134" fmla="*/ 430193 h 2458231"/>
                <a:gd name="connsiteX17-135" fmla="*/ 1461172 w 2458235"/>
                <a:gd name="connsiteY17-136" fmla="*/ 369164 h 2458231"/>
                <a:gd name="connsiteX18-137" fmla="*/ 1557769 w 2458235"/>
                <a:gd name="connsiteY18-138" fmla="*/ 411155 h 2458231"/>
                <a:gd name="connsiteX19-139" fmla="*/ 1510686 w 2458235"/>
                <a:gd name="connsiteY19-140" fmla="*/ 387508 h 2458231"/>
                <a:gd name="connsiteX20-141" fmla="*/ 1461172 w 2458235"/>
                <a:gd name="connsiteY20-142" fmla="*/ 369164 h 2458231"/>
                <a:gd name="connsiteX21-143" fmla="*/ 316324 w 2458235"/>
                <a:gd name="connsiteY21-144" fmla="*/ 614557 h 2458231"/>
                <a:gd name="connsiteX22-145" fmla="*/ 1183521 w 2458235"/>
                <a:gd name="connsiteY22-146" fmla="*/ 303173 h 2458231"/>
                <a:gd name="connsiteX23-147" fmla="*/ 1189425 w 2458235"/>
                <a:gd name="connsiteY23-148" fmla="*/ 304025 h 2458231"/>
                <a:gd name="connsiteX24-149" fmla="*/ 1189427 w 2458235"/>
                <a:gd name="connsiteY24-150" fmla="*/ 304027 h 2458231"/>
                <a:gd name="connsiteX25-151" fmla="*/ 1286274 w 2458235"/>
                <a:gd name="connsiteY25-152" fmla="*/ 318003 h 2458231"/>
                <a:gd name="connsiteX26-153" fmla="*/ 1422013 w 2458235"/>
                <a:gd name="connsiteY26-154" fmla="*/ 354656 h 2458231"/>
                <a:gd name="connsiteX27-155" fmla="*/ 1399999 w 2458235"/>
                <a:gd name="connsiteY27-156" fmla="*/ 346500 h 2458231"/>
                <a:gd name="connsiteX28-157" fmla="*/ 1286276 w 2458235"/>
                <a:gd name="connsiteY28-158" fmla="*/ 318003 h 2458231"/>
                <a:gd name="connsiteX29-159" fmla="*/ 1189428 w 2458235"/>
                <a:gd name="connsiteY29-160" fmla="*/ 304027 h 2458231"/>
                <a:gd name="connsiteX30-161" fmla="*/ 1189428 w 2458235"/>
                <a:gd name="connsiteY30-162" fmla="*/ 300886 h 2458231"/>
                <a:gd name="connsiteX31-163" fmla="*/ 1197045 w 2458235"/>
                <a:gd name="connsiteY31-164" fmla="*/ 303144 h 2458231"/>
                <a:gd name="connsiteX32-165" fmla="*/ 1843677 w 2458235"/>
                <a:gd name="connsiteY32-166" fmla="*/ 105441 h 2458231"/>
                <a:gd name="connsiteX33-167" fmla="*/ 1843677 w 2458235"/>
                <a:gd name="connsiteY33-168" fmla="*/ 105441 h 2458231"/>
                <a:gd name="connsiteX34-169" fmla="*/ 1900151 w 2458235"/>
                <a:gd name="connsiteY34-170" fmla="*/ 59311 h 2458231"/>
                <a:gd name="connsiteX35-171" fmla="*/ 2352794 w 2458235"/>
                <a:gd name="connsiteY35-172" fmla="*/ 105441 h 2458231"/>
                <a:gd name="connsiteX36-173" fmla="*/ 2352794 w 2458235"/>
                <a:gd name="connsiteY36-174" fmla="*/ 614559 h 2458231"/>
                <a:gd name="connsiteX37-175" fmla="*/ 2352793 w 2458235"/>
                <a:gd name="connsiteY37-176" fmla="*/ 614560 h 2458231"/>
                <a:gd name="connsiteX38-177" fmla="*/ 2260533 w 2458235"/>
                <a:gd name="connsiteY38-178" fmla="*/ 727506 h 2458231"/>
                <a:gd name="connsiteX39-179" fmla="*/ 2141911 w 2458235"/>
                <a:gd name="connsiteY39-180" fmla="*/ 1123675 h 2458231"/>
                <a:gd name="connsiteX40-181" fmla="*/ 2155059 w 2458235"/>
                <a:gd name="connsiteY40-182" fmla="*/ 1260851 h 2458231"/>
                <a:gd name="connsiteX41-183" fmla="*/ 2153059 w 2458235"/>
                <a:gd name="connsiteY41-184" fmla="*/ 1260852 h 2458231"/>
                <a:gd name="connsiteX42-185" fmla="*/ 2140232 w 2458235"/>
                <a:gd name="connsiteY42-186" fmla="*/ 1171959 h 2458231"/>
                <a:gd name="connsiteX43-187" fmla="*/ 2111735 w 2458235"/>
                <a:gd name="connsiteY43-188" fmla="*/ 1058235 h 2458231"/>
                <a:gd name="connsiteX44-189" fmla="*/ 2103574 w 2458235"/>
                <a:gd name="connsiteY44-190" fmla="*/ 1036206 h 2458231"/>
                <a:gd name="connsiteX45-191" fmla="*/ 2140230 w 2458235"/>
                <a:gd name="connsiteY45-192" fmla="*/ 1171959 h 2458231"/>
                <a:gd name="connsiteX46-193" fmla="*/ 2153057 w 2458235"/>
                <a:gd name="connsiteY46-194" fmla="*/ 1260852 h 2458231"/>
                <a:gd name="connsiteX47-195" fmla="*/ 2155058 w 2458235"/>
                <a:gd name="connsiteY47-196" fmla="*/ 1274711 h 2458231"/>
                <a:gd name="connsiteX48-197" fmla="*/ 1843674 w 2458235"/>
                <a:gd name="connsiteY48-198" fmla="*/ 2141907 h 2458231"/>
                <a:gd name="connsiteX49-199" fmla="*/ 316324 w 2458235"/>
                <a:gd name="connsiteY49-200" fmla="*/ 2141907 h 2458231"/>
                <a:gd name="connsiteX50-201" fmla="*/ 316324 w 2458235"/>
                <a:gd name="connsiteY50-202" fmla="*/ 614557 h 2458231"/>
                <a:gd name="connsiteX0-203" fmla="*/ 2070728 w 2458235"/>
                <a:gd name="connsiteY0-204" fmla="*/ 947549 h 2458231"/>
                <a:gd name="connsiteX1-205" fmla="*/ 2089080 w 2458235"/>
                <a:gd name="connsiteY1-206" fmla="*/ 997084 h 2458231"/>
                <a:gd name="connsiteX2-207" fmla="*/ 2070728 w 2458235"/>
                <a:gd name="connsiteY2-208" fmla="*/ 947549 h 2458231"/>
                <a:gd name="connsiteX3-209" fmla="*/ 1595674 w 2458235"/>
                <a:gd name="connsiteY3-210" fmla="*/ 430193 h 2458231"/>
                <a:gd name="connsiteX4-211" fmla="*/ 1718576 w 2458235"/>
                <a:gd name="connsiteY4-212" fmla="*/ 507057 h 2458231"/>
                <a:gd name="connsiteX5-213" fmla="*/ 1843675 w 2458235"/>
                <a:gd name="connsiteY5-214" fmla="*/ 614558 h 2458231"/>
                <a:gd name="connsiteX6-215" fmla="*/ 1951177 w 2458235"/>
                <a:gd name="connsiteY6-216" fmla="*/ 739658 h 2458231"/>
                <a:gd name="connsiteX7-217" fmla="*/ 2028046 w 2458235"/>
                <a:gd name="connsiteY7-218" fmla="*/ 862569 h 2458231"/>
                <a:gd name="connsiteX8-219" fmla="*/ 2017208 w 2458235"/>
                <a:gd name="connsiteY8-220" fmla="*/ 840992 h 2458231"/>
                <a:gd name="connsiteX9-221" fmla="*/ 1951179 w 2458235"/>
                <a:gd name="connsiteY9-222" fmla="*/ 739657 h 2458231"/>
                <a:gd name="connsiteX10-223" fmla="*/ 1843681 w 2458235"/>
                <a:gd name="connsiteY10-224" fmla="*/ 614562 h 2458231"/>
                <a:gd name="connsiteX11-225" fmla="*/ 1843677 w 2458235"/>
                <a:gd name="connsiteY11-226" fmla="*/ 614558 h 2458231"/>
                <a:gd name="connsiteX12-227" fmla="*/ 1843675 w 2458235"/>
                <a:gd name="connsiteY12-228" fmla="*/ 614556 h 2458231"/>
                <a:gd name="connsiteX13-229" fmla="*/ 1718578 w 2458235"/>
                <a:gd name="connsiteY13-230" fmla="*/ 507056 h 2458231"/>
                <a:gd name="connsiteX14-231" fmla="*/ 1617243 w 2458235"/>
                <a:gd name="connsiteY14-232" fmla="*/ 441027 h 2458231"/>
                <a:gd name="connsiteX15-233" fmla="*/ 1595674 w 2458235"/>
                <a:gd name="connsiteY15-234" fmla="*/ 430193 h 2458231"/>
                <a:gd name="connsiteX16-235" fmla="*/ 1461172 w 2458235"/>
                <a:gd name="connsiteY16-236" fmla="*/ 369164 h 2458231"/>
                <a:gd name="connsiteX17-237" fmla="*/ 1557769 w 2458235"/>
                <a:gd name="connsiteY17-238" fmla="*/ 411155 h 2458231"/>
                <a:gd name="connsiteX18-239" fmla="*/ 1510686 w 2458235"/>
                <a:gd name="connsiteY18-240" fmla="*/ 387508 h 2458231"/>
                <a:gd name="connsiteX19-241" fmla="*/ 1461172 w 2458235"/>
                <a:gd name="connsiteY19-242" fmla="*/ 369164 h 2458231"/>
                <a:gd name="connsiteX20-243" fmla="*/ 316324 w 2458235"/>
                <a:gd name="connsiteY20-244" fmla="*/ 614557 h 2458231"/>
                <a:gd name="connsiteX21-245" fmla="*/ 1183521 w 2458235"/>
                <a:gd name="connsiteY21-246" fmla="*/ 303173 h 2458231"/>
                <a:gd name="connsiteX22-247" fmla="*/ 1189425 w 2458235"/>
                <a:gd name="connsiteY22-248" fmla="*/ 304025 h 2458231"/>
                <a:gd name="connsiteX23-249" fmla="*/ 1189427 w 2458235"/>
                <a:gd name="connsiteY23-250" fmla="*/ 304027 h 2458231"/>
                <a:gd name="connsiteX24-251" fmla="*/ 1286274 w 2458235"/>
                <a:gd name="connsiteY24-252" fmla="*/ 318003 h 2458231"/>
                <a:gd name="connsiteX25-253" fmla="*/ 1422013 w 2458235"/>
                <a:gd name="connsiteY25-254" fmla="*/ 354656 h 2458231"/>
                <a:gd name="connsiteX26-255" fmla="*/ 1399999 w 2458235"/>
                <a:gd name="connsiteY26-256" fmla="*/ 346500 h 2458231"/>
                <a:gd name="connsiteX27-257" fmla="*/ 1286276 w 2458235"/>
                <a:gd name="connsiteY27-258" fmla="*/ 318003 h 2458231"/>
                <a:gd name="connsiteX28-259" fmla="*/ 1189428 w 2458235"/>
                <a:gd name="connsiteY28-260" fmla="*/ 304027 h 2458231"/>
                <a:gd name="connsiteX29-261" fmla="*/ 1189428 w 2458235"/>
                <a:gd name="connsiteY29-262" fmla="*/ 300886 h 2458231"/>
                <a:gd name="connsiteX30-263" fmla="*/ 1197045 w 2458235"/>
                <a:gd name="connsiteY30-264" fmla="*/ 303144 h 2458231"/>
                <a:gd name="connsiteX31-265" fmla="*/ 1843677 w 2458235"/>
                <a:gd name="connsiteY31-266" fmla="*/ 105441 h 2458231"/>
                <a:gd name="connsiteX32-267" fmla="*/ 1843677 w 2458235"/>
                <a:gd name="connsiteY32-268" fmla="*/ 105441 h 2458231"/>
                <a:gd name="connsiteX33-269" fmla="*/ 1900151 w 2458235"/>
                <a:gd name="connsiteY33-270" fmla="*/ 59311 h 2458231"/>
                <a:gd name="connsiteX34-271" fmla="*/ 2352794 w 2458235"/>
                <a:gd name="connsiteY34-272" fmla="*/ 105441 h 2458231"/>
                <a:gd name="connsiteX35-273" fmla="*/ 2352794 w 2458235"/>
                <a:gd name="connsiteY35-274" fmla="*/ 614559 h 2458231"/>
                <a:gd name="connsiteX36-275" fmla="*/ 2352793 w 2458235"/>
                <a:gd name="connsiteY36-276" fmla="*/ 614560 h 2458231"/>
                <a:gd name="connsiteX37-277" fmla="*/ 2260533 w 2458235"/>
                <a:gd name="connsiteY37-278" fmla="*/ 727506 h 2458231"/>
                <a:gd name="connsiteX38-279" fmla="*/ 2141911 w 2458235"/>
                <a:gd name="connsiteY38-280" fmla="*/ 1123675 h 2458231"/>
                <a:gd name="connsiteX39-281" fmla="*/ 2155059 w 2458235"/>
                <a:gd name="connsiteY39-282" fmla="*/ 1260851 h 2458231"/>
                <a:gd name="connsiteX40-283" fmla="*/ 2153059 w 2458235"/>
                <a:gd name="connsiteY40-284" fmla="*/ 1260852 h 2458231"/>
                <a:gd name="connsiteX41-285" fmla="*/ 2140232 w 2458235"/>
                <a:gd name="connsiteY41-286" fmla="*/ 1171959 h 2458231"/>
                <a:gd name="connsiteX42-287" fmla="*/ 2111735 w 2458235"/>
                <a:gd name="connsiteY42-288" fmla="*/ 1058235 h 2458231"/>
                <a:gd name="connsiteX43-289" fmla="*/ 2103574 w 2458235"/>
                <a:gd name="connsiteY43-290" fmla="*/ 1036206 h 2458231"/>
                <a:gd name="connsiteX44-291" fmla="*/ 2140230 w 2458235"/>
                <a:gd name="connsiteY44-292" fmla="*/ 1171959 h 2458231"/>
                <a:gd name="connsiteX45-293" fmla="*/ 2153057 w 2458235"/>
                <a:gd name="connsiteY45-294" fmla="*/ 1260852 h 2458231"/>
                <a:gd name="connsiteX46-295" fmla="*/ 2155058 w 2458235"/>
                <a:gd name="connsiteY46-296" fmla="*/ 1274711 h 2458231"/>
                <a:gd name="connsiteX47-297" fmla="*/ 1843674 w 2458235"/>
                <a:gd name="connsiteY47-298" fmla="*/ 2141907 h 2458231"/>
                <a:gd name="connsiteX48-299" fmla="*/ 316324 w 2458235"/>
                <a:gd name="connsiteY48-300" fmla="*/ 2141907 h 2458231"/>
                <a:gd name="connsiteX49-301" fmla="*/ 316324 w 2458235"/>
                <a:gd name="connsiteY49-302" fmla="*/ 614557 h 2458231"/>
                <a:gd name="connsiteX0-303" fmla="*/ 1595674 w 2458235"/>
                <a:gd name="connsiteY0-304" fmla="*/ 430193 h 2458231"/>
                <a:gd name="connsiteX1-305" fmla="*/ 1718576 w 2458235"/>
                <a:gd name="connsiteY1-306" fmla="*/ 507057 h 2458231"/>
                <a:gd name="connsiteX2-307" fmla="*/ 1843675 w 2458235"/>
                <a:gd name="connsiteY2-308" fmla="*/ 614558 h 2458231"/>
                <a:gd name="connsiteX3-309" fmla="*/ 1951177 w 2458235"/>
                <a:gd name="connsiteY3-310" fmla="*/ 739658 h 2458231"/>
                <a:gd name="connsiteX4-311" fmla="*/ 2028046 w 2458235"/>
                <a:gd name="connsiteY4-312" fmla="*/ 862569 h 2458231"/>
                <a:gd name="connsiteX5-313" fmla="*/ 2017208 w 2458235"/>
                <a:gd name="connsiteY5-314" fmla="*/ 840992 h 2458231"/>
                <a:gd name="connsiteX6-315" fmla="*/ 1951179 w 2458235"/>
                <a:gd name="connsiteY6-316" fmla="*/ 739657 h 2458231"/>
                <a:gd name="connsiteX7-317" fmla="*/ 1843681 w 2458235"/>
                <a:gd name="connsiteY7-318" fmla="*/ 614562 h 2458231"/>
                <a:gd name="connsiteX8-319" fmla="*/ 1843677 w 2458235"/>
                <a:gd name="connsiteY8-320" fmla="*/ 614558 h 2458231"/>
                <a:gd name="connsiteX9-321" fmla="*/ 1843675 w 2458235"/>
                <a:gd name="connsiteY9-322" fmla="*/ 614556 h 2458231"/>
                <a:gd name="connsiteX10-323" fmla="*/ 1718578 w 2458235"/>
                <a:gd name="connsiteY10-324" fmla="*/ 507056 h 2458231"/>
                <a:gd name="connsiteX11-325" fmla="*/ 1617243 w 2458235"/>
                <a:gd name="connsiteY11-326" fmla="*/ 441027 h 2458231"/>
                <a:gd name="connsiteX12-327" fmla="*/ 1595674 w 2458235"/>
                <a:gd name="connsiteY12-328" fmla="*/ 430193 h 2458231"/>
                <a:gd name="connsiteX13-329" fmla="*/ 1461172 w 2458235"/>
                <a:gd name="connsiteY13-330" fmla="*/ 369164 h 2458231"/>
                <a:gd name="connsiteX14-331" fmla="*/ 1557769 w 2458235"/>
                <a:gd name="connsiteY14-332" fmla="*/ 411155 h 2458231"/>
                <a:gd name="connsiteX15-333" fmla="*/ 1510686 w 2458235"/>
                <a:gd name="connsiteY15-334" fmla="*/ 387508 h 2458231"/>
                <a:gd name="connsiteX16-335" fmla="*/ 1461172 w 2458235"/>
                <a:gd name="connsiteY16-336" fmla="*/ 369164 h 2458231"/>
                <a:gd name="connsiteX17-337" fmla="*/ 316324 w 2458235"/>
                <a:gd name="connsiteY17-338" fmla="*/ 614557 h 2458231"/>
                <a:gd name="connsiteX18-339" fmla="*/ 1183521 w 2458235"/>
                <a:gd name="connsiteY18-340" fmla="*/ 303173 h 2458231"/>
                <a:gd name="connsiteX19-341" fmla="*/ 1189425 w 2458235"/>
                <a:gd name="connsiteY19-342" fmla="*/ 304025 h 2458231"/>
                <a:gd name="connsiteX20-343" fmla="*/ 1189427 w 2458235"/>
                <a:gd name="connsiteY20-344" fmla="*/ 304027 h 2458231"/>
                <a:gd name="connsiteX21-345" fmla="*/ 1286274 w 2458235"/>
                <a:gd name="connsiteY21-346" fmla="*/ 318003 h 2458231"/>
                <a:gd name="connsiteX22-347" fmla="*/ 1422013 w 2458235"/>
                <a:gd name="connsiteY22-348" fmla="*/ 354656 h 2458231"/>
                <a:gd name="connsiteX23-349" fmla="*/ 1399999 w 2458235"/>
                <a:gd name="connsiteY23-350" fmla="*/ 346500 h 2458231"/>
                <a:gd name="connsiteX24-351" fmla="*/ 1286276 w 2458235"/>
                <a:gd name="connsiteY24-352" fmla="*/ 318003 h 2458231"/>
                <a:gd name="connsiteX25-353" fmla="*/ 1189428 w 2458235"/>
                <a:gd name="connsiteY25-354" fmla="*/ 304027 h 2458231"/>
                <a:gd name="connsiteX26-355" fmla="*/ 1189428 w 2458235"/>
                <a:gd name="connsiteY26-356" fmla="*/ 300886 h 2458231"/>
                <a:gd name="connsiteX27-357" fmla="*/ 1197045 w 2458235"/>
                <a:gd name="connsiteY27-358" fmla="*/ 303144 h 2458231"/>
                <a:gd name="connsiteX28-359" fmla="*/ 1843677 w 2458235"/>
                <a:gd name="connsiteY28-360" fmla="*/ 105441 h 2458231"/>
                <a:gd name="connsiteX29-361" fmla="*/ 1843677 w 2458235"/>
                <a:gd name="connsiteY29-362" fmla="*/ 105441 h 2458231"/>
                <a:gd name="connsiteX30-363" fmla="*/ 1900151 w 2458235"/>
                <a:gd name="connsiteY30-364" fmla="*/ 59311 h 2458231"/>
                <a:gd name="connsiteX31-365" fmla="*/ 2352794 w 2458235"/>
                <a:gd name="connsiteY31-366" fmla="*/ 105441 h 2458231"/>
                <a:gd name="connsiteX32-367" fmla="*/ 2352794 w 2458235"/>
                <a:gd name="connsiteY32-368" fmla="*/ 614559 h 2458231"/>
                <a:gd name="connsiteX33-369" fmla="*/ 2352793 w 2458235"/>
                <a:gd name="connsiteY33-370" fmla="*/ 614560 h 2458231"/>
                <a:gd name="connsiteX34-371" fmla="*/ 2260533 w 2458235"/>
                <a:gd name="connsiteY34-372" fmla="*/ 727506 h 2458231"/>
                <a:gd name="connsiteX35-373" fmla="*/ 2141911 w 2458235"/>
                <a:gd name="connsiteY35-374" fmla="*/ 1123675 h 2458231"/>
                <a:gd name="connsiteX36-375" fmla="*/ 2155059 w 2458235"/>
                <a:gd name="connsiteY36-376" fmla="*/ 1260851 h 2458231"/>
                <a:gd name="connsiteX37-377" fmla="*/ 2153059 w 2458235"/>
                <a:gd name="connsiteY37-378" fmla="*/ 1260852 h 2458231"/>
                <a:gd name="connsiteX38-379" fmla="*/ 2140232 w 2458235"/>
                <a:gd name="connsiteY38-380" fmla="*/ 1171959 h 2458231"/>
                <a:gd name="connsiteX39-381" fmla="*/ 2111735 w 2458235"/>
                <a:gd name="connsiteY39-382" fmla="*/ 1058235 h 2458231"/>
                <a:gd name="connsiteX40-383" fmla="*/ 2103574 w 2458235"/>
                <a:gd name="connsiteY40-384" fmla="*/ 1036206 h 2458231"/>
                <a:gd name="connsiteX41-385" fmla="*/ 2140230 w 2458235"/>
                <a:gd name="connsiteY41-386" fmla="*/ 1171959 h 2458231"/>
                <a:gd name="connsiteX42-387" fmla="*/ 2153057 w 2458235"/>
                <a:gd name="connsiteY42-388" fmla="*/ 1260852 h 2458231"/>
                <a:gd name="connsiteX43-389" fmla="*/ 2155058 w 2458235"/>
                <a:gd name="connsiteY43-390" fmla="*/ 1274711 h 2458231"/>
                <a:gd name="connsiteX44-391" fmla="*/ 1843674 w 2458235"/>
                <a:gd name="connsiteY44-392" fmla="*/ 2141907 h 2458231"/>
                <a:gd name="connsiteX45-393" fmla="*/ 316324 w 2458235"/>
                <a:gd name="connsiteY45-394" fmla="*/ 2141907 h 2458231"/>
                <a:gd name="connsiteX46-395" fmla="*/ 316324 w 2458235"/>
                <a:gd name="connsiteY46-396" fmla="*/ 614557 h 2458231"/>
                <a:gd name="connsiteX0-397" fmla="*/ 1595674 w 2458235"/>
                <a:gd name="connsiteY0-398" fmla="*/ 430193 h 2458231"/>
                <a:gd name="connsiteX1-399" fmla="*/ 1718576 w 2458235"/>
                <a:gd name="connsiteY1-400" fmla="*/ 507057 h 2458231"/>
                <a:gd name="connsiteX2-401" fmla="*/ 1843675 w 2458235"/>
                <a:gd name="connsiteY2-402" fmla="*/ 614558 h 2458231"/>
                <a:gd name="connsiteX3-403" fmla="*/ 1951177 w 2458235"/>
                <a:gd name="connsiteY3-404" fmla="*/ 739658 h 2458231"/>
                <a:gd name="connsiteX4-405" fmla="*/ 2017208 w 2458235"/>
                <a:gd name="connsiteY4-406" fmla="*/ 840992 h 2458231"/>
                <a:gd name="connsiteX5-407" fmla="*/ 1951179 w 2458235"/>
                <a:gd name="connsiteY5-408" fmla="*/ 739657 h 2458231"/>
                <a:gd name="connsiteX6-409" fmla="*/ 1843681 w 2458235"/>
                <a:gd name="connsiteY6-410" fmla="*/ 614562 h 2458231"/>
                <a:gd name="connsiteX7-411" fmla="*/ 1843677 w 2458235"/>
                <a:gd name="connsiteY7-412" fmla="*/ 614558 h 2458231"/>
                <a:gd name="connsiteX8-413" fmla="*/ 1843675 w 2458235"/>
                <a:gd name="connsiteY8-414" fmla="*/ 614556 h 2458231"/>
                <a:gd name="connsiteX9-415" fmla="*/ 1718578 w 2458235"/>
                <a:gd name="connsiteY9-416" fmla="*/ 507056 h 2458231"/>
                <a:gd name="connsiteX10-417" fmla="*/ 1617243 w 2458235"/>
                <a:gd name="connsiteY10-418" fmla="*/ 441027 h 2458231"/>
                <a:gd name="connsiteX11-419" fmla="*/ 1595674 w 2458235"/>
                <a:gd name="connsiteY11-420" fmla="*/ 430193 h 2458231"/>
                <a:gd name="connsiteX12-421" fmla="*/ 1461172 w 2458235"/>
                <a:gd name="connsiteY12-422" fmla="*/ 369164 h 2458231"/>
                <a:gd name="connsiteX13-423" fmla="*/ 1557769 w 2458235"/>
                <a:gd name="connsiteY13-424" fmla="*/ 411155 h 2458231"/>
                <a:gd name="connsiteX14-425" fmla="*/ 1510686 w 2458235"/>
                <a:gd name="connsiteY14-426" fmla="*/ 387508 h 2458231"/>
                <a:gd name="connsiteX15-427" fmla="*/ 1461172 w 2458235"/>
                <a:gd name="connsiteY15-428" fmla="*/ 369164 h 2458231"/>
                <a:gd name="connsiteX16-429" fmla="*/ 316324 w 2458235"/>
                <a:gd name="connsiteY16-430" fmla="*/ 614557 h 2458231"/>
                <a:gd name="connsiteX17-431" fmla="*/ 1183521 w 2458235"/>
                <a:gd name="connsiteY17-432" fmla="*/ 303173 h 2458231"/>
                <a:gd name="connsiteX18-433" fmla="*/ 1189425 w 2458235"/>
                <a:gd name="connsiteY18-434" fmla="*/ 304025 h 2458231"/>
                <a:gd name="connsiteX19-435" fmla="*/ 1189427 w 2458235"/>
                <a:gd name="connsiteY19-436" fmla="*/ 304027 h 2458231"/>
                <a:gd name="connsiteX20-437" fmla="*/ 1286274 w 2458235"/>
                <a:gd name="connsiteY20-438" fmla="*/ 318003 h 2458231"/>
                <a:gd name="connsiteX21-439" fmla="*/ 1422013 w 2458235"/>
                <a:gd name="connsiteY21-440" fmla="*/ 354656 h 2458231"/>
                <a:gd name="connsiteX22-441" fmla="*/ 1399999 w 2458235"/>
                <a:gd name="connsiteY22-442" fmla="*/ 346500 h 2458231"/>
                <a:gd name="connsiteX23-443" fmla="*/ 1286276 w 2458235"/>
                <a:gd name="connsiteY23-444" fmla="*/ 318003 h 2458231"/>
                <a:gd name="connsiteX24-445" fmla="*/ 1189428 w 2458235"/>
                <a:gd name="connsiteY24-446" fmla="*/ 304027 h 2458231"/>
                <a:gd name="connsiteX25-447" fmla="*/ 1189428 w 2458235"/>
                <a:gd name="connsiteY25-448" fmla="*/ 300886 h 2458231"/>
                <a:gd name="connsiteX26-449" fmla="*/ 1197045 w 2458235"/>
                <a:gd name="connsiteY26-450" fmla="*/ 303144 h 2458231"/>
                <a:gd name="connsiteX27-451" fmla="*/ 1843677 w 2458235"/>
                <a:gd name="connsiteY27-452" fmla="*/ 105441 h 2458231"/>
                <a:gd name="connsiteX28-453" fmla="*/ 1843677 w 2458235"/>
                <a:gd name="connsiteY28-454" fmla="*/ 105441 h 2458231"/>
                <a:gd name="connsiteX29-455" fmla="*/ 1900151 w 2458235"/>
                <a:gd name="connsiteY29-456" fmla="*/ 59311 h 2458231"/>
                <a:gd name="connsiteX30-457" fmla="*/ 2352794 w 2458235"/>
                <a:gd name="connsiteY30-458" fmla="*/ 105441 h 2458231"/>
                <a:gd name="connsiteX31-459" fmla="*/ 2352794 w 2458235"/>
                <a:gd name="connsiteY31-460" fmla="*/ 614559 h 2458231"/>
                <a:gd name="connsiteX32-461" fmla="*/ 2352793 w 2458235"/>
                <a:gd name="connsiteY32-462" fmla="*/ 614560 h 2458231"/>
                <a:gd name="connsiteX33-463" fmla="*/ 2260533 w 2458235"/>
                <a:gd name="connsiteY33-464" fmla="*/ 727506 h 2458231"/>
                <a:gd name="connsiteX34-465" fmla="*/ 2141911 w 2458235"/>
                <a:gd name="connsiteY34-466" fmla="*/ 1123675 h 2458231"/>
                <a:gd name="connsiteX35-467" fmla="*/ 2155059 w 2458235"/>
                <a:gd name="connsiteY35-468" fmla="*/ 1260851 h 2458231"/>
                <a:gd name="connsiteX36-469" fmla="*/ 2153059 w 2458235"/>
                <a:gd name="connsiteY36-470" fmla="*/ 1260852 h 2458231"/>
                <a:gd name="connsiteX37-471" fmla="*/ 2140232 w 2458235"/>
                <a:gd name="connsiteY37-472" fmla="*/ 1171959 h 2458231"/>
                <a:gd name="connsiteX38-473" fmla="*/ 2111735 w 2458235"/>
                <a:gd name="connsiteY38-474" fmla="*/ 1058235 h 2458231"/>
                <a:gd name="connsiteX39-475" fmla="*/ 2103574 w 2458235"/>
                <a:gd name="connsiteY39-476" fmla="*/ 1036206 h 2458231"/>
                <a:gd name="connsiteX40-477" fmla="*/ 2140230 w 2458235"/>
                <a:gd name="connsiteY40-478" fmla="*/ 1171959 h 2458231"/>
                <a:gd name="connsiteX41-479" fmla="*/ 2153057 w 2458235"/>
                <a:gd name="connsiteY41-480" fmla="*/ 1260852 h 2458231"/>
                <a:gd name="connsiteX42-481" fmla="*/ 2155058 w 2458235"/>
                <a:gd name="connsiteY42-482" fmla="*/ 1274711 h 2458231"/>
                <a:gd name="connsiteX43-483" fmla="*/ 1843674 w 2458235"/>
                <a:gd name="connsiteY43-484" fmla="*/ 2141907 h 2458231"/>
                <a:gd name="connsiteX44-485" fmla="*/ 316324 w 2458235"/>
                <a:gd name="connsiteY44-486" fmla="*/ 2141907 h 2458231"/>
                <a:gd name="connsiteX45-487" fmla="*/ 316324 w 2458235"/>
                <a:gd name="connsiteY45-488" fmla="*/ 614557 h 2458231"/>
                <a:gd name="connsiteX0-489" fmla="*/ 1595674 w 2458235"/>
                <a:gd name="connsiteY0-490" fmla="*/ 430193 h 2458231"/>
                <a:gd name="connsiteX1-491" fmla="*/ 1718576 w 2458235"/>
                <a:gd name="connsiteY1-492" fmla="*/ 507057 h 2458231"/>
                <a:gd name="connsiteX2-493" fmla="*/ 1843675 w 2458235"/>
                <a:gd name="connsiteY2-494" fmla="*/ 614558 h 2458231"/>
                <a:gd name="connsiteX3-495" fmla="*/ 1951177 w 2458235"/>
                <a:gd name="connsiteY3-496" fmla="*/ 739658 h 2458231"/>
                <a:gd name="connsiteX4-497" fmla="*/ 1951179 w 2458235"/>
                <a:gd name="connsiteY4-498" fmla="*/ 739657 h 2458231"/>
                <a:gd name="connsiteX5-499" fmla="*/ 1843681 w 2458235"/>
                <a:gd name="connsiteY5-500" fmla="*/ 614562 h 2458231"/>
                <a:gd name="connsiteX6-501" fmla="*/ 1843677 w 2458235"/>
                <a:gd name="connsiteY6-502" fmla="*/ 614558 h 2458231"/>
                <a:gd name="connsiteX7-503" fmla="*/ 1843675 w 2458235"/>
                <a:gd name="connsiteY7-504" fmla="*/ 614556 h 2458231"/>
                <a:gd name="connsiteX8-505" fmla="*/ 1718578 w 2458235"/>
                <a:gd name="connsiteY8-506" fmla="*/ 507056 h 2458231"/>
                <a:gd name="connsiteX9-507" fmla="*/ 1617243 w 2458235"/>
                <a:gd name="connsiteY9-508" fmla="*/ 441027 h 2458231"/>
                <a:gd name="connsiteX10-509" fmla="*/ 1595674 w 2458235"/>
                <a:gd name="connsiteY10-510" fmla="*/ 430193 h 2458231"/>
                <a:gd name="connsiteX11-511" fmla="*/ 1461172 w 2458235"/>
                <a:gd name="connsiteY11-512" fmla="*/ 369164 h 2458231"/>
                <a:gd name="connsiteX12-513" fmla="*/ 1557769 w 2458235"/>
                <a:gd name="connsiteY12-514" fmla="*/ 411155 h 2458231"/>
                <a:gd name="connsiteX13-515" fmla="*/ 1510686 w 2458235"/>
                <a:gd name="connsiteY13-516" fmla="*/ 387508 h 2458231"/>
                <a:gd name="connsiteX14-517" fmla="*/ 1461172 w 2458235"/>
                <a:gd name="connsiteY14-518" fmla="*/ 369164 h 2458231"/>
                <a:gd name="connsiteX15-519" fmla="*/ 316324 w 2458235"/>
                <a:gd name="connsiteY15-520" fmla="*/ 614557 h 2458231"/>
                <a:gd name="connsiteX16-521" fmla="*/ 1183521 w 2458235"/>
                <a:gd name="connsiteY16-522" fmla="*/ 303173 h 2458231"/>
                <a:gd name="connsiteX17-523" fmla="*/ 1189425 w 2458235"/>
                <a:gd name="connsiteY17-524" fmla="*/ 304025 h 2458231"/>
                <a:gd name="connsiteX18-525" fmla="*/ 1189427 w 2458235"/>
                <a:gd name="connsiteY18-526" fmla="*/ 304027 h 2458231"/>
                <a:gd name="connsiteX19-527" fmla="*/ 1286274 w 2458235"/>
                <a:gd name="connsiteY19-528" fmla="*/ 318003 h 2458231"/>
                <a:gd name="connsiteX20-529" fmla="*/ 1422013 w 2458235"/>
                <a:gd name="connsiteY20-530" fmla="*/ 354656 h 2458231"/>
                <a:gd name="connsiteX21-531" fmla="*/ 1399999 w 2458235"/>
                <a:gd name="connsiteY21-532" fmla="*/ 346500 h 2458231"/>
                <a:gd name="connsiteX22-533" fmla="*/ 1286276 w 2458235"/>
                <a:gd name="connsiteY22-534" fmla="*/ 318003 h 2458231"/>
                <a:gd name="connsiteX23-535" fmla="*/ 1189428 w 2458235"/>
                <a:gd name="connsiteY23-536" fmla="*/ 304027 h 2458231"/>
                <a:gd name="connsiteX24-537" fmla="*/ 1189428 w 2458235"/>
                <a:gd name="connsiteY24-538" fmla="*/ 300886 h 2458231"/>
                <a:gd name="connsiteX25-539" fmla="*/ 1197045 w 2458235"/>
                <a:gd name="connsiteY25-540" fmla="*/ 303144 h 2458231"/>
                <a:gd name="connsiteX26-541" fmla="*/ 1843677 w 2458235"/>
                <a:gd name="connsiteY26-542" fmla="*/ 105441 h 2458231"/>
                <a:gd name="connsiteX27-543" fmla="*/ 1843677 w 2458235"/>
                <a:gd name="connsiteY27-544" fmla="*/ 105441 h 2458231"/>
                <a:gd name="connsiteX28-545" fmla="*/ 1900151 w 2458235"/>
                <a:gd name="connsiteY28-546" fmla="*/ 59311 h 2458231"/>
                <a:gd name="connsiteX29-547" fmla="*/ 2352794 w 2458235"/>
                <a:gd name="connsiteY29-548" fmla="*/ 105441 h 2458231"/>
                <a:gd name="connsiteX30-549" fmla="*/ 2352794 w 2458235"/>
                <a:gd name="connsiteY30-550" fmla="*/ 614559 h 2458231"/>
                <a:gd name="connsiteX31-551" fmla="*/ 2352793 w 2458235"/>
                <a:gd name="connsiteY31-552" fmla="*/ 614560 h 2458231"/>
                <a:gd name="connsiteX32-553" fmla="*/ 2260533 w 2458235"/>
                <a:gd name="connsiteY32-554" fmla="*/ 727506 h 2458231"/>
                <a:gd name="connsiteX33-555" fmla="*/ 2141911 w 2458235"/>
                <a:gd name="connsiteY33-556" fmla="*/ 1123675 h 2458231"/>
                <a:gd name="connsiteX34-557" fmla="*/ 2155059 w 2458235"/>
                <a:gd name="connsiteY34-558" fmla="*/ 1260851 h 2458231"/>
                <a:gd name="connsiteX35-559" fmla="*/ 2153059 w 2458235"/>
                <a:gd name="connsiteY35-560" fmla="*/ 1260852 h 2458231"/>
                <a:gd name="connsiteX36-561" fmla="*/ 2140232 w 2458235"/>
                <a:gd name="connsiteY36-562" fmla="*/ 1171959 h 2458231"/>
                <a:gd name="connsiteX37-563" fmla="*/ 2111735 w 2458235"/>
                <a:gd name="connsiteY37-564" fmla="*/ 1058235 h 2458231"/>
                <a:gd name="connsiteX38-565" fmla="*/ 2103574 w 2458235"/>
                <a:gd name="connsiteY38-566" fmla="*/ 1036206 h 2458231"/>
                <a:gd name="connsiteX39-567" fmla="*/ 2140230 w 2458235"/>
                <a:gd name="connsiteY39-568" fmla="*/ 1171959 h 2458231"/>
                <a:gd name="connsiteX40-569" fmla="*/ 2153057 w 2458235"/>
                <a:gd name="connsiteY40-570" fmla="*/ 1260852 h 2458231"/>
                <a:gd name="connsiteX41-571" fmla="*/ 2155058 w 2458235"/>
                <a:gd name="connsiteY41-572" fmla="*/ 1274711 h 2458231"/>
                <a:gd name="connsiteX42-573" fmla="*/ 1843674 w 2458235"/>
                <a:gd name="connsiteY42-574" fmla="*/ 2141907 h 2458231"/>
                <a:gd name="connsiteX43-575" fmla="*/ 316324 w 2458235"/>
                <a:gd name="connsiteY43-576" fmla="*/ 2141907 h 2458231"/>
                <a:gd name="connsiteX44-577" fmla="*/ 316324 w 2458235"/>
                <a:gd name="connsiteY44-578" fmla="*/ 614557 h 2458231"/>
                <a:gd name="connsiteX0-579" fmla="*/ 1595674 w 2458235"/>
                <a:gd name="connsiteY0-580" fmla="*/ 430193 h 2458231"/>
                <a:gd name="connsiteX1-581" fmla="*/ 1718576 w 2458235"/>
                <a:gd name="connsiteY1-582" fmla="*/ 507057 h 2458231"/>
                <a:gd name="connsiteX2-583" fmla="*/ 1843675 w 2458235"/>
                <a:gd name="connsiteY2-584" fmla="*/ 614558 h 2458231"/>
                <a:gd name="connsiteX3-585" fmla="*/ 1951177 w 2458235"/>
                <a:gd name="connsiteY3-586" fmla="*/ 739658 h 2458231"/>
                <a:gd name="connsiteX4-587" fmla="*/ 1843681 w 2458235"/>
                <a:gd name="connsiteY4-588" fmla="*/ 614562 h 2458231"/>
                <a:gd name="connsiteX5-589" fmla="*/ 1843677 w 2458235"/>
                <a:gd name="connsiteY5-590" fmla="*/ 614558 h 2458231"/>
                <a:gd name="connsiteX6-591" fmla="*/ 1843675 w 2458235"/>
                <a:gd name="connsiteY6-592" fmla="*/ 614556 h 2458231"/>
                <a:gd name="connsiteX7-593" fmla="*/ 1718578 w 2458235"/>
                <a:gd name="connsiteY7-594" fmla="*/ 507056 h 2458231"/>
                <a:gd name="connsiteX8-595" fmla="*/ 1617243 w 2458235"/>
                <a:gd name="connsiteY8-596" fmla="*/ 441027 h 2458231"/>
                <a:gd name="connsiteX9-597" fmla="*/ 1595674 w 2458235"/>
                <a:gd name="connsiteY9-598" fmla="*/ 430193 h 2458231"/>
                <a:gd name="connsiteX10-599" fmla="*/ 1461172 w 2458235"/>
                <a:gd name="connsiteY10-600" fmla="*/ 369164 h 2458231"/>
                <a:gd name="connsiteX11-601" fmla="*/ 1557769 w 2458235"/>
                <a:gd name="connsiteY11-602" fmla="*/ 411155 h 2458231"/>
                <a:gd name="connsiteX12-603" fmla="*/ 1510686 w 2458235"/>
                <a:gd name="connsiteY12-604" fmla="*/ 387508 h 2458231"/>
                <a:gd name="connsiteX13-605" fmla="*/ 1461172 w 2458235"/>
                <a:gd name="connsiteY13-606" fmla="*/ 369164 h 2458231"/>
                <a:gd name="connsiteX14-607" fmla="*/ 316324 w 2458235"/>
                <a:gd name="connsiteY14-608" fmla="*/ 614557 h 2458231"/>
                <a:gd name="connsiteX15-609" fmla="*/ 1183521 w 2458235"/>
                <a:gd name="connsiteY15-610" fmla="*/ 303173 h 2458231"/>
                <a:gd name="connsiteX16-611" fmla="*/ 1189425 w 2458235"/>
                <a:gd name="connsiteY16-612" fmla="*/ 304025 h 2458231"/>
                <a:gd name="connsiteX17-613" fmla="*/ 1189427 w 2458235"/>
                <a:gd name="connsiteY17-614" fmla="*/ 304027 h 2458231"/>
                <a:gd name="connsiteX18-615" fmla="*/ 1286274 w 2458235"/>
                <a:gd name="connsiteY18-616" fmla="*/ 318003 h 2458231"/>
                <a:gd name="connsiteX19-617" fmla="*/ 1422013 w 2458235"/>
                <a:gd name="connsiteY19-618" fmla="*/ 354656 h 2458231"/>
                <a:gd name="connsiteX20-619" fmla="*/ 1399999 w 2458235"/>
                <a:gd name="connsiteY20-620" fmla="*/ 346500 h 2458231"/>
                <a:gd name="connsiteX21-621" fmla="*/ 1286276 w 2458235"/>
                <a:gd name="connsiteY21-622" fmla="*/ 318003 h 2458231"/>
                <a:gd name="connsiteX22-623" fmla="*/ 1189428 w 2458235"/>
                <a:gd name="connsiteY22-624" fmla="*/ 304027 h 2458231"/>
                <a:gd name="connsiteX23-625" fmla="*/ 1189428 w 2458235"/>
                <a:gd name="connsiteY23-626" fmla="*/ 300886 h 2458231"/>
                <a:gd name="connsiteX24-627" fmla="*/ 1197045 w 2458235"/>
                <a:gd name="connsiteY24-628" fmla="*/ 303144 h 2458231"/>
                <a:gd name="connsiteX25-629" fmla="*/ 1843677 w 2458235"/>
                <a:gd name="connsiteY25-630" fmla="*/ 105441 h 2458231"/>
                <a:gd name="connsiteX26-631" fmla="*/ 1843677 w 2458235"/>
                <a:gd name="connsiteY26-632" fmla="*/ 105441 h 2458231"/>
                <a:gd name="connsiteX27-633" fmla="*/ 1900151 w 2458235"/>
                <a:gd name="connsiteY27-634" fmla="*/ 59311 h 2458231"/>
                <a:gd name="connsiteX28-635" fmla="*/ 2352794 w 2458235"/>
                <a:gd name="connsiteY28-636" fmla="*/ 105441 h 2458231"/>
                <a:gd name="connsiteX29-637" fmla="*/ 2352794 w 2458235"/>
                <a:gd name="connsiteY29-638" fmla="*/ 614559 h 2458231"/>
                <a:gd name="connsiteX30-639" fmla="*/ 2352793 w 2458235"/>
                <a:gd name="connsiteY30-640" fmla="*/ 614560 h 2458231"/>
                <a:gd name="connsiteX31-641" fmla="*/ 2260533 w 2458235"/>
                <a:gd name="connsiteY31-642" fmla="*/ 727506 h 2458231"/>
                <a:gd name="connsiteX32-643" fmla="*/ 2141911 w 2458235"/>
                <a:gd name="connsiteY32-644" fmla="*/ 1123675 h 2458231"/>
                <a:gd name="connsiteX33-645" fmla="*/ 2155059 w 2458235"/>
                <a:gd name="connsiteY33-646" fmla="*/ 1260851 h 2458231"/>
                <a:gd name="connsiteX34-647" fmla="*/ 2153059 w 2458235"/>
                <a:gd name="connsiteY34-648" fmla="*/ 1260852 h 2458231"/>
                <a:gd name="connsiteX35-649" fmla="*/ 2140232 w 2458235"/>
                <a:gd name="connsiteY35-650" fmla="*/ 1171959 h 2458231"/>
                <a:gd name="connsiteX36-651" fmla="*/ 2111735 w 2458235"/>
                <a:gd name="connsiteY36-652" fmla="*/ 1058235 h 2458231"/>
                <a:gd name="connsiteX37-653" fmla="*/ 2103574 w 2458235"/>
                <a:gd name="connsiteY37-654" fmla="*/ 1036206 h 2458231"/>
                <a:gd name="connsiteX38-655" fmla="*/ 2140230 w 2458235"/>
                <a:gd name="connsiteY38-656" fmla="*/ 1171959 h 2458231"/>
                <a:gd name="connsiteX39-657" fmla="*/ 2153057 w 2458235"/>
                <a:gd name="connsiteY39-658" fmla="*/ 1260852 h 2458231"/>
                <a:gd name="connsiteX40-659" fmla="*/ 2155058 w 2458235"/>
                <a:gd name="connsiteY40-660" fmla="*/ 1274711 h 2458231"/>
                <a:gd name="connsiteX41-661" fmla="*/ 1843674 w 2458235"/>
                <a:gd name="connsiteY41-662" fmla="*/ 2141907 h 2458231"/>
                <a:gd name="connsiteX42-663" fmla="*/ 316324 w 2458235"/>
                <a:gd name="connsiteY42-664" fmla="*/ 2141907 h 2458231"/>
                <a:gd name="connsiteX43-665" fmla="*/ 316324 w 2458235"/>
                <a:gd name="connsiteY43-666" fmla="*/ 614557 h 2458231"/>
                <a:gd name="connsiteX0-667" fmla="*/ 1595674 w 2458235"/>
                <a:gd name="connsiteY0-668" fmla="*/ 430193 h 2458231"/>
                <a:gd name="connsiteX1-669" fmla="*/ 1718576 w 2458235"/>
                <a:gd name="connsiteY1-670" fmla="*/ 507057 h 2458231"/>
                <a:gd name="connsiteX2-671" fmla="*/ 1843675 w 2458235"/>
                <a:gd name="connsiteY2-672" fmla="*/ 614558 h 2458231"/>
                <a:gd name="connsiteX3-673" fmla="*/ 1843681 w 2458235"/>
                <a:gd name="connsiteY3-674" fmla="*/ 614562 h 2458231"/>
                <a:gd name="connsiteX4-675" fmla="*/ 1843677 w 2458235"/>
                <a:gd name="connsiteY4-676" fmla="*/ 614558 h 2458231"/>
                <a:gd name="connsiteX5-677" fmla="*/ 1843675 w 2458235"/>
                <a:gd name="connsiteY5-678" fmla="*/ 614556 h 2458231"/>
                <a:gd name="connsiteX6-679" fmla="*/ 1718578 w 2458235"/>
                <a:gd name="connsiteY6-680" fmla="*/ 507056 h 2458231"/>
                <a:gd name="connsiteX7-681" fmla="*/ 1617243 w 2458235"/>
                <a:gd name="connsiteY7-682" fmla="*/ 441027 h 2458231"/>
                <a:gd name="connsiteX8-683" fmla="*/ 1595674 w 2458235"/>
                <a:gd name="connsiteY8-684" fmla="*/ 430193 h 2458231"/>
                <a:gd name="connsiteX9-685" fmla="*/ 1461172 w 2458235"/>
                <a:gd name="connsiteY9-686" fmla="*/ 369164 h 2458231"/>
                <a:gd name="connsiteX10-687" fmla="*/ 1557769 w 2458235"/>
                <a:gd name="connsiteY10-688" fmla="*/ 411155 h 2458231"/>
                <a:gd name="connsiteX11-689" fmla="*/ 1510686 w 2458235"/>
                <a:gd name="connsiteY11-690" fmla="*/ 387508 h 2458231"/>
                <a:gd name="connsiteX12-691" fmla="*/ 1461172 w 2458235"/>
                <a:gd name="connsiteY12-692" fmla="*/ 369164 h 2458231"/>
                <a:gd name="connsiteX13-693" fmla="*/ 316324 w 2458235"/>
                <a:gd name="connsiteY13-694" fmla="*/ 614557 h 2458231"/>
                <a:gd name="connsiteX14-695" fmla="*/ 1183521 w 2458235"/>
                <a:gd name="connsiteY14-696" fmla="*/ 303173 h 2458231"/>
                <a:gd name="connsiteX15-697" fmla="*/ 1189425 w 2458235"/>
                <a:gd name="connsiteY15-698" fmla="*/ 304025 h 2458231"/>
                <a:gd name="connsiteX16-699" fmla="*/ 1189427 w 2458235"/>
                <a:gd name="connsiteY16-700" fmla="*/ 304027 h 2458231"/>
                <a:gd name="connsiteX17-701" fmla="*/ 1286274 w 2458235"/>
                <a:gd name="connsiteY17-702" fmla="*/ 318003 h 2458231"/>
                <a:gd name="connsiteX18-703" fmla="*/ 1422013 w 2458235"/>
                <a:gd name="connsiteY18-704" fmla="*/ 354656 h 2458231"/>
                <a:gd name="connsiteX19-705" fmla="*/ 1399999 w 2458235"/>
                <a:gd name="connsiteY19-706" fmla="*/ 346500 h 2458231"/>
                <a:gd name="connsiteX20-707" fmla="*/ 1286276 w 2458235"/>
                <a:gd name="connsiteY20-708" fmla="*/ 318003 h 2458231"/>
                <a:gd name="connsiteX21-709" fmla="*/ 1189428 w 2458235"/>
                <a:gd name="connsiteY21-710" fmla="*/ 304027 h 2458231"/>
                <a:gd name="connsiteX22-711" fmla="*/ 1189428 w 2458235"/>
                <a:gd name="connsiteY22-712" fmla="*/ 300886 h 2458231"/>
                <a:gd name="connsiteX23-713" fmla="*/ 1197045 w 2458235"/>
                <a:gd name="connsiteY23-714" fmla="*/ 303144 h 2458231"/>
                <a:gd name="connsiteX24-715" fmla="*/ 1843677 w 2458235"/>
                <a:gd name="connsiteY24-716" fmla="*/ 105441 h 2458231"/>
                <a:gd name="connsiteX25-717" fmla="*/ 1843677 w 2458235"/>
                <a:gd name="connsiteY25-718" fmla="*/ 105441 h 2458231"/>
                <a:gd name="connsiteX26-719" fmla="*/ 1900151 w 2458235"/>
                <a:gd name="connsiteY26-720" fmla="*/ 59311 h 2458231"/>
                <a:gd name="connsiteX27-721" fmla="*/ 2352794 w 2458235"/>
                <a:gd name="connsiteY27-722" fmla="*/ 105441 h 2458231"/>
                <a:gd name="connsiteX28-723" fmla="*/ 2352794 w 2458235"/>
                <a:gd name="connsiteY28-724" fmla="*/ 614559 h 2458231"/>
                <a:gd name="connsiteX29-725" fmla="*/ 2352793 w 2458235"/>
                <a:gd name="connsiteY29-726" fmla="*/ 614560 h 2458231"/>
                <a:gd name="connsiteX30-727" fmla="*/ 2260533 w 2458235"/>
                <a:gd name="connsiteY30-728" fmla="*/ 727506 h 2458231"/>
                <a:gd name="connsiteX31-729" fmla="*/ 2141911 w 2458235"/>
                <a:gd name="connsiteY31-730" fmla="*/ 1123675 h 2458231"/>
                <a:gd name="connsiteX32-731" fmla="*/ 2155059 w 2458235"/>
                <a:gd name="connsiteY32-732" fmla="*/ 1260851 h 2458231"/>
                <a:gd name="connsiteX33-733" fmla="*/ 2153059 w 2458235"/>
                <a:gd name="connsiteY33-734" fmla="*/ 1260852 h 2458231"/>
                <a:gd name="connsiteX34-735" fmla="*/ 2140232 w 2458235"/>
                <a:gd name="connsiteY34-736" fmla="*/ 1171959 h 2458231"/>
                <a:gd name="connsiteX35-737" fmla="*/ 2111735 w 2458235"/>
                <a:gd name="connsiteY35-738" fmla="*/ 1058235 h 2458231"/>
                <a:gd name="connsiteX36-739" fmla="*/ 2103574 w 2458235"/>
                <a:gd name="connsiteY36-740" fmla="*/ 1036206 h 2458231"/>
                <a:gd name="connsiteX37-741" fmla="*/ 2140230 w 2458235"/>
                <a:gd name="connsiteY37-742" fmla="*/ 1171959 h 2458231"/>
                <a:gd name="connsiteX38-743" fmla="*/ 2153057 w 2458235"/>
                <a:gd name="connsiteY38-744" fmla="*/ 1260852 h 2458231"/>
                <a:gd name="connsiteX39-745" fmla="*/ 2155058 w 2458235"/>
                <a:gd name="connsiteY39-746" fmla="*/ 1274711 h 2458231"/>
                <a:gd name="connsiteX40-747" fmla="*/ 1843674 w 2458235"/>
                <a:gd name="connsiteY40-748" fmla="*/ 2141907 h 2458231"/>
                <a:gd name="connsiteX41-749" fmla="*/ 316324 w 2458235"/>
                <a:gd name="connsiteY41-750" fmla="*/ 2141907 h 2458231"/>
                <a:gd name="connsiteX42-751" fmla="*/ 316324 w 2458235"/>
                <a:gd name="connsiteY42-752" fmla="*/ 614557 h 2458231"/>
                <a:gd name="connsiteX0-753" fmla="*/ 1595674 w 2458235"/>
                <a:gd name="connsiteY0-754" fmla="*/ 430193 h 2458231"/>
                <a:gd name="connsiteX1-755" fmla="*/ 1718576 w 2458235"/>
                <a:gd name="connsiteY1-756" fmla="*/ 507057 h 2458231"/>
                <a:gd name="connsiteX2-757" fmla="*/ 1843675 w 2458235"/>
                <a:gd name="connsiteY2-758" fmla="*/ 614558 h 2458231"/>
                <a:gd name="connsiteX3-759" fmla="*/ 1843681 w 2458235"/>
                <a:gd name="connsiteY3-760" fmla="*/ 614562 h 2458231"/>
                <a:gd name="connsiteX4-761" fmla="*/ 1843677 w 2458235"/>
                <a:gd name="connsiteY4-762" fmla="*/ 614558 h 2458231"/>
                <a:gd name="connsiteX5-763" fmla="*/ 1718578 w 2458235"/>
                <a:gd name="connsiteY5-764" fmla="*/ 507056 h 2458231"/>
                <a:gd name="connsiteX6-765" fmla="*/ 1617243 w 2458235"/>
                <a:gd name="connsiteY6-766" fmla="*/ 441027 h 2458231"/>
                <a:gd name="connsiteX7-767" fmla="*/ 1595674 w 2458235"/>
                <a:gd name="connsiteY7-768" fmla="*/ 430193 h 2458231"/>
                <a:gd name="connsiteX8-769" fmla="*/ 1461172 w 2458235"/>
                <a:gd name="connsiteY8-770" fmla="*/ 369164 h 2458231"/>
                <a:gd name="connsiteX9-771" fmla="*/ 1557769 w 2458235"/>
                <a:gd name="connsiteY9-772" fmla="*/ 411155 h 2458231"/>
                <a:gd name="connsiteX10-773" fmla="*/ 1510686 w 2458235"/>
                <a:gd name="connsiteY10-774" fmla="*/ 387508 h 2458231"/>
                <a:gd name="connsiteX11-775" fmla="*/ 1461172 w 2458235"/>
                <a:gd name="connsiteY11-776" fmla="*/ 369164 h 2458231"/>
                <a:gd name="connsiteX12-777" fmla="*/ 316324 w 2458235"/>
                <a:gd name="connsiteY12-778" fmla="*/ 614557 h 2458231"/>
                <a:gd name="connsiteX13-779" fmla="*/ 1183521 w 2458235"/>
                <a:gd name="connsiteY13-780" fmla="*/ 303173 h 2458231"/>
                <a:gd name="connsiteX14-781" fmla="*/ 1189425 w 2458235"/>
                <a:gd name="connsiteY14-782" fmla="*/ 304025 h 2458231"/>
                <a:gd name="connsiteX15-783" fmla="*/ 1189427 w 2458235"/>
                <a:gd name="connsiteY15-784" fmla="*/ 304027 h 2458231"/>
                <a:gd name="connsiteX16-785" fmla="*/ 1286274 w 2458235"/>
                <a:gd name="connsiteY16-786" fmla="*/ 318003 h 2458231"/>
                <a:gd name="connsiteX17-787" fmla="*/ 1422013 w 2458235"/>
                <a:gd name="connsiteY17-788" fmla="*/ 354656 h 2458231"/>
                <a:gd name="connsiteX18-789" fmla="*/ 1399999 w 2458235"/>
                <a:gd name="connsiteY18-790" fmla="*/ 346500 h 2458231"/>
                <a:gd name="connsiteX19-791" fmla="*/ 1286276 w 2458235"/>
                <a:gd name="connsiteY19-792" fmla="*/ 318003 h 2458231"/>
                <a:gd name="connsiteX20-793" fmla="*/ 1189428 w 2458235"/>
                <a:gd name="connsiteY20-794" fmla="*/ 304027 h 2458231"/>
                <a:gd name="connsiteX21-795" fmla="*/ 1189428 w 2458235"/>
                <a:gd name="connsiteY21-796" fmla="*/ 300886 h 2458231"/>
                <a:gd name="connsiteX22-797" fmla="*/ 1197045 w 2458235"/>
                <a:gd name="connsiteY22-798" fmla="*/ 303144 h 2458231"/>
                <a:gd name="connsiteX23-799" fmla="*/ 1843677 w 2458235"/>
                <a:gd name="connsiteY23-800" fmla="*/ 105441 h 2458231"/>
                <a:gd name="connsiteX24-801" fmla="*/ 1843677 w 2458235"/>
                <a:gd name="connsiteY24-802" fmla="*/ 105441 h 2458231"/>
                <a:gd name="connsiteX25-803" fmla="*/ 1900151 w 2458235"/>
                <a:gd name="connsiteY25-804" fmla="*/ 59311 h 2458231"/>
                <a:gd name="connsiteX26-805" fmla="*/ 2352794 w 2458235"/>
                <a:gd name="connsiteY26-806" fmla="*/ 105441 h 2458231"/>
                <a:gd name="connsiteX27-807" fmla="*/ 2352794 w 2458235"/>
                <a:gd name="connsiteY27-808" fmla="*/ 614559 h 2458231"/>
                <a:gd name="connsiteX28-809" fmla="*/ 2352793 w 2458235"/>
                <a:gd name="connsiteY28-810" fmla="*/ 614560 h 2458231"/>
                <a:gd name="connsiteX29-811" fmla="*/ 2260533 w 2458235"/>
                <a:gd name="connsiteY29-812" fmla="*/ 727506 h 2458231"/>
                <a:gd name="connsiteX30-813" fmla="*/ 2141911 w 2458235"/>
                <a:gd name="connsiteY30-814" fmla="*/ 1123675 h 2458231"/>
                <a:gd name="connsiteX31-815" fmla="*/ 2155059 w 2458235"/>
                <a:gd name="connsiteY31-816" fmla="*/ 1260851 h 2458231"/>
                <a:gd name="connsiteX32-817" fmla="*/ 2153059 w 2458235"/>
                <a:gd name="connsiteY32-818" fmla="*/ 1260852 h 2458231"/>
                <a:gd name="connsiteX33-819" fmla="*/ 2140232 w 2458235"/>
                <a:gd name="connsiteY33-820" fmla="*/ 1171959 h 2458231"/>
                <a:gd name="connsiteX34-821" fmla="*/ 2111735 w 2458235"/>
                <a:gd name="connsiteY34-822" fmla="*/ 1058235 h 2458231"/>
                <a:gd name="connsiteX35-823" fmla="*/ 2103574 w 2458235"/>
                <a:gd name="connsiteY35-824" fmla="*/ 1036206 h 2458231"/>
                <a:gd name="connsiteX36-825" fmla="*/ 2140230 w 2458235"/>
                <a:gd name="connsiteY36-826" fmla="*/ 1171959 h 2458231"/>
                <a:gd name="connsiteX37-827" fmla="*/ 2153057 w 2458235"/>
                <a:gd name="connsiteY37-828" fmla="*/ 1260852 h 2458231"/>
                <a:gd name="connsiteX38-829" fmla="*/ 2155058 w 2458235"/>
                <a:gd name="connsiteY38-830" fmla="*/ 1274711 h 2458231"/>
                <a:gd name="connsiteX39-831" fmla="*/ 1843674 w 2458235"/>
                <a:gd name="connsiteY39-832" fmla="*/ 2141907 h 2458231"/>
                <a:gd name="connsiteX40-833" fmla="*/ 316324 w 2458235"/>
                <a:gd name="connsiteY40-834" fmla="*/ 2141907 h 2458231"/>
                <a:gd name="connsiteX41-835" fmla="*/ 316324 w 2458235"/>
                <a:gd name="connsiteY41-836" fmla="*/ 614557 h 2458231"/>
                <a:gd name="connsiteX0-837" fmla="*/ 1595674 w 2458235"/>
                <a:gd name="connsiteY0-838" fmla="*/ 430193 h 2458231"/>
                <a:gd name="connsiteX1-839" fmla="*/ 1718576 w 2458235"/>
                <a:gd name="connsiteY1-840" fmla="*/ 507057 h 2458231"/>
                <a:gd name="connsiteX2-841" fmla="*/ 1843675 w 2458235"/>
                <a:gd name="connsiteY2-842" fmla="*/ 614558 h 2458231"/>
                <a:gd name="connsiteX3-843" fmla="*/ 1843681 w 2458235"/>
                <a:gd name="connsiteY3-844" fmla="*/ 614562 h 2458231"/>
                <a:gd name="connsiteX4-845" fmla="*/ 1718578 w 2458235"/>
                <a:gd name="connsiteY4-846" fmla="*/ 507056 h 2458231"/>
                <a:gd name="connsiteX5-847" fmla="*/ 1617243 w 2458235"/>
                <a:gd name="connsiteY5-848" fmla="*/ 441027 h 2458231"/>
                <a:gd name="connsiteX6-849" fmla="*/ 1595674 w 2458235"/>
                <a:gd name="connsiteY6-850" fmla="*/ 430193 h 2458231"/>
                <a:gd name="connsiteX7-851" fmla="*/ 1461172 w 2458235"/>
                <a:gd name="connsiteY7-852" fmla="*/ 369164 h 2458231"/>
                <a:gd name="connsiteX8-853" fmla="*/ 1557769 w 2458235"/>
                <a:gd name="connsiteY8-854" fmla="*/ 411155 h 2458231"/>
                <a:gd name="connsiteX9-855" fmla="*/ 1510686 w 2458235"/>
                <a:gd name="connsiteY9-856" fmla="*/ 387508 h 2458231"/>
                <a:gd name="connsiteX10-857" fmla="*/ 1461172 w 2458235"/>
                <a:gd name="connsiteY10-858" fmla="*/ 369164 h 2458231"/>
                <a:gd name="connsiteX11-859" fmla="*/ 316324 w 2458235"/>
                <a:gd name="connsiteY11-860" fmla="*/ 614557 h 2458231"/>
                <a:gd name="connsiteX12-861" fmla="*/ 1183521 w 2458235"/>
                <a:gd name="connsiteY12-862" fmla="*/ 303173 h 2458231"/>
                <a:gd name="connsiteX13-863" fmla="*/ 1189425 w 2458235"/>
                <a:gd name="connsiteY13-864" fmla="*/ 304025 h 2458231"/>
                <a:gd name="connsiteX14-865" fmla="*/ 1189427 w 2458235"/>
                <a:gd name="connsiteY14-866" fmla="*/ 304027 h 2458231"/>
                <a:gd name="connsiteX15-867" fmla="*/ 1286274 w 2458235"/>
                <a:gd name="connsiteY15-868" fmla="*/ 318003 h 2458231"/>
                <a:gd name="connsiteX16-869" fmla="*/ 1422013 w 2458235"/>
                <a:gd name="connsiteY16-870" fmla="*/ 354656 h 2458231"/>
                <a:gd name="connsiteX17-871" fmla="*/ 1399999 w 2458235"/>
                <a:gd name="connsiteY17-872" fmla="*/ 346500 h 2458231"/>
                <a:gd name="connsiteX18-873" fmla="*/ 1286276 w 2458235"/>
                <a:gd name="connsiteY18-874" fmla="*/ 318003 h 2458231"/>
                <a:gd name="connsiteX19-875" fmla="*/ 1189428 w 2458235"/>
                <a:gd name="connsiteY19-876" fmla="*/ 304027 h 2458231"/>
                <a:gd name="connsiteX20-877" fmla="*/ 1189428 w 2458235"/>
                <a:gd name="connsiteY20-878" fmla="*/ 300886 h 2458231"/>
                <a:gd name="connsiteX21-879" fmla="*/ 1197045 w 2458235"/>
                <a:gd name="connsiteY21-880" fmla="*/ 303144 h 2458231"/>
                <a:gd name="connsiteX22-881" fmla="*/ 1843677 w 2458235"/>
                <a:gd name="connsiteY22-882" fmla="*/ 105441 h 2458231"/>
                <a:gd name="connsiteX23-883" fmla="*/ 1843677 w 2458235"/>
                <a:gd name="connsiteY23-884" fmla="*/ 105441 h 2458231"/>
                <a:gd name="connsiteX24-885" fmla="*/ 1900151 w 2458235"/>
                <a:gd name="connsiteY24-886" fmla="*/ 59311 h 2458231"/>
                <a:gd name="connsiteX25-887" fmla="*/ 2352794 w 2458235"/>
                <a:gd name="connsiteY25-888" fmla="*/ 105441 h 2458231"/>
                <a:gd name="connsiteX26-889" fmla="*/ 2352794 w 2458235"/>
                <a:gd name="connsiteY26-890" fmla="*/ 614559 h 2458231"/>
                <a:gd name="connsiteX27-891" fmla="*/ 2352793 w 2458235"/>
                <a:gd name="connsiteY27-892" fmla="*/ 614560 h 2458231"/>
                <a:gd name="connsiteX28-893" fmla="*/ 2260533 w 2458235"/>
                <a:gd name="connsiteY28-894" fmla="*/ 727506 h 2458231"/>
                <a:gd name="connsiteX29-895" fmla="*/ 2141911 w 2458235"/>
                <a:gd name="connsiteY29-896" fmla="*/ 1123675 h 2458231"/>
                <a:gd name="connsiteX30-897" fmla="*/ 2155059 w 2458235"/>
                <a:gd name="connsiteY30-898" fmla="*/ 1260851 h 2458231"/>
                <a:gd name="connsiteX31-899" fmla="*/ 2153059 w 2458235"/>
                <a:gd name="connsiteY31-900" fmla="*/ 1260852 h 2458231"/>
                <a:gd name="connsiteX32-901" fmla="*/ 2140232 w 2458235"/>
                <a:gd name="connsiteY32-902" fmla="*/ 1171959 h 2458231"/>
                <a:gd name="connsiteX33-903" fmla="*/ 2111735 w 2458235"/>
                <a:gd name="connsiteY33-904" fmla="*/ 1058235 h 2458231"/>
                <a:gd name="connsiteX34-905" fmla="*/ 2103574 w 2458235"/>
                <a:gd name="connsiteY34-906" fmla="*/ 1036206 h 2458231"/>
                <a:gd name="connsiteX35-907" fmla="*/ 2140230 w 2458235"/>
                <a:gd name="connsiteY35-908" fmla="*/ 1171959 h 2458231"/>
                <a:gd name="connsiteX36-909" fmla="*/ 2153057 w 2458235"/>
                <a:gd name="connsiteY36-910" fmla="*/ 1260852 h 2458231"/>
                <a:gd name="connsiteX37-911" fmla="*/ 2155058 w 2458235"/>
                <a:gd name="connsiteY37-912" fmla="*/ 1274711 h 2458231"/>
                <a:gd name="connsiteX38-913" fmla="*/ 1843674 w 2458235"/>
                <a:gd name="connsiteY38-914" fmla="*/ 2141907 h 2458231"/>
                <a:gd name="connsiteX39-915" fmla="*/ 316324 w 2458235"/>
                <a:gd name="connsiteY39-916" fmla="*/ 2141907 h 2458231"/>
                <a:gd name="connsiteX40-917" fmla="*/ 316324 w 2458235"/>
                <a:gd name="connsiteY40-918" fmla="*/ 614557 h 2458231"/>
                <a:gd name="connsiteX0-919" fmla="*/ 1595674 w 2458235"/>
                <a:gd name="connsiteY0-920" fmla="*/ 430193 h 2458231"/>
                <a:gd name="connsiteX1-921" fmla="*/ 1718576 w 2458235"/>
                <a:gd name="connsiteY1-922" fmla="*/ 507057 h 2458231"/>
                <a:gd name="connsiteX2-923" fmla="*/ 1843675 w 2458235"/>
                <a:gd name="connsiteY2-924" fmla="*/ 614558 h 2458231"/>
                <a:gd name="connsiteX3-925" fmla="*/ 1718578 w 2458235"/>
                <a:gd name="connsiteY3-926" fmla="*/ 507056 h 2458231"/>
                <a:gd name="connsiteX4-927" fmla="*/ 1617243 w 2458235"/>
                <a:gd name="connsiteY4-928" fmla="*/ 441027 h 2458231"/>
                <a:gd name="connsiteX5-929" fmla="*/ 1595674 w 2458235"/>
                <a:gd name="connsiteY5-930" fmla="*/ 430193 h 2458231"/>
                <a:gd name="connsiteX6-931" fmla="*/ 1461172 w 2458235"/>
                <a:gd name="connsiteY6-932" fmla="*/ 369164 h 2458231"/>
                <a:gd name="connsiteX7-933" fmla="*/ 1557769 w 2458235"/>
                <a:gd name="connsiteY7-934" fmla="*/ 411155 h 2458231"/>
                <a:gd name="connsiteX8-935" fmla="*/ 1510686 w 2458235"/>
                <a:gd name="connsiteY8-936" fmla="*/ 387508 h 2458231"/>
                <a:gd name="connsiteX9-937" fmla="*/ 1461172 w 2458235"/>
                <a:gd name="connsiteY9-938" fmla="*/ 369164 h 2458231"/>
                <a:gd name="connsiteX10-939" fmla="*/ 316324 w 2458235"/>
                <a:gd name="connsiteY10-940" fmla="*/ 614557 h 2458231"/>
                <a:gd name="connsiteX11-941" fmla="*/ 1183521 w 2458235"/>
                <a:gd name="connsiteY11-942" fmla="*/ 303173 h 2458231"/>
                <a:gd name="connsiteX12-943" fmla="*/ 1189425 w 2458235"/>
                <a:gd name="connsiteY12-944" fmla="*/ 304025 h 2458231"/>
                <a:gd name="connsiteX13-945" fmla="*/ 1189427 w 2458235"/>
                <a:gd name="connsiteY13-946" fmla="*/ 304027 h 2458231"/>
                <a:gd name="connsiteX14-947" fmla="*/ 1286274 w 2458235"/>
                <a:gd name="connsiteY14-948" fmla="*/ 318003 h 2458231"/>
                <a:gd name="connsiteX15-949" fmla="*/ 1422013 w 2458235"/>
                <a:gd name="connsiteY15-950" fmla="*/ 354656 h 2458231"/>
                <a:gd name="connsiteX16-951" fmla="*/ 1399999 w 2458235"/>
                <a:gd name="connsiteY16-952" fmla="*/ 346500 h 2458231"/>
                <a:gd name="connsiteX17-953" fmla="*/ 1286276 w 2458235"/>
                <a:gd name="connsiteY17-954" fmla="*/ 318003 h 2458231"/>
                <a:gd name="connsiteX18-955" fmla="*/ 1189428 w 2458235"/>
                <a:gd name="connsiteY18-956" fmla="*/ 304027 h 2458231"/>
                <a:gd name="connsiteX19-957" fmla="*/ 1189428 w 2458235"/>
                <a:gd name="connsiteY19-958" fmla="*/ 300886 h 2458231"/>
                <a:gd name="connsiteX20-959" fmla="*/ 1197045 w 2458235"/>
                <a:gd name="connsiteY20-960" fmla="*/ 303144 h 2458231"/>
                <a:gd name="connsiteX21-961" fmla="*/ 1843677 w 2458235"/>
                <a:gd name="connsiteY21-962" fmla="*/ 105441 h 2458231"/>
                <a:gd name="connsiteX22-963" fmla="*/ 1843677 w 2458235"/>
                <a:gd name="connsiteY22-964" fmla="*/ 105441 h 2458231"/>
                <a:gd name="connsiteX23-965" fmla="*/ 1900151 w 2458235"/>
                <a:gd name="connsiteY23-966" fmla="*/ 59311 h 2458231"/>
                <a:gd name="connsiteX24-967" fmla="*/ 2352794 w 2458235"/>
                <a:gd name="connsiteY24-968" fmla="*/ 105441 h 2458231"/>
                <a:gd name="connsiteX25-969" fmla="*/ 2352794 w 2458235"/>
                <a:gd name="connsiteY25-970" fmla="*/ 614559 h 2458231"/>
                <a:gd name="connsiteX26-971" fmla="*/ 2352793 w 2458235"/>
                <a:gd name="connsiteY26-972" fmla="*/ 614560 h 2458231"/>
                <a:gd name="connsiteX27-973" fmla="*/ 2260533 w 2458235"/>
                <a:gd name="connsiteY27-974" fmla="*/ 727506 h 2458231"/>
                <a:gd name="connsiteX28-975" fmla="*/ 2141911 w 2458235"/>
                <a:gd name="connsiteY28-976" fmla="*/ 1123675 h 2458231"/>
                <a:gd name="connsiteX29-977" fmla="*/ 2155059 w 2458235"/>
                <a:gd name="connsiteY29-978" fmla="*/ 1260851 h 2458231"/>
                <a:gd name="connsiteX30-979" fmla="*/ 2153059 w 2458235"/>
                <a:gd name="connsiteY30-980" fmla="*/ 1260852 h 2458231"/>
                <a:gd name="connsiteX31-981" fmla="*/ 2140232 w 2458235"/>
                <a:gd name="connsiteY31-982" fmla="*/ 1171959 h 2458231"/>
                <a:gd name="connsiteX32-983" fmla="*/ 2111735 w 2458235"/>
                <a:gd name="connsiteY32-984" fmla="*/ 1058235 h 2458231"/>
                <a:gd name="connsiteX33-985" fmla="*/ 2103574 w 2458235"/>
                <a:gd name="connsiteY33-986" fmla="*/ 1036206 h 2458231"/>
                <a:gd name="connsiteX34-987" fmla="*/ 2140230 w 2458235"/>
                <a:gd name="connsiteY34-988" fmla="*/ 1171959 h 2458231"/>
                <a:gd name="connsiteX35-989" fmla="*/ 2153057 w 2458235"/>
                <a:gd name="connsiteY35-990" fmla="*/ 1260852 h 2458231"/>
                <a:gd name="connsiteX36-991" fmla="*/ 2155058 w 2458235"/>
                <a:gd name="connsiteY36-992" fmla="*/ 1274711 h 2458231"/>
                <a:gd name="connsiteX37-993" fmla="*/ 1843674 w 2458235"/>
                <a:gd name="connsiteY37-994" fmla="*/ 2141907 h 2458231"/>
                <a:gd name="connsiteX38-995" fmla="*/ 316324 w 2458235"/>
                <a:gd name="connsiteY38-996" fmla="*/ 2141907 h 2458231"/>
                <a:gd name="connsiteX39-997" fmla="*/ 316324 w 2458235"/>
                <a:gd name="connsiteY39-998" fmla="*/ 614557 h 2458231"/>
                <a:gd name="connsiteX0-999" fmla="*/ 1595674 w 2458235"/>
                <a:gd name="connsiteY0-1000" fmla="*/ 430193 h 2458231"/>
                <a:gd name="connsiteX1-1001" fmla="*/ 1718576 w 2458235"/>
                <a:gd name="connsiteY1-1002" fmla="*/ 507057 h 2458231"/>
                <a:gd name="connsiteX2-1003" fmla="*/ 1718578 w 2458235"/>
                <a:gd name="connsiteY2-1004" fmla="*/ 507056 h 2458231"/>
                <a:gd name="connsiteX3-1005" fmla="*/ 1617243 w 2458235"/>
                <a:gd name="connsiteY3-1006" fmla="*/ 441027 h 2458231"/>
                <a:gd name="connsiteX4-1007" fmla="*/ 1595674 w 2458235"/>
                <a:gd name="connsiteY4-1008" fmla="*/ 430193 h 2458231"/>
                <a:gd name="connsiteX5-1009" fmla="*/ 1461172 w 2458235"/>
                <a:gd name="connsiteY5-1010" fmla="*/ 369164 h 2458231"/>
                <a:gd name="connsiteX6-1011" fmla="*/ 1557769 w 2458235"/>
                <a:gd name="connsiteY6-1012" fmla="*/ 411155 h 2458231"/>
                <a:gd name="connsiteX7-1013" fmla="*/ 1510686 w 2458235"/>
                <a:gd name="connsiteY7-1014" fmla="*/ 387508 h 2458231"/>
                <a:gd name="connsiteX8-1015" fmla="*/ 1461172 w 2458235"/>
                <a:gd name="connsiteY8-1016" fmla="*/ 369164 h 2458231"/>
                <a:gd name="connsiteX9-1017" fmla="*/ 316324 w 2458235"/>
                <a:gd name="connsiteY9-1018" fmla="*/ 614557 h 2458231"/>
                <a:gd name="connsiteX10-1019" fmla="*/ 1183521 w 2458235"/>
                <a:gd name="connsiteY10-1020" fmla="*/ 303173 h 2458231"/>
                <a:gd name="connsiteX11-1021" fmla="*/ 1189425 w 2458235"/>
                <a:gd name="connsiteY11-1022" fmla="*/ 304025 h 2458231"/>
                <a:gd name="connsiteX12-1023" fmla="*/ 1189427 w 2458235"/>
                <a:gd name="connsiteY12-1024" fmla="*/ 304027 h 2458231"/>
                <a:gd name="connsiteX13-1025" fmla="*/ 1286274 w 2458235"/>
                <a:gd name="connsiteY13-1026" fmla="*/ 318003 h 2458231"/>
                <a:gd name="connsiteX14-1027" fmla="*/ 1422013 w 2458235"/>
                <a:gd name="connsiteY14-1028" fmla="*/ 354656 h 2458231"/>
                <a:gd name="connsiteX15-1029" fmla="*/ 1399999 w 2458235"/>
                <a:gd name="connsiteY15-1030" fmla="*/ 346500 h 2458231"/>
                <a:gd name="connsiteX16-1031" fmla="*/ 1286276 w 2458235"/>
                <a:gd name="connsiteY16-1032" fmla="*/ 318003 h 2458231"/>
                <a:gd name="connsiteX17-1033" fmla="*/ 1189428 w 2458235"/>
                <a:gd name="connsiteY17-1034" fmla="*/ 304027 h 2458231"/>
                <a:gd name="connsiteX18-1035" fmla="*/ 1189428 w 2458235"/>
                <a:gd name="connsiteY18-1036" fmla="*/ 300886 h 2458231"/>
                <a:gd name="connsiteX19-1037" fmla="*/ 1197045 w 2458235"/>
                <a:gd name="connsiteY19-1038" fmla="*/ 303144 h 2458231"/>
                <a:gd name="connsiteX20-1039" fmla="*/ 1843677 w 2458235"/>
                <a:gd name="connsiteY20-1040" fmla="*/ 105441 h 2458231"/>
                <a:gd name="connsiteX21-1041" fmla="*/ 1843677 w 2458235"/>
                <a:gd name="connsiteY21-1042" fmla="*/ 105441 h 2458231"/>
                <a:gd name="connsiteX22-1043" fmla="*/ 1900151 w 2458235"/>
                <a:gd name="connsiteY22-1044" fmla="*/ 59311 h 2458231"/>
                <a:gd name="connsiteX23-1045" fmla="*/ 2352794 w 2458235"/>
                <a:gd name="connsiteY23-1046" fmla="*/ 105441 h 2458231"/>
                <a:gd name="connsiteX24-1047" fmla="*/ 2352794 w 2458235"/>
                <a:gd name="connsiteY24-1048" fmla="*/ 614559 h 2458231"/>
                <a:gd name="connsiteX25-1049" fmla="*/ 2352793 w 2458235"/>
                <a:gd name="connsiteY25-1050" fmla="*/ 614560 h 2458231"/>
                <a:gd name="connsiteX26-1051" fmla="*/ 2260533 w 2458235"/>
                <a:gd name="connsiteY26-1052" fmla="*/ 727506 h 2458231"/>
                <a:gd name="connsiteX27-1053" fmla="*/ 2141911 w 2458235"/>
                <a:gd name="connsiteY27-1054" fmla="*/ 1123675 h 2458231"/>
                <a:gd name="connsiteX28-1055" fmla="*/ 2155059 w 2458235"/>
                <a:gd name="connsiteY28-1056" fmla="*/ 1260851 h 2458231"/>
                <a:gd name="connsiteX29-1057" fmla="*/ 2153059 w 2458235"/>
                <a:gd name="connsiteY29-1058" fmla="*/ 1260852 h 2458231"/>
                <a:gd name="connsiteX30-1059" fmla="*/ 2140232 w 2458235"/>
                <a:gd name="connsiteY30-1060" fmla="*/ 1171959 h 2458231"/>
                <a:gd name="connsiteX31-1061" fmla="*/ 2111735 w 2458235"/>
                <a:gd name="connsiteY31-1062" fmla="*/ 1058235 h 2458231"/>
                <a:gd name="connsiteX32-1063" fmla="*/ 2103574 w 2458235"/>
                <a:gd name="connsiteY32-1064" fmla="*/ 1036206 h 2458231"/>
                <a:gd name="connsiteX33-1065" fmla="*/ 2140230 w 2458235"/>
                <a:gd name="connsiteY33-1066" fmla="*/ 1171959 h 2458231"/>
                <a:gd name="connsiteX34-1067" fmla="*/ 2153057 w 2458235"/>
                <a:gd name="connsiteY34-1068" fmla="*/ 1260852 h 2458231"/>
                <a:gd name="connsiteX35-1069" fmla="*/ 2155058 w 2458235"/>
                <a:gd name="connsiteY35-1070" fmla="*/ 1274711 h 2458231"/>
                <a:gd name="connsiteX36-1071" fmla="*/ 1843674 w 2458235"/>
                <a:gd name="connsiteY36-1072" fmla="*/ 2141907 h 2458231"/>
                <a:gd name="connsiteX37-1073" fmla="*/ 316324 w 2458235"/>
                <a:gd name="connsiteY37-1074" fmla="*/ 2141907 h 2458231"/>
                <a:gd name="connsiteX38-1075" fmla="*/ 316324 w 2458235"/>
                <a:gd name="connsiteY38-1076" fmla="*/ 614557 h 2458231"/>
                <a:gd name="connsiteX0-1077" fmla="*/ 1595674 w 2458235"/>
                <a:gd name="connsiteY0-1078" fmla="*/ 430193 h 2458231"/>
                <a:gd name="connsiteX1-1079" fmla="*/ 1718576 w 2458235"/>
                <a:gd name="connsiteY1-1080" fmla="*/ 507057 h 2458231"/>
                <a:gd name="connsiteX2-1081" fmla="*/ 1617243 w 2458235"/>
                <a:gd name="connsiteY2-1082" fmla="*/ 441027 h 2458231"/>
                <a:gd name="connsiteX3-1083" fmla="*/ 1595674 w 2458235"/>
                <a:gd name="connsiteY3-1084" fmla="*/ 430193 h 2458231"/>
                <a:gd name="connsiteX4-1085" fmla="*/ 1461172 w 2458235"/>
                <a:gd name="connsiteY4-1086" fmla="*/ 369164 h 2458231"/>
                <a:gd name="connsiteX5-1087" fmla="*/ 1557769 w 2458235"/>
                <a:gd name="connsiteY5-1088" fmla="*/ 411155 h 2458231"/>
                <a:gd name="connsiteX6-1089" fmla="*/ 1510686 w 2458235"/>
                <a:gd name="connsiteY6-1090" fmla="*/ 387508 h 2458231"/>
                <a:gd name="connsiteX7-1091" fmla="*/ 1461172 w 2458235"/>
                <a:gd name="connsiteY7-1092" fmla="*/ 369164 h 2458231"/>
                <a:gd name="connsiteX8-1093" fmla="*/ 316324 w 2458235"/>
                <a:gd name="connsiteY8-1094" fmla="*/ 614557 h 2458231"/>
                <a:gd name="connsiteX9-1095" fmla="*/ 1183521 w 2458235"/>
                <a:gd name="connsiteY9-1096" fmla="*/ 303173 h 2458231"/>
                <a:gd name="connsiteX10-1097" fmla="*/ 1189425 w 2458235"/>
                <a:gd name="connsiteY10-1098" fmla="*/ 304025 h 2458231"/>
                <a:gd name="connsiteX11-1099" fmla="*/ 1189427 w 2458235"/>
                <a:gd name="connsiteY11-1100" fmla="*/ 304027 h 2458231"/>
                <a:gd name="connsiteX12-1101" fmla="*/ 1286274 w 2458235"/>
                <a:gd name="connsiteY12-1102" fmla="*/ 318003 h 2458231"/>
                <a:gd name="connsiteX13-1103" fmla="*/ 1422013 w 2458235"/>
                <a:gd name="connsiteY13-1104" fmla="*/ 354656 h 2458231"/>
                <a:gd name="connsiteX14-1105" fmla="*/ 1399999 w 2458235"/>
                <a:gd name="connsiteY14-1106" fmla="*/ 346500 h 2458231"/>
                <a:gd name="connsiteX15-1107" fmla="*/ 1286276 w 2458235"/>
                <a:gd name="connsiteY15-1108" fmla="*/ 318003 h 2458231"/>
                <a:gd name="connsiteX16-1109" fmla="*/ 1189428 w 2458235"/>
                <a:gd name="connsiteY16-1110" fmla="*/ 304027 h 2458231"/>
                <a:gd name="connsiteX17-1111" fmla="*/ 1189428 w 2458235"/>
                <a:gd name="connsiteY17-1112" fmla="*/ 300886 h 2458231"/>
                <a:gd name="connsiteX18-1113" fmla="*/ 1197045 w 2458235"/>
                <a:gd name="connsiteY18-1114" fmla="*/ 303144 h 2458231"/>
                <a:gd name="connsiteX19-1115" fmla="*/ 1843677 w 2458235"/>
                <a:gd name="connsiteY19-1116" fmla="*/ 105441 h 2458231"/>
                <a:gd name="connsiteX20-1117" fmla="*/ 1843677 w 2458235"/>
                <a:gd name="connsiteY20-1118" fmla="*/ 105441 h 2458231"/>
                <a:gd name="connsiteX21-1119" fmla="*/ 1900151 w 2458235"/>
                <a:gd name="connsiteY21-1120" fmla="*/ 59311 h 2458231"/>
                <a:gd name="connsiteX22-1121" fmla="*/ 2352794 w 2458235"/>
                <a:gd name="connsiteY22-1122" fmla="*/ 105441 h 2458231"/>
                <a:gd name="connsiteX23-1123" fmla="*/ 2352794 w 2458235"/>
                <a:gd name="connsiteY23-1124" fmla="*/ 614559 h 2458231"/>
                <a:gd name="connsiteX24-1125" fmla="*/ 2352793 w 2458235"/>
                <a:gd name="connsiteY24-1126" fmla="*/ 614560 h 2458231"/>
                <a:gd name="connsiteX25-1127" fmla="*/ 2260533 w 2458235"/>
                <a:gd name="connsiteY25-1128" fmla="*/ 727506 h 2458231"/>
                <a:gd name="connsiteX26-1129" fmla="*/ 2141911 w 2458235"/>
                <a:gd name="connsiteY26-1130" fmla="*/ 1123675 h 2458231"/>
                <a:gd name="connsiteX27-1131" fmla="*/ 2155059 w 2458235"/>
                <a:gd name="connsiteY27-1132" fmla="*/ 1260851 h 2458231"/>
                <a:gd name="connsiteX28-1133" fmla="*/ 2153059 w 2458235"/>
                <a:gd name="connsiteY28-1134" fmla="*/ 1260852 h 2458231"/>
                <a:gd name="connsiteX29-1135" fmla="*/ 2140232 w 2458235"/>
                <a:gd name="connsiteY29-1136" fmla="*/ 1171959 h 2458231"/>
                <a:gd name="connsiteX30-1137" fmla="*/ 2111735 w 2458235"/>
                <a:gd name="connsiteY30-1138" fmla="*/ 1058235 h 2458231"/>
                <a:gd name="connsiteX31-1139" fmla="*/ 2103574 w 2458235"/>
                <a:gd name="connsiteY31-1140" fmla="*/ 1036206 h 2458231"/>
                <a:gd name="connsiteX32-1141" fmla="*/ 2140230 w 2458235"/>
                <a:gd name="connsiteY32-1142" fmla="*/ 1171959 h 2458231"/>
                <a:gd name="connsiteX33-1143" fmla="*/ 2153057 w 2458235"/>
                <a:gd name="connsiteY33-1144" fmla="*/ 1260852 h 2458231"/>
                <a:gd name="connsiteX34-1145" fmla="*/ 2155058 w 2458235"/>
                <a:gd name="connsiteY34-1146" fmla="*/ 1274711 h 2458231"/>
                <a:gd name="connsiteX35-1147" fmla="*/ 1843674 w 2458235"/>
                <a:gd name="connsiteY35-1148" fmla="*/ 2141907 h 2458231"/>
                <a:gd name="connsiteX36-1149" fmla="*/ 316324 w 2458235"/>
                <a:gd name="connsiteY36-1150" fmla="*/ 2141907 h 2458231"/>
                <a:gd name="connsiteX37-1151" fmla="*/ 316324 w 2458235"/>
                <a:gd name="connsiteY37-1152" fmla="*/ 614557 h 2458231"/>
                <a:gd name="connsiteX0-1153" fmla="*/ 1595674 w 2458235"/>
                <a:gd name="connsiteY0-1154" fmla="*/ 430193 h 2458231"/>
                <a:gd name="connsiteX1-1155" fmla="*/ 1617243 w 2458235"/>
                <a:gd name="connsiteY1-1156" fmla="*/ 441027 h 2458231"/>
                <a:gd name="connsiteX2-1157" fmla="*/ 1595674 w 2458235"/>
                <a:gd name="connsiteY2-1158" fmla="*/ 430193 h 2458231"/>
                <a:gd name="connsiteX3-1159" fmla="*/ 1461172 w 2458235"/>
                <a:gd name="connsiteY3-1160" fmla="*/ 369164 h 2458231"/>
                <a:gd name="connsiteX4-1161" fmla="*/ 1557769 w 2458235"/>
                <a:gd name="connsiteY4-1162" fmla="*/ 411155 h 2458231"/>
                <a:gd name="connsiteX5-1163" fmla="*/ 1510686 w 2458235"/>
                <a:gd name="connsiteY5-1164" fmla="*/ 387508 h 2458231"/>
                <a:gd name="connsiteX6-1165" fmla="*/ 1461172 w 2458235"/>
                <a:gd name="connsiteY6-1166" fmla="*/ 369164 h 2458231"/>
                <a:gd name="connsiteX7-1167" fmla="*/ 316324 w 2458235"/>
                <a:gd name="connsiteY7-1168" fmla="*/ 614557 h 2458231"/>
                <a:gd name="connsiteX8-1169" fmla="*/ 1183521 w 2458235"/>
                <a:gd name="connsiteY8-1170" fmla="*/ 303173 h 2458231"/>
                <a:gd name="connsiteX9-1171" fmla="*/ 1189425 w 2458235"/>
                <a:gd name="connsiteY9-1172" fmla="*/ 304025 h 2458231"/>
                <a:gd name="connsiteX10-1173" fmla="*/ 1189427 w 2458235"/>
                <a:gd name="connsiteY10-1174" fmla="*/ 304027 h 2458231"/>
                <a:gd name="connsiteX11-1175" fmla="*/ 1286274 w 2458235"/>
                <a:gd name="connsiteY11-1176" fmla="*/ 318003 h 2458231"/>
                <a:gd name="connsiteX12-1177" fmla="*/ 1422013 w 2458235"/>
                <a:gd name="connsiteY12-1178" fmla="*/ 354656 h 2458231"/>
                <a:gd name="connsiteX13-1179" fmla="*/ 1399999 w 2458235"/>
                <a:gd name="connsiteY13-1180" fmla="*/ 346500 h 2458231"/>
                <a:gd name="connsiteX14-1181" fmla="*/ 1286276 w 2458235"/>
                <a:gd name="connsiteY14-1182" fmla="*/ 318003 h 2458231"/>
                <a:gd name="connsiteX15-1183" fmla="*/ 1189428 w 2458235"/>
                <a:gd name="connsiteY15-1184" fmla="*/ 304027 h 2458231"/>
                <a:gd name="connsiteX16-1185" fmla="*/ 1189428 w 2458235"/>
                <a:gd name="connsiteY16-1186" fmla="*/ 300886 h 2458231"/>
                <a:gd name="connsiteX17-1187" fmla="*/ 1197045 w 2458235"/>
                <a:gd name="connsiteY17-1188" fmla="*/ 303144 h 2458231"/>
                <a:gd name="connsiteX18-1189" fmla="*/ 1843677 w 2458235"/>
                <a:gd name="connsiteY18-1190" fmla="*/ 105441 h 2458231"/>
                <a:gd name="connsiteX19-1191" fmla="*/ 1843677 w 2458235"/>
                <a:gd name="connsiteY19-1192" fmla="*/ 105441 h 2458231"/>
                <a:gd name="connsiteX20-1193" fmla="*/ 1900151 w 2458235"/>
                <a:gd name="connsiteY20-1194" fmla="*/ 59311 h 2458231"/>
                <a:gd name="connsiteX21-1195" fmla="*/ 2352794 w 2458235"/>
                <a:gd name="connsiteY21-1196" fmla="*/ 105441 h 2458231"/>
                <a:gd name="connsiteX22-1197" fmla="*/ 2352794 w 2458235"/>
                <a:gd name="connsiteY22-1198" fmla="*/ 614559 h 2458231"/>
                <a:gd name="connsiteX23-1199" fmla="*/ 2352793 w 2458235"/>
                <a:gd name="connsiteY23-1200" fmla="*/ 614560 h 2458231"/>
                <a:gd name="connsiteX24-1201" fmla="*/ 2260533 w 2458235"/>
                <a:gd name="connsiteY24-1202" fmla="*/ 727506 h 2458231"/>
                <a:gd name="connsiteX25-1203" fmla="*/ 2141911 w 2458235"/>
                <a:gd name="connsiteY25-1204" fmla="*/ 1123675 h 2458231"/>
                <a:gd name="connsiteX26-1205" fmla="*/ 2155059 w 2458235"/>
                <a:gd name="connsiteY26-1206" fmla="*/ 1260851 h 2458231"/>
                <a:gd name="connsiteX27-1207" fmla="*/ 2153059 w 2458235"/>
                <a:gd name="connsiteY27-1208" fmla="*/ 1260852 h 2458231"/>
                <a:gd name="connsiteX28-1209" fmla="*/ 2140232 w 2458235"/>
                <a:gd name="connsiteY28-1210" fmla="*/ 1171959 h 2458231"/>
                <a:gd name="connsiteX29-1211" fmla="*/ 2111735 w 2458235"/>
                <a:gd name="connsiteY29-1212" fmla="*/ 1058235 h 2458231"/>
                <a:gd name="connsiteX30-1213" fmla="*/ 2103574 w 2458235"/>
                <a:gd name="connsiteY30-1214" fmla="*/ 1036206 h 2458231"/>
                <a:gd name="connsiteX31-1215" fmla="*/ 2140230 w 2458235"/>
                <a:gd name="connsiteY31-1216" fmla="*/ 1171959 h 2458231"/>
                <a:gd name="connsiteX32-1217" fmla="*/ 2153057 w 2458235"/>
                <a:gd name="connsiteY32-1218" fmla="*/ 1260852 h 2458231"/>
                <a:gd name="connsiteX33-1219" fmla="*/ 2155058 w 2458235"/>
                <a:gd name="connsiteY33-1220" fmla="*/ 1274711 h 2458231"/>
                <a:gd name="connsiteX34-1221" fmla="*/ 1843674 w 2458235"/>
                <a:gd name="connsiteY34-1222" fmla="*/ 2141907 h 2458231"/>
                <a:gd name="connsiteX35-1223" fmla="*/ 316324 w 2458235"/>
                <a:gd name="connsiteY35-1224" fmla="*/ 2141907 h 2458231"/>
                <a:gd name="connsiteX36-1225" fmla="*/ 316324 w 2458235"/>
                <a:gd name="connsiteY36-1226" fmla="*/ 614557 h 2458231"/>
                <a:gd name="connsiteX0-1227" fmla="*/ 1461172 w 2458235"/>
                <a:gd name="connsiteY0-1228" fmla="*/ 369164 h 2458231"/>
                <a:gd name="connsiteX1-1229" fmla="*/ 1557769 w 2458235"/>
                <a:gd name="connsiteY1-1230" fmla="*/ 411155 h 2458231"/>
                <a:gd name="connsiteX2-1231" fmla="*/ 1510686 w 2458235"/>
                <a:gd name="connsiteY2-1232" fmla="*/ 387508 h 2458231"/>
                <a:gd name="connsiteX3-1233" fmla="*/ 1461172 w 2458235"/>
                <a:gd name="connsiteY3-1234" fmla="*/ 369164 h 2458231"/>
                <a:gd name="connsiteX4-1235" fmla="*/ 316324 w 2458235"/>
                <a:gd name="connsiteY4-1236" fmla="*/ 614557 h 2458231"/>
                <a:gd name="connsiteX5-1237" fmla="*/ 1183521 w 2458235"/>
                <a:gd name="connsiteY5-1238" fmla="*/ 303173 h 2458231"/>
                <a:gd name="connsiteX6-1239" fmla="*/ 1189425 w 2458235"/>
                <a:gd name="connsiteY6-1240" fmla="*/ 304025 h 2458231"/>
                <a:gd name="connsiteX7-1241" fmla="*/ 1189427 w 2458235"/>
                <a:gd name="connsiteY7-1242" fmla="*/ 304027 h 2458231"/>
                <a:gd name="connsiteX8-1243" fmla="*/ 1286274 w 2458235"/>
                <a:gd name="connsiteY8-1244" fmla="*/ 318003 h 2458231"/>
                <a:gd name="connsiteX9-1245" fmla="*/ 1422013 w 2458235"/>
                <a:gd name="connsiteY9-1246" fmla="*/ 354656 h 2458231"/>
                <a:gd name="connsiteX10-1247" fmla="*/ 1399999 w 2458235"/>
                <a:gd name="connsiteY10-1248" fmla="*/ 346500 h 2458231"/>
                <a:gd name="connsiteX11-1249" fmla="*/ 1286276 w 2458235"/>
                <a:gd name="connsiteY11-1250" fmla="*/ 318003 h 2458231"/>
                <a:gd name="connsiteX12-1251" fmla="*/ 1189428 w 2458235"/>
                <a:gd name="connsiteY12-1252" fmla="*/ 304027 h 2458231"/>
                <a:gd name="connsiteX13-1253" fmla="*/ 1189428 w 2458235"/>
                <a:gd name="connsiteY13-1254" fmla="*/ 300886 h 2458231"/>
                <a:gd name="connsiteX14-1255" fmla="*/ 1197045 w 2458235"/>
                <a:gd name="connsiteY14-1256" fmla="*/ 303144 h 2458231"/>
                <a:gd name="connsiteX15-1257" fmla="*/ 1843677 w 2458235"/>
                <a:gd name="connsiteY15-1258" fmla="*/ 105441 h 2458231"/>
                <a:gd name="connsiteX16-1259" fmla="*/ 1843677 w 2458235"/>
                <a:gd name="connsiteY16-1260" fmla="*/ 105441 h 2458231"/>
                <a:gd name="connsiteX17-1261" fmla="*/ 1900151 w 2458235"/>
                <a:gd name="connsiteY17-1262" fmla="*/ 59311 h 2458231"/>
                <a:gd name="connsiteX18-1263" fmla="*/ 2352794 w 2458235"/>
                <a:gd name="connsiteY18-1264" fmla="*/ 105441 h 2458231"/>
                <a:gd name="connsiteX19-1265" fmla="*/ 2352794 w 2458235"/>
                <a:gd name="connsiteY19-1266" fmla="*/ 614559 h 2458231"/>
                <a:gd name="connsiteX20-1267" fmla="*/ 2352793 w 2458235"/>
                <a:gd name="connsiteY20-1268" fmla="*/ 614560 h 2458231"/>
                <a:gd name="connsiteX21-1269" fmla="*/ 2260533 w 2458235"/>
                <a:gd name="connsiteY21-1270" fmla="*/ 727506 h 2458231"/>
                <a:gd name="connsiteX22-1271" fmla="*/ 2141911 w 2458235"/>
                <a:gd name="connsiteY22-1272" fmla="*/ 1123675 h 2458231"/>
                <a:gd name="connsiteX23-1273" fmla="*/ 2155059 w 2458235"/>
                <a:gd name="connsiteY23-1274" fmla="*/ 1260851 h 2458231"/>
                <a:gd name="connsiteX24-1275" fmla="*/ 2153059 w 2458235"/>
                <a:gd name="connsiteY24-1276" fmla="*/ 1260852 h 2458231"/>
                <a:gd name="connsiteX25-1277" fmla="*/ 2140232 w 2458235"/>
                <a:gd name="connsiteY25-1278" fmla="*/ 1171959 h 2458231"/>
                <a:gd name="connsiteX26-1279" fmla="*/ 2111735 w 2458235"/>
                <a:gd name="connsiteY26-1280" fmla="*/ 1058235 h 2458231"/>
                <a:gd name="connsiteX27-1281" fmla="*/ 2103574 w 2458235"/>
                <a:gd name="connsiteY27-1282" fmla="*/ 1036206 h 2458231"/>
                <a:gd name="connsiteX28-1283" fmla="*/ 2140230 w 2458235"/>
                <a:gd name="connsiteY28-1284" fmla="*/ 1171959 h 2458231"/>
                <a:gd name="connsiteX29-1285" fmla="*/ 2153057 w 2458235"/>
                <a:gd name="connsiteY29-1286" fmla="*/ 1260852 h 2458231"/>
                <a:gd name="connsiteX30-1287" fmla="*/ 2155058 w 2458235"/>
                <a:gd name="connsiteY30-1288" fmla="*/ 1274711 h 2458231"/>
                <a:gd name="connsiteX31-1289" fmla="*/ 1843674 w 2458235"/>
                <a:gd name="connsiteY31-1290" fmla="*/ 2141907 h 2458231"/>
                <a:gd name="connsiteX32-1291" fmla="*/ 316324 w 2458235"/>
                <a:gd name="connsiteY32-1292" fmla="*/ 2141907 h 2458231"/>
                <a:gd name="connsiteX33-1293" fmla="*/ 316324 w 2458235"/>
                <a:gd name="connsiteY33-1294" fmla="*/ 614557 h 2458231"/>
                <a:gd name="connsiteX0-1295" fmla="*/ 1461172 w 2458235"/>
                <a:gd name="connsiteY0-1296" fmla="*/ 369164 h 2458231"/>
                <a:gd name="connsiteX1-1297" fmla="*/ 1510686 w 2458235"/>
                <a:gd name="connsiteY1-1298" fmla="*/ 387508 h 2458231"/>
                <a:gd name="connsiteX2-1299" fmla="*/ 1461172 w 2458235"/>
                <a:gd name="connsiteY2-1300" fmla="*/ 369164 h 2458231"/>
                <a:gd name="connsiteX3-1301" fmla="*/ 316324 w 2458235"/>
                <a:gd name="connsiteY3-1302" fmla="*/ 614557 h 2458231"/>
                <a:gd name="connsiteX4-1303" fmla="*/ 1183521 w 2458235"/>
                <a:gd name="connsiteY4-1304" fmla="*/ 303173 h 2458231"/>
                <a:gd name="connsiteX5-1305" fmla="*/ 1189425 w 2458235"/>
                <a:gd name="connsiteY5-1306" fmla="*/ 304025 h 2458231"/>
                <a:gd name="connsiteX6-1307" fmla="*/ 1189427 w 2458235"/>
                <a:gd name="connsiteY6-1308" fmla="*/ 304027 h 2458231"/>
                <a:gd name="connsiteX7-1309" fmla="*/ 1286274 w 2458235"/>
                <a:gd name="connsiteY7-1310" fmla="*/ 318003 h 2458231"/>
                <a:gd name="connsiteX8-1311" fmla="*/ 1422013 w 2458235"/>
                <a:gd name="connsiteY8-1312" fmla="*/ 354656 h 2458231"/>
                <a:gd name="connsiteX9-1313" fmla="*/ 1399999 w 2458235"/>
                <a:gd name="connsiteY9-1314" fmla="*/ 346500 h 2458231"/>
                <a:gd name="connsiteX10-1315" fmla="*/ 1286276 w 2458235"/>
                <a:gd name="connsiteY10-1316" fmla="*/ 318003 h 2458231"/>
                <a:gd name="connsiteX11-1317" fmla="*/ 1189428 w 2458235"/>
                <a:gd name="connsiteY11-1318" fmla="*/ 304027 h 2458231"/>
                <a:gd name="connsiteX12-1319" fmla="*/ 1189428 w 2458235"/>
                <a:gd name="connsiteY12-1320" fmla="*/ 300886 h 2458231"/>
                <a:gd name="connsiteX13-1321" fmla="*/ 1197045 w 2458235"/>
                <a:gd name="connsiteY13-1322" fmla="*/ 303144 h 2458231"/>
                <a:gd name="connsiteX14-1323" fmla="*/ 1843677 w 2458235"/>
                <a:gd name="connsiteY14-1324" fmla="*/ 105441 h 2458231"/>
                <a:gd name="connsiteX15-1325" fmla="*/ 1843677 w 2458235"/>
                <a:gd name="connsiteY15-1326" fmla="*/ 105441 h 2458231"/>
                <a:gd name="connsiteX16-1327" fmla="*/ 1900151 w 2458235"/>
                <a:gd name="connsiteY16-1328" fmla="*/ 59311 h 2458231"/>
                <a:gd name="connsiteX17-1329" fmla="*/ 2352794 w 2458235"/>
                <a:gd name="connsiteY17-1330" fmla="*/ 105441 h 2458231"/>
                <a:gd name="connsiteX18-1331" fmla="*/ 2352794 w 2458235"/>
                <a:gd name="connsiteY18-1332" fmla="*/ 614559 h 2458231"/>
                <a:gd name="connsiteX19-1333" fmla="*/ 2352793 w 2458235"/>
                <a:gd name="connsiteY19-1334" fmla="*/ 614560 h 2458231"/>
                <a:gd name="connsiteX20-1335" fmla="*/ 2260533 w 2458235"/>
                <a:gd name="connsiteY20-1336" fmla="*/ 727506 h 2458231"/>
                <a:gd name="connsiteX21-1337" fmla="*/ 2141911 w 2458235"/>
                <a:gd name="connsiteY21-1338" fmla="*/ 1123675 h 2458231"/>
                <a:gd name="connsiteX22-1339" fmla="*/ 2155059 w 2458235"/>
                <a:gd name="connsiteY22-1340" fmla="*/ 1260851 h 2458231"/>
                <a:gd name="connsiteX23-1341" fmla="*/ 2153059 w 2458235"/>
                <a:gd name="connsiteY23-1342" fmla="*/ 1260852 h 2458231"/>
                <a:gd name="connsiteX24-1343" fmla="*/ 2140232 w 2458235"/>
                <a:gd name="connsiteY24-1344" fmla="*/ 1171959 h 2458231"/>
                <a:gd name="connsiteX25-1345" fmla="*/ 2111735 w 2458235"/>
                <a:gd name="connsiteY25-1346" fmla="*/ 1058235 h 2458231"/>
                <a:gd name="connsiteX26-1347" fmla="*/ 2103574 w 2458235"/>
                <a:gd name="connsiteY26-1348" fmla="*/ 1036206 h 2458231"/>
                <a:gd name="connsiteX27-1349" fmla="*/ 2140230 w 2458235"/>
                <a:gd name="connsiteY27-1350" fmla="*/ 1171959 h 2458231"/>
                <a:gd name="connsiteX28-1351" fmla="*/ 2153057 w 2458235"/>
                <a:gd name="connsiteY28-1352" fmla="*/ 1260852 h 2458231"/>
                <a:gd name="connsiteX29-1353" fmla="*/ 2155058 w 2458235"/>
                <a:gd name="connsiteY29-1354" fmla="*/ 1274711 h 2458231"/>
                <a:gd name="connsiteX30-1355" fmla="*/ 1843674 w 2458235"/>
                <a:gd name="connsiteY30-1356" fmla="*/ 2141907 h 2458231"/>
                <a:gd name="connsiteX31-1357" fmla="*/ 316324 w 2458235"/>
                <a:gd name="connsiteY31-1358" fmla="*/ 2141907 h 2458231"/>
                <a:gd name="connsiteX32-1359" fmla="*/ 316324 w 2458235"/>
                <a:gd name="connsiteY32-1360" fmla="*/ 614557 h 2458231"/>
                <a:gd name="connsiteX0-1361" fmla="*/ 316324 w 2458235"/>
                <a:gd name="connsiteY0-1362" fmla="*/ 614557 h 2458231"/>
                <a:gd name="connsiteX1-1363" fmla="*/ 1183521 w 2458235"/>
                <a:gd name="connsiteY1-1364" fmla="*/ 303173 h 2458231"/>
                <a:gd name="connsiteX2-1365" fmla="*/ 1189425 w 2458235"/>
                <a:gd name="connsiteY2-1366" fmla="*/ 304025 h 2458231"/>
                <a:gd name="connsiteX3-1367" fmla="*/ 1189427 w 2458235"/>
                <a:gd name="connsiteY3-1368" fmla="*/ 304027 h 2458231"/>
                <a:gd name="connsiteX4-1369" fmla="*/ 1286274 w 2458235"/>
                <a:gd name="connsiteY4-1370" fmla="*/ 318003 h 2458231"/>
                <a:gd name="connsiteX5-1371" fmla="*/ 1422013 w 2458235"/>
                <a:gd name="connsiteY5-1372" fmla="*/ 354656 h 2458231"/>
                <a:gd name="connsiteX6-1373" fmla="*/ 1399999 w 2458235"/>
                <a:gd name="connsiteY6-1374" fmla="*/ 346500 h 2458231"/>
                <a:gd name="connsiteX7-1375" fmla="*/ 1286276 w 2458235"/>
                <a:gd name="connsiteY7-1376" fmla="*/ 318003 h 2458231"/>
                <a:gd name="connsiteX8-1377" fmla="*/ 1189428 w 2458235"/>
                <a:gd name="connsiteY8-1378" fmla="*/ 304027 h 2458231"/>
                <a:gd name="connsiteX9-1379" fmla="*/ 1189428 w 2458235"/>
                <a:gd name="connsiteY9-1380" fmla="*/ 300886 h 2458231"/>
                <a:gd name="connsiteX10-1381" fmla="*/ 1197045 w 2458235"/>
                <a:gd name="connsiteY10-1382" fmla="*/ 303144 h 2458231"/>
                <a:gd name="connsiteX11-1383" fmla="*/ 1843677 w 2458235"/>
                <a:gd name="connsiteY11-1384" fmla="*/ 105441 h 2458231"/>
                <a:gd name="connsiteX12-1385" fmla="*/ 1843677 w 2458235"/>
                <a:gd name="connsiteY12-1386" fmla="*/ 105441 h 2458231"/>
                <a:gd name="connsiteX13-1387" fmla="*/ 1900151 w 2458235"/>
                <a:gd name="connsiteY13-1388" fmla="*/ 59311 h 2458231"/>
                <a:gd name="connsiteX14-1389" fmla="*/ 2352794 w 2458235"/>
                <a:gd name="connsiteY14-1390" fmla="*/ 105441 h 2458231"/>
                <a:gd name="connsiteX15-1391" fmla="*/ 2352794 w 2458235"/>
                <a:gd name="connsiteY15-1392" fmla="*/ 614559 h 2458231"/>
                <a:gd name="connsiteX16-1393" fmla="*/ 2352793 w 2458235"/>
                <a:gd name="connsiteY16-1394" fmla="*/ 614560 h 2458231"/>
                <a:gd name="connsiteX17-1395" fmla="*/ 2260533 w 2458235"/>
                <a:gd name="connsiteY17-1396" fmla="*/ 727506 h 2458231"/>
                <a:gd name="connsiteX18-1397" fmla="*/ 2141911 w 2458235"/>
                <a:gd name="connsiteY18-1398" fmla="*/ 1123675 h 2458231"/>
                <a:gd name="connsiteX19-1399" fmla="*/ 2155059 w 2458235"/>
                <a:gd name="connsiteY19-1400" fmla="*/ 1260851 h 2458231"/>
                <a:gd name="connsiteX20-1401" fmla="*/ 2153059 w 2458235"/>
                <a:gd name="connsiteY20-1402" fmla="*/ 1260852 h 2458231"/>
                <a:gd name="connsiteX21-1403" fmla="*/ 2140232 w 2458235"/>
                <a:gd name="connsiteY21-1404" fmla="*/ 1171959 h 2458231"/>
                <a:gd name="connsiteX22-1405" fmla="*/ 2111735 w 2458235"/>
                <a:gd name="connsiteY22-1406" fmla="*/ 1058235 h 2458231"/>
                <a:gd name="connsiteX23-1407" fmla="*/ 2103574 w 2458235"/>
                <a:gd name="connsiteY23-1408" fmla="*/ 1036206 h 2458231"/>
                <a:gd name="connsiteX24-1409" fmla="*/ 2140230 w 2458235"/>
                <a:gd name="connsiteY24-1410" fmla="*/ 1171959 h 2458231"/>
                <a:gd name="connsiteX25-1411" fmla="*/ 2153057 w 2458235"/>
                <a:gd name="connsiteY25-1412" fmla="*/ 1260852 h 2458231"/>
                <a:gd name="connsiteX26-1413" fmla="*/ 2155058 w 2458235"/>
                <a:gd name="connsiteY26-1414" fmla="*/ 1274711 h 2458231"/>
                <a:gd name="connsiteX27-1415" fmla="*/ 1843674 w 2458235"/>
                <a:gd name="connsiteY27-1416" fmla="*/ 2141907 h 2458231"/>
                <a:gd name="connsiteX28-1417" fmla="*/ 316324 w 2458235"/>
                <a:gd name="connsiteY28-1418" fmla="*/ 2141907 h 2458231"/>
                <a:gd name="connsiteX29-1419" fmla="*/ 316324 w 2458235"/>
                <a:gd name="connsiteY29-1420" fmla="*/ 614557 h 2458231"/>
                <a:gd name="connsiteX0-1421" fmla="*/ 316324 w 2458235"/>
                <a:gd name="connsiteY0-1422" fmla="*/ 614557 h 2458231"/>
                <a:gd name="connsiteX1-1423" fmla="*/ 1183521 w 2458235"/>
                <a:gd name="connsiteY1-1424" fmla="*/ 303173 h 2458231"/>
                <a:gd name="connsiteX2-1425" fmla="*/ 1189425 w 2458235"/>
                <a:gd name="connsiteY2-1426" fmla="*/ 304025 h 2458231"/>
                <a:gd name="connsiteX3-1427" fmla="*/ 1189427 w 2458235"/>
                <a:gd name="connsiteY3-1428" fmla="*/ 304027 h 2458231"/>
                <a:gd name="connsiteX4-1429" fmla="*/ 1286274 w 2458235"/>
                <a:gd name="connsiteY4-1430" fmla="*/ 318003 h 2458231"/>
                <a:gd name="connsiteX5-1431" fmla="*/ 1399999 w 2458235"/>
                <a:gd name="connsiteY5-1432" fmla="*/ 346500 h 2458231"/>
                <a:gd name="connsiteX6-1433" fmla="*/ 1286276 w 2458235"/>
                <a:gd name="connsiteY6-1434" fmla="*/ 318003 h 2458231"/>
                <a:gd name="connsiteX7-1435" fmla="*/ 1189428 w 2458235"/>
                <a:gd name="connsiteY7-1436" fmla="*/ 304027 h 2458231"/>
                <a:gd name="connsiteX8-1437" fmla="*/ 1189428 w 2458235"/>
                <a:gd name="connsiteY8-1438" fmla="*/ 300886 h 2458231"/>
                <a:gd name="connsiteX9-1439" fmla="*/ 1197045 w 2458235"/>
                <a:gd name="connsiteY9-1440" fmla="*/ 303144 h 2458231"/>
                <a:gd name="connsiteX10-1441" fmla="*/ 1843677 w 2458235"/>
                <a:gd name="connsiteY10-1442" fmla="*/ 105441 h 2458231"/>
                <a:gd name="connsiteX11-1443" fmla="*/ 1843677 w 2458235"/>
                <a:gd name="connsiteY11-1444" fmla="*/ 105441 h 2458231"/>
                <a:gd name="connsiteX12-1445" fmla="*/ 1900151 w 2458235"/>
                <a:gd name="connsiteY12-1446" fmla="*/ 59311 h 2458231"/>
                <a:gd name="connsiteX13-1447" fmla="*/ 2352794 w 2458235"/>
                <a:gd name="connsiteY13-1448" fmla="*/ 105441 h 2458231"/>
                <a:gd name="connsiteX14-1449" fmla="*/ 2352794 w 2458235"/>
                <a:gd name="connsiteY14-1450" fmla="*/ 614559 h 2458231"/>
                <a:gd name="connsiteX15-1451" fmla="*/ 2352793 w 2458235"/>
                <a:gd name="connsiteY15-1452" fmla="*/ 614560 h 2458231"/>
                <a:gd name="connsiteX16-1453" fmla="*/ 2260533 w 2458235"/>
                <a:gd name="connsiteY16-1454" fmla="*/ 727506 h 2458231"/>
                <a:gd name="connsiteX17-1455" fmla="*/ 2141911 w 2458235"/>
                <a:gd name="connsiteY17-1456" fmla="*/ 1123675 h 2458231"/>
                <a:gd name="connsiteX18-1457" fmla="*/ 2155059 w 2458235"/>
                <a:gd name="connsiteY18-1458" fmla="*/ 1260851 h 2458231"/>
                <a:gd name="connsiteX19-1459" fmla="*/ 2153059 w 2458235"/>
                <a:gd name="connsiteY19-1460" fmla="*/ 1260852 h 2458231"/>
                <a:gd name="connsiteX20-1461" fmla="*/ 2140232 w 2458235"/>
                <a:gd name="connsiteY20-1462" fmla="*/ 1171959 h 2458231"/>
                <a:gd name="connsiteX21-1463" fmla="*/ 2111735 w 2458235"/>
                <a:gd name="connsiteY21-1464" fmla="*/ 1058235 h 2458231"/>
                <a:gd name="connsiteX22-1465" fmla="*/ 2103574 w 2458235"/>
                <a:gd name="connsiteY22-1466" fmla="*/ 1036206 h 2458231"/>
                <a:gd name="connsiteX23-1467" fmla="*/ 2140230 w 2458235"/>
                <a:gd name="connsiteY23-1468" fmla="*/ 1171959 h 2458231"/>
                <a:gd name="connsiteX24-1469" fmla="*/ 2153057 w 2458235"/>
                <a:gd name="connsiteY24-1470" fmla="*/ 1260852 h 2458231"/>
                <a:gd name="connsiteX25-1471" fmla="*/ 2155058 w 2458235"/>
                <a:gd name="connsiteY25-1472" fmla="*/ 1274711 h 2458231"/>
                <a:gd name="connsiteX26-1473" fmla="*/ 1843674 w 2458235"/>
                <a:gd name="connsiteY26-1474" fmla="*/ 2141907 h 2458231"/>
                <a:gd name="connsiteX27-1475" fmla="*/ 316324 w 2458235"/>
                <a:gd name="connsiteY27-1476" fmla="*/ 2141907 h 2458231"/>
                <a:gd name="connsiteX28-1477" fmla="*/ 316324 w 2458235"/>
                <a:gd name="connsiteY28-1478" fmla="*/ 614557 h 2458231"/>
                <a:gd name="connsiteX0-1479" fmla="*/ 316324 w 2458235"/>
                <a:gd name="connsiteY0-1480" fmla="*/ 614557 h 2458231"/>
                <a:gd name="connsiteX1-1481" fmla="*/ 1183521 w 2458235"/>
                <a:gd name="connsiteY1-1482" fmla="*/ 303173 h 2458231"/>
                <a:gd name="connsiteX2-1483" fmla="*/ 1189425 w 2458235"/>
                <a:gd name="connsiteY2-1484" fmla="*/ 304025 h 2458231"/>
                <a:gd name="connsiteX3-1485" fmla="*/ 1189427 w 2458235"/>
                <a:gd name="connsiteY3-1486" fmla="*/ 304027 h 2458231"/>
                <a:gd name="connsiteX4-1487" fmla="*/ 1286274 w 2458235"/>
                <a:gd name="connsiteY4-1488" fmla="*/ 318003 h 2458231"/>
                <a:gd name="connsiteX5-1489" fmla="*/ 1286276 w 2458235"/>
                <a:gd name="connsiteY5-1490" fmla="*/ 318003 h 2458231"/>
                <a:gd name="connsiteX6-1491" fmla="*/ 1189428 w 2458235"/>
                <a:gd name="connsiteY6-1492" fmla="*/ 304027 h 2458231"/>
                <a:gd name="connsiteX7-1493" fmla="*/ 1189428 w 2458235"/>
                <a:gd name="connsiteY7-1494" fmla="*/ 300886 h 2458231"/>
                <a:gd name="connsiteX8-1495" fmla="*/ 1197045 w 2458235"/>
                <a:gd name="connsiteY8-1496" fmla="*/ 303144 h 2458231"/>
                <a:gd name="connsiteX9-1497" fmla="*/ 1843677 w 2458235"/>
                <a:gd name="connsiteY9-1498" fmla="*/ 105441 h 2458231"/>
                <a:gd name="connsiteX10-1499" fmla="*/ 1843677 w 2458235"/>
                <a:gd name="connsiteY10-1500" fmla="*/ 105441 h 2458231"/>
                <a:gd name="connsiteX11-1501" fmla="*/ 1900151 w 2458235"/>
                <a:gd name="connsiteY11-1502" fmla="*/ 59311 h 2458231"/>
                <a:gd name="connsiteX12-1503" fmla="*/ 2352794 w 2458235"/>
                <a:gd name="connsiteY12-1504" fmla="*/ 105441 h 2458231"/>
                <a:gd name="connsiteX13-1505" fmla="*/ 2352794 w 2458235"/>
                <a:gd name="connsiteY13-1506" fmla="*/ 614559 h 2458231"/>
                <a:gd name="connsiteX14-1507" fmla="*/ 2352793 w 2458235"/>
                <a:gd name="connsiteY14-1508" fmla="*/ 614560 h 2458231"/>
                <a:gd name="connsiteX15-1509" fmla="*/ 2260533 w 2458235"/>
                <a:gd name="connsiteY15-1510" fmla="*/ 727506 h 2458231"/>
                <a:gd name="connsiteX16-1511" fmla="*/ 2141911 w 2458235"/>
                <a:gd name="connsiteY16-1512" fmla="*/ 1123675 h 2458231"/>
                <a:gd name="connsiteX17-1513" fmla="*/ 2155059 w 2458235"/>
                <a:gd name="connsiteY17-1514" fmla="*/ 1260851 h 2458231"/>
                <a:gd name="connsiteX18-1515" fmla="*/ 2153059 w 2458235"/>
                <a:gd name="connsiteY18-1516" fmla="*/ 1260852 h 2458231"/>
                <a:gd name="connsiteX19-1517" fmla="*/ 2140232 w 2458235"/>
                <a:gd name="connsiteY19-1518" fmla="*/ 1171959 h 2458231"/>
                <a:gd name="connsiteX20-1519" fmla="*/ 2111735 w 2458235"/>
                <a:gd name="connsiteY20-1520" fmla="*/ 1058235 h 2458231"/>
                <a:gd name="connsiteX21-1521" fmla="*/ 2103574 w 2458235"/>
                <a:gd name="connsiteY21-1522" fmla="*/ 1036206 h 2458231"/>
                <a:gd name="connsiteX22-1523" fmla="*/ 2140230 w 2458235"/>
                <a:gd name="connsiteY22-1524" fmla="*/ 1171959 h 2458231"/>
                <a:gd name="connsiteX23-1525" fmla="*/ 2153057 w 2458235"/>
                <a:gd name="connsiteY23-1526" fmla="*/ 1260852 h 2458231"/>
                <a:gd name="connsiteX24-1527" fmla="*/ 2155058 w 2458235"/>
                <a:gd name="connsiteY24-1528" fmla="*/ 1274711 h 2458231"/>
                <a:gd name="connsiteX25-1529" fmla="*/ 1843674 w 2458235"/>
                <a:gd name="connsiteY25-1530" fmla="*/ 2141907 h 2458231"/>
                <a:gd name="connsiteX26-1531" fmla="*/ 316324 w 2458235"/>
                <a:gd name="connsiteY26-1532" fmla="*/ 2141907 h 2458231"/>
                <a:gd name="connsiteX27-1533" fmla="*/ 316324 w 2458235"/>
                <a:gd name="connsiteY27-1534" fmla="*/ 614557 h 2458231"/>
                <a:gd name="connsiteX0-1535" fmla="*/ 316324 w 2458235"/>
                <a:gd name="connsiteY0-1536" fmla="*/ 614557 h 2458231"/>
                <a:gd name="connsiteX1-1537" fmla="*/ 1183521 w 2458235"/>
                <a:gd name="connsiteY1-1538" fmla="*/ 303173 h 2458231"/>
                <a:gd name="connsiteX2-1539" fmla="*/ 1189425 w 2458235"/>
                <a:gd name="connsiteY2-1540" fmla="*/ 304025 h 2458231"/>
                <a:gd name="connsiteX3-1541" fmla="*/ 1189427 w 2458235"/>
                <a:gd name="connsiteY3-1542" fmla="*/ 304027 h 2458231"/>
                <a:gd name="connsiteX4-1543" fmla="*/ 1286274 w 2458235"/>
                <a:gd name="connsiteY4-1544" fmla="*/ 318003 h 2458231"/>
                <a:gd name="connsiteX5-1545" fmla="*/ 1286276 w 2458235"/>
                <a:gd name="connsiteY5-1546" fmla="*/ 318003 h 2458231"/>
                <a:gd name="connsiteX6-1547" fmla="*/ 1189428 w 2458235"/>
                <a:gd name="connsiteY6-1548" fmla="*/ 304027 h 2458231"/>
                <a:gd name="connsiteX7-1549" fmla="*/ 1189428 w 2458235"/>
                <a:gd name="connsiteY7-1550" fmla="*/ 300886 h 2458231"/>
                <a:gd name="connsiteX8-1551" fmla="*/ 1197045 w 2458235"/>
                <a:gd name="connsiteY8-1552" fmla="*/ 303144 h 2458231"/>
                <a:gd name="connsiteX9-1553" fmla="*/ 1843677 w 2458235"/>
                <a:gd name="connsiteY9-1554" fmla="*/ 105441 h 2458231"/>
                <a:gd name="connsiteX10-1555" fmla="*/ 1843677 w 2458235"/>
                <a:gd name="connsiteY10-1556" fmla="*/ 105441 h 2458231"/>
                <a:gd name="connsiteX11-1557" fmla="*/ 1900151 w 2458235"/>
                <a:gd name="connsiteY11-1558" fmla="*/ 59311 h 2458231"/>
                <a:gd name="connsiteX12-1559" fmla="*/ 2352794 w 2458235"/>
                <a:gd name="connsiteY12-1560" fmla="*/ 105441 h 2458231"/>
                <a:gd name="connsiteX13-1561" fmla="*/ 2352794 w 2458235"/>
                <a:gd name="connsiteY13-1562" fmla="*/ 614559 h 2458231"/>
                <a:gd name="connsiteX14-1563" fmla="*/ 2352793 w 2458235"/>
                <a:gd name="connsiteY14-1564" fmla="*/ 614560 h 2458231"/>
                <a:gd name="connsiteX15-1565" fmla="*/ 2260533 w 2458235"/>
                <a:gd name="connsiteY15-1566" fmla="*/ 727506 h 2458231"/>
                <a:gd name="connsiteX16-1567" fmla="*/ 2141911 w 2458235"/>
                <a:gd name="connsiteY16-1568" fmla="*/ 1123675 h 2458231"/>
                <a:gd name="connsiteX17-1569" fmla="*/ 2155059 w 2458235"/>
                <a:gd name="connsiteY17-1570" fmla="*/ 1260851 h 2458231"/>
                <a:gd name="connsiteX18-1571" fmla="*/ 2153059 w 2458235"/>
                <a:gd name="connsiteY18-1572" fmla="*/ 1260852 h 2458231"/>
                <a:gd name="connsiteX19-1573" fmla="*/ 2140232 w 2458235"/>
                <a:gd name="connsiteY19-1574" fmla="*/ 1171959 h 2458231"/>
                <a:gd name="connsiteX20-1575" fmla="*/ 2111735 w 2458235"/>
                <a:gd name="connsiteY20-1576" fmla="*/ 1058235 h 2458231"/>
                <a:gd name="connsiteX21-1577" fmla="*/ 2140230 w 2458235"/>
                <a:gd name="connsiteY21-1578" fmla="*/ 1171959 h 2458231"/>
                <a:gd name="connsiteX22-1579" fmla="*/ 2153057 w 2458235"/>
                <a:gd name="connsiteY22-1580" fmla="*/ 1260852 h 2458231"/>
                <a:gd name="connsiteX23-1581" fmla="*/ 2155058 w 2458235"/>
                <a:gd name="connsiteY23-1582" fmla="*/ 1274711 h 2458231"/>
                <a:gd name="connsiteX24-1583" fmla="*/ 1843674 w 2458235"/>
                <a:gd name="connsiteY24-1584" fmla="*/ 2141907 h 2458231"/>
                <a:gd name="connsiteX25-1585" fmla="*/ 316324 w 2458235"/>
                <a:gd name="connsiteY25-1586" fmla="*/ 2141907 h 2458231"/>
                <a:gd name="connsiteX26-1587" fmla="*/ 316324 w 2458235"/>
                <a:gd name="connsiteY26-1588" fmla="*/ 614557 h 2458231"/>
                <a:gd name="connsiteX0-1589" fmla="*/ 316324 w 2458235"/>
                <a:gd name="connsiteY0-1590" fmla="*/ 614557 h 2458231"/>
                <a:gd name="connsiteX1-1591" fmla="*/ 1183521 w 2458235"/>
                <a:gd name="connsiteY1-1592" fmla="*/ 303173 h 2458231"/>
                <a:gd name="connsiteX2-1593" fmla="*/ 1189425 w 2458235"/>
                <a:gd name="connsiteY2-1594" fmla="*/ 304025 h 2458231"/>
                <a:gd name="connsiteX3-1595" fmla="*/ 1189427 w 2458235"/>
                <a:gd name="connsiteY3-1596" fmla="*/ 304027 h 2458231"/>
                <a:gd name="connsiteX4-1597" fmla="*/ 1286274 w 2458235"/>
                <a:gd name="connsiteY4-1598" fmla="*/ 318003 h 2458231"/>
                <a:gd name="connsiteX5-1599" fmla="*/ 1286276 w 2458235"/>
                <a:gd name="connsiteY5-1600" fmla="*/ 318003 h 2458231"/>
                <a:gd name="connsiteX6-1601" fmla="*/ 1189428 w 2458235"/>
                <a:gd name="connsiteY6-1602" fmla="*/ 304027 h 2458231"/>
                <a:gd name="connsiteX7-1603" fmla="*/ 1189428 w 2458235"/>
                <a:gd name="connsiteY7-1604" fmla="*/ 300886 h 2458231"/>
                <a:gd name="connsiteX8-1605" fmla="*/ 1197045 w 2458235"/>
                <a:gd name="connsiteY8-1606" fmla="*/ 303144 h 2458231"/>
                <a:gd name="connsiteX9-1607" fmla="*/ 1843677 w 2458235"/>
                <a:gd name="connsiteY9-1608" fmla="*/ 105441 h 2458231"/>
                <a:gd name="connsiteX10-1609" fmla="*/ 1843677 w 2458235"/>
                <a:gd name="connsiteY10-1610" fmla="*/ 105441 h 2458231"/>
                <a:gd name="connsiteX11-1611" fmla="*/ 1900151 w 2458235"/>
                <a:gd name="connsiteY11-1612" fmla="*/ 59311 h 2458231"/>
                <a:gd name="connsiteX12-1613" fmla="*/ 2352794 w 2458235"/>
                <a:gd name="connsiteY12-1614" fmla="*/ 105441 h 2458231"/>
                <a:gd name="connsiteX13-1615" fmla="*/ 2352794 w 2458235"/>
                <a:gd name="connsiteY13-1616" fmla="*/ 614559 h 2458231"/>
                <a:gd name="connsiteX14-1617" fmla="*/ 2352793 w 2458235"/>
                <a:gd name="connsiteY14-1618" fmla="*/ 614560 h 2458231"/>
                <a:gd name="connsiteX15-1619" fmla="*/ 2260533 w 2458235"/>
                <a:gd name="connsiteY15-1620" fmla="*/ 727506 h 2458231"/>
                <a:gd name="connsiteX16-1621" fmla="*/ 2141911 w 2458235"/>
                <a:gd name="connsiteY16-1622" fmla="*/ 1123675 h 2458231"/>
                <a:gd name="connsiteX17-1623" fmla="*/ 2155059 w 2458235"/>
                <a:gd name="connsiteY17-1624" fmla="*/ 1260851 h 2458231"/>
                <a:gd name="connsiteX18-1625" fmla="*/ 2153059 w 2458235"/>
                <a:gd name="connsiteY18-1626" fmla="*/ 1260852 h 2458231"/>
                <a:gd name="connsiteX19-1627" fmla="*/ 2140232 w 2458235"/>
                <a:gd name="connsiteY19-1628" fmla="*/ 1171959 h 2458231"/>
                <a:gd name="connsiteX20-1629" fmla="*/ 2140230 w 2458235"/>
                <a:gd name="connsiteY20-1630" fmla="*/ 1171959 h 2458231"/>
                <a:gd name="connsiteX21-1631" fmla="*/ 2153057 w 2458235"/>
                <a:gd name="connsiteY21-1632" fmla="*/ 1260852 h 2458231"/>
                <a:gd name="connsiteX22-1633" fmla="*/ 2155058 w 2458235"/>
                <a:gd name="connsiteY22-1634" fmla="*/ 1274711 h 2458231"/>
                <a:gd name="connsiteX23-1635" fmla="*/ 1843674 w 2458235"/>
                <a:gd name="connsiteY23-1636" fmla="*/ 2141907 h 2458231"/>
                <a:gd name="connsiteX24-1637" fmla="*/ 316324 w 2458235"/>
                <a:gd name="connsiteY24-1638" fmla="*/ 2141907 h 2458231"/>
                <a:gd name="connsiteX25-1639" fmla="*/ 316324 w 2458235"/>
                <a:gd name="connsiteY25-1640" fmla="*/ 614557 h 2458231"/>
                <a:gd name="connsiteX0-1641" fmla="*/ 316324 w 2458235"/>
                <a:gd name="connsiteY0-1642" fmla="*/ 614557 h 2458231"/>
                <a:gd name="connsiteX1-1643" fmla="*/ 1183521 w 2458235"/>
                <a:gd name="connsiteY1-1644" fmla="*/ 303173 h 2458231"/>
                <a:gd name="connsiteX2-1645" fmla="*/ 1189425 w 2458235"/>
                <a:gd name="connsiteY2-1646" fmla="*/ 304025 h 2458231"/>
                <a:gd name="connsiteX3-1647" fmla="*/ 1189427 w 2458235"/>
                <a:gd name="connsiteY3-1648" fmla="*/ 304027 h 2458231"/>
                <a:gd name="connsiteX4-1649" fmla="*/ 1286274 w 2458235"/>
                <a:gd name="connsiteY4-1650" fmla="*/ 318003 h 2458231"/>
                <a:gd name="connsiteX5-1651" fmla="*/ 1286276 w 2458235"/>
                <a:gd name="connsiteY5-1652" fmla="*/ 318003 h 2458231"/>
                <a:gd name="connsiteX6-1653" fmla="*/ 1189428 w 2458235"/>
                <a:gd name="connsiteY6-1654" fmla="*/ 304027 h 2458231"/>
                <a:gd name="connsiteX7-1655" fmla="*/ 1189428 w 2458235"/>
                <a:gd name="connsiteY7-1656" fmla="*/ 300886 h 2458231"/>
                <a:gd name="connsiteX8-1657" fmla="*/ 1197045 w 2458235"/>
                <a:gd name="connsiteY8-1658" fmla="*/ 303144 h 2458231"/>
                <a:gd name="connsiteX9-1659" fmla="*/ 1843677 w 2458235"/>
                <a:gd name="connsiteY9-1660" fmla="*/ 105441 h 2458231"/>
                <a:gd name="connsiteX10-1661" fmla="*/ 1843677 w 2458235"/>
                <a:gd name="connsiteY10-1662" fmla="*/ 105441 h 2458231"/>
                <a:gd name="connsiteX11-1663" fmla="*/ 1900151 w 2458235"/>
                <a:gd name="connsiteY11-1664" fmla="*/ 59311 h 2458231"/>
                <a:gd name="connsiteX12-1665" fmla="*/ 2352794 w 2458235"/>
                <a:gd name="connsiteY12-1666" fmla="*/ 105441 h 2458231"/>
                <a:gd name="connsiteX13-1667" fmla="*/ 2352794 w 2458235"/>
                <a:gd name="connsiteY13-1668" fmla="*/ 614559 h 2458231"/>
                <a:gd name="connsiteX14-1669" fmla="*/ 2352793 w 2458235"/>
                <a:gd name="connsiteY14-1670" fmla="*/ 614560 h 2458231"/>
                <a:gd name="connsiteX15-1671" fmla="*/ 2260533 w 2458235"/>
                <a:gd name="connsiteY15-1672" fmla="*/ 727506 h 2458231"/>
                <a:gd name="connsiteX16-1673" fmla="*/ 2141911 w 2458235"/>
                <a:gd name="connsiteY16-1674" fmla="*/ 1123675 h 2458231"/>
                <a:gd name="connsiteX17-1675" fmla="*/ 2155059 w 2458235"/>
                <a:gd name="connsiteY17-1676" fmla="*/ 1260851 h 2458231"/>
                <a:gd name="connsiteX18-1677" fmla="*/ 2153059 w 2458235"/>
                <a:gd name="connsiteY18-1678" fmla="*/ 1260852 h 2458231"/>
                <a:gd name="connsiteX19-1679" fmla="*/ 2140232 w 2458235"/>
                <a:gd name="connsiteY19-1680" fmla="*/ 1171959 h 2458231"/>
                <a:gd name="connsiteX20-1681" fmla="*/ 2153057 w 2458235"/>
                <a:gd name="connsiteY20-1682" fmla="*/ 1260852 h 2458231"/>
                <a:gd name="connsiteX21-1683" fmla="*/ 2155058 w 2458235"/>
                <a:gd name="connsiteY21-1684" fmla="*/ 1274711 h 2458231"/>
                <a:gd name="connsiteX22-1685" fmla="*/ 1843674 w 2458235"/>
                <a:gd name="connsiteY22-1686" fmla="*/ 2141907 h 2458231"/>
                <a:gd name="connsiteX23-1687" fmla="*/ 316324 w 2458235"/>
                <a:gd name="connsiteY23-1688" fmla="*/ 2141907 h 2458231"/>
                <a:gd name="connsiteX24-1689" fmla="*/ 316324 w 2458235"/>
                <a:gd name="connsiteY24-1690" fmla="*/ 614557 h 2458231"/>
                <a:gd name="connsiteX0-1691" fmla="*/ 316324 w 2458235"/>
                <a:gd name="connsiteY0-1692" fmla="*/ 614557 h 2458231"/>
                <a:gd name="connsiteX1-1693" fmla="*/ 1183521 w 2458235"/>
                <a:gd name="connsiteY1-1694" fmla="*/ 303173 h 2458231"/>
                <a:gd name="connsiteX2-1695" fmla="*/ 1189425 w 2458235"/>
                <a:gd name="connsiteY2-1696" fmla="*/ 304025 h 2458231"/>
                <a:gd name="connsiteX3-1697" fmla="*/ 1189427 w 2458235"/>
                <a:gd name="connsiteY3-1698" fmla="*/ 304027 h 2458231"/>
                <a:gd name="connsiteX4-1699" fmla="*/ 1286274 w 2458235"/>
                <a:gd name="connsiteY4-1700" fmla="*/ 318003 h 2458231"/>
                <a:gd name="connsiteX5-1701" fmla="*/ 1286276 w 2458235"/>
                <a:gd name="connsiteY5-1702" fmla="*/ 318003 h 2458231"/>
                <a:gd name="connsiteX6-1703" fmla="*/ 1189428 w 2458235"/>
                <a:gd name="connsiteY6-1704" fmla="*/ 304027 h 2458231"/>
                <a:gd name="connsiteX7-1705" fmla="*/ 1189428 w 2458235"/>
                <a:gd name="connsiteY7-1706" fmla="*/ 300886 h 2458231"/>
                <a:gd name="connsiteX8-1707" fmla="*/ 1197045 w 2458235"/>
                <a:gd name="connsiteY8-1708" fmla="*/ 303144 h 2458231"/>
                <a:gd name="connsiteX9-1709" fmla="*/ 1843677 w 2458235"/>
                <a:gd name="connsiteY9-1710" fmla="*/ 105441 h 2458231"/>
                <a:gd name="connsiteX10-1711" fmla="*/ 1843677 w 2458235"/>
                <a:gd name="connsiteY10-1712" fmla="*/ 105441 h 2458231"/>
                <a:gd name="connsiteX11-1713" fmla="*/ 1900151 w 2458235"/>
                <a:gd name="connsiteY11-1714" fmla="*/ 59311 h 2458231"/>
                <a:gd name="connsiteX12-1715" fmla="*/ 2352794 w 2458235"/>
                <a:gd name="connsiteY12-1716" fmla="*/ 105441 h 2458231"/>
                <a:gd name="connsiteX13-1717" fmla="*/ 2352794 w 2458235"/>
                <a:gd name="connsiteY13-1718" fmla="*/ 614559 h 2458231"/>
                <a:gd name="connsiteX14-1719" fmla="*/ 2352793 w 2458235"/>
                <a:gd name="connsiteY14-1720" fmla="*/ 614560 h 2458231"/>
                <a:gd name="connsiteX15-1721" fmla="*/ 2260533 w 2458235"/>
                <a:gd name="connsiteY15-1722" fmla="*/ 727506 h 2458231"/>
                <a:gd name="connsiteX16-1723" fmla="*/ 2141911 w 2458235"/>
                <a:gd name="connsiteY16-1724" fmla="*/ 1123675 h 2458231"/>
                <a:gd name="connsiteX17-1725" fmla="*/ 2155059 w 2458235"/>
                <a:gd name="connsiteY17-1726" fmla="*/ 1260851 h 2458231"/>
                <a:gd name="connsiteX18-1727" fmla="*/ 2153059 w 2458235"/>
                <a:gd name="connsiteY18-1728" fmla="*/ 1260852 h 2458231"/>
                <a:gd name="connsiteX19-1729" fmla="*/ 2153057 w 2458235"/>
                <a:gd name="connsiteY19-1730" fmla="*/ 1260852 h 2458231"/>
                <a:gd name="connsiteX20-1731" fmla="*/ 2155058 w 2458235"/>
                <a:gd name="connsiteY20-1732" fmla="*/ 1274711 h 2458231"/>
                <a:gd name="connsiteX21-1733" fmla="*/ 1843674 w 2458235"/>
                <a:gd name="connsiteY21-1734" fmla="*/ 2141907 h 2458231"/>
                <a:gd name="connsiteX22-1735" fmla="*/ 316324 w 2458235"/>
                <a:gd name="connsiteY22-1736" fmla="*/ 2141907 h 2458231"/>
                <a:gd name="connsiteX23-1737" fmla="*/ 316324 w 2458235"/>
                <a:gd name="connsiteY23-1738" fmla="*/ 614557 h 2458231"/>
                <a:gd name="connsiteX0-1739" fmla="*/ 316324 w 2458235"/>
                <a:gd name="connsiteY0-1740" fmla="*/ 614557 h 2458231"/>
                <a:gd name="connsiteX1-1741" fmla="*/ 1183521 w 2458235"/>
                <a:gd name="connsiteY1-1742" fmla="*/ 303173 h 2458231"/>
                <a:gd name="connsiteX2-1743" fmla="*/ 1189425 w 2458235"/>
                <a:gd name="connsiteY2-1744" fmla="*/ 304025 h 2458231"/>
                <a:gd name="connsiteX3-1745" fmla="*/ 1189427 w 2458235"/>
                <a:gd name="connsiteY3-1746" fmla="*/ 304027 h 2458231"/>
                <a:gd name="connsiteX4-1747" fmla="*/ 1286274 w 2458235"/>
                <a:gd name="connsiteY4-1748" fmla="*/ 318003 h 2458231"/>
                <a:gd name="connsiteX5-1749" fmla="*/ 1286276 w 2458235"/>
                <a:gd name="connsiteY5-1750" fmla="*/ 318003 h 2458231"/>
                <a:gd name="connsiteX6-1751" fmla="*/ 1189428 w 2458235"/>
                <a:gd name="connsiteY6-1752" fmla="*/ 304027 h 2458231"/>
                <a:gd name="connsiteX7-1753" fmla="*/ 1189428 w 2458235"/>
                <a:gd name="connsiteY7-1754" fmla="*/ 300886 h 2458231"/>
                <a:gd name="connsiteX8-1755" fmla="*/ 1197045 w 2458235"/>
                <a:gd name="connsiteY8-1756" fmla="*/ 303144 h 2458231"/>
                <a:gd name="connsiteX9-1757" fmla="*/ 1843677 w 2458235"/>
                <a:gd name="connsiteY9-1758" fmla="*/ 105441 h 2458231"/>
                <a:gd name="connsiteX10-1759" fmla="*/ 1843677 w 2458235"/>
                <a:gd name="connsiteY10-1760" fmla="*/ 105441 h 2458231"/>
                <a:gd name="connsiteX11-1761" fmla="*/ 1900151 w 2458235"/>
                <a:gd name="connsiteY11-1762" fmla="*/ 59311 h 2458231"/>
                <a:gd name="connsiteX12-1763" fmla="*/ 2352794 w 2458235"/>
                <a:gd name="connsiteY12-1764" fmla="*/ 105441 h 2458231"/>
                <a:gd name="connsiteX13-1765" fmla="*/ 2352794 w 2458235"/>
                <a:gd name="connsiteY13-1766" fmla="*/ 614559 h 2458231"/>
                <a:gd name="connsiteX14-1767" fmla="*/ 2352793 w 2458235"/>
                <a:gd name="connsiteY14-1768" fmla="*/ 614560 h 2458231"/>
                <a:gd name="connsiteX15-1769" fmla="*/ 2260533 w 2458235"/>
                <a:gd name="connsiteY15-1770" fmla="*/ 727506 h 2458231"/>
                <a:gd name="connsiteX16-1771" fmla="*/ 2141911 w 2458235"/>
                <a:gd name="connsiteY16-1772" fmla="*/ 1123675 h 2458231"/>
                <a:gd name="connsiteX17-1773" fmla="*/ 2155059 w 2458235"/>
                <a:gd name="connsiteY17-1774" fmla="*/ 1260851 h 2458231"/>
                <a:gd name="connsiteX18-1775" fmla="*/ 2153059 w 2458235"/>
                <a:gd name="connsiteY18-1776" fmla="*/ 1260852 h 2458231"/>
                <a:gd name="connsiteX19-1777" fmla="*/ 2155058 w 2458235"/>
                <a:gd name="connsiteY19-1778" fmla="*/ 1274711 h 2458231"/>
                <a:gd name="connsiteX20-1779" fmla="*/ 1843674 w 2458235"/>
                <a:gd name="connsiteY20-1780" fmla="*/ 2141907 h 2458231"/>
                <a:gd name="connsiteX21-1781" fmla="*/ 316324 w 2458235"/>
                <a:gd name="connsiteY21-1782" fmla="*/ 2141907 h 2458231"/>
                <a:gd name="connsiteX22-1783" fmla="*/ 316324 w 2458235"/>
                <a:gd name="connsiteY22-1784" fmla="*/ 614557 h 2458231"/>
                <a:gd name="connsiteX0-1785" fmla="*/ 316324 w 2458235"/>
                <a:gd name="connsiteY0-1786" fmla="*/ 614557 h 2458231"/>
                <a:gd name="connsiteX1-1787" fmla="*/ 1183521 w 2458235"/>
                <a:gd name="connsiteY1-1788" fmla="*/ 303173 h 2458231"/>
                <a:gd name="connsiteX2-1789" fmla="*/ 1189425 w 2458235"/>
                <a:gd name="connsiteY2-1790" fmla="*/ 304025 h 2458231"/>
                <a:gd name="connsiteX3-1791" fmla="*/ 1189427 w 2458235"/>
                <a:gd name="connsiteY3-1792" fmla="*/ 304027 h 2458231"/>
                <a:gd name="connsiteX4-1793" fmla="*/ 1286274 w 2458235"/>
                <a:gd name="connsiteY4-1794" fmla="*/ 318003 h 2458231"/>
                <a:gd name="connsiteX5-1795" fmla="*/ 1189428 w 2458235"/>
                <a:gd name="connsiteY5-1796" fmla="*/ 304027 h 2458231"/>
                <a:gd name="connsiteX6-1797" fmla="*/ 1189428 w 2458235"/>
                <a:gd name="connsiteY6-1798" fmla="*/ 300886 h 2458231"/>
                <a:gd name="connsiteX7-1799" fmla="*/ 1197045 w 2458235"/>
                <a:gd name="connsiteY7-1800" fmla="*/ 303144 h 2458231"/>
                <a:gd name="connsiteX8-1801" fmla="*/ 1843677 w 2458235"/>
                <a:gd name="connsiteY8-1802" fmla="*/ 105441 h 2458231"/>
                <a:gd name="connsiteX9-1803" fmla="*/ 1843677 w 2458235"/>
                <a:gd name="connsiteY9-1804" fmla="*/ 105441 h 2458231"/>
                <a:gd name="connsiteX10-1805" fmla="*/ 1900151 w 2458235"/>
                <a:gd name="connsiteY10-1806" fmla="*/ 59311 h 2458231"/>
                <a:gd name="connsiteX11-1807" fmla="*/ 2352794 w 2458235"/>
                <a:gd name="connsiteY11-1808" fmla="*/ 105441 h 2458231"/>
                <a:gd name="connsiteX12-1809" fmla="*/ 2352794 w 2458235"/>
                <a:gd name="connsiteY12-1810" fmla="*/ 614559 h 2458231"/>
                <a:gd name="connsiteX13-1811" fmla="*/ 2352793 w 2458235"/>
                <a:gd name="connsiteY13-1812" fmla="*/ 614560 h 2458231"/>
                <a:gd name="connsiteX14-1813" fmla="*/ 2260533 w 2458235"/>
                <a:gd name="connsiteY14-1814" fmla="*/ 727506 h 2458231"/>
                <a:gd name="connsiteX15-1815" fmla="*/ 2141911 w 2458235"/>
                <a:gd name="connsiteY15-1816" fmla="*/ 1123675 h 2458231"/>
                <a:gd name="connsiteX16-1817" fmla="*/ 2155059 w 2458235"/>
                <a:gd name="connsiteY16-1818" fmla="*/ 1260851 h 2458231"/>
                <a:gd name="connsiteX17-1819" fmla="*/ 2153059 w 2458235"/>
                <a:gd name="connsiteY17-1820" fmla="*/ 1260852 h 2458231"/>
                <a:gd name="connsiteX18-1821" fmla="*/ 2155058 w 2458235"/>
                <a:gd name="connsiteY18-1822" fmla="*/ 1274711 h 2458231"/>
                <a:gd name="connsiteX19-1823" fmla="*/ 1843674 w 2458235"/>
                <a:gd name="connsiteY19-1824" fmla="*/ 2141907 h 2458231"/>
                <a:gd name="connsiteX20-1825" fmla="*/ 316324 w 2458235"/>
                <a:gd name="connsiteY20-1826" fmla="*/ 2141907 h 2458231"/>
                <a:gd name="connsiteX21-1827" fmla="*/ 316324 w 2458235"/>
                <a:gd name="connsiteY21-1828" fmla="*/ 614557 h 2458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p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8" name="组合 7"/>
            <p:cNvGrpSpPr/>
            <p:nvPr/>
          </p:nvGrpSpPr>
          <p:grpSpPr>
            <a:xfrm>
              <a:off x="655634" y="2399900"/>
              <a:ext cx="2241230" cy="2241228"/>
              <a:chOff x="740915" y="1373664"/>
              <a:chExt cx="3600000" cy="3600000"/>
            </a:xfrm>
            <a:grpFill/>
            <a:effectLst>
              <a:outerShdw blurRad="50800" dist="38100" dir="5400000" algn="t" rotWithShape="0">
                <a:prstClr val="black">
                  <a:alpha val="40000"/>
                </a:prstClr>
              </a:outerShdw>
            </a:effectLst>
          </p:grpSpPr>
          <p:sp>
            <p:nvSpPr>
              <p:cNvPr id="9" name="椭圆 8"/>
              <p:cNvSpPr/>
              <p:nvPr/>
            </p:nvSpPr>
            <p:spPr>
              <a:xfrm>
                <a:off x="740915" y="1373664"/>
                <a:ext cx="3600000" cy="3600000"/>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rot="9900000">
                <a:off x="852918" y="1501487"/>
                <a:ext cx="3344356" cy="3344352"/>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1" name="组合 10"/>
          <p:cNvGrpSpPr/>
          <p:nvPr/>
        </p:nvGrpSpPr>
        <p:grpSpPr>
          <a:xfrm rot="18900000">
            <a:off x="6421767" y="2684372"/>
            <a:ext cx="1636184" cy="1678031"/>
            <a:chOff x="496458" y="2399900"/>
            <a:chExt cx="2559582" cy="2625047"/>
          </a:xfrm>
          <a:solidFill>
            <a:schemeClr val="bg1"/>
          </a:solidFill>
        </p:grpSpPr>
        <p:sp>
          <p:nvSpPr>
            <p:cNvPr id="12" name="自由: 形状 326"/>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1" fmla="*/ 2047070 w 2458235"/>
                <a:gd name="connsiteY0-2" fmla="*/ 900445 h 2458231"/>
                <a:gd name="connsiteX1-3" fmla="*/ 2089080 w 2458235"/>
                <a:gd name="connsiteY1-4" fmla="*/ 997084 h 2458231"/>
                <a:gd name="connsiteX2-5" fmla="*/ 2070728 w 2458235"/>
                <a:gd name="connsiteY2-6" fmla="*/ 947549 h 2458231"/>
                <a:gd name="connsiteX3-7" fmla="*/ 2047070 w 2458235"/>
                <a:gd name="connsiteY3-8" fmla="*/ 900445 h 2458231"/>
                <a:gd name="connsiteX4-9" fmla="*/ 1595674 w 2458235"/>
                <a:gd name="connsiteY4-10" fmla="*/ 430193 h 2458231"/>
                <a:gd name="connsiteX5-11" fmla="*/ 1718576 w 2458235"/>
                <a:gd name="connsiteY5-12" fmla="*/ 507057 h 2458231"/>
                <a:gd name="connsiteX6-13" fmla="*/ 1843675 w 2458235"/>
                <a:gd name="connsiteY6-14" fmla="*/ 614558 h 2458231"/>
                <a:gd name="connsiteX7-15" fmla="*/ 1951177 w 2458235"/>
                <a:gd name="connsiteY7-16" fmla="*/ 739658 h 2458231"/>
                <a:gd name="connsiteX8-17" fmla="*/ 2028046 w 2458235"/>
                <a:gd name="connsiteY8-18" fmla="*/ 862569 h 2458231"/>
                <a:gd name="connsiteX9-19" fmla="*/ 2017208 w 2458235"/>
                <a:gd name="connsiteY9-20" fmla="*/ 840992 h 2458231"/>
                <a:gd name="connsiteX10-21" fmla="*/ 1951179 w 2458235"/>
                <a:gd name="connsiteY10-22" fmla="*/ 739657 h 2458231"/>
                <a:gd name="connsiteX11-23" fmla="*/ 1843681 w 2458235"/>
                <a:gd name="connsiteY11-24" fmla="*/ 614562 h 2458231"/>
                <a:gd name="connsiteX12-25" fmla="*/ 1843677 w 2458235"/>
                <a:gd name="connsiteY12-26" fmla="*/ 614558 h 2458231"/>
                <a:gd name="connsiteX13-27" fmla="*/ 1843675 w 2458235"/>
                <a:gd name="connsiteY13-28" fmla="*/ 614556 h 2458231"/>
                <a:gd name="connsiteX14-29" fmla="*/ 1718578 w 2458235"/>
                <a:gd name="connsiteY14-30" fmla="*/ 507056 h 2458231"/>
                <a:gd name="connsiteX15-31" fmla="*/ 1617243 w 2458235"/>
                <a:gd name="connsiteY15-32" fmla="*/ 441027 h 2458231"/>
                <a:gd name="connsiteX16-33" fmla="*/ 1595674 w 2458235"/>
                <a:gd name="connsiteY16-34" fmla="*/ 430193 h 2458231"/>
                <a:gd name="connsiteX17-35" fmla="*/ 1461172 w 2458235"/>
                <a:gd name="connsiteY17-36" fmla="*/ 369164 h 2458231"/>
                <a:gd name="connsiteX18-37" fmla="*/ 1557769 w 2458235"/>
                <a:gd name="connsiteY18-38" fmla="*/ 411155 h 2458231"/>
                <a:gd name="connsiteX19-39" fmla="*/ 1510686 w 2458235"/>
                <a:gd name="connsiteY19-40" fmla="*/ 387508 h 2458231"/>
                <a:gd name="connsiteX20-41" fmla="*/ 1461172 w 2458235"/>
                <a:gd name="connsiteY20-42" fmla="*/ 369164 h 2458231"/>
                <a:gd name="connsiteX21-43" fmla="*/ 316324 w 2458235"/>
                <a:gd name="connsiteY21-44" fmla="*/ 614557 h 2458231"/>
                <a:gd name="connsiteX22-45" fmla="*/ 1183521 w 2458235"/>
                <a:gd name="connsiteY22-46" fmla="*/ 303173 h 2458231"/>
                <a:gd name="connsiteX23-47" fmla="*/ 1189425 w 2458235"/>
                <a:gd name="connsiteY23-48" fmla="*/ 304025 h 2458231"/>
                <a:gd name="connsiteX24-49" fmla="*/ 1189425 w 2458235"/>
                <a:gd name="connsiteY24-50" fmla="*/ 1260850 h 2458231"/>
                <a:gd name="connsiteX25-51" fmla="*/ 1189427 w 2458235"/>
                <a:gd name="connsiteY25-52" fmla="*/ 304027 h 2458231"/>
                <a:gd name="connsiteX26-53" fmla="*/ 1286274 w 2458235"/>
                <a:gd name="connsiteY26-54" fmla="*/ 318003 h 2458231"/>
                <a:gd name="connsiteX27-55" fmla="*/ 1422013 w 2458235"/>
                <a:gd name="connsiteY27-56" fmla="*/ 354656 h 2458231"/>
                <a:gd name="connsiteX28-57" fmla="*/ 1399999 w 2458235"/>
                <a:gd name="connsiteY28-58" fmla="*/ 346500 h 2458231"/>
                <a:gd name="connsiteX29-59" fmla="*/ 1286276 w 2458235"/>
                <a:gd name="connsiteY29-60" fmla="*/ 318003 h 2458231"/>
                <a:gd name="connsiteX30-61" fmla="*/ 1189428 w 2458235"/>
                <a:gd name="connsiteY30-62" fmla="*/ 304027 h 2458231"/>
                <a:gd name="connsiteX31-63" fmla="*/ 1189428 w 2458235"/>
                <a:gd name="connsiteY31-64" fmla="*/ 300886 h 2458231"/>
                <a:gd name="connsiteX32-65" fmla="*/ 1197045 w 2458235"/>
                <a:gd name="connsiteY32-66" fmla="*/ 303144 h 2458231"/>
                <a:gd name="connsiteX33-67" fmla="*/ 1843677 w 2458235"/>
                <a:gd name="connsiteY33-68" fmla="*/ 105441 h 2458231"/>
                <a:gd name="connsiteX34-69" fmla="*/ 1843677 w 2458235"/>
                <a:gd name="connsiteY34-70" fmla="*/ 105441 h 2458231"/>
                <a:gd name="connsiteX35-71" fmla="*/ 1900151 w 2458235"/>
                <a:gd name="connsiteY35-72" fmla="*/ 59311 h 2458231"/>
                <a:gd name="connsiteX36-73" fmla="*/ 2352794 w 2458235"/>
                <a:gd name="connsiteY36-74" fmla="*/ 105441 h 2458231"/>
                <a:gd name="connsiteX37-75" fmla="*/ 2352794 w 2458235"/>
                <a:gd name="connsiteY37-76" fmla="*/ 614559 h 2458231"/>
                <a:gd name="connsiteX38-77" fmla="*/ 2352793 w 2458235"/>
                <a:gd name="connsiteY38-78" fmla="*/ 614560 h 2458231"/>
                <a:gd name="connsiteX39-79" fmla="*/ 2260533 w 2458235"/>
                <a:gd name="connsiteY39-80" fmla="*/ 727506 h 2458231"/>
                <a:gd name="connsiteX40-81" fmla="*/ 2141911 w 2458235"/>
                <a:gd name="connsiteY40-82" fmla="*/ 1123675 h 2458231"/>
                <a:gd name="connsiteX41-83" fmla="*/ 2155059 w 2458235"/>
                <a:gd name="connsiteY41-84" fmla="*/ 1260851 h 2458231"/>
                <a:gd name="connsiteX42-85" fmla="*/ 2153059 w 2458235"/>
                <a:gd name="connsiteY42-86" fmla="*/ 1260852 h 2458231"/>
                <a:gd name="connsiteX43-87" fmla="*/ 2140232 w 2458235"/>
                <a:gd name="connsiteY43-88" fmla="*/ 1171959 h 2458231"/>
                <a:gd name="connsiteX44-89" fmla="*/ 2111735 w 2458235"/>
                <a:gd name="connsiteY44-90" fmla="*/ 1058235 h 2458231"/>
                <a:gd name="connsiteX45-91" fmla="*/ 2103574 w 2458235"/>
                <a:gd name="connsiteY45-92" fmla="*/ 1036206 h 2458231"/>
                <a:gd name="connsiteX46-93" fmla="*/ 2140230 w 2458235"/>
                <a:gd name="connsiteY46-94" fmla="*/ 1171959 h 2458231"/>
                <a:gd name="connsiteX47-95" fmla="*/ 2153057 w 2458235"/>
                <a:gd name="connsiteY47-96" fmla="*/ 1260852 h 2458231"/>
                <a:gd name="connsiteX48-97" fmla="*/ 2155058 w 2458235"/>
                <a:gd name="connsiteY48-98" fmla="*/ 1274711 h 2458231"/>
                <a:gd name="connsiteX49-99" fmla="*/ 1843674 w 2458235"/>
                <a:gd name="connsiteY49-100" fmla="*/ 2141907 h 2458231"/>
                <a:gd name="connsiteX50" fmla="*/ 316324 w 2458235"/>
                <a:gd name="connsiteY50" fmla="*/ 2141907 h 2458231"/>
                <a:gd name="connsiteX51" fmla="*/ 316324 w 2458235"/>
                <a:gd name="connsiteY51" fmla="*/ 614557 h 2458231"/>
                <a:gd name="connsiteX0-101" fmla="*/ 2047070 w 2458235"/>
                <a:gd name="connsiteY0-102" fmla="*/ 900445 h 2458231"/>
                <a:gd name="connsiteX1-103" fmla="*/ 2089080 w 2458235"/>
                <a:gd name="connsiteY1-104" fmla="*/ 997084 h 2458231"/>
                <a:gd name="connsiteX2-105" fmla="*/ 2070728 w 2458235"/>
                <a:gd name="connsiteY2-106" fmla="*/ 947549 h 2458231"/>
                <a:gd name="connsiteX3-107" fmla="*/ 2047070 w 2458235"/>
                <a:gd name="connsiteY3-108" fmla="*/ 900445 h 2458231"/>
                <a:gd name="connsiteX4-109" fmla="*/ 1595674 w 2458235"/>
                <a:gd name="connsiteY4-110" fmla="*/ 430193 h 2458231"/>
                <a:gd name="connsiteX5-111" fmla="*/ 1718576 w 2458235"/>
                <a:gd name="connsiteY5-112" fmla="*/ 507057 h 2458231"/>
                <a:gd name="connsiteX6-113" fmla="*/ 1843675 w 2458235"/>
                <a:gd name="connsiteY6-114" fmla="*/ 614558 h 2458231"/>
                <a:gd name="connsiteX7-115" fmla="*/ 1951177 w 2458235"/>
                <a:gd name="connsiteY7-116" fmla="*/ 739658 h 2458231"/>
                <a:gd name="connsiteX8-117" fmla="*/ 2028046 w 2458235"/>
                <a:gd name="connsiteY8-118" fmla="*/ 862569 h 2458231"/>
                <a:gd name="connsiteX9-119" fmla="*/ 2017208 w 2458235"/>
                <a:gd name="connsiteY9-120" fmla="*/ 840992 h 2458231"/>
                <a:gd name="connsiteX10-121" fmla="*/ 1951179 w 2458235"/>
                <a:gd name="connsiteY10-122" fmla="*/ 739657 h 2458231"/>
                <a:gd name="connsiteX11-123" fmla="*/ 1843681 w 2458235"/>
                <a:gd name="connsiteY11-124" fmla="*/ 614562 h 2458231"/>
                <a:gd name="connsiteX12-125" fmla="*/ 1843677 w 2458235"/>
                <a:gd name="connsiteY12-126" fmla="*/ 614558 h 2458231"/>
                <a:gd name="connsiteX13-127" fmla="*/ 1843675 w 2458235"/>
                <a:gd name="connsiteY13-128" fmla="*/ 614556 h 2458231"/>
                <a:gd name="connsiteX14-129" fmla="*/ 1718578 w 2458235"/>
                <a:gd name="connsiteY14-130" fmla="*/ 507056 h 2458231"/>
                <a:gd name="connsiteX15-131" fmla="*/ 1617243 w 2458235"/>
                <a:gd name="connsiteY15-132" fmla="*/ 441027 h 2458231"/>
                <a:gd name="connsiteX16-133" fmla="*/ 1595674 w 2458235"/>
                <a:gd name="connsiteY16-134" fmla="*/ 430193 h 2458231"/>
                <a:gd name="connsiteX17-135" fmla="*/ 1461172 w 2458235"/>
                <a:gd name="connsiteY17-136" fmla="*/ 369164 h 2458231"/>
                <a:gd name="connsiteX18-137" fmla="*/ 1557769 w 2458235"/>
                <a:gd name="connsiteY18-138" fmla="*/ 411155 h 2458231"/>
                <a:gd name="connsiteX19-139" fmla="*/ 1510686 w 2458235"/>
                <a:gd name="connsiteY19-140" fmla="*/ 387508 h 2458231"/>
                <a:gd name="connsiteX20-141" fmla="*/ 1461172 w 2458235"/>
                <a:gd name="connsiteY20-142" fmla="*/ 369164 h 2458231"/>
                <a:gd name="connsiteX21-143" fmla="*/ 316324 w 2458235"/>
                <a:gd name="connsiteY21-144" fmla="*/ 614557 h 2458231"/>
                <a:gd name="connsiteX22-145" fmla="*/ 1183521 w 2458235"/>
                <a:gd name="connsiteY22-146" fmla="*/ 303173 h 2458231"/>
                <a:gd name="connsiteX23-147" fmla="*/ 1189425 w 2458235"/>
                <a:gd name="connsiteY23-148" fmla="*/ 304025 h 2458231"/>
                <a:gd name="connsiteX24-149" fmla="*/ 1189427 w 2458235"/>
                <a:gd name="connsiteY24-150" fmla="*/ 304027 h 2458231"/>
                <a:gd name="connsiteX25-151" fmla="*/ 1286274 w 2458235"/>
                <a:gd name="connsiteY25-152" fmla="*/ 318003 h 2458231"/>
                <a:gd name="connsiteX26-153" fmla="*/ 1422013 w 2458235"/>
                <a:gd name="connsiteY26-154" fmla="*/ 354656 h 2458231"/>
                <a:gd name="connsiteX27-155" fmla="*/ 1399999 w 2458235"/>
                <a:gd name="connsiteY27-156" fmla="*/ 346500 h 2458231"/>
                <a:gd name="connsiteX28-157" fmla="*/ 1286276 w 2458235"/>
                <a:gd name="connsiteY28-158" fmla="*/ 318003 h 2458231"/>
                <a:gd name="connsiteX29-159" fmla="*/ 1189428 w 2458235"/>
                <a:gd name="connsiteY29-160" fmla="*/ 304027 h 2458231"/>
                <a:gd name="connsiteX30-161" fmla="*/ 1189428 w 2458235"/>
                <a:gd name="connsiteY30-162" fmla="*/ 300886 h 2458231"/>
                <a:gd name="connsiteX31-163" fmla="*/ 1197045 w 2458235"/>
                <a:gd name="connsiteY31-164" fmla="*/ 303144 h 2458231"/>
                <a:gd name="connsiteX32-165" fmla="*/ 1843677 w 2458235"/>
                <a:gd name="connsiteY32-166" fmla="*/ 105441 h 2458231"/>
                <a:gd name="connsiteX33-167" fmla="*/ 1843677 w 2458235"/>
                <a:gd name="connsiteY33-168" fmla="*/ 105441 h 2458231"/>
                <a:gd name="connsiteX34-169" fmla="*/ 1900151 w 2458235"/>
                <a:gd name="connsiteY34-170" fmla="*/ 59311 h 2458231"/>
                <a:gd name="connsiteX35-171" fmla="*/ 2352794 w 2458235"/>
                <a:gd name="connsiteY35-172" fmla="*/ 105441 h 2458231"/>
                <a:gd name="connsiteX36-173" fmla="*/ 2352794 w 2458235"/>
                <a:gd name="connsiteY36-174" fmla="*/ 614559 h 2458231"/>
                <a:gd name="connsiteX37-175" fmla="*/ 2352793 w 2458235"/>
                <a:gd name="connsiteY37-176" fmla="*/ 614560 h 2458231"/>
                <a:gd name="connsiteX38-177" fmla="*/ 2260533 w 2458235"/>
                <a:gd name="connsiteY38-178" fmla="*/ 727506 h 2458231"/>
                <a:gd name="connsiteX39-179" fmla="*/ 2141911 w 2458235"/>
                <a:gd name="connsiteY39-180" fmla="*/ 1123675 h 2458231"/>
                <a:gd name="connsiteX40-181" fmla="*/ 2155059 w 2458235"/>
                <a:gd name="connsiteY40-182" fmla="*/ 1260851 h 2458231"/>
                <a:gd name="connsiteX41-183" fmla="*/ 2153059 w 2458235"/>
                <a:gd name="connsiteY41-184" fmla="*/ 1260852 h 2458231"/>
                <a:gd name="connsiteX42-185" fmla="*/ 2140232 w 2458235"/>
                <a:gd name="connsiteY42-186" fmla="*/ 1171959 h 2458231"/>
                <a:gd name="connsiteX43-187" fmla="*/ 2111735 w 2458235"/>
                <a:gd name="connsiteY43-188" fmla="*/ 1058235 h 2458231"/>
                <a:gd name="connsiteX44-189" fmla="*/ 2103574 w 2458235"/>
                <a:gd name="connsiteY44-190" fmla="*/ 1036206 h 2458231"/>
                <a:gd name="connsiteX45-191" fmla="*/ 2140230 w 2458235"/>
                <a:gd name="connsiteY45-192" fmla="*/ 1171959 h 2458231"/>
                <a:gd name="connsiteX46-193" fmla="*/ 2153057 w 2458235"/>
                <a:gd name="connsiteY46-194" fmla="*/ 1260852 h 2458231"/>
                <a:gd name="connsiteX47-195" fmla="*/ 2155058 w 2458235"/>
                <a:gd name="connsiteY47-196" fmla="*/ 1274711 h 2458231"/>
                <a:gd name="connsiteX48-197" fmla="*/ 1843674 w 2458235"/>
                <a:gd name="connsiteY48-198" fmla="*/ 2141907 h 2458231"/>
                <a:gd name="connsiteX49-199" fmla="*/ 316324 w 2458235"/>
                <a:gd name="connsiteY49-200" fmla="*/ 2141907 h 2458231"/>
                <a:gd name="connsiteX50-201" fmla="*/ 316324 w 2458235"/>
                <a:gd name="connsiteY50-202" fmla="*/ 614557 h 2458231"/>
                <a:gd name="connsiteX0-203" fmla="*/ 2070728 w 2458235"/>
                <a:gd name="connsiteY0-204" fmla="*/ 947549 h 2458231"/>
                <a:gd name="connsiteX1-205" fmla="*/ 2089080 w 2458235"/>
                <a:gd name="connsiteY1-206" fmla="*/ 997084 h 2458231"/>
                <a:gd name="connsiteX2-207" fmla="*/ 2070728 w 2458235"/>
                <a:gd name="connsiteY2-208" fmla="*/ 947549 h 2458231"/>
                <a:gd name="connsiteX3-209" fmla="*/ 1595674 w 2458235"/>
                <a:gd name="connsiteY3-210" fmla="*/ 430193 h 2458231"/>
                <a:gd name="connsiteX4-211" fmla="*/ 1718576 w 2458235"/>
                <a:gd name="connsiteY4-212" fmla="*/ 507057 h 2458231"/>
                <a:gd name="connsiteX5-213" fmla="*/ 1843675 w 2458235"/>
                <a:gd name="connsiteY5-214" fmla="*/ 614558 h 2458231"/>
                <a:gd name="connsiteX6-215" fmla="*/ 1951177 w 2458235"/>
                <a:gd name="connsiteY6-216" fmla="*/ 739658 h 2458231"/>
                <a:gd name="connsiteX7-217" fmla="*/ 2028046 w 2458235"/>
                <a:gd name="connsiteY7-218" fmla="*/ 862569 h 2458231"/>
                <a:gd name="connsiteX8-219" fmla="*/ 2017208 w 2458235"/>
                <a:gd name="connsiteY8-220" fmla="*/ 840992 h 2458231"/>
                <a:gd name="connsiteX9-221" fmla="*/ 1951179 w 2458235"/>
                <a:gd name="connsiteY9-222" fmla="*/ 739657 h 2458231"/>
                <a:gd name="connsiteX10-223" fmla="*/ 1843681 w 2458235"/>
                <a:gd name="connsiteY10-224" fmla="*/ 614562 h 2458231"/>
                <a:gd name="connsiteX11-225" fmla="*/ 1843677 w 2458235"/>
                <a:gd name="connsiteY11-226" fmla="*/ 614558 h 2458231"/>
                <a:gd name="connsiteX12-227" fmla="*/ 1843675 w 2458235"/>
                <a:gd name="connsiteY12-228" fmla="*/ 614556 h 2458231"/>
                <a:gd name="connsiteX13-229" fmla="*/ 1718578 w 2458235"/>
                <a:gd name="connsiteY13-230" fmla="*/ 507056 h 2458231"/>
                <a:gd name="connsiteX14-231" fmla="*/ 1617243 w 2458235"/>
                <a:gd name="connsiteY14-232" fmla="*/ 441027 h 2458231"/>
                <a:gd name="connsiteX15-233" fmla="*/ 1595674 w 2458235"/>
                <a:gd name="connsiteY15-234" fmla="*/ 430193 h 2458231"/>
                <a:gd name="connsiteX16-235" fmla="*/ 1461172 w 2458235"/>
                <a:gd name="connsiteY16-236" fmla="*/ 369164 h 2458231"/>
                <a:gd name="connsiteX17-237" fmla="*/ 1557769 w 2458235"/>
                <a:gd name="connsiteY17-238" fmla="*/ 411155 h 2458231"/>
                <a:gd name="connsiteX18-239" fmla="*/ 1510686 w 2458235"/>
                <a:gd name="connsiteY18-240" fmla="*/ 387508 h 2458231"/>
                <a:gd name="connsiteX19-241" fmla="*/ 1461172 w 2458235"/>
                <a:gd name="connsiteY19-242" fmla="*/ 369164 h 2458231"/>
                <a:gd name="connsiteX20-243" fmla="*/ 316324 w 2458235"/>
                <a:gd name="connsiteY20-244" fmla="*/ 614557 h 2458231"/>
                <a:gd name="connsiteX21-245" fmla="*/ 1183521 w 2458235"/>
                <a:gd name="connsiteY21-246" fmla="*/ 303173 h 2458231"/>
                <a:gd name="connsiteX22-247" fmla="*/ 1189425 w 2458235"/>
                <a:gd name="connsiteY22-248" fmla="*/ 304025 h 2458231"/>
                <a:gd name="connsiteX23-249" fmla="*/ 1189427 w 2458235"/>
                <a:gd name="connsiteY23-250" fmla="*/ 304027 h 2458231"/>
                <a:gd name="connsiteX24-251" fmla="*/ 1286274 w 2458235"/>
                <a:gd name="connsiteY24-252" fmla="*/ 318003 h 2458231"/>
                <a:gd name="connsiteX25-253" fmla="*/ 1422013 w 2458235"/>
                <a:gd name="connsiteY25-254" fmla="*/ 354656 h 2458231"/>
                <a:gd name="connsiteX26-255" fmla="*/ 1399999 w 2458235"/>
                <a:gd name="connsiteY26-256" fmla="*/ 346500 h 2458231"/>
                <a:gd name="connsiteX27-257" fmla="*/ 1286276 w 2458235"/>
                <a:gd name="connsiteY27-258" fmla="*/ 318003 h 2458231"/>
                <a:gd name="connsiteX28-259" fmla="*/ 1189428 w 2458235"/>
                <a:gd name="connsiteY28-260" fmla="*/ 304027 h 2458231"/>
                <a:gd name="connsiteX29-261" fmla="*/ 1189428 w 2458235"/>
                <a:gd name="connsiteY29-262" fmla="*/ 300886 h 2458231"/>
                <a:gd name="connsiteX30-263" fmla="*/ 1197045 w 2458235"/>
                <a:gd name="connsiteY30-264" fmla="*/ 303144 h 2458231"/>
                <a:gd name="connsiteX31-265" fmla="*/ 1843677 w 2458235"/>
                <a:gd name="connsiteY31-266" fmla="*/ 105441 h 2458231"/>
                <a:gd name="connsiteX32-267" fmla="*/ 1843677 w 2458235"/>
                <a:gd name="connsiteY32-268" fmla="*/ 105441 h 2458231"/>
                <a:gd name="connsiteX33-269" fmla="*/ 1900151 w 2458235"/>
                <a:gd name="connsiteY33-270" fmla="*/ 59311 h 2458231"/>
                <a:gd name="connsiteX34-271" fmla="*/ 2352794 w 2458235"/>
                <a:gd name="connsiteY34-272" fmla="*/ 105441 h 2458231"/>
                <a:gd name="connsiteX35-273" fmla="*/ 2352794 w 2458235"/>
                <a:gd name="connsiteY35-274" fmla="*/ 614559 h 2458231"/>
                <a:gd name="connsiteX36-275" fmla="*/ 2352793 w 2458235"/>
                <a:gd name="connsiteY36-276" fmla="*/ 614560 h 2458231"/>
                <a:gd name="connsiteX37-277" fmla="*/ 2260533 w 2458235"/>
                <a:gd name="connsiteY37-278" fmla="*/ 727506 h 2458231"/>
                <a:gd name="connsiteX38-279" fmla="*/ 2141911 w 2458235"/>
                <a:gd name="connsiteY38-280" fmla="*/ 1123675 h 2458231"/>
                <a:gd name="connsiteX39-281" fmla="*/ 2155059 w 2458235"/>
                <a:gd name="connsiteY39-282" fmla="*/ 1260851 h 2458231"/>
                <a:gd name="connsiteX40-283" fmla="*/ 2153059 w 2458235"/>
                <a:gd name="connsiteY40-284" fmla="*/ 1260852 h 2458231"/>
                <a:gd name="connsiteX41-285" fmla="*/ 2140232 w 2458235"/>
                <a:gd name="connsiteY41-286" fmla="*/ 1171959 h 2458231"/>
                <a:gd name="connsiteX42-287" fmla="*/ 2111735 w 2458235"/>
                <a:gd name="connsiteY42-288" fmla="*/ 1058235 h 2458231"/>
                <a:gd name="connsiteX43-289" fmla="*/ 2103574 w 2458235"/>
                <a:gd name="connsiteY43-290" fmla="*/ 1036206 h 2458231"/>
                <a:gd name="connsiteX44-291" fmla="*/ 2140230 w 2458235"/>
                <a:gd name="connsiteY44-292" fmla="*/ 1171959 h 2458231"/>
                <a:gd name="connsiteX45-293" fmla="*/ 2153057 w 2458235"/>
                <a:gd name="connsiteY45-294" fmla="*/ 1260852 h 2458231"/>
                <a:gd name="connsiteX46-295" fmla="*/ 2155058 w 2458235"/>
                <a:gd name="connsiteY46-296" fmla="*/ 1274711 h 2458231"/>
                <a:gd name="connsiteX47-297" fmla="*/ 1843674 w 2458235"/>
                <a:gd name="connsiteY47-298" fmla="*/ 2141907 h 2458231"/>
                <a:gd name="connsiteX48-299" fmla="*/ 316324 w 2458235"/>
                <a:gd name="connsiteY48-300" fmla="*/ 2141907 h 2458231"/>
                <a:gd name="connsiteX49-301" fmla="*/ 316324 w 2458235"/>
                <a:gd name="connsiteY49-302" fmla="*/ 614557 h 2458231"/>
                <a:gd name="connsiteX0-303" fmla="*/ 1595674 w 2458235"/>
                <a:gd name="connsiteY0-304" fmla="*/ 430193 h 2458231"/>
                <a:gd name="connsiteX1-305" fmla="*/ 1718576 w 2458235"/>
                <a:gd name="connsiteY1-306" fmla="*/ 507057 h 2458231"/>
                <a:gd name="connsiteX2-307" fmla="*/ 1843675 w 2458235"/>
                <a:gd name="connsiteY2-308" fmla="*/ 614558 h 2458231"/>
                <a:gd name="connsiteX3-309" fmla="*/ 1951177 w 2458235"/>
                <a:gd name="connsiteY3-310" fmla="*/ 739658 h 2458231"/>
                <a:gd name="connsiteX4-311" fmla="*/ 2028046 w 2458235"/>
                <a:gd name="connsiteY4-312" fmla="*/ 862569 h 2458231"/>
                <a:gd name="connsiteX5-313" fmla="*/ 2017208 w 2458235"/>
                <a:gd name="connsiteY5-314" fmla="*/ 840992 h 2458231"/>
                <a:gd name="connsiteX6-315" fmla="*/ 1951179 w 2458235"/>
                <a:gd name="connsiteY6-316" fmla="*/ 739657 h 2458231"/>
                <a:gd name="connsiteX7-317" fmla="*/ 1843681 w 2458235"/>
                <a:gd name="connsiteY7-318" fmla="*/ 614562 h 2458231"/>
                <a:gd name="connsiteX8-319" fmla="*/ 1843677 w 2458235"/>
                <a:gd name="connsiteY8-320" fmla="*/ 614558 h 2458231"/>
                <a:gd name="connsiteX9-321" fmla="*/ 1843675 w 2458235"/>
                <a:gd name="connsiteY9-322" fmla="*/ 614556 h 2458231"/>
                <a:gd name="connsiteX10-323" fmla="*/ 1718578 w 2458235"/>
                <a:gd name="connsiteY10-324" fmla="*/ 507056 h 2458231"/>
                <a:gd name="connsiteX11-325" fmla="*/ 1617243 w 2458235"/>
                <a:gd name="connsiteY11-326" fmla="*/ 441027 h 2458231"/>
                <a:gd name="connsiteX12-327" fmla="*/ 1595674 w 2458235"/>
                <a:gd name="connsiteY12-328" fmla="*/ 430193 h 2458231"/>
                <a:gd name="connsiteX13-329" fmla="*/ 1461172 w 2458235"/>
                <a:gd name="connsiteY13-330" fmla="*/ 369164 h 2458231"/>
                <a:gd name="connsiteX14-331" fmla="*/ 1557769 w 2458235"/>
                <a:gd name="connsiteY14-332" fmla="*/ 411155 h 2458231"/>
                <a:gd name="connsiteX15-333" fmla="*/ 1510686 w 2458235"/>
                <a:gd name="connsiteY15-334" fmla="*/ 387508 h 2458231"/>
                <a:gd name="connsiteX16-335" fmla="*/ 1461172 w 2458235"/>
                <a:gd name="connsiteY16-336" fmla="*/ 369164 h 2458231"/>
                <a:gd name="connsiteX17-337" fmla="*/ 316324 w 2458235"/>
                <a:gd name="connsiteY17-338" fmla="*/ 614557 h 2458231"/>
                <a:gd name="connsiteX18-339" fmla="*/ 1183521 w 2458235"/>
                <a:gd name="connsiteY18-340" fmla="*/ 303173 h 2458231"/>
                <a:gd name="connsiteX19-341" fmla="*/ 1189425 w 2458235"/>
                <a:gd name="connsiteY19-342" fmla="*/ 304025 h 2458231"/>
                <a:gd name="connsiteX20-343" fmla="*/ 1189427 w 2458235"/>
                <a:gd name="connsiteY20-344" fmla="*/ 304027 h 2458231"/>
                <a:gd name="connsiteX21-345" fmla="*/ 1286274 w 2458235"/>
                <a:gd name="connsiteY21-346" fmla="*/ 318003 h 2458231"/>
                <a:gd name="connsiteX22-347" fmla="*/ 1422013 w 2458235"/>
                <a:gd name="connsiteY22-348" fmla="*/ 354656 h 2458231"/>
                <a:gd name="connsiteX23-349" fmla="*/ 1399999 w 2458235"/>
                <a:gd name="connsiteY23-350" fmla="*/ 346500 h 2458231"/>
                <a:gd name="connsiteX24-351" fmla="*/ 1286276 w 2458235"/>
                <a:gd name="connsiteY24-352" fmla="*/ 318003 h 2458231"/>
                <a:gd name="connsiteX25-353" fmla="*/ 1189428 w 2458235"/>
                <a:gd name="connsiteY25-354" fmla="*/ 304027 h 2458231"/>
                <a:gd name="connsiteX26-355" fmla="*/ 1189428 w 2458235"/>
                <a:gd name="connsiteY26-356" fmla="*/ 300886 h 2458231"/>
                <a:gd name="connsiteX27-357" fmla="*/ 1197045 w 2458235"/>
                <a:gd name="connsiteY27-358" fmla="*/ 303144 h 2458231"/>
                <a:gd name="connsiteX28-359" fmla="*/ 1843677 w 2458235"/>
                <a:gd name="connsiteY28-360" fmla="*/ 105441 h 2458231"/>
                <a:gd name="connsiteX29-361" fmla="*/ 1843677 w 2458235"/>
                <a:gd name="connsiteY29-362" fmla="*/ 105441 h 2458231"/>
                <a:gd name="connsiteX30-363" fmla="*/ 1900151 w 2458235"/>
                <a:gd name="connsiteY30-364" fmla="*/ 59311 h 2458231"/>
                <a:gd name="connsiteX31-365" fmla="*/ 2352794 w 2458235"/>
                <a:gd name="connsiteY31-366" fmla="*/ 105441 h 2458231"/>
                <a:gd name="connsiteX32-367" fmla="*/ 2352794 w 2458235"/>
                <a:gd name="connsiteY32-368" fmla="*/ 614559 h 2458231"/>
                <a:gd name="connsiteX33-369" fmla="*/ 2352793 w 2458235"/>
                <a:gd name="connsiteY33-370" fmla="*/ 614560 h 2458231"/>
                <a:gd name="connsiteX34-371" fmla="*/ 2260533 w 2458235"/>
                <a:gd name="connsiteY34-372" fmla="*/ 727506 h 2458231"/>
                <a:gd name="connsiteX35-373" fmla="*/ 2141911 w 2458235"/>
                <a:gd name="connsiteY35-374" fmla="*/ 1123675 h 2458231"/>
                <a:gd name="connsiteX36-375" fmla="*/ 2155059 w 2458235"/>
                <a:gd name="connsiteY36-376" fmla="*/ 1260851 h 2458231"/>
                <a:gd name="connsiteX37-377" fmla="*/ 2153059 w 2458235"/>
                <a:gd name="connsiteY37-378" fmla="*/ 1260852 h 2458231"/>
                <a:gd name="connsiteX38-379" fmla="*/ 2140232 w 2458235"/>
                <a:gd name="connsiteY38-380" fmla="*/ 1171959 h 2458231"/>
                <a:gd name="connsiteX39-381" fmla="*/ 2111735 w 2458235"/>
                <a:gd name="connsiteY39-382" fmla="*/ 1058235 h 2458231"/>
                <a:gd name="connsiteX40-383" fmla="*/ 2103574 w 2458235"/>
                <a:gd name="connsiteY40-384" fmla="*/ 1036206 h 2458231"/>
                <a:gd name="connsiteX41-385" fmla="*/ 2140230 w 2458235"/>
                <a:gd name="connsiteY41-386" fmla="*/ 1171959 h 2458231"/>
                <a:gd name="connsiteX42-387" fmla="*/ 2153057 w 2458235"/>
                <a:gd name="connsiteY42-388" fmla="*/ 1260852 h 2458231"/>
                <a:gd name="connsiteX43-389" fmla="*/ 2155058 w 2458235"/>
                <a:gd name="connsiteY43-390" fmla="*/ 1274711 h 2458231"/>
                <a:gd name="connsiteX44-391" fmla="*/ 1843674 w 2458235"/>
                <a:gd name="connsiteY44-392" fmla="*/ 2141907 h 2458231"/>
                <a:gd name="connsiteX45-393" fmla="*/ 316324 w 2458235"/>
                <a:gd name="connsiteY45-394" fmla="*/ 2141907 h 2458231"/>
                <a:gd name="connsiteX46-395" fmla="*/ 316324 w 2458235"/>
                <a:gd name="connsiteY46-396" fmla="*/ 614557 h 2458231"/>
                <a:gd name="connsiteX0-397" fmla="*/ 1595674 w 2458235"/>
                <a:gd name="connsiteY0-398" fmla="*/ 430193 h 2458231"/>
                <a:gd name="connsiteX1-399" fmla="*/ 1718576 w 2458235"/>
                <a:gd name="connsiteY1-400" fmla="*/ 507057 h 2458231"/>
                <a:gd name="connsiteX2-401" fmla="*/ 1843675 w 2458235"/>
                <a:gd name="connsiteY2-402" fmla="*/ 614558 h 2458231"/>
                <a:gd name="connsiteX3-403" fmla="*/ 1951177 w 2458235"/>
                <a:gd name="connsiteY3-404" fmla="*/ 739658 h 2458231"/>
                <a:gd name="connsiteX4-405" fmla="*/ 2017208 w 2458235"/>
                <a:gd name="connsiteY4-406" fmla="*/ 840992 h 2458231"/>
                <a:gd name="connsiteX5-407" fmla="*/ 1951179 w 2458235"/>
                <a:gd name="connsiteY5-408" fmla="*/ 739657 h 2458231"/>
                <a:gd name="connsiteX6-409" fmla="*/ 1843681 w 2458235"/>
                <a:gd name="connsiteY6-410" fmla="*/ 614562 h 2458231"/>
                <a:gd name="connsiteX7-411" fmla="*/ 1843677 w 2458235"/>
                <a:gd name="connsiteY7-412" fmla="*/ 614558 h 2458231"/>
                <a:gd name="connsiteX8-413" fmla="*/ 1843675 w 2458235"/>
                <a:gd name="connsiteY8-414" fmla="*/ 614556 h 2458231"/>
                <a:gd name="connsiteX9-415" fmla="*/ 1718578 w 2458235"/>
                <a:gd name="connsiteY9-416" fmla="*/ 507056 h 2458231"/>
                <a:gd name="connsiteX10-417" fmla="*/ 1617243 w 2458235"/>
                <a:gd name="connsiteY10-418" fmla="*/ 441027 h 2458231"/>
                <a:gd name="connsiteX11-419" fmla="*/ 1595674 w 2458235"/>
                <a:gd name="connsiteY11-420" fmla="*/ 430193 h 2458231"/>
                <a:gd name="connsiteX12-421" fmla="*/ 1461172 w 2458235"/>
                <a:gd name="connsiteY12-422" fmla="*/ 369164 h 2458231"/>
                <a:gd name="connsiteX13-423" fmla="*/ 1557769 w 2458235"/>
                <a:gd name="connsiteY13-424" fmla="*/ 411155 h 2458231"/>
                <a:gd name="connsiteX14-425" fmla="*/ 1510686 w 2458235"/>
                <a:gd name="connsiteY14-426" fmla="*/ 387508 h 2458231"/>
                <a:gd name="connsiteX15-427" fmla="*/ 1461172 w 2458235"/>
                <a:gd name="connsiteY15-428" fmla="*/ 369164 h 2458231"/>
                <a:gd name="connsiteX16-429" fmla="*/ 316324 w 2458235"/>
                <a:gd name="connsiteY16-430" fmla="*/ 614557 h 2458231"/>
                <a:gd name="connsiteX17-431" fmla="*/ 1183521 w 2458235"/>
                <a:gd name="connsiteY17-432" fmla="*/ 303173 h 2458231"/>
                <a:gd name="connsiteX18-433" fmla="*/ 1189425 w 2458235"/>
                <a:gd name="connsiteY18-434" fmla="*/ 304025 h 2458231"/>
                <a:gd name="connsiteX19-435" fmla="*/ 1189427 w 2458235"/>
                <a:gd name="connsiteY19-436" fmla="*/ 304027 h 2458231"/>
                <a:gd name="connsiteX20-437" fmla="*/ 1286274 w 2458235"/>
                <a:gd name="connsiteY20-438" fmla="*/ 318003 h 2458231"/>
                <a:gd name="connsiteX21-439" fmla="*/ 1422013 w 2458235"/>
                <a:gd name="connsiteY21-440" fmla="*/ 354656 h 2458231"/>
                <a:gd name="connsiteX22-441" fmla="*/ 1399999 w 2458235"/>
                <a:gd name="connsiteY22-442" fmla="*/ 346500 h 2458231"/>
                <a:gd name="connsiteX23-443" fmla="*/ 1286276 w 2458235"/>
                <a:gd name="connsiteY23-444" fmla="*/ 318003 h 2458231"/>
                <a:gd name="connsiteX24-445" fmla="*/ 1189428 w 2458235"/>
                <a:gd name="connsiteY24-446" fmla="*/ 304027 h 2458231"/>
                <a:gd name="connsiteX25-447" fmla="*/ 1189428 w 2458235"/>
                <a:gd name="connsiteY25-448" fmla="*/ 300886 h 2458231"/>
                <a:gd name="connsiteX26-449" fmla="*/ 1197045 w 2458235"/>
                <a:gd name="connsiteY26-450" fmla="*/ 303144 h 2458231"/>
                <a:gd name="connsiteX27-451" fmla="*/ 1843677 w 2458235"/>
                <a:gd name="connsiteY27-452" fmla="*/ 105441 h 2458231"/>
                <a:gd name="connsiteX28-453" fmla="*/ 1843677 w 2458235"/>
                <a:gd name="connsiteY28-454" fmla="*/ 105441 h 2458231"/>
                <a:gd name="connsiteX29-455" fmla="*/ 1900151 w 2458235"/>
                <a:gd name="connsiteY29-456" fmla="*/ 59311 h 2458231"/>
                <a:gd name="connsiteX30-457" fmla="*/ 2352794 w 2458235"/>
                <a:gd name="connsiteY30-458" fmla="*/ 105441 h 2458231"/>
                <a:gd name="connsiteX31-459" fmla="*/ 2352794 w 2458235"/>
                <a:gd name="connsiteY31-460" fmla="*/ 614559 h 2458231"/>
                <a:gd name="connsiteX32-461" fmla="*/ 2352793 w 2458235"/>
                <a:gd name="connsiteY32-462" fmla="*/ 614560 h 2458231"/>
                <a:gd name="connsiteX33-463" fmla="*/ 2260533 w 2458235"/>
                <a:gd name="connsiteY33-464" fmla="*/ 727506 h 2458231"/>
                <a:gd name="connsiteX34-465" fmla="*/ 2141911 w 2458235"/>
                <a:gd name="connsiteY34-466" fmla="*/ 1123675 h 2458231"/>
                <a:gd name="connsiteX35-467" fmla="*/ 2155059 w 2458235"/>
                <a:gd name="connsiteY35-468" fmla="*/ 1260851 h 2458231"/>
                <a:gd name="connsiteX36-469" fmla="*/ 2153059 w 2458235"/>
                <a:gd name="connsiteY36-470" fmla="*/ 1260852 h 2458231"/>
                <a:gd name="connsiteX37-471" fmla="*/ 2140232 w 2458235"/>
                <a:gd name="connsiteY37-472" fmla="*/ 1171959 h 2458231"/>
                <a:gd name="connsiteX38-473" fmla="*/ 2111735 w 2458235"/>
                <a:gd name="connsiteY38-474" fmla="*/ 1058235 h 2458231"/>
                <a:gd name="connsiteX39-475" fmla="*/ 2103574 w 2458235"/>
                <a:gd name="connsiteY39-476" fmla="*/ 1036206 h 2458231"/>
                <a:gd name="connsiteX40-477" fmla="*/ 2140230 w 2458235"/>
                <a:gd name="connsiteY40-478" fmla="*/ 1171959 h 2458231"/>
                <a:gd name="connsiteX41-479" fmla="*/ 2153057 w 2458235"/>
                <a:gd name="connsiteY41-480" fmla="*/ 1260852 h 2458231"/>
                <a:gd name="connsiteX42-481" fmla="*/ 2155058 w 2458235"/>
                <a:gd name="connsiteY42-482" fmla="*/ 1274711 h 2458231"/>
                <a:gd name="connsiteX43-483" fmla="*/ 1843674 w 2458235"/>
                <a:gd name="connsiteY43-484" fmla="*/ 2141907 h 2458231"/>
                <a:gd name="connsiteX44-485" fmla="*/ 316324 w 2458235"/>
                <a:gd name="connsiteY44-486" fmla="*/ 2141907 h 2458231"/>
                <a:gd name="connsiteX45-487" fmla="*/ 316324 w 2458235"/>
                <a:gd name="connsiteY45-488" fmla="*/ 614557 h 2458231"/>
                <a:gd name="connsiteX0-489" fmla="*/ 1595674 w 2458235"/>
                <a:gd name="connsiteY0-490" fmla="*/ 430193 h 2458231"/>
                <a:gd name="connsiteX1-491" fmla="*/ 1718576 w 2458235"/>
                <a:gd name="connsiteY1-492" fmla="*/ 507057 h 2458231"/>
                <a:gd name="connsiteX2-493" fmla="*/ 1843675 w 2458235"/>
                <a:gd name="connsiteY2-494" fmla="*/ 614558 h 2458231"/>
                <a:gd name="connsiteX3-495" fmla="*/ 1951177 w 2458235"/>
                <a:gd name="connsiteY3-496" fmla="*/ 739658 h 2458231"/>
                <a:gd name="connsiteX4-497" fmla="*/ 1951179 w 2458235"/>
                <a:gd name="connsiteY4-498" fmla="*/ 739657 h 2458231"/>
                <a:gd name="connsiteX5-499" fmla="*/ 1843681 w 2458235"/>
                <a:gd name="connsiteY5-500" fmla="*/ 614562 h 2458231"/>
                <a:gd name="connsiteX6-501" fmla="*/ 1843677 w 2458235"/>
                <a:gd name="connsiteY6-502" fmla="*/ 614558 h 2458231"/>
                <a:gd name="connsiteX7-503" fmla="*/ 1843675 w 2458235"/>
                <a:gd name="connsiteY7-504" fmla="*/ 614556 h 2458231"/>
                <a:gd name="connsiteX8-505" fmla="*/ 1718578 w 2458235"/>
                <a:gd name="connsiteY8-506" fmla="*/ 507056 h 2458231"/>
                <a:gd name="connsiteX9-507" fmla="*/ 1617243 w 2458235"/>
                <a:gd name="connsiteY9-508" fmla="*/ 441027 h 2458231"/>
                <a:gd name="connsiteX10-509" fmla="*/ 1595674 w 2458235"/>
                <a:gd name="connsiteY10-510" fmla="*/ 430193 h 2458231"/>
                <a:gd name="connsiteX11-511" fmla="*/ 1461172 w 2458235"/>
                <a:gd name="connsiteY11-512" fmla="*/ 369164 h 2458231"/>
                <a:gd name="connsiteX12-513" fmla="*/ 1557769 w 2458235"/>
                <a:gd name="connsiteY12-514" fmla="*/ 411155 h 2458231"/>
                <a:gd name="connsiteX13-515" fmla="*/ 1510686 w 2458235"/>
                <a:gd name="connsiteY13-516" fmla="*/ 387508 h 2458231"/>
                <a:gd name="connsiteX14-517" fmla="*/ 1461172 w 2458235"/>
                <a:gd name="connsiteY14-518" fmla="*/ 369164 h 2458231"/>
                <a:gd name="connsiteX15-519" fmla="*/ 316324 w 2458235"/>
                <a:gd name="connsiteY15-520" fmla="*/ 614557 h 2458231"/>
                <a:gd name="connsiteX16-521" fmla="*/ 1183521 w 2458235"/>
                <a:gd name="connsiteY16-522" fmla="*/ 303173 h 2458231"/>
                <a:gd name="connsiteX17-523" fmla="*/ 1189425 w 2458235"/>
                <a:gd name="connsiteY17-524" fmla="*/ 304025 h 2458231"/>
                <a:gd name="connsiteX18-525" fmla="*/ 1189427 w 2458235"/>
                <a:gd name="connsiteY18-526" fmla="*/ 304027 h 2458231"/>
                <a:gd name="connsiteX19-527" fmla="*/ 1286274 w 2458235"/>
                <a:gd name="connsiteY19-528" fmla="*/ 318003 h 2458231"/>
                <a:gd name="connsiteX20-529" fmla="*/ 1422013 w 2458235"/>
                <a:gd name="connsiteY20-530" fmla="*/ 354656 h 2458231"/>
                <a:gd name="connsiteX21-531" fmla="*/ 1399999 w 2458235"/>
                <a:gd name="connsiteY21-532" fmla="*/ 346500 h 2458231"/>
                <a:gd name="connsiteX22-533" fmla="*/ 1286276 w 2458235"/>
                <a:gd name="connsiteY22-534" fmla="*/ 318003 h 2458231"/>
                <a:gd name="connsiteX23-535" fmla="*/ 1189428 w 2458235"/>
                <a:gd name="connsiteY23-536" fmla="*/ 304027 h 2458231"/>
                <a:gd name="connsiteX24-537" fmla="*/ 1189428 w 2458235"/>
                <a:gd name="connsiteY24-538" fmla="*/ 300886 h 2458231"/>
                <a:gd name="connsiteX25-539" fmla="*/ 1197045 w 2458235"/>
                <a:gd name="connsiteY25-540" fmla="*/ 303144 h 2458231"/>
                <a:gd name="connsiteX26-541" fmla="*/ 1843677 w 2458235"/>
                <a:gd name="connsiteY26-542" fmla="*/ 105441 h 2458231"/>
                <a:gd name="connsiteX27-543" fmla="*/ 1843677 w 2458235"/>
                <a:gd name="connsiteY27-544" fmla="*/ 105441 h 2458231"/>
                <a:gd name="connsiteX28-545" fmla="*/ 1900151 w 2458235"/>
                <a:gd name="connsiteY28-546" fmla="*/ 59311 h 2458231"/>
                <a:gd name="connsiteX29-547" fmla="*/ 2352794 w 2458235"/>
                <a:gd name="connsiteY29-548" fmla="*/ 105441 h 2458231"/>
                <a:gd name="connsiteX30-549" fmla="*/ 2352794 w 2458235"/>
                <a:gd name="connsiteY30-550" fmla="*/ 614559 h 2458231"/>
                <a:gd name="connsiteX31-551" fmla="*/ 2352793 w 2458235"/>
                <a:gd name="connsiteY31-552" fmla="*/ 614560 h 2458231"/>
                <a:gd name="connsiteX32-553" fmla="*/ 2260533 w 2458235"/>
                <a:gd name="connsiteY32-554" fmla="*/ 727506 h 2458231"/>
                <a:gd name="connsiteX33-555" fmla="*/ 2141911 w 2458235"/>
                <a:gd name="connsiteY33-556" fmla="*/ 1123675 h 2458231"/>
                <a:gd name="connsiteX34-557" fmla="*/ 2155059 w 2458235"/>
                <a:gd name="connsiteY34-558" fmla="*/ 1260851 h 2458231"/>
                <a:gd name="connsiteX35-559" fmla="*/ 2153059 w 2458235"/>
                <a:gd name="connsiteY35-560" fmla="*/ 1260852 h 2458231"/>
                <a:gd name="connsiteX36-561" fmla="*/ 2140232 w 2458235"/>
                <a:gd name="connsiteY36-562" fmla="*/ 1171959 h 2458231"/>
                <a:gd name="connsiteX37-563" fmla="*/ 2111735 w 2458235"/>
                <a:gd name="connsiteY37-564" fmla="*/ 1058235 h 2458231"/>
                <a:gd name="connsiteX38-565" fmla="*/ 2103574 w 2458235"/>
                <a:gd name="connsiteY38-566" fmla="*/ 1036206 h 2458231"/>
                <a:gd name="connsiteX39-567" fmla="*/ 2140230 w 2458235"/>
                <a:gd name="connsiteY39-568" fmla="*/ 1171959 h 2458231"/>
                <a:gd name="connsiteX40-569" fmla="*/ 2153057 w 2458235"/>
                <a:gd name="connsiteY40-570" fmla="*/ 1260852 h 2458231"/>
                <a:gd name="connsiteX41-571" fmla="*/ 2155058 w 2458235"/>
                <a:gd name="connsiteY41-572" fmla="*/ 1274711 h 2458231"/>
                <a:gd name="connsiteX42-573" fmla="*/ 1843674 w 2458235"/>
                <a:gd name="connsiteY42-574" fmla="*/ 2141907 h 2458231"/>
                <a:gd name="connsiteX43-575" fmla="*/ 316324 w 2458235"/>
                <a:gd name="connsiteY43-576" fmla="*/ 2141907 h 2458231"/>
                <a:gd name="connsiteX44-577" fmla="*/ 316324 w 2458235"/>
                <a:gd name="connsiteY44-578" fmla="*/ 614557 h 2458231"/>
                <a:gd name="connsiteX0-579" fmla="*/ 1595674 w 2458235"/>
                <a:gd name="connsiteY0-580" fmla="*/ 430193 h 2458231"/>
                <a:gd name="connsiteX1-581" fmla="*/ 1718576 w 2458235"/>
                <a:gd name="connsiteY1-582" fmla="*/ 507057 h 2458231"/>
                <a:gd name="connsiteX2-583" fmla="*/ 1843675 w 2458235"/>
                <a:gd name="connsiteY2-584" fmla="*/ 614558 h 2458231"/>
                <a:gd name="connsiteX3-585" fmla="*/ 1951177 w 2458235"/>
                <a:gd name="connsiteY3-586" fmla="*/ 739658 h 2458231"/>
                <a:gd name="connsiteX4-587" fmla="*/ 1843681 w 2458235"/>
                <a:gd name="connsiteY4-588" fmla="*/ 614562 h 2458231"/>
                <a:gd name="connsiteX5-589" fmla="*/ 1843677 w 2458235"/>
                <a:gd name="connsiteY5-590" fmla="*/ 614558 h 2458231"/>
                <a:gd name="connsiteX6-591" fmla="*/ 1843675 w 2458235"/>
                <a:gd name="connsiteY6-592" fmla="*/ 614556 h 2458231"/>
                <a:gd name="connsiteX7-593" fmla="*/ 1718578 w 2458235"/>
                <a:gd name="connsiteY7-594" fmla="*/ 507056 h 2458231"/>
                <a:gd name="connsiteX8-595" fmla="*/ 1617243 w 2458235"/>
                <a:gd name="connsiteY8-596" fmla="*/ 441027 h 2458231"/>
                <a:gd name="connsiteX9-597" fmla="*/ 1595674 w 2458235"/>
                <a:gd name="connsiteY9-598" fmla="*/ 430193 h 2458231"/>
                <a:gd name="connsiteX10-599" fmla="*/ 1461172 w 2458235"/>
                <a:gd name="connsiteY10-600" fmla="*/ 369164 h 2458231"/>
                <a:gd name="connsiteX11-601" fmla="*/ 1557769 w 2458235"/>
                <a:gd name="connsiteY11-602" fmla="*/ 411155 h 2458231"/>
                <a:gd name="connsiteX12-603" fmla="*/ 1510686 w 2458235"/>
                <a:gd name="connsiteY12-604" fmla="*/ 387508 h 2458231"/>
                <a:gd name="connsiteX13-605" fmla="*/ 1461172 w 2458235"/>
                <a:gd name="connsiteY13-606" fmla="*/ 369164 h 2458231"/>
                <a:gd name="connsiteX14-607" fmla="*/ 316324 w 2458235"/>
                <a:gd name="connsiteY14-608" fmla="*/ 614557 h 2458231"/>
                <a:gd name="connsiteX15-609" fmla="*/ 1183521 w 2458235"/>
                <a:gd name="connsiteY15-610" fmla="*/ 303173 h 2458231"/>
                <a:gd name="connsiteX16-611" fmla="*/ 1189425 w 2458235"/>
                <a:gd name="connsiteY16-612" fmla="*/ 304025 h 2458231"/>
                <a:gd name="connsiteX17-613" fmla="*/ 1189427 w 2458235"/>
                <a:gd name="connsiteY17-614" fmla="*/ 304027 h 2458231"/>
                <a:gd name="connsiteX18-615" fmla="*/ 1286274 w 2458235"/>
                <a:gd name="connsiteY18-616" fmla="*/ 318003 h 2458231"/>
                <a:gd name="connsiteX19-617" fmla="*/ 1422013 w 2458235"/>
                <a:gd name="connsiteY19-618" fmla="*/ 354656 h 2458231"/>
                <a:gd name="connsiteX20-619" fmla="*/ 1399999 w 2458235"/>
                <a:gd name="connsiteY20-620" fmla="*/ 346500 h 2458231"/>
                <a:gd name="connsiteX21-621" fmla="*/ 1286276 w 2458235"/>
                <a:gd name="connsiteY21-622" fmla="*/ 318003 h 2458231"/>
                <a:gd name="connsiteX22-623" fmla="*/ 1189428 w 2458235"/>
                <a:gd name="connsiteY22-624" fmla="*/ 304027 h 2458231"/>
                <a:gd name="connsiteX23-625" fmla="*/ 1189428 w 2458235"/>
                <a:gd name="connsiteY23-626" fmla="*/ 300886 h 2458231"/>
                <a:gd name="connsiteX24-627" fmla="*/ 1197045 w 2458235"/>
                <a:gd name="connsiteY24-628" fmla="*/ 303144 h 2458231"/>
                <a:gd name="connsiteX25-629" fmla="*/ 1843677 w 2458235"/>
                <a:gd name="connsiteY25-630" fmla="*/ 105441 h 2458231"/>
                <a:gd name="connsiteX26-631" fmla="*/ 1843677 w 2458235"/>
                <a:gd name="connsiteY26-632" fmla="*/ 105441 h 2458231"/>
                <a:gd name="connsiteX27-633" fmla="*/ 1900151 w 2458235"/>
                <a:gd name="connsiteY27-634" fmla="*/ 59311 h 2458231"/>
                <a:gd name="connsiteX28-635" fmla="*/ 2352794 w 2458235"/>
                <a:gd name="connsiteY28-636" fmla="*/ 105441 h 2458231"/>
                <a:gd name="connsiteX29-637" fmla="*/ 2352794 w 2458235"/>
                <a:gd name="connsiteY29-638" fmla="*/ 614559 h 2458231"/>
                <a:gd name="connsiteX30-639" fmla="*/ 2352793 w 2458235"/>
                <a:gd name="connsiteY30-640" fmla="*/ 614560 h 2458231"/>
                <a:gd name="connsiteX31-641" fmla="*/ 2260533 w 2458235"/>
                <a:gd name="connsiteY31-642" fmla="*/ 727506 h 2458231"/>
                <a:gd name="connsiteX32-643" fmla="*/ 2141911 w 2458235"/>
                <a:gd name="connsiteY32-644" fmla="*/ 1123675 h 2458231"/>
                <a:gd name="connsiteX33-645" fmla="*/ 2155059 w 2458235"/>
                <a:gd name="connsiteY33-646" fmla="*/ 1260851 h 2458231"/>
                <a:gd name="connsiteX34-647" fmla="*/ 2153059 w 2458235"/>
                <a:gd name="connsiteY34-648" fmla="*/ 1260852 h 2458231"/>
                <a:gd name="connsiteX35-649" fmla="*/ 2140232 w 2458235"/>
                <a:gd name="connsiteY35-650" fmla="*/ 1171959 h 2458231"/>
                <a:gd name="connsiteX36-651" fmla="*/ 2111735 w 2458235"/>
                <a:gd name="connsiteY36-652" fmla="*/ 1058235 h 2458231"/>
                <a:gd name="connsiteX37-653" fmla="*/ 2103574 w 2458235"/>
                <a:gd name="connsiteY37-654" fmla="*/ 1036206 h 2458231"/>
                <a:gd name="connsiteX38-655" fmla="*/ 2140230 w 2458235"/>
                <a:gd name="connsiteY38-656" fmla="*/ 1171959 h 2458231"/>
                <a:gd name="connsiteX39-657" fmla="*/ 2153057 w 2458235"/>
                <a:gd name="connsiteY39-658" fmla="*/ 1260852 h 2458231"/>
                <a:gd name="connsiteX40-659" fmla="*/ 2155058 w 2458235"/>
                <a:gd name="connsiteY40-660" fmla="*/ 1274711 h 2458231"/>
                <a:gd name="connsiteX41-661" fmla="*/ 1843674 w 2458235"/>
                <a:gd name="connsiteY41-662" fmla="*/ 2141907 h 2458231"/>
                <a:gd name="connsiteX42-663" fmla="*/ 316324 w 2458235"/>
                <a:gd name="connsiteY42-664" fmla="*/ 2141907 h 2458231"/>
                <a:gd name="connsiteX43-665" fmla="*/ 316324 w 2458235"/>
                <a:gd name="connsiteY43-666" fmla="*/ 614557 h 2458231"/>
                <a:gd name="connsiteX0-667" fmla="*/ 1595674 w 2458235"/>
                <a:gd name="connsiteY0-668" fmla="*/ 430193 h 2458231"/>
                <a:gd name="connsiteX1-669" fmla="*/ 1718576 w 2458235"/>
                <a:gd name="connsiteY1-670" fmla="*/ 507057 h 2458231"/>
                <a:gd name="connsiteX2-671" fmla="*/ 1843675 w 2458235"/>
                <a:gd name="connsiteY2-672" fmla="*/ 614558 h 2458231"/>
                <a:gd name="connsiteX3-673" fmla="*/ 1843681 w 2458235"/>
                <a:gd name="connsiteY3-674" fmla="*/ 614562 h 2458231"/>
                <a:gd name="connsiteX4-675" fmla="*/ 1843677 w 2458235"/>
                <a:gd name="connsiteY4-676" fmla="*/ 614558 h 2458231"/>
                <a:gd name="connsiteX5-677" fmla="*/ 1843675 w 2458235"/>
                <a:gd name="connsiteY5-678" fmla="*/ 614556 h 2458231"/>
                <a:gd name="connsiteX6-679" fmla="*/ 1718578 w 2458235"/>
                <a:gd name="connsiteY6-680" fmla="*/ 507056 h 2458231"/>
                <a:gd name="connsiteX7-681" fmla="*/ 1617243 w 2458235"/>
                <a:gd name="connsiteY7-682" fmla="*/ 441027 h 2458231"/>
                <a:gd name="connsiteX8-683" fmla="*/ 1595674 w 2458235"/>
                <a:gd name="connsiteY8-684" fmla="*/ 430193 h 2458231"/>
                <a:gd name="connsiteX9-685" fmla="*/ 1461172 w 2458235"/>
                <a:gd name="connsiteY9-686" fmla="*/ 369164 h 2458231"/>
                <a:gd name="connsiteX10-687" fmla="*/ 1557769 w 2458235"/>
                <a:gd name="connsiteY10-688" fmla="*/ 411155 h 2458231"/>
                <a:gd name="connsiteX11-689" fmla="*/ 1510686 w 2458235"/>
                <a:gd name="connsiteY11-690" fmla="*/ 387508 h 2458231"/>
                <a:gd name="connsiteX12-691" fmla="*/ 1461172 w 2458235"/>
                <a:gd name="connsiteY12-692" fmla="*/ 369164 h 2458231"/>
                <a:gd name="connsiteX13-693" fmla="*/ 316324 w 2458235"/>
                <a:gd name="connsiteY13-694" fmla="*/ 614557 h 2458231"/>
                <a:gd name="connsiteX14-695" fmla="*/ 1183521 w 2458235"/>
                <a:gd name="connsiteY14-696" fmla="*/ 303173 h 2458231"/>
                <a:gd name="connsiteX15-697" fmla="*/ 1189425 w 2458235"/>
                <a:gd name="connsiteY15-698" fmla="*/ 304025 h 2458231"/>
                <a:gd name="connsiteX16-699" fmla="*/ 1189427 w 2458235"/>
                <a:gd name="connsiteY16-700" fmla="*/ 304027 h 2458231"/>
                <a:gd name="connsiteX17-701" fmla="*/ 1286274 w 2458235"/>
                <a:gd name="connsiteY17-702" fmla="*/ 318003 h 2458231"/>
                <a:gd name="connsiteX18-703" fmla="*/ 1422013 w 2458235"/>
                <a:gd name="connsiteY18-704" fmla="*/ 354656 h 2458231"/>
                <a:gd name="connsiteX19-705" fmla="*/ 1399999 w 2458235"/>
                <a:gd name="connsiteY19-706" fmla="*/ 346500 h 2458231"/>
                <a:gd name="connsiteX20-707" fmla="*/ 1286276 w 2458235"/>
                <a:gd name="connsiteY20-708" fmla="*/ 318003 h 2458231"/>
                <a:gd name="connsiteX21-709" fmla="*/ 1189428 w 2458235"/>
                <a:gd name="connsiteY21-710" fmla="*/ 304027 h 2458231"/>
                <a:gd name="connsiteX22-711" fmla="*/ 1189428 w 2458235"/>
                <a:gd name="connsiteY22-712" fmla="*/ 300886 h 2458231"/>
                <a:gd name="connsiteX23-713" fmla="*/ 1197045 w 2458235"/>
                <a:gd name="connsiteY23-714" fmla="*/ 303144 h 2458231"/>
                <a:gd name="connsiteX24-715" fmla="*/ 1843677 w 2458235"/>
                <a:gd name="connsiteY24-716" fmla="*/ 105441 h 2458231"/>
                <a:gd name="connsiteX25-717" fmla="*/ 1843677 w 2458235"/>
                <a:gd name="connsiteY25-718" fmla="*/ 105441 h 2458231"/>
                <a:gd name="connsiteX26-719" fmla="*/ 1900151 w 2458235"/>
                <a:gd name="connsiteY26-720" fmla="*/ 59311 h 2458231"/>
                <a:gd name="connsiteX27-721" fmla="*/ 2352794 w 2458235"/>
                <a:gd name="connsiteY27-722" fmla="*/ 105441 h 2458231"/>
                <a:gd name="connsiteX28-723" fmla="*/ 2352794 w 2458235"/>
                <a:gd name="connsiteY28-724" fmla="*/ 614559 h 2458231"/>
                <a:gd name="connsiteX29-725" fmla="*/ 2352793 w 2458235"/>
                <a:gd name="connsiteY29-726" fmla="*/ 614560 h 2458231"/>
                <a:gd name="connsiteX30-727" fmla="*/ 2260533 w 2458235"/>
                <a:gd name="connsiteY30-728" fmla="*/ 727506 h 2458231"/>
                <a:gd name="connsiteX31-729" fmla="*/ 2141911 w 2458235"/>
                <a:gd name="connsiteY31-730" fmla="*/ 1123675 h 2458231"/>
                <a:gd name="connsiteX32-731" fmla="*/ 2155059 w 2458235"/>
                <a:gd name="connsiteY32-732" fmla="*/ 1260851 h 2458231"/>
                <a:gd name="connsiteX33-733" fmla="*/ 2153059 w 2458235"/>
                <a:gd name="connsiteY33-734" fmla="*/ 1260852 h 2458231"/>
                <a:gd name="connsiteX34-735" fmla="*/ 2140232 w 2458235"/>
                <a:gd name="connsiteY34-736" fmla="*/ 1171959 h 2458231"/>
                <a:gd name="connsiteX35-737" fmla="*/ 2111735 w 2458235"/>
                <a:gd name="connsiteY35-738" fmla="*/ 1058235 h 2458231"/>
                <a:gd name="connsiteX36-739" fmla="*/ 2103574 w 2458235"/>
                <a:gd name="connsiteY36-740" fmla="*/ 1036206 h 2458231"/>
                <a:gd name="connsiteX37-741" fmla="*/ 2140230 w 2458235"/>
                <a:gd name="connsiteY37-742" fmla="*/ 1171959 h 2458231"/>
                <a:gd name="connsiteX38-743" fmla="*/ 2153057 w 2458235"/>
                <a:gd name="connsiteY38-744" fmla="*/ 1260852 h 2458231"/>
                <a:gd name="connsiteX39-745" fmla="*/ 2155058 w 2458235"/>
                <a:gd name="connsiteY39-746" fmla="*/ 1274711 h 2458231"/>
                <a:gd name="connsiteX40-747" fmla="*/ 1843674 w 2458235"/>
                <a:gd name="connsiteY40-748" fmla="*/ 2141907 h 2458231"/>
                <a:gd name="connsiteX41-749" fmla="*/ 316324 w 2458235"/>
                <a:gd name="connsiteY41-750" fmla="*/ 2141907 h 2458231"/>
                <a:gd name="connsiteX42-751" fmla="*/ 316324 w 2458235"/>
                <a:gd name="connsiteY42-752" fmla="*/ 614557 h 2458231"/>
                <a:gd name="connsiteX0-753" fmla="*/ 1595674 w 2458235"/>
                <a:gd name="connsiteY0-754" fmla="*/ 430193 h 2458231"/>
                <a:gd name="connsiteX1-755" fmla="*/ 1718576 w 2458235"/>
                <a:gd name="connsiteY1-756" fmla="*/ 507057 h 2458231"/>
                <a:gd name="connsiteX2-757" fmla="*/ 1843675 w 2458235"/>
                <a:gd name="connsiteY2-758" fmla="*/ 614558 h 2458231"/>
                <a:gd name="connsiteX3-759" fmla="*/ 1843681 w 2458235"/>
                <a:gd name="connsiteY3-760" fmla="*/ 614562 h 2458231"/>
                <a:gd name="connsiteX4-761" fmla="*/ 1843677 w 2458235"/>
                <a:gd name="connsiteY4-762" fmla="*/ 614558 h 2458231"/>
                <a:gd name="connsiteX5-763" fmla="*/ 1718578 w 2458235"/>
                <a:gd name="connsiteY5-764" fmla="*/ 507056 h 2458231"/>
                <a:gd name="connsiteX6-765" fmla="*/ 1617243 w 2458235"/>
                <a:gd name="connsiteY6-766" fmla="*/ 441027 h 2458231"/>
                <a:gd name="connsiteX7-767" fmla="*/ 1595674 w 2458235"/>
                <a:gd name="connsiteY7-768" fmla="*/ 430193 h 2458231"/>
                <a:gd name="connsiteX8-769" fmla="*/ 1461172 w 2458235"/>
                <a:gd name="connsiteY8-770" fmla="*/ 369164 h 2458231"/>
                <a:gd name="connsiteX9-771" fmla="*/ 1557769 w 2458235"/>
                <a:gd name="connsiteY9-772" fmla="*/ 411155 h 2458231"/>
                <a:gd name="connsiteX10-773" fmla="*/ 1510686 w 2458235"/>
                <a:gd name="connsiteY10-774" fmla="*/ 387508 h 2458231"/>
                <a:gd name="connsiteX11-775" fmla="*/ 1461172 w 2458235"/>
                <a:gd name="connsiteY11-776" fmla="*/ 369164 h 2458231"/>
                <a:gd name="connsiteX12-777" fmla="*/ 316324 w 2458235"/>
                <a:gd name="connsiteY12-778" fmla="*/ 614557 h 2458231"/>
                <a:gd name="connsiteX13-779" fmla="*/ 1183521 w 2458235"/>
                <a:gd name="connsiteY13-780" fmla="*/ 303173 h 2458231"/>
                <a:gd name="connsiteX14-781" fmla="*/ 1189425 w 2458235"/>
                <a:gd name="connsiteY14-782" fmla="*/ 304025 h 2458231"/>
                <a:gd name="connsiteX15-783" fmla="*/ 1189427 w 2458235"/>
                <a:gd name="connsiteY15-784" fmla="*/ 304027 h 2458231"/>
                <a:gd name="connsiteX16-785" fmla="*/ 1286274 w 2458235"/>
                <a:gd name="connsiteY16-786" fmla="*/ 318003 h 2458231"/>
                <a:gd name="connsiteX17-787" fmla="*/ 1422013 w 2458235"/>
                <a:gd name="connsiteY17-788" fmla="*/ 354656 h 2458231"/>
                <a:gd name="connsiteX18-789" fmla="*/ 1399999 w 2458235"/>
                <a:gd name="connsiteY18-790" fmla="*/ 346500 h 2458231"/>
                <a:gd name="connsiteX19-791" fmla="*/ 1286276 w 2458235"/>
                <a:gd name="connsiteY19-792" fmla="*/ 318003 h 2458231"/>
                <a:gd name="connsiteX20-793" fmla="*/ 1189428 w 2458235"/>
                <a:gd name="connsiteY20-794" fmla="*/ 304027 h 2458231"/>
                <a:gd name="connsiteX21-795" fmla="*/ 1189428 w 2458235"/>
                <a:gd name="connsiteY21-796" fmla="*/ 300886 h 2458231"/>
                <a:gd name="connsiteX22-797" fmla="*/ 1197045 w 2458235"/>
                <a:gd name="connsiteY22-798" fmla="*/ 303144 h 2458231"/>
                <a:gd name="connsiteX23-799" fmla="*/ 1843677 w 2458235"/>
                <a:gd name="connsiteY23-800" fmla="*/ 105441 h 2458231"/>
                <a:gd name="connsiteX24-801" fmla="*/ 1843677 w 2458235"/>
                <a:gd name="connsiteY24-802" fmla="*/ 105441 h 2458231"/>
                <a:gd name="connsiteX25-803" fmla="*/ 1900151 w 2458235"/>
                <a:gd name="connsiteY25-804" fmla="*/ 59311 h 2458231"/>
                <a:gd name="connsiteX26-805" fmla="*/ 2352794 w 2458235"/>
                <a:gd name="connsiteY26-806" fmla="*/ 105441 h 2458231"/>
                <a:gd name="connsiteX27-807" fmla="*/ 2352794 w 2458235"/>
                <a:gd name="connsiteY27-808" fmla="*/ 614559 h 2458231"/>
                <a:gd name="connsiteX28-809" fmla="*/ 2352793 w 2458235"/>
                <a:gd name="connsiteY28-810" fmla="*/ 614560 h 2458231"/>
                <a:gd name="connsiteX29-811" fmla="*/ 2260533 w 2458235"/>
                <a:gd name="connsiteY29-812" fmla="*/ 727506 h 2458231"/>
                <a:gd name="connsiteX30-813" fmla="*/ 2141911 w 2458235"/>
                <a:gd name="connsiteY30-814" fmla="*/ 1123675 h 2458231"/>
                <a:gd name="connsiteX31-815" fmla="*/ 2155059 w 2458235"/>
                <a:gd name="connsiteY31-816" fmla="*/ 1260851 h 2458231"/>
                <a:gd name="connsiteX32-817" fmla="*/ 2153059 w 2458235"/>
                <a:gd name="connsiteY32-818" fmla="*/ 1260852 h 2458231"/>
                <a:gd name="connsiteX33-819" fmla="*/ 2140232 w 2458235"/>
                <a:gd name="connsiteY33-820" fmla="*/ 1171959 h 2458231"/>
                <a:gd name="connsiteX34-821" fmla="*/ 2111735 w 2458235"/>
                <a:gd name="connsiteY34-822" fmla="*/ 1058235 h 2458231"/>
                <a:gd name="connsiteX35-823" fmla="*/ 2103574 w 2458235"/>
                <a:gd name="connsiteY35-824" fmla="*/ 1036206 h 2458231"/>
                <a:gd name="connsiteX36-825" fmla="*/ 2140230 w 2458235"/>
                <a:gd name="connsiteY36-826" fmla="*/ 1171959 h 2458231"/>
                <a:gd name="connsiteX37-827" fmla="*/ 2153057 w 2458235"/>
                <a:gd name="connsiteY37-828" fmla="*/ 1260852 h 2458231"/>
                <a:gd name="connsiteX38-829" fmla="*/ 2155058 w 2458235"/>
                <a:gd name="connsiteY38-830" fmla="*/ 1274711 h 2458231"/>
                <a:gd name="connsiteX39-831" fmla="*/ 1843674 w 2458235"/>
                <a:gd name="connsiteY39-832" fmla="*/ 2141907 h 2458231"/>
                <a:gd name="connsiteX40-833" fmla="*/ 316324 w 2458235"/>
                <a:gd name="connsiteY40-834" fmla="*/ 2141907 h 2458231"/>
                <a:gd name="connsiteX41-835" fmla="*/ 316324 w 2458235"/>
                <a:gd name="connsiteY41-836" fmla="*/ 614557 h 2458231"/>
                <a:gd name="connsiteX0-837" fmla="*/ 1595674 w 2458235"/>
                <a:gd name="connsiteY0-838" fmla="*/ 430193 h 2458231"/>
                <a:gd name="connsiteX1-839" fmla="*/ 1718576 w 2458235"/>
                <a:gd name="connsiteY1-840" fmla="*/ 507057 h 2458231"/>
                <a:gd name="connsiteX2-841" fmla="*/ 1843675 w 2458235"/>
                <a:gd name="connsiteY2-842" fmla="*/ 614558 h 2458231"/>
                <a:gd name="connsiteX3-843" fmla="*/ 1843681 w 2458235"/>
                <a:gd name="connsiteY3-844" fmla="*/ 614562 h 2458231"/>
                <a:gd name="connsiteX4-845" fmla="*/ 1718578 w 2458235"/>
                <a:gd name="connsiteY4-846" fmla="*/ 507056 h 2458231"/>
                <a:gd name="connsiteX5-847" fmla="*/ 1617243 w 2458235"/>
                <a:gd name="connsiteY5-848" fmla="*/ 441027 h 2458231"/>
                <a:gd name="connsiteX6-849" fmla="*/ 1595674 w 2458235"/>
                <a:gd name="connsiteY6-850" fmla="*/ 430193 h 2458231"/>
                <a:gd name="connsiteX7-851" fmla="*/ 1461172 w 2458235"/>
                <a:gd name="connsiteY7-852" fmla="*/ 369164 h 2458231"/>
                <a:gd name="connsiteX8-853" fmla="*/ 1557769 w 2458235"/>
                <a:gd name="connsiteY8-854" fmla="*/ 411155 h 2458231"/>
                <a:gd name="connsiteX9-855" fmla="*/ 1510686 w 2458235"/>
                <a:gd name="connsiteY9-856" fmla="*/ 387508 h 2458231"/>
                <a:gd name="connsiteX10-857" fmla="*/ 1461172 w 2458235"/>
                <a:gd name="connsiteY10-858" fmla="*/ 369164 h 2458231"/>
                <a:gd name="connsiteX11-859" fmla="*/ 316324 w 2458235"/>
                <a:gd name="connsiteY11-860" fmla="*/ 614557 h 2458231"/>
                <a:gd name="connsiteX12-861" fmla="*/ 1183521 w 2458235"/>
                <a:gd name="connsiteY12-862" fmla="*/ 303173 h 2458231"/>
                <a:gd name="connsiteX13-863" fmla="*/ 1189425 w 2458235"/>
                <a:gd name="connsiteY13-864" fmla="*/ 304025 h 2458231"/>
                <a:gd name="connsiteX14-865" fmla="*/ 1189427 w 2458235"/>
                <a:gd name="connsiteY14-866" fmla="*/ 304027 h 2458231"/>
                <a:gd name="connsiteX15-867" fmla="*/ 1286274 w 2458235"/>
                <a:gd name="connsiteY15-868" fmla="*/ 318003 h 2458231"/>
                <a:gd name="connsiteX16-869" fmla="*/ 1422013 w 2458235"/>
                <a:gd name="connsiteY16-870" fmla="*/ 354656 h 2458231"/>
                <a:gd name="connsiteX17-871" fmla="*/ 1399999 w 2458235"/>
                <a:gd name="connsiteY17-872" fmla="*/ 346500 h 2458231"/>
                <a:gd name="connsiteX18-873" fmla="*/ 1286276 w 2458235"/>
                <a:gd name="connsiteY18-874" fmla="*/ 318003 h 2458231"/>
                <a:gd name="connsiteX19-875" fmla="*/ 1189428 w 2458235"/>
                <a:gd name="connsiteY19-876" fmla="*/ 304027 h 2458231"/>
                <a:gd name="connsiteX20-877" fmla="*/ 1189428 w 2458235"/>
                <a:gd name="connsiteY20-878" fmla="*/ 300886 h 2458231"/>
                <a:gd name="connsiteX21-879" fmla="*/ 1197045 w 2458235"/>
                <a:gd name="connsiteY21-880" fmla="*/ 303144 h 2458231"/>
                <a:gd name="connsiteX22-881" fmla="*/ 1843677 w 2458235"/>
                <a:gd name="connsiteY22-882" fmla="*/ 105441 h 2458231"/>
                <a:gd name="connsiteX23-883" fmla="*/ 1843677 w 2458235"/>
                <a:gd name="connsiteY23-884" fmla="*/ 105441 h 2458231"/>
                <a:gd name="connsiteX24-885" fmla="*/ 1900151 w 2458235"/>
                <a:gd name="connsiteY24-886" fmla="*/ 59311 h 2458231"/>
                <a:gd name="connsiteX25-887" fmla="*/ 2352794 w 2458235"/>
                <a:gd name="connsiteY25-888" fmla="*/ 105441 h 2458231"/>
                <a:gd name="connsiteX26-889" fmla="*/ 2352794 w 2458235"/>
                <a:gd name="connsiteY26-890" fmla="*/ 614559 h 2458231"/>
                <a:gd name="connsiteX27-891" fmla="*/ 2352793 w 2458235"/>
                <a:gd name="connsiteY27-892" fmla="*/ 614560 h 2458231"/>
                <a:gd name="connsiteX28-893" fmla="*/ 2260533 w 2458235"/>
                <a:gd name="connsiteY28-894" fmla="*/ 727506 h 2458231"/>
                <a:gd name="connsiteX29-895" fmla="*/ 2141911 w 2458235"/>
                <a:gd name="connsiteY29-896" fmla="*/ 1123675 h 2458231"/>
                <a:gd name="connsiteX30-897" fmla="*/ 2155059 w 2458235"/>
                <a:gd name="connsiteY30-898" fmla="*/ 1260851 h 2458231"/>
                <a:gd name="connsiteX31-899" fmla="*/ 2153059 w 2458235"/>
                <a:gd name="connsiteY31-900" fmla="*/ 1260852 h 2458231"/>
                <a:gd name="connsiteX32-901" fmla="*/ 2140232 w 2458235"/>
                <a:gd name="connsiteY32-902" fmla="*/ 1171959 h 2458231"/>
                <a:gd name="connsiteX33-903" fmla="*/ 2111735 w 2458235"/>
                <a:gd name="connsiteY33-904" fmla="*/ 1058235 h 2458231"/>
                <a:gd name="connsiteX34-905" fmla="*/ 2103574 w 2458235"/>
                <a:gd name="connsiteY34-906" fmla="*/ 1036206 h 2458231"/>
                <a:gd name="connsiteX35-907" fmla="*/ 2140230 w 2458235"/>
                <a:gd name="connsiteY35-908" fmla="*/ 1171959 h 2458231"/>
                <a:gd name="connsiteX36-909" fmla="*/ 2153057 w 2458235"/>
                <a:gd name="connsiteY36-910" fmla="*/ 1260852 h 2458231"/>
                <a:gd name="connsiteX37-911" fmla="*/ 2155058 w 2458235"/>
                <a:gd name="connsiteY37-912" fmla="*/ 1274711 h 2458231"/>
                <a:gd name="connsiteX38-913" fmla="*/ 1843674 w 2458235"/>
                <a:gd name="connsiteY38-914" fmla="*/ 2141907 h 2458231"/>
                <a:gd name="connsiteX39-915" fmla="*/ 316324 w 2458235"/>
                <a:gd name="connsiteY39-916" fmla="*/ 2141907 h 2458231"/>
                <a:gd name="connsiteX40-917" fmla="*/ 316324 w 2458235"/>
                <a:gd name="connsiteY40-918" fmla="*/ 614557 h 2458231"/>
                <a:gd name="connsiteX0-919" fmla="*/ 1595674 w 2458235"/>
                <a:gd name="connsiteY0-920" fmla="*/ 430193 h 2458231"/>
                <a:gd name="connsiteX1-921" fmla="*/ 1718576 w 2458235"/>
                <a:gd name="connsiteY1-922" fmla="*/ 507057 h 2458231"/>
                <a:gd name="connsiteX2-923" fmla="*/ 1843675 w 2458235"/>
                <a:gd name="connsiteY2-924" fmla="*/ 614558 h 2458231"/>
                <a:gd name="connsiteX3-925" fmla="*/ 1718578 w 2458235"/>
                <a:gd name="connsiteY3-926" fmla="*/ 507056 h 2458231"/>
                <a:gd name="connsiteX4-927" fmla="*/ 1617243 w 2458235"/>
                <a:gd name="connsiteY4-928" fmla="*/ 441027 h 2458231"/>
                <a:gd name="connsiteX5-929" fmla="*/ 1595674 w 2458235"/>
                <a:gd name="connsiteY5-930" fmla="*/ 430193 h 2458231"/>
                <a:gd name="connsiteX6-931" fmla="*/ 1461172 w 2458235"/>
                <a:gd name="connsiteY6-932" fmla="*/ 369164 h 2458231"/>
                <a:gd name="connsiteX7-933" fmla="*/ 1557769 w 2458235"/>
                <a:gd name="connsiteY7-934" fmla="*/ 411155 h 2458231"/>
                <a:gd name="connsiteX8-935" fmla="*/ 1510686 w 2458235"/>
                <a:gd name="connsiteY8-936" fmla="*/ 387508 h 2458231"/>
                <a:gd name="connsiteX9-937" fmla="*/ 1461172 w 2458235"/>
                <a:gd name="connsiteY9-938" fmla="*/ 369164 h 2458231"/>
                <a:gd name="connsiteX10-939" fmla="*/ 316324 w 2458235"/>
                <a:gd name="connsiteY10-940" fmla="*/ 614557 h 2458231"/>
                <a:gd name="connsiteX11-941" fmla="*/ 1183521 w 2458235"/>
                <a:gd name="connsiteY11-942" fmla="*/ 303173 h 2458231"/>
                <a:gd name="connsiteX12-943" fmla="*/ 1189425 w 2458235"/>
                <a:gd name="connsiteY12-944" fmla="*/ 304025 h 2458231"/>
                <a:gd name="connsiteX13-945" fmla="*/ 1189427 w 2458235"/>
                <a:gd name="connsiteY13-946" fmla="*/ 304027 h 2458231"/>
                <a:gd name="connsiteX14-947" fmla="*/ 1286274 w 2458235"/>
                <a:gd name="connsiteY14-948" fmla="*/ 318003 h 2458231"/>
                <a:gd name="connsiteX15-949" fmla="*/ 1422013 w 2458235"/>
                <a:gd name="connsiteY15-950" fmla="*/ 354656 h 2458231"/>
                <a:gd name="connsiteX16-951" fmla="*/ 1399999 w 2458235"/>
                <a:gd name="connsiteY16-952" fmla="*/ 346500 h 2458231"/>
                <a:gd name="connsiteX17-953" fmla="*/ 1286276 w 2458235"/>
                <a:gd name="connsiteY17-954" fmla="*/ 318003 h 2458231"/>
                <a:gd name="connsiteX18-955" fmla="*/ 1189428 w 2458235"/>
                <a:gd name="connsiteY18-956" fmla="*/ 304027 h 2458231"/>
                <a:gd name="connsiteX19-957" fmla="*/ 1189428 w 2458235"/>
                <a:gd name="connsiteY19-958" fmla="*/ 300886 h 2458231"/>
                <a:gd name="connsiteX20-959" fmla="*/ 1197045 w 2458235"/>
                <a:gd name="connsiteY20-960" fmla="*/ 303144 h 2458231"/>
                <a:gd name="connsiteX21-961" fmla="*/ 1843677 w 2458235"/>
                <a:gd name="connsiteY21-962" fmla="*/ 105441 h 2458231"/>
                <a:gd name="connsiteX22-963" fmla="*/ 1843677 w 2458235"/>
                <a:gd name="connsiteY22-964" fmla="*/ 105441 h 2458231"/>
                <a:gd name="connsiteX23-965" fmla="*/ 1900151 w 2458235"/>
                <a:gd name="connsiteY23-966" fmla="*/ 59311 h 2458231"/>
                <a:gd name="connsiteX24-967" fmla="*/ 2352794 w 2458235"/>
                <a:gd name="connsiteY24-968" fmla="*/ 105441 h 2458231"/>
                <a:gd name="connsiteX25-969" fmla="*/ 2352794 w 2458235"/>
                <a:gd name="connsiteY25-970" fmla="*/ 614559 h 2458231"/>
                <a:gd name="connsiteX26-971" fmla="*/ 2352793 w 2458235"/>
                <a:gd name="connsiteY26-972" fmla="*/ 614560 h 2458231"/>
                <a:gd name="connsiteX27-973" fmla="*/ 2260533 w 2458235"/>
                <a:gd name="connsiteY27-974" fmla="*/ 727506 h 2458231"/>
                <a:gd name="connsiteX28-975" fmla="*/ 2141911 w 2458235"/>
                <a:gd name="connsiteY28-976" fmla="*/ 1123675 h 2458231"/>
                <a:gd name="connsiteX29-977" fmla="*/ 2155059 w 2458235"/>
                <a:gd name="connsiteY29-978" fmla="*/ 1260851 h 2458231"/>
                <a:gd name="connsiteX30-979" fmla="*/ 2153059 w 2458235"/>
                <a:gd name="connsiteY30-980" fmla="*/ 1260852 h 2458231"/>
                <a:gd name="connsiteX31-981" fmla="*/ 2140232 w 2458235"/>
                <a:gd name="connsiteY31-982" fmla="*/ 1171959 h 2458231"/>
                <a:gd name="connsiteX32-983" fmla="*/ 2111735 w 2458235"/>
                <a:gd name="connsiteY32-984" fmla="*/ 1058235 h 2458231"/>
                <a:gd name="connsiteX33-985" fmla="*/ 2103574 w 2458235"/>
                <a:gd name="connsiteY33-986" fmla="*/ 1036206 h 2458231"/>
                <a:gd name="connsiteX34-987" fmla="*/ 2140230 w 2458235"/>
                <a:gd name="connsiteY34-988" fmla="*/ 1171959 h 2458231"/>
                <a:gd name="connsiteX35-989" fmla="*/ 2153057 w 2458235"/>
                <a:gd name="connsiteY35-990" fmla="*/ 1260852 h 2458231"/>
                <a:gd name="connsiteX36-991" fmla="*/ 2155058 w 2458235"/>
                <a:gd name="connsiteY36-992" fmla="*/ 1274711 h 2458231"/>
                <a:gd name="connsiteX37-993" fmla="*/ 1843674 w 2458235"/>
                <a:gd name="connsiteY37-994" fmla="*/ 2141907 h 2458231"/>
                <a:gd name="connsiteX38-995" fmla="*/ 316324 w 2458235"/>
                <a:gd name="connsiteY38-996" fmla="*/ 2141907 h 2458231"/>
                <a:gd name="connsiteX39-997" fmla="*/ 316324 w 2458235"/>
                <a:gd name="connsiteY39-998" fmla="*/ 614557 h 2458231"/>
                <a:gd name="connsiteX0-999" fmla="*/ 1595674 w 2458235"/>
                <a:gd name="connsiteY0-1000" fmla="*/ 430193 h 2458231"/>
                <a:gd name="connsiteX1-1001" fmla="*/ 1718576 w 2458235"/>
                <a:gd name="connsiteY1-1002" fmla="*/ 507057 h 2458231"/>
                <a:gd name="connsiteX2-1003" fmla="*/ 1718578 w 2458235"/>
                <a:gd name="connsiteY2-1004" fmla="*/ 507056 h 2458231"/>
                <a:gd name="connsiteX3-1005" fmla="*/ 1617243 w 2458235"/>
                <a:gd name="connsiteY3-1006" fmla="*/ 441027 h 2458231"/>
                <a:gd name="connsiteX4-1007" fmla="*/ 1595674 w 2458235"/>
                <a:gd name="connsiteY4-1008" fmla="*/ 430193 h 2458231"/>
                <a:gd name="connsiteX5-1009" fmla="*/ 1461172 w 2458235"/>
                <a:gd name="connsiteY5-1010" fmla="*/ 369164 h 2458231"/>
                <a:gd name="connsiteX6-1011" fmla="*/ 1557769 w 2458235"/>
                <a:gd name="connsiteY6-1012" fmla="*/ 411155 h 2458231"/>
                <a:gd name="connsiteX7-1013" fmla="*/ 1510686 w 2458235"/>
                <a:gd name="connsiteY7-1014" fmla="*/ 387508 h 2458231"/>
                <a:gd name="connsiteX8-1015" fmla="*/ 1461172 w 2458235"/>
                <a:gd name="connsiteY8-1016" fmla="*/ 369164 h 2458231"/>
                <a:gd name="connsiteX9-1017" fmla="*/ 316324 w 2458235"/>
                <a:gd name="connsiteY9-1018" fmla="*/ 614557 h 2458231"/>
                <a:gd name="connsiteX10-1019" fmla="*/ 1183521 w 2458235"/>
                <a:gd name="connsiteY10-1020" fmla="*/ 303173 h 2458231"/>
                <a:gd name="connsiteX11-1021" fmla="*/ 1189425 w 2458235"/>
                <a:gd name="connsiteY11-1022" fmla="*/ 304025 h 2458231"/>
                <a:gd name="connsiteX12-1023" fmla="*/ 1189427 w 2458235"/>
                <a:gd name="connsiteY12-1024" fmla="*/ 304027 h 2458231"/>
                <a:gd name="connsiteX13-1025" fmla="*/ 1286274 w 2458235"/>
                <a:gd name="connsiteY13-1026" fmla="*/ 318003 h 2458231"/>
                <a:gd name="connsiteX14-1027" fmla="*/ 1422013 w 2458235"/>
                <a:gd name="connsiteY14-1028" fmla="*/ 354656 h 2458231"/>
                <a:gd name="connsiteX15-1029" fmla="*/ 1399999 w 2458235"/>
                <a:gd name="connsiteY15-1030" fmla="*/ 346500 h 2458231"/>
                <a:gd name="connsiteX16-1031" fmla="*/ 1286276 w 2458235"/>
                <a:gd name="connsiteY16-1032" fmla="*/ 318003 h 2458231"/>
                <a:gd name="connsiteX17-1033" fmla="*/ 1189428 w 2458235"/>
                <a:gd name="connsiteY17-1034" fmla="*/ 304027 h 2458231"/>
                <a:gd name="connsiteX18-1035" fmla="*/ 1189428 w 2458235"/>
                <a:gd name="connsiteY18-1036" fmla="*/ 300886 h 2458231"/>
                <a:gd name="connsiteX19-1037" fmla="*/ 1197045 w 2458235"/>
                <a:gd name="connsiteY19-1038" fmla="*/ 303144 h 2458231"/>
                <a:gd name="connsiteX20-1039" fmla="*/ 1843677 w 2458235"/>
                <a:gd name="connsiteY20-1040" fmla="*/ 105441 h 2458231"/>
                <a:gd name="connsiteX21-1041" fmla="*/ 1843677 w 2458235"/>
                <a:gd name="connsiteY21-1042" fmla="*/ 105441 h 2458231"/>
                <a:gd name="connsiteX22-1043" fmla="*/ 1900151 w 2458235"/>
                <a:gd name="connsiteY22-1044" fmla="*/ 59311 h 2458231"/>
                <a:gd name="connsiteX23-1045" fmla="*/ 2352794 w 2458235"/>
                <a:gd name="connsiteY23-1046" fmla="*/ 105441 h 2458231"/>
                <a:gd name="connsiteX24-1047" fmla="*/ 2352794 w 2458235"/>
                <a:gd name="connsiteY24-1048" fmla="*/ 614559 h 2458231"/>
                <a:gd name="connsiteX25-1049" fmla="*/ 2352793 w 2458235"/>
                <a:gd name="connsiteY25-1050" fmla="*/ 614560 h 2458231"/>
                <a:gd name="connsiteX26-1051" fmla="*/ 2260533 w 2458235"/>
                <a:gd name="connsiteY26-1052" fmla="*/ 727506 h 2458231"/>
                <a:gd name="connsiteX27-1053" fmla="*/ 2141911 w 2458235"/>
                <a:gd name="connsiteY27-1054" fmla="*/ 1123675 h 2458231"/>
                <a:gd name="connsiteX28-1055" fmla="*/ 2155059 w 2458235"/>
                <a:gd name="connsiteY28-1056" fmla="*/ 1260851 h 2458231"/>
                <a:gd name="connsiteX29-1057" fmla="*/ 2153059 w 2458235"/>
                <a:gd name="connsiteY29-1058" fmla="*/ 1260852 h 2458231"/>
                <a:gd name="connsiteX30-1059" fmla="*/ 2140232 w 2458235"/>
                <a:gd name="connsiteY30-1060" fmla="*/ 1171959 h 2458231"/>
                <a:gd name="connsiteX31-1061" fmla="*/ 2111735 w 2458235"/>
                <a:gd name="connsiteY31-1062" fmla="*/ 1058235 h 2458231"/>
                <a:gd name="connsiteX32-1063" fmla="*/ 2103574 w 2458235"/>
                <a:gd name="connsiteY32-1064" fmla="*/ 1036206 h 2458231"/>
                <a:gd name="connsiteX33-1065" fmla="*/ 2140230 w 2458235"/>
                <a:gd name="connsiteY33-1066" fmla="*/ 1171959 h 2458231"/>
                <a:gd name="connsiteX34-1067" fmla="*/ 2153057 w 2458235"/>
                <a:gd name="connsiteY34-1068" fmla="*/ 1260852 h 2458231"/>
                <a:gd name="connsiteX35-1069" fmla="*/ 2155058 w 2458235"/>
                <a:gd name="connsiteY35-1070" fmla="*/ 1274711 h 2458231"/>
                <a:gd name="connsiteX36-1071" fmla="*/ 1843674 w 2458235"/>
                <a:gd name="connsiteY36-1072" fmla="*/ 2141907 h 2458231"/>
                <a:gd name="connsiteX37-1073" fmla="*/ 316324 w 2458235"/>
                <a:gd name="connsiteY37-1074" fmla="*/ 2141907 h 2458231"/>
                <a:gd name="connsiteX38-1075" fmla="*/ 316324 w 2458235"/>
                <a:gd name="connsiteY38-1076" fmla="*/ 614557 h 2458231"/>
                <a:gd name="connsiteX0-1077" fmla="*/ 1595674 w 2458235"/>
                <a:gd name="connsiteY0-1078" fmla="*/ 430193 h 2458231"/>
                <a:gd name="connsiteX1-1079" fmla="*/ 1718576 w 2458235"/>
                <a:gd name="connsiteY1-1080" fmla="*/ 507057 h 2458231"/>
                <a:gd name="connsiteX2-1081" fmla="*/ 1617243 w 2458235"/>
                <a:gd name="connsiteY2-1082" fmla="*/ 441027 h 2458231"/>
                <a:gd name="connsiteX3-1083" fmla="*/ 1595674 w 2458235"/>
                <a:gd name="connsiteY3-1084" fmla="*/ 430193 h 2458231"/>
                <a:gd name="connsiteX4-1085" fmla="*/ 1461172 w 2458235"/>
                <a:gd name="connsiteY4-1086" fmla="*/ 369164 h 2458231"/>
                <a:gd name="connsiteX5-1087" fmla="*/ 1557769 w 2458235"/>
                <a:gd name="connsiteY5-1088" fmla="*/ 411155 h 2458231"/>
                <a:gd name="connsiteX6-1089" fmla="*/ 1510686 w 2458235"/>
                <a:gd name="connsiteY6-1090" fmla="*/ 387508 h 2458231"/>
                <a:gd name="connsiteX7-1091" fmla="*/ 1461172 w 2458235"/>
                <a:gd name="connsiteY7-1092" fmla="*/ 369164 h 2458231"/>
                <a:gd name="connsiteX8-1093" fmla="*/ 316324 w 2458235"/>
                <a:gd name="connsiteY8-1094" fmla="*/ 614557 h 2458231"/>
                <a:gd name="connsiteX9-1095" fmla="*/ 1183521 w 2458235"/>
                <a:gd name="connsiteY9-1096" fmla="*/ 303173 h 2458231"/>
                <a:gd name="connsiteX10-1097" fmla="*/ 1189425 w 2458235"/>
                <a:gd name="connsiteY10-1098" fmla="*/ 304025 h 2458231"/>
                <a:gd name="connsiteX11-1099" fmla="*/ 1189427 w 2458235"/>
                <a:gd name="connsiteY11-1100" fmla="*/ 304027 h 2458231"/>
                <a:gd name="connsiteX12-1101" fmla="*/ 1286274 w 2458235"/>
                <a:gd name="connsiteY12-1102" fmla="*/ 318003 h 2458231"/>
                <a:gd name="connsiteX13-1103" fmla="*/ 1422013 w 2458235"/>
                <a:gd name="connsiteY13-1104" fmla="*/ 354656 h 2458231"/>
                <a:gd name="connsiteX14-1105" fmla="*/ 1399999 w 2458235"/>
                <a:gd name="connsiteY14-1106" fmla="*/ 346500 h 2458231"/>
                <a:gd name="connsiteX15-1107" fmla="*/ 1286276 w 2458235"/>
                <a:gd name="connsiteY15-1108" fmla="*/ 318003 h 2458231"/>
                <a:gd name="connsiteX16-1109" fmla="*/ 1189428 w 2458235"/>
                <a:gd name="connsiteY16-1110" fmla="*/ 304027 h 2458231"/>
                <a:gd name="connsiteX17-1111" fmla="*/ 1189428 w 2458235"/>
                <a:gd name="connsiteY17-1112" fmla="*/ 300886 h 2458231"/>
                <a:gd name="connsiteX18-1113" fmla="*/ 1197045 w 2458235"/>
                <a:gd name="connsiteY18-1114" fmla="*/ 303144 h 2458231"/>
                <a:gd name="connsiteX19-1115" fmla="*/ 1843677 w 2458235"/>
                <a:gd name="connsiteY19-1116" fmla="*/ 105441 h 2458231"/>
                <a:gd name="connsiteX20-1117" fmla="*/ 1843677 w 2458235"/>
                <a:gd name="connsiteY20-1118" fmla="*/ 105441 h 2458231"/>
                <a:gd name="connsiteX21-1119" fmla="*/ 1900151 w 2458235"/>
                <a:gd name="connsiteY21-1120" fmla="*/ 59311 h 2458231"/>
                <a:gd name="connsiteX22-1121" fmla="*/ 2352794 w 2458235"/>
                <a:gd name="connsiteY22-1122" fmla="*/ 105441 h 2458231"/>
                <a:gd name="connsiteX23-1123" fmla="*/ 2352794 w 2458235"/>
                <a:gd name="connsiteY23-1124" fmla="*/ 614559 h 2458231"/>
                <a:gd name="connsiteX24-1125" fmla="*/ 2352793 w 2458235"/>
                <a:gd name="connsiteY24-1126" fmla="*/ 614560 h 2458231"/>
                <a:gd name="connsiteX25-1127" fmla="*/ 2260533 w 2458235"/>
                <a:gd name="connsiteY25-1128" fmla="*/ 727506 h 2458231"/>
                <a:gd name="connsiteX26-1129" fmla="*/ 2141911 w 2458235"/>
                <a:gd name="connsiteY26-1130" fmla="*/ 1123675 h 2458231"/>
                <a:gd name="connsiteX27-1131" fmla="*/ 2155059 w 2458235"/>
                <a:gd name="connsiteY27-1132" fmla="*/ 1260851 h 2458231"/>
                <a:gd name="connsiteX28-1133" fmla="*/ 2153059 w 2458235"/>
                <a:gd name="connsiteY28-1134" fmla="*/ 1260852 h 2458231"/>
                <a:gd name="connsiteX29-1135" fmla="*/ 2140232 w 2458235"/>
                <a:gd name="connsiteY29-1136" fmla="*/ 1171959 h 2458231"/>
                <a:gd name="connsiteX30-1137" fmla="*/ 2111735 w 2458235"/>
                <a:gd name="connsiteY30-1138" fmla="*/ 1058235 h 2458231"/>
                <a:gd name="connsiteX31-1139" fmla="*/ 2103574 w 2458235"/>
                <a:gd name="connsiteY31-1140" fmla="*/ 1036206 h 2458231"/>
                <a:gd name="connsiteX32-1141" fmla="*/ 2140230 w 2458235"/>
                <a:gd name="connsiteY32-1142" fmla="*/ 1171959 h 2458231"/>
                <a:gd name="connsiteX33-1143" fmla="*/ 2153057 w 2458235"/>
                <a:gd name="connsiteY33-1144" fmla="*/ 1260852 h 2458231"/>
                <a:gd name="connsiteX34-1145" fmla="*/ 2155058 w 2458235"/>
                <a:gd name="connsiteY34-1146" fmla="*/ 1274711 h 2458231"/>
                <a:gd name="connsiteX35-1147" fmla="*/ 1843674 w 2458235"/>
                <a:gd name="connsiteY35-1148" fmla="*/ 2141907 h 2458231"/>
                <a:gd name="connsiteX36-1149" fmla="*/ 316324 w 2458235"/>
                <a:gd name="connsiteY36-1150" fmla="*/ 2141907 h 2458231"/>
                <a:gd name="connsiteX37-1151" fmla="*/ 316324 w 2458235"/>
                <a:gd name="connsiteY37-1152" fmla="*/ 614557 h 2458231"/>
                <a:gd name="connsiteX0-1153" fmla="*/ 1595674 w 2458235"/>
                <a:gd name="connsiteY0-1154" fmla="*/ 430193 h 2458231"/>
                <a:gd name="connsiteX1-1155" fmla="*/ 1617243 w 2458235"/>
                <a:gd name="connsiteY1-1156" fmla="*/ 441027 h 2458231"/>
                <a:gd name="connsiteX2-1157" fmla="*/ 1595674 w 2458235"/>
                <a:gd name="connsiteY2-1158" fmla="*/ 430193 h 2458231"/>
                <a:gd name="connsiteX3-1159" fmla="*/ 1461172 w 2458235"/>
                <a:gd name="connsiteY3-1160" fmla="*/ 369164 h 2458231"/>
                <a:gd name="connsiteX4-1161" fmla="*/ 1557769 w 2458235"/>
                <a:gd name="connsiteY4-1162" fmla="*/ 411155 h 2458231"/>
                <a:gd name="connsiteX5-1163" fmla="*/ 1510686 w 2458235"/>
                <a:gd name="connsiteY5-1164" fmla="*/ 387508 h 2458231"/>
                <a:gd name="connsiteX6-1165" fmla="*/ 1461172 w 2458235"/>
                <a:gd name="connsiteY6-1166" fmla="*/ 369164 h 2458231"/>
                <a:gd name="connsiteX7-1167" fmla="*/ 316324 w 2458235"/>
                <a:gd name="connsiteY7-1168" fmla="*/ 614557 h 2458231"/>
                <a:gd name="connsiteX8-1169" fmla="*/ 1183521 w 2458235"/>
                <a:gd name="connsiteY8-1170" fmla="*/ 303173 h 2458231"/>
                <a:gd name="connsiteX9-1171" fmla="*/ 1189425 w 2458235"/>
                <a:gd name="connsiteY9-1172" fmla="*/ 304025 h 2458231"/>
                <a:gd name="connsiteX10-1173" fmla="*/ 1189427 w 2458235"/>
                <a:gd name="connsiteY10-1174" fmla="*/ 304027 h 2458231"/>
                <a:gd name="connsiteX11-1175" fmla="*/ 1286274 w 2458235"/>
                <a:gd name="connsiteY11-1176" fmla="*/ 318003 h 2458231"/>
                <a:gd name="connsiteX12-1177" fmla="*/ 1422013 w 2458235"/>
                <a:gd name="connsiteY12-1178" fmla="*/ 354656 h 2458231"/>
                <a:gd name="connsiteX13-1179" fmla="*/ 1399999 w 2458235"/>
                <a:gd name="connsiteY13-1180" fmla="*/ 346500 h 2458231"/>
                <a:gd name="connsiteX14-1181" fmla="*/ 1286276 w 2458235"/>
                <a:gd name="connsiteY14-1182" fmla="*/ 318003 h 2458231"/>
                <a:gd name="connsiteX15-1183" fmla="*/ 1189428 w 2458235"/>
                <a:gd name="connsiteY15-1184" fmla="*/ 304027 h 2458231"/>
                <a:gd name="connsiteX16-1185" fmla="*/ 1189428 w 2458235"/>
                <a:gd name="connsiteY16-1186" fmla="*/ 300886 h 2458231"/>
                <a:gd name="connsiteX17-1187" fmla="*/ 1197045 w 2458235"/>
                <a:gd name="connsiteY17-1188" fmla="*/ 303144 h 2458231"/>
                <a:gd name="connsiteX18-1189" fmla="*/ 1843677 w 2458235"/>
                <a:gd name="connsiteY18-1190" fmla="*/ 105441 h 2458231"/>
                <a:gd name="connsiteX19-1191" fmla="*/ 1843677 w 2458235"/>
                <a:gd name="connsiteY19-1192" fmla="*/ 105441 h 2458231"/>
                <a:gd name="connsiteX20-1193" fmla="*/ 1900151 w 2458235"/>
                <a:gd name="connsiteY20-1194" fmla="*/ 59311 h 2458231"/>
                <a:gd name="connsiteX21-1195" fmla="*/ 2352794 w 2458235"/>
                <a:gd name="connsiteY21-1196" fmla="*/ 105441 h 2458231"/>
                <a:gd name="connsiteX22-1197" fmla="*/ 2352794 w 2458235"/>
                <a:gd name="connsiteY22-1198" fmla="*/ 614559 h 2458231"/>
                <a:gd name="connsiteX23-1199" fmla="*/ 2352793 w 2458235"/>
                <a:gd name="connsiteY23-1200" fmla="*/ 614560 h 2458231"/>
                <a:gd name="connsiteX24-1201" fmla="*/ 2260533 w 2458235"/>
                <a:gd name="connsiteY24-1202" fmla="*/ 727506 h 2458231"/>
                <a:gd name="connsiteX25-1203" fmla="*/ 2141911 w 2458235"/>
                <a:gd name="connsiteY25-1204" fmla="*/ 1123675 h 2458231"/>
                <a:gd name="connsiteX26-1205" fmla="*/ 2155059 w 2458235"/>
                <a:gd name="connsiteY26-1206" fmla="*/ 1260851 h 2458231"/>
                <a:gd name="connsiteX27-1207" fmla="*/ 2153059 w 2458235"/>
                <a:gd name="connsiteY27-1208" fmla="*/ 1260852 h 2458231"/>
                <a:gd name="connsiteX28-1209" fmla="*/ 2140232 w 2458235"/>
                <a:gd name="connsiteY28-1210" fmla="*/ 1171959 h 2458231"/>
                <a:gd name="connsiteX29-1211" fmla="*/ 2111735 w 2458235"/>
                <a:gd name="connsiteY29-1212" fmla="*/ 1058235 h 2458231"/>
                <a:gd name="connsiteX30-1213" fmla="*/ 2103574 w 2458235"/>
                <a:gd name="connsiteY30-1214" fmla="*/ 1036206 h 2458231"/>
                <a:gd name="connsiteX31-1215" fmla="*/ 2140230 w 2458235"/>
                <a:gd name="connsiteY31-1216" fmla="*/ 1171959 h 2458231"/>
                <a:gd name="connsiteX32-1217" fmla="*/ 2153057 w 2458235"/>
                <a:gd name="connsiteY32-1218" fmla="*/ 1260852 h 2458231"/>
                <a:gd name="connsiteX33-1219" fmla="*/ 2155058 w 2458235"/>
                <a:gd name="connsiteY33-1220" fmla="*/ 1274711 h 2458231"/>
                <a:gd name="connsiteX34-1221" fmla="*/ 1843674 w 2458235"/>
                <a:gd name="connsiteY34-1222" fmla="*/ 2141907 h 2458231"/>
                <a:gd name="connsiteX35-1223" fmla="*/ 316324 w 2458235"/>
                <a:gd name="connsiteY35-1224" fmla="*/ 2141907 h 2458231"/>
                <a:gd name="connsiteX36-1225" fmla="*/ 316324 w 2458235"/>
                <a:gd name="connsiteY36-1226" fmla="*/ 614557 h 2458231"/>
                <a:gd name="connsiteX0-1227" fmla="*/ 1461172 w 2458235"/>
                <a:gd name="connsiteY0-1228" fmla="*/ 369164 h 2458231"/>
                <a:gd name="connsiteX1-1229" fmla="*/ 1557769 w 2458235"/>
                <a:gd name="connsiteY1-1230" fmla="*/ 411155 h 2458231"/>
                <a:gd name="connsiteX2-1231" fmla="*/ 1510686 w 2458235"/>
                <a:gd name="connsiteY2-1232" fmla="*/ 387508 h 2458231"/>
                <a:gd name="connsiteX3-1233" fmla="*/ 1461172 w 2458235"/>
                <a:gd name="connsiteY3-1234" fmla="*/ 369164 h 2458231"/>
                <a:gd name="connsiteX4-1235" fmla="*/ 316324 w 2458235"/>
                <a:gd name="connsiteY4-1236" fmla="*/ 614557 h 2458231"/>
                <a:gd name="connsiteX5-1237" fmla="*/ 1183521 w 2458235"/>
                <a:gd name="connsiteY5-1238" fmla="*/ 303173 h 2458231"/>
                <a:gd name="connsiteX6-1239" fmla="*/ 1189425 w 2458235"/>
                <a:gd name="connsiteY6-1240" fmla="*/ 304025 h 2458231"/>
                <a:gd name="connsiteX7-1241" fmla="*/ 1189427 w 2458235"/>
                <a:gd name="connsiteY7-1242" fmla="*/ 304027 h 2458231"/>
                <a:gd name="connsiteX8-1243" fmla="*/ 1286274 w 2458235"/>
                <a:gd name="connsiteY8-1244" fmla="*/ 318003 h 2458231"/>
                <a:gd name="connsiteX9-1245" fmla="*/ 1422013 w 2458235"/>
                <a:gd name="connsiteY9-1246" fmla="*/ 354656 h 2458231"/>
                <a:gd name="connsiteX10-1247" fmla="*/ 1399999 w 2458235"/>
                <a:gd name="connsiteY10-1248" fmla="*/ 346500 h 2458231"/>
                <a:gd name="connsiteX11-1249" fmla="*/ 1286276 w 2458235"/>
                <a:gd name="connsiteY11-1250" fmla="*/ 318003 h 2458231"/>
                <a:gd name="connsiteX12-1251" fmla="*/ 1189428 w 2458235"/>
                <a:gd name="connsiteY12-1252" fmla="*/ 304027 h 2458231"/>
                <a:gd name="connsiteX13-1253" fmla="*/ 1189428 w 2458235"/>
                <a:gd name="connsiteY13-1254" fmla="*/ 300886 h 2458231"/>
                <a:gd name="connsiteX14-1255" fmla="*/ 1197045 w 2458235"/>
                <a:gd name="connsiteY14-1256" fmla="*/ 303144 h 2458231"/>
                <a:gd name="connsiteX15-1257" fmla="*/ 1843677 w 2458235"/>
                <a:gd name="connsiteY15-1258" fmla="*/ 105441 h 2458231"/>
                <a:gd name="connsiteX16-1259" fmla="*/ 1843677 w 2458235"/>
                <a:gd name="connsiteY16-1260" fmla="*/ 105441 h 2458231"/>
                <a:gd name="connsiteX17-1261" fmla="*/ 1900151 w 2458235"/>
                <a:gd name="connsiteY17-1262" fmla="*/ 59311 h 2458231"/>
                <a:gd name="connsiteX18-1263" fmla="*/ 2352794 w 2458235"/>
                <a:gd name="connsiteY18-1264" fmla="*/ 105441 h 2458231"/>
                <a:gd name="connsiteX19-1265" fmla="*/ 2352794 w 2458235"/>
                <a:gd name="connsiteY19-1266" fmla="*/ 614559 h 2458231"/>
                <a:gd name="connsiteX20-1267" fmla="*/ 2352793 w 2458235"/>
                <a:gd name="connsiteY20-1268" fmla="*/ 614560 h 2458231"/>
                <a:gd name="connsiteX21-1269" fmla="*/ 2260533 w 2458235"/>
                <a:gd name="connsiteY21-1270" fmla="*/ 727506 h 2458231"/>
                <a:gd name="connsiteX22-1271" fmla="*/ 2141911 w 2458235"/>
                <a:gd name="connsiteY22-1272" fmla="*/ 1123675 h 2458231"/>
                <a:gd name="connsiteX23-1273" fmla="*/ 2155059 w 2458235"/>
                <a:gd name="connsiteY23-1274" fmla="*/ 1260851 h 2458231"/>
                <a:gd name="connsiteX24-1275" fmla="*/ 2153059 w 2458235"/>
                <a:gd name="connsiteY24-1276" fmla="*/ 1260852 h 2458231"/>
                <a:gd name="connsiteX25-1277" fmla="*/ 2140232 w 2458235"/>
                <a:gd name="connsiteY25-1278" fmla="*/ 1171959 h 2458231"/>
                <a:gd name="connsiteX26-1279" fmla="*/ 2111735 w 2458235"/>
                <a:gd name="connsiteY26-1280" fmla="*/ 1058235 h 2458231"/>
                <a:gd name="connsiteX27-1281" fmla="*/ 2103574 w 2458235"/>
                <a:gd name="connsiteY27-1282" fmla="*/ 1036206 h 2458231"/>
                <a:gd name="connsiteX28-1283" fmla="*/ 2140230 w 2458235"/>
                <a:gd name="connsiteY28-1284" fmla="*/ 1171959 h 2458231"/>
                <a:gd name="connsiteX29-1285" fmla="*/ 2153057 w 2458235"/>
                <a:gd name="connsiteY29-1286" fmla="*/ 1260852 h 2458231"/>
                <a:gd name="connsiteX30-1287" fmla="*/ 2155058 w 2458235"/>
                <a:gd name="connsiteY30-1288" fmla="*/ 1274711 h 2458231"/>
                <a:gd name="connsiteX31-1289" fmla="*/ 1843674 w 2458235"/>
                <a:gd name="connsiteY31-1290" fmla="*/ 2141907 h 2458231"/>
                <a:gd name="connsiteX32-1291" fmla="*/ 316324 w 2458235"/>
                <a:gd name="connsiteY32-1292" fmla="*/ 2141907 h 2458231"/>
                <a:gd name="connsiteX33-1293" fmla="*/ 316324 w 2458235"/>
                <a:gd name="connsiteY33-1294" fmla="*/ 614557 h 2458231"/>
                <a:gd name="connsiteX0-1295" fmla="*/ 1461172 w 2458235"/>
                <a:gd name="connsiteY0-1296" fmla="*/ 369164 h 2458231"/>
                <a:gd name="connsiteX1-1297" fmla="*/ 1510686 w 2458235"/>
                <a:gd name="connsiteY1-1298" fmla="*/ 387508 h 2458231"/>
                <a:gd name="connsiteX2-1299" fmla="*/ 1461172 w 2458235"/>
                <a:gd name="connsiteY2-1300" fmla="*/ 369164 h 2458231"/>
                <a:gd name="connsiteX3-1301" fmla="*/ 316324 w 2458235"/>
                <a:gd name="connsiteY3-1302" fmla="*/ 614557 h 2458231"/>
                <a:gd name="connsiteX4-1303" fmla="*/ 1183521 w 2458235"/>
                <a:gd name="connsiteY4-1304" fmla="*/ 303173 h 2458231"/>
                <a:gd name="connsiteX5-1305" fmla="*/ 1189425 w 2458235"/>
                <a:gd name="connsiteY5-1306" fmla="*/ 304025 h 2458231"/>
                <a:gd name="connsiteX6-1307" fmla="*/ 1189427 w 2458235"/>
                <a:gd name="connsiteY6-1308" fmla="*/ 304027 h 2458231"/>
                <a:gd name="connsiteX7-1309" fmla="*/ 1286274 w 2458235"/>
                <a:gd name="connsiteY7-1310" fmla="*/ 318003 h 2458231"/>
                <a:gd name="connsiteX8-1311" fmla="*/ 1422013 w 2458235"/>
                <a:gd name="connsiteY8-1312" fmla="*/ 354656 h 2458231"/>
                <a:gd name="connsiteX9-1313" fmla="*/ 1399999 w 2458235"/>
                <a:gd name="connsiteY9-1314" fmla="*/ 346500 h 2458231"/>
                <a:gd name="connsiteX10-1315" fmla="*/ 1286276 w 2458235"/>
                <a:gd name="connsiteY10-1316" fmla="*/ 318003 h 2458231"/>
                <a:gd name="connsiteX11-1317" fmla="*/ 1189428 w 2458235"/>
                <a:gd name="connsiteY11-1318" fmla="*/ 304027 h 2458231"/>
                <a:gd name="connsiteX12-1319" fmla="*/ 1189428 w 2458235"/>
                <a:gd name="connsiteY12-1320" fmla="*/ 300886 h 2458231"/>
                <a:gd name="connsiteX13-1321" fmla="*/ 1197045 w 2458235"/>
                <a:gd name="connsiteY13-1322" fmla="*/ 303144 h 2458231"/>
                <a:gd name="connsiteX14-1323" fmla="*/ 1843677 w 2458235"/>
                <a:gd name="connsiteY14-1324" fmla="*/ 105441 h 2458231"/>
                <a:gd name="connsiteX15-1325" fmla="*/ 1843677 w 2458235"/>
                <a:gd name="connsiteY15-1326" fmla="*/ 105441 h 2458231"/>
                <a:gd name="connsiteX16-1327" fmla="*/ 1900151 w 2458235"/>
                <a:gd name="connsiteY16-1328" fmla="*/ 59311 h 2458231"/>
                <a:gd name="connsiteX17-1329" fmla="*/ 2352794 w 2458235"/>
                <a:gd name="connsiteY17-1330" fmla="*/ 105441 h 2458231"/>
                <a:gd name="connsiteX18-1331" fmla="*/ 2352794 w 2458235"/>
                <a:gd name="connsiteY18-1332" fmla="*/ 614559 h 2458231"/>
                <a:gd name="connsiteX19-1333" fmla="*/ 2352793 w 2458235"/>
                <a:gd name="connsiteY19-1334" fmla="*/ 614560 h 2458231"/>
                <a:gd name="connsiteX20-1335" fmla="*/ 2260533 w 2458235"/>
                <a:gd name="connsiteY20-1336" fmla="*/ 727506 h 2458231"/>
                <a:gd name="connsiteX21-1337" fmla="*/ 2141911 w 2458235"/>
                <a:gd name="connsiteY21-1338" fmla="*/ 1123675 h 2458231"/>
                <a:gd name="connsiteX22-1339" fmla="*/ 2155059 w 2458235"/>
                <a:gd name="connsiteY22-1340" fmla="*/ 1260851 h 2458231"/>
                <a:gd name="connsiteX23-1341" fmla="*/ 2153059 w 2458235"/>
                <a:gd name="connsiteY23-1342" fmla="*/ 1260852 h 2458231"/>
                <a:gd name="connsiteX24-1343" fmla="*/ 2140232 w 2458235"/>
                <a:gd name="connsiteY24-1344" fmla="*/ 1171959 h 2458231"/>
                <a:gd name="connsiteX25-1345" fmla="*/ 2111735 w 2458235"/>
                <a:gd name="connsiteY25-1346" fmla="*/ 1058235 h 2458231"/>
                <a:gd name="connsiteX26-1347" fmla="*/ 2103574 w 2458235"/>
                <a:gd name="connsiteY26-1348" fmla="*/ 1036206 h 2458231"/>
                <a:gd name="connsiteX27-1349" fmla="*/ 2140230 w 2458235"/>
                <a:gd name="connsiteY27-1350" fmla="*/ 1171959 h 2458231"/>
                <a:gd name="connsiteX28-1351" fmla="*/ 2153057 w 2458235"/>
                <a:gd name="connsiteY28-1352" fmla="*/ 1260852 h 2458231"/>
                <a:gd name="connsiteX29-1353" fmla="*/ 2155058 w 2458235"/>
                <a:gd name="connsiteY29-1354" fmla="*/ 1274711 h 2458231"/>
                <a:gd name="connsiteX30-1355" fmla="*/ 1843674 w 2458235"/>
                <a:gd name="connsiteY30-1356" fmla="*/ 2141907 h 2458231"/>
                <a:gd name="connsiteX31-1357" fmla="*/ 316324 w 2458235"/>
                <a:gd name="connsiteY31-1358" fmla="*/ 2141907 h 2458231"/>
                <a:gd name="connsiteX32-1359" fmla="*/ 316324 w 2458235"/>
                <a:gd name="connsiteY32-1360" fmla="*/ 614557 h 2458231"/>
                <a:gd name="connsiteX0-1361" fmla="*/ 316324 w 2458235"/>
                <a:gd name="connsiteY0-1362" fmla="*/ 614557 h 2458231"/>
                <a:gd name="connsiteX1-1363" fmla="*/ 1183521 w 2458235"/>
                <a:gd name="connsiteY1-1364" fmla="*/ 303173 h 2458231"/>
                <a:gd name="connsiteX2-1365" fmla="*/ 1189425 w 2458235"/>
                <a:gd name="connsiteY2-1366" fmla="*/ 304025 h 2458231"/>
                <a:gd name="connsiteX3-1367" fmla="*/ 1189427 w 2458235"/>
                <a:gd name="connsiteY3-1368" fmla="*/ 304027 h 2458231"/>
                <a:gd name="connsiteX4-1369" fmla="*/ 1286274 w 2458235"/>
                <a:gd name="connsiteY4-1370" fmla="*/ 318003 h 2458231"/>
                <a:gd name="connsiteX5-1371" fmla="*/ 1422013 w 2458235"/>
                <a:gd name="connsiteY5-1372" fmla="*/ 354656 h 2458231"/>
                <a:gd name="connsiteX6-1373" fmla="*/ 1399999 w 2458235"/>
                <a:gd name="connsiteY6-1374" fmla="*/ 346500 h 2458231"/>
                <a:gd name="connsiteX7-1375" fmla="*/ 1286276 w 2458235"/>
                <a:gd name="connsiteY7-1376" fmla="*/ 318003 h 2458231"/>
                <a:gd name="connsiteX8-1377" fmla="*/ 1189428 w 2458235"/>
                <a:gd name="connsiteY8-1378" fmla="*/ 304027 h 2458231"/>
                <a:gd name="connsiteX9-1379" fmla="*/ 1189428 w 2458235"/>
                <a:gd name="connsiteY9-1380" fmla="*/ 300886 h 2458231"/>
                <a:gd name="connsiteX10-1381" fmla="*/ 1197045 w 2458235"/>
                <a:gd name="connsiteY10-1382" fmla="*/ 303144 h 2458231"/>
                <a:gd name="connsiteX11-1383" fmla="*/ 1843677 w 2458235"/>
                <a:gd name="connsiteY11-1384" fmla="*/ 105441 h 2458231"/>
                <a:gd name="connsiteX12-1385" fmla="*/ 1843677 w 2458235"/>
                <a:gd name="connsiteY12-1386" fmla="*/ 105441 h 2458231"/>
                <a:gd name="connsiteX13-1387" fmla="*/ 1900151 w 2458235"/>
                <a:gd name="connsiteY13-1388" fmla="*/ 59311 h 2458231"/>
                <a:gd name="connsiteX14-1389" fmla="*/ 2352794 w 2458235"/>
                <a:gd name="connsiteY14-1390" fmla="*/ 105441 h 2458231"/>
                <a:gd name="connsiteX15-1391" fmla="*/ 2352794 w 2458235"/>
                <a:gd name="connsiteY15-1392" fmla="*/ 614559 h 2458231"/>
                <a:gd name="connsiteX16-1393" fmla="*/ 2352793 w 2458235"/>
                <a:gd name="connsiteY16-1394" fmla="*/ 614560 h 2458231"/>
                <a:gd name="connsiteX17-1395" fmla="*/ 2260533 w 2458235"/>
                <a:gd name="connsiteY17-1396" fmla="*/ 727506 h 2458231"/>
                <a:gd name="connsiteX18-1397" fmla="*/ 2141911 w 2458235"/>
                <a:gd name="connsiteY18-1398" fmla="*/ 1123675 h 2458231"/>
                <a:gd name="connsiteX19-1399" fmla="*/ 2155059 w 2458235"/>
                <a:gd name="connsiteY19-1400" fmla="*/ 1260851 h 2458231"/>
                <a:gd name="connsiteX20-1401" fmla="*/ 2153059 w 2458235"/>
                <a:gd name="connsiteY20-1402" fmla="*/ 1260852 h 2458231"/>
                <a:gd name="connsiteX21-1403" fmla="*/ 2140232 w 2458235"/>
                <a:gd name="connsiteY21-1404" fmla="*/ 1171959 h 2458231"/>
                <a:gd name="connsiteX22-1405" fmla="*/ 2111735 w 2458235"/>
                <a:gd name="connsiteY22-1406" fmla="*/ 1058235 h 2458231"/>
                <a:gd name="connsiteX23-1407" fmla="*/ 2103574 w 2458235"/>
                <a:gd name="connsiteY23-1408" fmla="*/ 1036206 h 2458231"/>
                <a:gd name="connsiteX24-1409" fmla="*/ 2140230 w 2458235"/>
                <a:gd name="connsiteY24-1410" fmla="*/ 1171959 h 2458231"/>
                <a:gd name="connsiteX25-1411" fmla="*/ 2153057 w 2458235"/>
                <a:gd name="connsiteY25-1412" fmla="*/ 1260852 h 2458231"/>
                <a:gd name="connsiteX26-1413" fmla="*/ 2155058 w 2458235"/>
                <a:gd name="connsiteY26-1414" fmla="*/ 1274711 h 2458231"/>
                <a:gd name="connsiteX27-1415" fmla="*/ 1843674 w 2458235"/>
                <a:gd name="connsiteY27-1416" fmla="*/ 2141907 h 2458231"/>
                <a:gd name="connsiteX28-1417" fmla="*/ 316324 w 2458235"/>
                <a:gd name="connsiteY28-1418" fmla="*/ 2141907 h 2458231"/>
                <a:gd name="connsiteX29-1419" fmla="*/ 316324 w 2458235"/>
                <a:gd name="connsiteY29-1420" fmla="*/ 614557 h 2458231"/>
                <a:gd name="connsiteX0-1421" fmla="*/ 316324 w 2458235"/>
                <a:gd name="connsiteY0-1422" fmla="*/ 614557 h 2458231"/>
                <a:gd name="connsiteX1-1423" fmla="*/ 1183521 w 2458235"/>
                <a:gd name="connsiteY1-1424" fmla="*/ 303173 h 2458231"/>
                <a:gd name="connsiteX2-1425" fmla="*/ 1189425 w 2458235"/>
                <a:gd name="connsiteY2-1426" fmla="*/ 304025 h 2458231"/>
                <a:gd name="connsiteX3-1427" fmla="*/ 1189427 w 2458235"/>
                <a:gd name="connsiteY3-1428" fmla="*/ 304027 h 2458231"/>
                <a:gd name="connsiteX4-1429" fmla="*/ 1286274 w 2458235"/>
                <a:gd name="connsiteY4-1430" fmla="*/ 318003 h 2458231"/>
                <a:gd name="connsiteX5-1431" fmla="*/ 1399999 w 2458235"/>
                <a:gd name="connsiteY5-1432" fmla="*/ 346500 h 2458231"/>
                <a:gd name="connsiteX6-1433" fmla="*/ 1286276 w 2458235"/>
                <a:gd name="connsiteY6-1434" fmla="*/ 318003 h 2458231"/>
                <a:gd name="connsiteX7-1435" fmla="*/ 1189428 w 2458235"/>
                <a:gd name="connsiteY7-1436" fmla="*/ 304027 h 2458231"/>
                <a:gd name="connsiteX8-1437" fmla="*/ 1189428 w 2458235"/>
                <a:gd name="connsiteY8-1438" fmla="*/ 300886 h 2458231"/>
                <a:gd name="connsiteX9-1439" fmla="*/ 1197045 w 2458235"/>
                <a:gd name="connsiteY9-1440" fmla="*/ 303144 h 2458231"/>
                <a:gd name="connsiteX10-1441" fmla="*/ 1843677 w 2458235"/>
                <a:gd name="connsiteY10-1442" fmla="*/ 105441 h 2458231"/>
                <a:gd name="connsiteX11-1443" fmla="*/ 1843677 w 2458235"/>
                <a:gd name="connsiteY11-1444" fmla="*/ 105441 h 2458231"/>
                <a:gd name="connsiteX12-1445" fmla="*/ 1900151 w 2458235"/>
                <a:gd name="connsiteY12-1446" fmla="*/ 59311 h 2458231"/>
                <a:gd name="connsiteX13-1447" fmla="*/ 2352794 w 2458235"/>
                <a:gd name="connsiteY13-1448" fmla="*/ 105441 h 2458231"/>
                <a:gd name="connsiteX14-1449" fmla="*/ 2352794 w 2458235"/>
                <a:gd name="connsiteY14-1450" fmla="*/ 614559 h 2458231"/>
                <a:gd name="connsiteX15-1451" fmla="*/ 2352793 w 2458235"/>
                <a:gd name="connsiteY15-1452" fmla="*/ 614560 h 2458231"/>
                <a:gd name="connsiteX16-1453" fmla="*/ 2260533 w 2458235"/>
                <a:gd name="connsiteY16-1454" fmla="*/ 727506 h 2458231"/>
                <a:gd name="connsiteX17-1455" fmla="*/ 2141911 w 2458235"/>
                <a:gd name="connsiteY17-1456" fmla="*/ 1123675 h 2458231"/>
                <a:gd name="connsiteX18-1457" fmla="*/ 2155059 w 2458235"/>
                <a:gd name="connsiteY18-1458" fmla="*/ 1260851 h 2458231"/>
                <a:gd name="connsiteX19-1459" fmla="*/ 2153059 w 2458235"/>
                <a:gd name="connsiteY19-1460" fmla="*/ 1260852 h 2458231"/>
                <a:gd name="connsiteX20-1461" fmla="*/ 2140232 w 2458235"/>
                <a:gd name="connsiteY20-1462" fmla="*/ 1171959 h 2458231"/>
                <a:gd name="connsiteX21-1463" fmla="*/ 2111735 w 2458235"/>
                <a:gd name="connsiteY21-1464" fmla="*/ 1058235 h 2458231"/>
                <a:gd name="connsiteX22-1465" fmla="*/ 2103574 w 2458235"/>
                <a:gd name="connsiteY22-1466" fmla="*/ 1036206 h 2458231"/>
                <a:gd name="connsiteX23-1467" fmla="*/ 2140230 w 2458235"/>
                <a:gd name="connsiteY23-1468" fmla="*/ 1171959 h 2458231"/>
                <a:gd name="connsiteX24-1469" fmla="*/ 2153057 w 2458235"/>
                <a:gd name="connsiteY24-1470" fmla="*/ 1260852 h 2458231"/>
                <a:gd name="connsiteX25-1471" fmla="*/ 2155058 w 2458235"/>
                <a:gd name="connsiteY25-1472" fmla="*/ 1274711 h 2458231"/>
                <a:gd name="connsiteX26-1473" fmla="*/ 1843674 w 2458235"/>
                <a:gd name="connsiteY26-1474" fmla="*/ 2141907 h 2458231"/>
                <a:gd name="connsiteX27-1475" fmla="*/ 316324 w 2458235"/>
                <a:gd name="connsiteY27-1476" fmla="*/ 2141907 h 2458231"/>
                <a:gd name="connsiteX28-1477" fmla="*/ 316324 w 2458235"/>
                <a:gd name="connsiteY28-1478" fmla="*/ 614557 h 2458231"/>
                <a:gd name="connsiteX0-1479" fmla="*/ 316324 w 2458235"/>
                <a:gd name="connsiteY0-1480" fmla="*/ 614557 h 2458231"/>
                <a:gd name="connsiteX1-1481" fmla="*/ 1183521 w 2458235"/>
                <a:gd name="connsiteY1-1482" fmla="*/ 303173 h 2458231"/>
                <a:gd name="connsiteX2-1483" fmla="*/ 1189425 w 2458235"/>
                <a:gd name="connsiteY2-1484" fmla="*/ 304025 h 2458231"/>
                <a:gd name="connsiteX3-1485" fmla="*/ 1189427 w 2458235"/>
                <a:gd name="connsiteY3-1486" fmla="*/ 304027 h 2458231"/>
                <a:gd name="connsiteX4-1487" fmla="*/ 1286274 w 2458235"/>
                <a:gd name="connsiteY4-1488" fmla="*/ 318003 h 2458231"/>
                <a:gd name="connsiteX5-1489" fmla="*/ 1286276 w 2458235"/>
                <a:gd name="connsiteY5-1490" fmla="*/ 318003 h 2458231"/>
                <a:gd name="connsiteX6-1491" fmla="*/ 1189428 w 2458235"/>
                <a:gd name="connsiteY6-1492" fmla="*/ 304027 h 2458231"/>
                <a:gd name="connsiteX7-1493" fmla="*/ 1189428 w 2458235"/>
                <a:gd name="connsiteY7-1494" fmla="*/ 300886 h 2458231"/>
                <a:gd name="connsiteX8-1495" fmla="*/ 1197045 w 2458235"/>
                <a:gd name="connsiteY8-1496" fmla="*/ 303144 h 2458231"/>
                <a:gd name="connsiteX9-1497" fmla="*/ 1843677 w 2458235"/>
                <a:gd name="connsiteY9-1498" fmla="*/ 105441 h 2458231"/>
                <a:gd name="connsiteX10-1499" fmla="*/ 1843677 w 2458235"/>
                <a:gd name="connsiteY10-1500" fmla="*/ 105441 h 2458231"/>
                <a:gd name="connsiteX11-1501" fmla="*/ 1900151 w 2458235"/>
                <a:gd name="connsiteY11-1502" fmla="*/ 59311 h 2458231"/>
                <a:gd name="connsiteX12-1503" fmla="*/ 2352794 w 2458235"/>
                <a:gd name="connsiteY12-1504" fmla="*/ 105441 h 2458231"/>
                <a:gd name="connsiteX13-1505" fmla="*/ 2352794 w 2458235"/>
                <a:gd name="connsiteY13-1506" fmla="*/ 614559 h 2458231"/>
                <a:gd name="connsiteX14-1507" fmla="*/ 2352793 w 2458235"/>
                <a:gd name="connsiteY14-1508" fmla="*/ 614560 h 2458231"/>
                <a:gd name="connsiteX15-1509" fmla="*/ 2260533 w 2458235"/>
                <a:gd name="connsiteY15-1510" fmla="*/ 727506 h 2458231"/>
                <a:gd name="connsiteX16-1511" fmla="*/ 2141911 w 2458235"/>
                <a:gd name="connsiteY16-1512" fmla="*/ 1123675 h 2458231"/>
                <a:gd name="connsiteX17-1513" fmla="*/ 2155059 w 2458235"/>
                <a:gd name="connsiteY17-1514" fmla="*/ 1260851 h 2458231"/>
                <a:gd name="connsiteX18-1515" fmla="*/ 2153059 w 2458235"/>
                <a:gd name="connsiteY18-1516" fmla="*/ 1260852 h 2458231"/>
                <a:gd name="connsiteX19-1517" fmla="*/ 2140232 w 2458235"/>
                <a:gd name="connsiteY19-1518" fmla="*/ 1171959 h 2458231"/>
                <a:gd name="connsiteX20-1519" fmla="*/ 2111735 w 2458235"/>
                <a:gd name="connsiteY20-1520" fmla="*/ 1058235 h 2458231"/>
                <a:gd name="connsiteX21-1521" fmla="*/ 2103574 w 2458235"/>
                <a:gd name="connsiteY21-1522" fmla="*/ 1036206 h 2458231"/>
                <a:gd name="connsiteX22-1523" fmla="*/ 2140230 w 2458235"/>
                <a:gd name="connsiteY22-1524" fmla="*/ 1171959 h 2458231"/>
                <a:gd name="connsiteX23-1525" fmla="*/ 2153057 w 2458235"/>
                <a:gd name="connsiteY23-1526" fmla="*/ 1260852 h 2458231"/>
                <a:gd name="connsiteX24-1527" fmla="*/ 2155058 w 2458235"/>
                <a:gd name="connsiteY24-1528" fmla="*/ 1274711 h 2458231"/>
                <a:gd name="connsiteX25-1529" fmla="*/ 1843674 w 2458235"/>
                <a:gd name="connsiteY25-1530" fmla="*/ 2141907 h 2458231"/>
                <a:gd name="connsiteX26-1531" fmla="*/ 316324 w 2458235"/>
                <a:gd name="connsiteY26-1532" fmla="*/ 2141907 h 2458231"/>
                <a:gd name="connsiteX27-1533" fmla="*/ 316324 w 2458235"/>
                <a:gd name="connsiteY27-1534" fmla="*/ 614557 h 2458231"/>
                <a:gd name="connsiteX0-1535" fmla="*/ 316324 w 2458235"/>
                <a:gd name="connsiteY0-1536" fmla="*/ 614557 h 2458231"/>
                <a:gd name="connsiteX1-1537" fmla="*/ 1183521 w 2458235"/>
                <a:gd name="connsiteY1-1538" fmla="*/ 303173 h 2458231"/>
                <a:gd name="connsiteX2-1539" fmla="*/ 1189425 w 2458235"/>
                <a:gd name="connsiteY2-1540" fmla="*/ 304025 h 2458231"/>
                <a:gd name="connsiteX3-1541" fmla="*/ 1189427 w 2458235"/>
                <a:gd name="connsiteY3-1542" fmla="*/ 304027 h 2458231"/>
                <a:gd name="connsiteX4-1543" fmla="*/ 1286274 w 2458235"/>
                <a:gd name="connsiteY4-1544" fmla="*/ 318003 h 2458231"/>
                <a:gd name="connsiteX5-1545" fmla="*/ 1286276 w 2458235"/>
                <a:gd name="connsiteY5-1546" fmla="*/ 318003 h 2458231"/>
                <a:gd name="connsiteX6-1547" fmla="*/ 1189428 w 2458235"/>
                <a:gd name="connsiteY6-1548" fmla="*/ 304027 h 2458231"/>
                <a:gd name="connsiteX7-1549" fmla="*/ 1189428 w 2458235"/>
                <a:gd name="connsiteY7-1550" fmla="*/ 300886 h 2458231"/>
                <a:gd name="connsiteX8-1551" fmla="*/ 1197045 w 2458235"/>
                <a:gd name="connsiteY8-1552" fmla="*/ 303144 h 2458231"/>
                <a:gd name="connsiteX9-1553" fmla="*/ 1843677 w 2458235"/>
                <a:gd name="connsiteY9-1554" fmla="*/ 105441 h 2458231"/>
                <a:gd name="connsiteX10-1555" fmla="*/ 1843677 w 2458235"/>
                <a:gd name="connsiteY10-1556" fmla="*/ 105441 h 2458231"/>
                <a:gd name="connsiteX11-1557" fmla="*/ 1900151 w 2458235"/>
                <a:gd name="connsiteY11-1558" fmla="*/ 59311 h 2458231"/>
                <a:gd name="connsiteX12-1559" fmla="*/ 2352794 w 2458235"/>
                <a:gd name="connsiteY12-1560" fmla="*/ 105441 h 2458231"/>
                <a:gd name="connsiteX13-1561" fmla="*/ 2352794 w 2458235"/>
                <a:gd name="connsiteY13-1562" fmla="*/ 614559 h 2458231"/>
                <a:gd name="connsiteX14-1563" fmla="*/ 2352793 w 2458235"/>
                <a:gd name="connsiteY14-1564" fmla="*/ 614560 h 2458231"/>
                <a:gd name="connsiteX15-1565" fmla="*/ 2260533 w 2458235"/>
                <a:gd name="connsiteY15-1566" fmla="*/ 727506 h 2458231"/>
                <a:gd name="connsiteX16-1567" fmla="*/ 2141911 w 2458235"/>
                <a:gd name="connsiteY16-1568" fmla="*/ 1123675 h 2458231"/>
                <a:gd name="connsiteX17-1569" fmla="*/ 2155059 w 2458235"/>
                <a:gd name="connsiteY17-1570" fmla="*/ 1260851 h 2458231"/>
                <a:gd name="connsiteX18-1571" fmla="*/ 2153059 w 2458235"/>
                <a:gd name="connsiteY18-1572" fmla="*/ 1260852 h 2458231"/>
                <a:gd name="connsiteX19-1573" fmla="*/ 2140232 w 2458235"/>
                <a:gd name="connsiteY19-1574" fmla="*/ 1171959 h 2458231"/>
                <a:gd name="connsiteX20-1575" fmla="*/ 2111735 w 2458235"/>
                <a:gd name="connsiteY20-1576" fmla="*/ 1058235 h 2458231"/>
                <a:gd name="connsiteX21-1577" fmla="*/ 2140230 w 2458235"/>
                <a:gd name="connsiteY21-1578" fmla="*/ 1171959 h 2458231"/>
                <a:gd name="connsiteX22-1579" fmla="*/ 2153057 w 2458235"/>
                <a:gd name="connsiteY22-1580" fmla="*/ 1260852 h 2458231"/>
                <a:gd name="connsiteX23-1581" fmla="*/ 2155058 w 2458235"/>
                <a:gd name="connsiteY23-1582" fmla="*/ 1274711 h 2458231"/>
                <a:gd name="connsiteX24-1583" fmla="*/ 1843674 w 2458235"/>
                <a:gd name="connsiteY24-1584" fmla="*/ 2141907 h 2458231"/>
                <a:gd name="connsiteX25-1585" fmla="*/ 316324 w 2458235"/>
                <a:gd name="connsiteY25-1586" fmla="*/ 2141907 h 2458231"/>
                <a:gd name="connsiteX26-1587" fmla="*/ 316324 w 2458235"/>
                <a:gd name="connsiteY26-1588" fmla="*/ 614557 h 2458231"/>
                <a:gd name="connsiteX0-1589" fmla="*/ 316324 w 2458235"/>
                <a:gd name="connsiteY0-1590" fmla="*/ 614557 h 2458231"/>
                <a:gd name="connsiteX1-1591" fmla="*/ 1183521 w 2458235"/>
                <a:gd name="connsiteY1-1592" fmla="*/ 303173 h 2458231"/>
                <a:gd name="connsiteX2-1593" fmla="*/ 1189425 w 2458235"/>
                <a:gd name="connsiteY2-1594" fmla="*/ 304025 h 2458231"/>
                <a:gd name="connsiteX3-1595" fmla="*/ 1189427 w 2458235"/>
                <a:gd name="connsiteY3-1596" fmla="*/ 304027 h 2458231"/>
                <a:gd name="connsiteX4-1597" fmla="*/ 1286274 w 2458235"/>
                <a:gd name="connsiteY4-1598" fmla="*/ 318003 h 2458231"/>
                <a:gd name="connsiteX5-1599" fmla="*/ 1286276 w 2458235"/>
                <a:gd name="connsiteY5-1600" fmla="*/ 318003 h 2458231"/>
                <a:gd name="connsiteX6-1601" fmla="*/ 1189428 w 2458235"/>
                <a:gd name="connsiteY6-1602" fmla="*/ 304027 h 2458231"/>
                <a:gd name="connsiteX7-1603" fmla="*/ 1189428 w 2458235"/>
                <a:gd name="connsiteY7-1604" fmla="*/ 300886 h 2458231"/>
                <a:gd name="connsiteX8-1605" fmla="*/ 1197045 w 2458235"/>
                <a:gd name="connsiteY8-1606" fmla="*/ 303144 h 2458231"/>
                <a:gd name="connsiteX9-1607" fmla="*/ 1843677 w 2458235"/>
                <a:gd name="connsiteY9-1608" fmla="*/ 105441 h 2458231"/>
                <a:gd name="connsiteX10-1609" fmla="*/ 1843677 w 2458235"/>
                <a:gd name="connsiteY10-1610" fmla="*/ 105441 h 2458231"/>
                <a:gd name="connsiteX11-1611" fmla="*/ 1900151 w 2458235"/>
                <a:gd name="connsiteY11-1612" fmla="*/ 59311 h 2458231"/>
                <a:gd name="connsiteX12-1613" fmla="*/ 2352794 w 2458235"/>
                <a:gd name="connsiteY12-1614" fmla="*/ 105441 h 2458231"/>
                <a:gd name="connsiteX13-1615" fmla="*/ 2352794 w 2458235"/>
                <a:gd name="connsiteY13-1616" fmla="*/ 614559 h 2458231"/>
                <a:gd name="connsiteX14-1617" fmla="*/ 2352793 w 2458235"/>
                <a:gd name="connsiteY14-1618" fmla="*/ 614560 h 2458231"/>
                <a:gd name="connsiteX15-1619" fmla="*/ 2260533 w 2458235"/>
                <a:gd name="connsiteY15-1620" fmla="*/ 727506 h 2458231"/>
                <a:gd name="connsiteX16-1621" fmla="*/ 2141911 w 2458235"/>
                <a:gd name="connsiteY16-1622" fmla="*/ 1123675 h 2458231"/>
                <a:gd name="connsiteX17-1623" fmla="*/ 2155059 w 2458235"/>
                <a:gd name="connsiteY17-1624" fmla="*/ 1260851 h 2458231"/>
                <a:gd name="connsiteX18-1625" fmla="*/ 2153059 w 2458235"/>
                <a:gd name="connsiteY18-1626" fmla="*/ 1260852 h 2458231"/>
                <a:gd name="connsiteX19-1627" fmla="*/ 2140232 w 2458235"/>
                <a:gd name="connsiteY19-1628" fmla="*/ 1171959 h 2458231"/>
                <a:gd name="connsiteX20-1629" fmla="*/ 2140230 w 2458235"/>
                <a:gd name="connsiteY20-1630" fmla="*/ 1171959 h 2458231"/>
                <a:gd name="connsiteX21-1631" fmla="*/ 2153057 w 2458235"/>
                <a:gd name="connsiteY21-1632" fmla="*/ 1260852 h 2458231"/>
                <a:gd name="connsiteX22-1633" fmla="*/ 2155058 w 2458235"/>
                <a:gd name="connsiteY22-1634" fmla="*/ 1274711 h 2458231"/>
                <a:gd name="connsiteX23-1635" fmla="*/ 1843674 w 2458235"/>
                <a:gd name="connsiteY23-1636" fmla="*/ 2141907 h 2458231"/>
                <a:gd name="connsiteX24-1637" fmla="*/ 316324 w 2458235"/>
                <a:gd name="connsiteY24-1638" fmla="*/ 2141907 h 2458231"/>
                <a:gd name="connsiteX25-1639" fmla="*/ 316324 w 2458235"/>
                <a:gd name="connsiteY25-1640" fmla="*/ 614557 h 2458231"/>
                <a:gd name="connsiteX0-1641" fmla="*/ 316324 w 2458235"/>
                <a:gd name="connsiteY0-1642" fmla="*/ 614557 h 2458231"/>
                <a:gd name="connsiteX1-1643" fmla="*/ 1183521 w 2458235"/>
                <a:gd name="connsiteY1-1644" fmla="*/ 303173 h 2458231"/>
                <a:gd name="connsiteX2-1645" fmla="*/ 1189425 w 2458235"/>
                <a:gd name="connsiteY2-1646" fmla="*/ 304025 h 2458231"/>
                <a:gd name="connsiteX3-1647" fmla="*/ 1189427 w 2458235"/>
                <a:gd name="connsiteY3-1648" fmla="*/ 304027 h 2458231"/>
                <a:gd name="connsiteX4-1649" fmla="*/ 1286274 w 2458235"/>
                <a:gd name="connsiteY4-1650" fmla="*/ 318003 h 2458231"/>
                <a:gd name="connsiteX5-1651" fmla="*/ 1286276 w 2458235"/>
                <a:gd name="connsiteY5-1652" fmla="*/ 318003 h 2458231"/>
                <a:gd name="connsiteX6-1653" fmla="*/ 1189428 w 2458235"/>
                <a:gd name="connsiteY6-1654" fmla="*/ 304027 h 2458231"/>
                <a:gd name="connsiteX7-1655" fmla="*/ 1189428 w 2458235"/>
                <a:gd name="connsiteY7-1656" fmla="*/ 300886 h 2458231"/>
                <a:gd name="connsiteX8-1657" fmla="*/ 1197045 w 2458235"/>
                <a:gd name="connsiteY8-1658" fmla="*/ 303144 h 2458231"/>
                <a:gd name="connsiteX9-1659" fmla="*/ 1843677 w 2458235"/>
                <a:gd name="connsiteY9-1660" fmla="*/ 105441 h 2458231"/>
                <a:gd name="connsiteX10-1661" fmla="*/ 1843677 w 2458235"/>
                <a:gd name="connsiteY10-1662" fmla="*/ 105441 h 2458231"/>
                <a:gd name="connsiteX11-1663" fmla="*/ 1900151 w 2458235"/>
                <a:gd name="connsiteY11-1664" fmla="*/ 59311 h 2458231"/>
                <a:gd name="connsiteX12-1665" fmla="*/ 2352794 w 2458235"/>
                <a:gd name="connsiteY12-1666" fmla="*/ 105441 h 2458231"/>
                <a:gd name="connsiteX13-1667" fmla="*/ 2352794 w 2458235"/>
                <a:gd name="connsiteY13-1668" fmla="*/ 614559 h 2458231"/>
                <a:gd name="connsiteX14-1669" fmla="*/ 2352793 w 2458235"/>
                <a:gd name="connsiteY14-1670" fmla="*/ 614560 h 2458231"/>
                <a:gd name="connsiteX15-1671" fmla="*/ 2260533 w 2458235"/>
                <a:gd name="connsiteY15-1672" fmla="*/ 727506 h 2458231"/>
                <a:gd name="connsiteX16-1673" fmla="*/ 2141911 w 2458235"/>
                <a:gd name="connsiteY16-1674" fmla="*/ 1123675 h 2458231"/>
                <a:gd name="connsiteX17-1675" fmla="*/ 2155059 w 2458235"/>
                <a:gd name="connsiteY17-1676" fmla="*/ 1260851 h 2458231"/>
                <a:gd name="connsiteX18-1677" fmla="*/ 2153059 w 2458235"/>
                <a:gd name="connsiteY18-1678" fmla="*/ 1260852 h 2458231"/>
                <a:gd name="connsiteX19-1679" fmla="*/ 2140232 w 2458235"/>
                <a:gd name="connsiteY19-1680" fmla="*/ 1171959 h 2458231"/>
                <a:gd name="connsiteX20-1681" fmla="*/ 2153057 w 2458235"/>
                <a:gd name="connsiteY20-1682" fmla="*/ 1260852 h 2458231"/>
                <a:gd name="connsiteX21-1683" fmla="*/ 2155058 w 2458235"/>
                <a:gd name="connsiteY21-1684" fmla="*/ 1274711 h 2458231"/>
                <a:gd name="connsiteX22-1685" fmla="*/ 1843674 w 2458235"/>
                <a:gd name="connsiteY22-1686" fmla="*/ 2141907 h 2458231"/>
                <a:gd name="connsiteX23-1687" fmla="*/ 316324 w 2458235"/>
                <a:gd name="connsiteY23-1688" fmla="*/ 2141907 h 2458231"/>
                <a:gd name="connsiteX24-1689" fmla="*/ 316324 w 2458235"/>
                <a:gd name="connsiteY24-1690" fmla="*/ 614557 h 2458231"/>
                <a:gd name="connsiteX0-1691" fmla="*/ 316324 w 2458235"/>
                <a:gd name="connsiteY0-1692" fmla="*/ 614557 h 2458231"/>
                <a:gd name="connsiteX1-1693" fmla="*/ 1183521 w 2458235"/>
                <a:gd name="connsiteY1-1694" fmla="*/ 303173 h 2458231"/>
                <a:gd name="connsiteX2-1695" fmla="*/ 1189425 w 2458235"/>
                <a:gd name="connsiteY2-1696" fmla="*/ 304025 h 2458231"/>
                <a:gd name="connsiteX3-1697" fmla="*/ 1189427 w 2458235"/>
                <a:gd name="connsiteY3-1698" fmla="*/ 304027 h 2458231"/>
                <a:gd name="connsiteX4-1699" fmla="*/ 1286274 w 2458235"/>
                <a:gd name="connsiteY4-1700" fmla="*/ 318003 h 2458231"/>
                <a:gd name="connsiteX5-1701" fmla="*/ 1286276 w 2458235"/>
                <a:gd name="connsiteY5-1702" fmla="*/ 318003 h 2458231"/>
                <a:gd name="connsiteX6-1703" fmla="*/ 1189428 w 2458235"/>
                <a:gd name="connsiteY6-1704" fmla="*/ 304027 h 2458231"/>
                <a:gd name="connsiteX7-1705" fmla="*/ 1189428 w 2458235"/>
                <a:gd name="connsiteY7-1706" fmla="*/ 300886 h 2458231"/>
                <a:gd name="connsiteX8-1707" fmla="*/ 1197045 w 2458235"/>
                <a:gd name="connsiteY8-1708" fmla="*/ 303144 h 2458231"/>
                <a:gd name="connsiteX9-1709" fmla="*/ 1843677 w 2458235"/>
                <a:gd name="connsiteY9-1710" fmla="*/ 105441 h 2458231"/>
                <a:gd name="connsiteX10-1711" fmla="*/ 1843677 w 2458235"/>
                <a:gd name="connsiteY10-1712" fmla="*/ 105441 h 2458231"/>
                <a:gd name="connsiteX11-1713" fmla="*/ 1900151 w 2458235"/>
                <a:gd name="connsiteY11-1714" fmla="*/ 59311 h 2458231"/>
                <a:gd name="connsiteX12-1715" fmla="*/ 2352794 w 2458235"/>
                <a:gd name="connsiteY12-1716" fmla="*/ 105441 h 2458231"/>
                <a:gd name="connsiteX13-1717" fmla="*/ 2352794 w 2458235"/>
                <a:gd name="connsiteY13-1718" fmla="*/ 614559 h 2458231"/>
                <a:gd name="connsiteX14-1719" fmla="*/ 2352793 w 2458235"/>
                <a:gd name="connsiteY14-1720" fmla="*/ 614560 h 2458231"/>
                <a:gd name="connsiteX15-1721" fmla="*/ 2260533 w 2458235"/>
                <a:gd name="connsiteY15-1722" fmla="*/ 727506 h 2458231"/>
                <a:gd name="connsiteX16-1723" fmla="*/ 2141911 w 2458235"/>
                <a:gd name="connsiteY16-1724" fmla="*/ 1123675 h 2458231"/>
                <a:gd name="connsiteX17-1725" fmla="*/ 2155059 w 2458235"/>
                <a:gd name="connsiteY17-1726" fmla="*/ 1260851 h 2458231"/>
                <a:gd name="connsiteX18-1727" fmla="*/ 2153059 w 2458235"/>
                <a:gd name="connsiteY18-1728" fmla="*/ 1260852 h 2458231"/>
                <a:gd name="connsiteX19-1729" fmla="*/ 2153057 w 2458235"/>
                <a:gd name="connsiteY19-1730" fmla="*/ 1260852 h 2458231"/>
                <a:gd name="connsiteX20-1731" fmla="*/ 2155058 w 2458235"/>
                <a:gd name="connsiteY20-1732" fmla="*/ 1274711 h 2458231"/>
                <a:gd name="connsiteX21-1733" fmla="*/ 1843674 w 2458235"/>
                <a:gd name="connsiteY21-1734" fmla="*/ 2141907 h 2458231"/>
                <a:gd name="connsiteX22-1735" fmla="*/ 316324 w 2458235"/>
                <a:gd name="connsiteY22-1736" fmla="*/ 2141907 h 2458231"/>
                <a:gd name="connsiteX23-1737" fmla="*/ 316324 w 2458235"/>
                <a:gd name="connsiteY23-1738" fmla="*/ 614557 h 2458231"/>
                <a:gd name="connsiteX0-1739" fmla="*/ 316324 w 2458235"/>
                <a:gd name="connsiteY0-1740" fmla="*/ 614557 h 2458231"/>
                <a:gd name="connsiteX1-1741" fmla="*/ 1183521 w 2458235"/>
                <a:gd name="connsiteY1-1742" fmla="*/ 303173 h 2458231"/>
                <a:gd name="connsiteX2-1743" fmla="*/ 1189425 w 2458235"/>
                <a:gd name="connsiteY2-1744" fmla="*/ 304025 h 2458231"/>
                <a:gd name="connsiteX3-1745" fmla="*/ 1189427 w 2458235"/>
                <a:gd name="connsiteY3-1746" fmla="*/ 304027 h 2458231"/>
                <a:gd name="connsiteX4-1747" fmla="*/ 1286274 w 2458235"/>
                <a:gd name="connsiteY4-1748" fmla="*/ 318003 h 2458231"/>
                <a:gd name="connsiteX5-1749" fmla="*/ 1286276 w 2458235"/>
                <a:gd name="connsiteY5-1750" fmla="*/ 318003 h 2458231"/>
                <a:gd name="connsiteX6-1751" fmla="*/ 1189428 w 2458235"/>
                <a:gd name="connsiteY6-1752" fmla="*/ 304027 h 2458231"/>
                <a:gd name="connsiteX7-1753" fmla="*/ 1189428 w 2458235"/>
                <a:gd name="connsiteY7-1754" fmla="*/ 300886 h 2458231"/>
                <a:gd name="connsiteX8-1755" fmla="*/ 1197045 w 2458235"/>
                <a:gd name="connsiteY8-1756" fmla="*/ 303144 h 2458231"/>
                <a:gd name="connsiteX9-1757" fmla="*/ 1843677 w 2458235"/>
                <a:gd name="connsiteY9-1758" fmla="*/ 105441 h 2458231"/>
                <a:gd name="connsiteX10-1759" fmla="*/ 1843677 w 2458235"/>
                <a:gd name="connsiteY10-1760" fmla="*/ 105441 h 2458231"/>
                <a:gd name="connsiteX11-1761" fmla="*/ 1900151 w 2458235"/>
                <a:gd name="connsiteY11-1762" fmla="*/ 59311 h 2458231"/>
                <a:gd name="connsiteX12-1763" fmla="*/ 2352794 w 2458235"/>
                <a:gd name="connsiteY12-1764" fmla="*/ 105441 h 2458231"/>
                <a:gd name="connsiteX13-1765" fmla="*/ 2352794 w 2458235"/>
                <a:gd name="connsiteY13-1766" fmla="*/ 614559 h 2458231"/>
                <a:gd name="connsiteX14-1767" fmla="*/ 2352793 w 2458235"/>
                <a:gd name="connsiteY14-1768" fmla="*/ 614560 h 2458231"/>
                <a:gd name="connsiteX15-1769" fmla="*/ 2260533 w 2458235"/>
                <a:gd name="connsiteY15-1770" fmla="*/ 727506 h 2458231"/>
                <a:gd name="connsiteX16-1771" fmla="*/ 2141911 w 2458235"/>
                <a:gd name="connsiteY16-1772" fmla="*/ 1123675 h 2458231"/>
                <a:gd name="connsiteX17-1773" fmla="*/ 2155059 w 2458235"/>
                <a:gd name="connsiteY17-1774" fmla="*/ 1260851 h 2458231"/>
                <a:gd name="connsiteX18-1775" fmla="*/ 2153059 w 2458235"/>
                <a:gd name="connsiteY18-1776" fmla="*/ 1260852 h 2458231"/>
                <a:gd name="connsiteX19-1777" fmla="*/ 2155058 w 2458235"/>
                <a:gd name="connsiteY19-1778" fmla="*/ 1274711 h 2458231"/>
                <a:gd name="connsiteX20-1779" fmla="*/ 1843674 w 2458235"/>
                <a:gd name="connsiteY20-1780" fmla="*/ 2141907 h 2458231"/>
                <a:gd name="connsiteX21-1781" fmla="*/ 316324 w 2458235"/>
                <a:gd name="connsiteY21-1782" fmla="*/ 2141907 h 2458231"/>
                <a:gd name="connsiteX22-1783" fmla="*/ 316324 w 2458235"/>
                <a:gd name="connsiteY22-1784" fmla="*/ 614557 h 2458231"/>
                <a:gd name="connsiteX0-1785" fmla="*/ 316324 w 2458235"/>
                <a:gd name="connsiteY0-1786" fmla="*/ 614557 h 2458231"/>
                <a:gd name="connsiteX1-1787" fmla="*/ 1183521 w 2458235"/>
                <a:gd name="connsiteY1-1788" fmla="*/ 303173 h 2458231"/>
                <a:gd name="connsiteX2-1789" fmla="*/ 1189425 w 2458235"/>
                <a:gd name="connsiteY2-1790" fmla="*/ 304025 h 2458231"/>
                <a:gd name="connsiteX3-1791" fmla="*/ 1189427 w 2458235"/>
                <a:gd name="connsiteY3-1792" fmla="*/ 304027 h 2458231"/>
                <a:gd name="connsiteX4-1793" fmla="*/ 1286274 w 2458235"/>
                <a:gd name="connsiteY4-1794" fmla="*/ 318003 h 2458231"/>
                <a:gd name="connsiteX5-1795" fmla="*/ 1189428 w 2458235"/>
                <a:gd name="connsiteY5-1796" fmla="*/ 304027 h 2458231"/>
                <a:gd name="connsiteX6-1797" fmla="*/ 1189428 w 2458235"/>
                <a:gd name="connsiteY6-1798" fmla="*/ 300886 h 2458231"/>
                <a:gd name="connsiteX7-1799" fmla="*/ 1197045 w 2458235"/>
                <a:gd name="connsiteY7-1800" fmla="*/ 303144 h 2458231"/>
                <a:gd name="connsiteX8-1801" fmla="*/ 1843677 w 2458235"/>
                <a:gd name="connsiteY8-1802" fmla="*/ 105441 h 2458231"/>
                <a:gd name="connsiteX9-1803" fmla="*/ 1843677 w 2458235"/>
                <a:gd name="connsiteY9-1804" fmla="*/ 105441 h 2458231"/>
                <a:gd name="connsiteX10-1805" fmla="*/ 1900151 w 2458235"/>
                <a:gd name="connsiteY10-1806" fmla="*/ 59311 h 2458231"/>
                <a:gd name="connsiteX11-1807" fmla="*/ 2352794 w 2458235"/>
                <a:gd name="connsiteY11-1808" fmla="*/ 105441 h 2458231"/>
                <a:gd name="connsiteX12-1809" fmla="*/ 2352794 w 2458235"/>
                <a:gd name="connsiteY12-1810" fmla="*/ 614559 h 2458231"/>
                <a:gd name="connsiteX13-1811" fmla="*/ 2352793 w 2458235"/>
                <a:gd name="connsiteY13-1812" fmla="*/ 614560 h 2458231"/>
                <a:gd name="connsiteX14-1813" fmla="*/ 2260533 w 2458235"/>
                <a:gd name="connsiteY14-1814" fmla="*/ 727506 h 2458231"/>
                <a:gd name="connsiteX15-1815" fmla="*/ 2141911 w 2458235"/>
                <a:gd name="connsiteY15-1816" fmla="*/ 1123675 h 2458231"/>
                <a:gd name="connsiteX16-1817" fmla="*/ 2155059 w 2458235"/>
                <a:gd name="connsiteY16-1818" fmla="*/ 1260851 h 2458231"/>
                <a:gd name="connsiteX17-1819" fmla="*/ 2153059 w 2458235"/>
                <a:gd name="connsiteY17-1820" fmla="*/ 1260852 h 2458231"/>
                <a:gd name="connsiteX18-1821" fmla="*/ 2155058 w 2458235"/>
                <a:gd name="connsiteY18-1822" fmla="*/ 1274711 h 2458231"/>
                <a:gd name="connsiteX19-1823" fmla="*/ 1843674 w 2458235"/>
                <a:gd name="connsiteY19-1824" fmla="*/ 2141907 h 2458231"/>
                <a:gd name="connsiteX20-1825" fmla="*/ 316324 w 2458235"/>
                <a:gd name="connsiteY20-1826" fmla="*/ 2141907 h 2458231"/>
                <a:gd name="connsiteX21-1827" fmla="*/ 316324 w 2458235"/>
                <a:gd name="connsiteY21-1828" fmla="*/ 614557 h 2458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p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655634" y="2399900"/>
              <a:ext cx="2241230" cy="2241228"/>
              <a:chOff x="740915" y="1373664"/>
              <a:chExt cx="3600000" cy="3600000"/>
            </a:xfrm>
            <a:grpFill/>
            <a:effectLst>
              <a:outerShdw blurRad="50800" dist="38100" dir="5400000" algn="t" rotWithShape="0">
                <a:prstClr val="black">
                  <a:alpha val="40000"/>
                </a:prstClr>
              </a:outerShdw>
            </a:effectLst>
          </p:grpSpPr>
          <p:sp>
            <p:nvSpPr>
              <p:cNvPr id="14" name="椭圆 13"/>
              <p:cNvSpPr/>
              <p:nvPr/>
            </p:nvSpPr>
            <p:spPr>
              <a:xfrm>
                <a:off x="740915" y="1373664"/>
                <a:ext cx="3600000" cy="3600000"/>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rot="9900000">
                <a:off x="852918" y="1501487"/>
                <a:ext cx="3344356" cy="3344352"/>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6" name="组合 15"/>
          <p:cNvGrpSpPr/>
          <p:nvPr/>
        </p:nvGrpSpPr>
        <p:grpSpPr>
          <a:xfrm rot="18900000">
            <a:off x="8674712" y="2607702"/>
            <a:ext cx="1641259" cy="1683235"/>
            <a:chOff x="496458" y="2399900"/>
            <a:chExt cx="2559582" cy="2625047"/>
          </a:xfrm>
          <a:solidFill>
            <a:schemeClr val="bg1"/>
          </a:solidFill>
        </p:grpSpPr>
        <p:sp>
          <p:nvSpPr>
            <p:cNvPr id="17" name="自由: 形状 364"/>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1" fmla="*/ 2047070 w 2458235"/>
                <a:gd name="connsiteY0-2" fmla="*/ 900445 h 2458231"/>
                <a:gd name="connsiteX1-3" fmla="*/ 2089080 w 2458235"/>
                <a:gd name="connsiteY1-4" fmla="*/ 997084 h 2458231"/>
                <a:gd name="connsiteX2-5" fmla="*/ 2070728 w 2458235"/>
                <a:gd name="connsiteY2-6" fmla="*/ 947549 h 2458231"/>
                <a:gd name="connsiteX3-7" fmla="*/ 2047070 w 2458235"/>
                <a:gd name="connsiteY3-8" fmla="*/ 900445 h 2458231"/>
                <a:gd name="connsiteX4-9" fmla="*/ 1595674 w 2458235"/>
                <a:gd name="connsiteY4-10" fmla="*/ 430193 h 2458231"/>
                <a:gd name="connsiteX5-11" fmla="*/ 1718576 w 2458235"/>
                <a:gd name="connsiteY5-12" fmla="*/ 507057 h 2458231"/>
                <a:gd name="connsiteX6-13" fmla="*/ 1843675 w 2458235"/>
                <a:gd name="connsiteY6-14" fmla="*/ 614558 h 2458231"/>
                <a:gd name="connsiteX7-15" fmla="*/ 1951177 w 2458235"/>
                <a:gd name="connsiteY7-16" fmla="*/ 739658 h 2458231"/>
                <a:gd name="connsiteX8-17" fmla="*/ 2028046 w 2458235"/>
                <a:gd name="connsiteY8-18" fmla="*/ 862569 h 2458231"/>
                <a:gd name="connsiteX9-19" fmla="*/ 2017208 w 2458235"/>
                <a:gd name="connsiteY9-20" fmla="*/ 840992 h 2458231"/>
                <a:gd name="connsiteX10-21" fmla="*/ 1951179 w 2458235"/>
                <a:gd name="connsiteY10-22" fmla="*/ 739657 h 2458231"/>
                <a:gd name="connsiteX11-23" fmla="*/ 1843681 w 2458235"/>
                <a:gd name="connsiteY11-24" fmla="*/ 614562 h 2458231"/>
                <a:gd name="connsiteX12-25" fmla="*/ 1843677 w 2458235"/>
                <a:gd name="connsiteY12-26" fmla="*/ 614558 h 2458231"/>
                <a:gd name="connsiteX13-27" fmla="*/ 1843675 w 2458235"/>
                <a:gd name="connsiteY13-28" fmla="*/ 614556 h 2458231"/>
                <a:gd name="connsiteX14-29" fmla="*/ 1718578 w 2458235"/>
                <a:gd name="connsiteY14-30" fmla="*/ 507056 h 2458231"/>
                <a:gd name="connsiteX15-31" fmla="*/ 1617243 w 2458235"/>
                <a:gd name="connsiteY15-32" fmla="*/ 441027 h 2458231"/>
                <a:gd name="connsiteX16-33" fmla="*/ 1595674 w 2458235"/>
                <a:gd name="connsiteY16-34" fmla="*/ 430193 h 2458231"/>
                <a:gd name="connsiteX17-35" fmla="*/ 1461172 w 2458235"/>
                <a:gd name="connsiteY17-36" fmla="*/ 369164 h 2458231"/>
                <a:gd name="connsiteX18-37" fmla="*/ 1557769 w 2458235"/>
                <a:gd name="connsiteY18-38" fmla="*/ 411155 h 2458231"/>
                <a:gd name="connsiteX19-39" fmla="*/ 1510686 w 2458235"/>
                <a:gd name="connsiteY19-40" fmla="*/ 387508 h 2458231"/>
                <a:gd name="connsiteX20-41" fmla="*/ 1461172 w 2458235"/>
                <a:gd name="connsiteY20-42" fmla="*/ 369164 h 2458231"/>
                <a:gd name="connsiteX21-43" fmla="*/ 316324 w 2458235"/>
                <a:gd name="connsiteY21-44" fmla="*/ 614557 h 2458231"/>
                <a:gd name="connsiteX22-45" fmla="*/ 1183521 w 2458235"/>
                <a:gd name="connsiteY22-46" fmla="*/ 303173 h 2458231"/>
                <a:gd name="connsiteX23-47" fmla="*/ 1189425 w 2458235"/>
                <a:gd name="connsiteY23-48" fmla="*/ 304025 h 2458231"/>
                <a:gd name="connsiteX24-49" fmla="*/ 1189425 w 2458235"/>
                <a:gd name="connsiteY24-50" fmla="*/ 1260850 h 2458231"/>
                <a:gd name="connsiteX25-51" fmla="*/ 1189427 w 2458235"/>
                <a:gd name="connsiteY25-52" fmla="*/ 304027 h 2458231"/>
                <a:gd name="connsiteX26-53" fmla="*/ 1286274 w 2458235"/>
                <a:gd name="connsiteY26-54" fmla="*/ 318003 h 2458231"/>
                <a:gd name="connsiteX27-55" fmla="*/ 1422013 w 2458235"/>
                <a:gd name="connsiteY27-56" fmla="*/ 354656 h 2458231"/>
                <a:gd name="connsiteX28-57" fmla="*/ 1399999 w 2458235"/>
                <a:gd name="connsiteY28-58" fmla="*/ 346500 h 2458231"/>
                <a:gd name="connsiteX29-59" fmla="*/ 1286276 w 2458235"/>
                <a:gd name="connsiteY29-60" fmla="*/ 318003 h 2458231"/>
                <a:gd name="connsiteX30-61" fmla="*/ 1189428 w 2458235"/>
                <a:gd name="connsiteY30-62" fmla="*/ 304027 h 2458231"/>
                <a:gd name="connsiteX31-63" fmla="*/ 1189428 w 2458235"/>
                <a:gd name="connsiteY31-64" fmla="*/ 300886 h 2458231"/>
                <a:gd name="connsiteX32-65" fmla="*/ 1197045 w 2458235"/>
                <a:gd name="connsiteY32-66" fmla="*/ 303144 h 2458231"/>
                <a:gd name="connsiteX33-67" fmla="*/ 1843677 w 2458235"/>
                <a:gd name="connsiteY33-68" fmla="*/ 105441 h 2458231"/>
                <a:gd name="connsiteX34-69" fmla="*/ 1843677 w 2458235"/>
                <a:gd name="connsiteY34-70" fmla="*/ 105441 h 2458231"/>
                <a:gd name="connsiteX35-71" fmla="*/ 1900151 w 2458235"/>
                <a:gd name="connsiteY35-72" fmla="*/ 59311 h 2458231"/>
                <a:gd name="connsiteX36-73" fmla="*/ 2352794 w 2458235"/>
                <a:gd name="connsiteY36-74" fmla="*/ 105441 h 2458231"/>
                <a:gd name="connsiteX37-75" fmla="*/ 2352794 w 2458235"/>
                <a:gd name="connsiteY37-76" fmla="*/ 614559 h 2458231"/>
                <a:gd name="connsiteX38-77" fmla="*/ 2352793 w 2458235"/>
                <a:gd name="connsiteY38-78" fmla="*/ 614560 h 2458231"/>
                <a:gd name="connsiteX39-79" fmla="*/ 2260533 w 2458235"/>
                <a:gd name="connsiteY39-80" fmla="*/ 727506 h 2458231"/>
                <a:gd name="connsiteX40-81" fmla="*/ 2141911 w 2458235"/>
                <a:gd name="connsiteY40-82" fmla="*/ 1123675 h 2458231"/>
                <a:gd name="connsiteX41-83" fmla="*/ 2155059 w 2458235"/>
                <a:gd name="connsiteY41-84" fmla="*/ 1260851 h 2458231"/>
                <a:gd name="connsiteX42-85" fmla="*/ 2153059 w 2458235"/>
                <a:gd name="connsiteY42-86" fmla="*/ 1260852 h 2458231"/>
                <a:gd name="connsiteX43-87" fmla="*/ 2140232 w 2458235"/>
                <a:gd name="connsiteY43-88" fmla="*/ 1171959 h 2458231"/>
                <a:gd name="connsiteX44-89" fmla="*/ 2111735 w 2458235"/>
                <a:gd name="connsiteY44-90" fmla="*/ 1058235 h 2458231"/>
                <a:gd name="connsiteX45-91" fmla="*/ 2103574 w 2458235"/>
                <a:gd name="connsiteY45-92" fmla="*/ 1036206 h 2458231"/>
                <a:gd name="connsiteX46-93" fmla="*/ 2140230 w 2458235"/>
                <a:gd name="connsiteY46-94" fmla="*/ 1171959 h 2458231"/>
                <a:gd name="connsiteX47-95" fmla="*/ 2153057 w 2458235"/>
                <a:gd name="connsiteY47-96" fmla="*/ 1260852 h 2458231"/>
                <a:gd name="connsiteX48-97" fmla="*/ 2155058 w 2458235"/>
                <a:gd name="connsiteY48-98" fmla="*/ 1274711 h 2458231"/>
                <a:gd name="connsiteX49-99" fmla="*/ 1843674 w 2458235"/>
                <a:gd name="connsiteY49-100" fmla="*/ 2141907 h 2458231"/>
                <a:gd name="connsiteX50" fmla="*/ 316324 w 2458235"/>
                <a:gd name="connsiteY50" fmla="*/ 2141907 h 2458231"/>
                <a:gd name="connsiteX51" fmla="*/ 316324 w 2458235"/>
                <a:gd name="connsiteY51" fmla="*/ 614557 h 2458231"/>
                <a:gd name="connsiteX0-101" fmla="*/ 2047070 w 2458235"/>
                <a:gd name="connsiteY0-102" fmla="*/ 900445 h 2458231"/>
                <a:gd name="connsiteX1-103" fmla="*/ 2089080 w 2458235"/>
                <a:gd name="connsiteY1-104" fmla="*/ 997084 h 2458231"/>
                <a:gd name="connsiteX2-105" fmla="*/ 2070728 w 2458235"/>
                <a:gd name="connsiteY2-106" fmla="*/ 947549 h 2458231"/>
                <a:gd name="connsiteX3-107" fmla="*/ 2047070 w 2458235"/>
                <a:gd name="connsiteY3-108" fmla="*/ 900445 h 2458231"/>
                <a:gd name="connsiteX4-109" fmla="*/ 1595674 w 2458235"/>
                <a:gd name="connsiteY4-110" fmla="*/ 430193 h 2458231"/>
                <a:gd name="connsiteX5-111" fmla="*/ 1718576 w 2458235"/>
                <a:gd name="connsiteY5-112" fmla="*/ 507057 h 2458231"/>
                <a:gd name="connsiteX6-113" fmla="*/ 1843675 w 2458235"/>
                <a:gd name="connsiteY6-114" fmla="*/ 614558 h 2458231"/>
                <a:gd name="connsiteX7-115" fmla="*/ 1951177 w 2458235"/>
                <a:gd name="connsiteY7-116" fmla="*/ 739658 h 2458231"/>
                <a:gd name="connsiteX8-117" fmla="*/ 2028046 w 2458235"/>
                <a:gd name="connsiteY8-118" fmla="*/ 862569 h 2458231"/>
                <a:gd name="connsiteX9-119" fmla="*/ 2017208 w 2458235"/>
                <a:gd name="connsiteY9-120" fmla="*/ 840992 h 2458231"/>
                <a:gd name="connsiteX10-121" fmla="*/ 1951179 w 2458235"/>
                <a:gd name="connsiteY10-122" fmla="*/ 739657 h 2458231"/>
                <a:gd name="connsiteX11-123" fmla="*/ 1843681 w 2458235"/>
                <a:gd name="connsiteY11-124" fmla="*/ 614562 h 2458231"/>
                <a:gd name="connsiteX12-125" fmla="*/ 1843677 w 2458235"/>
                <a:gd name="connsiteY12-126" fmla="*/ 614558 h 2458231"/>
                <a:gd name="connsiteX13-127" fmla="*/ 1843675 w 2458235"/>
                <a:gd name="connsiteY13-128" fmla="*/ 614556 h 2458231"/>
                <a:gd name="connsiteX14-129" fmla="*/ 1718578 w 2458235"/>
                <a:gd name="connsiteY14-130" fmla="*/ 507056 h 2458231"/>
                <a:gd name="connsiteX15-131" fmla="*/ 1617243 w 2458235"/>
                <a:gd name="connsiteY15-132" fmla="*/ 441027 h 2458231"/>
                <a:gd name="connsiteX16-133" fmla="*/ 1595674 w 2458235"/>
                <a:gd name="connsiteY16-134" fmla="*/ 430193 h 2458231"/>
                <a:gd name="connsiteX17-135" fmla="*/ 1461172 w 2458235"/>
                <a:gd name="connsiteY17-136" fmla="*/ 369164 h 2458231"/>
                <a:gd name="connsiteX18-137" fmla="*/ 1557769 w 2458235"/>
                <a:gd name="connsiteY18-138" fmla="*/ 411155 h 2458231"/>
                <a:gd name="connsiteX19-139" fmla="*/ 1510686 w 2458235"/>
                <a:gd name="connsiteY19-140" fmla="*/ 387508 h 2458231"/>
                <a:gd name="connsiteX20-141" fmla="*/ 1461172 w 2458235"/>
                <a:gd name="connsiteY20-142" fmla="*/ 369164 h 2458231"/>
                <a:gd name="connsiteX21-143" fmla="*/ 316324 w 2458235"/>
                <a:gd name="connsiteY21-144" fmla="*/ 614557 h 2458231"/>
                <a:gd name="connsiteX22-145" fmla="*/ 1183521 w 2458235"/>
                <a:gd name="connsiteY22-146" fmla="*/ 303173 h 2458231"/>
                <a:gd name="connsiteX23-147" fmla="*/ 1189425 w 2458235"/>
                <a:gd name="connsiteY23-148" fmla="*/ 304025 h 2458231"/>
                <a:gd name="connsiteX24-149" fmla="*/ 1189427 w 2458235"/>
                <a:gd name="connsiteY24-150" fmla="*/ 304027 h 2458231"/>
                <a:gd name="connsiteX25-151" fmla="*/ 1286274 w 2458235"/>
                <a:gd name="connsiteY25-152" fmla="*/ 318003 h 2458231"/>
                <a:gd name="connsiteX26-153" fmla="*/ 1422013 w 2458235"/>
                <a:gd name="connsiteY26-154" fmla="*/ 354656 h 2458231"/>
                <a:gd name="connsiteX27-155" fmla="*/ 1399999 w 2458235"/>
                <a:gd name="connsiteY27-156" fmla="*/ 346500 h 2458231"/>
                <a:gd name="connsiteX28-157" fmla="*/ 1286276 w 2458235"/>
                <a:gd name="connsiteY28-158" fmla="*/ 318003 h 2458231"/>
                <a:gd name="connsiteX29-159" fmla="*/ 1189428 w 2458235"/>
                <a:gd name="connsiteY29-160" fmla="*/ 304027 h 2458231"/>
                <a:gd name="connsiteX30-161" fmla="*/ 1189428 w 2458235"/>
                <a:gd name="connsiteY30-162" fmla="*/ 300886 h 2458231"/>
                <a:gd name="connsiteX31-163" fmla="*/ 1197045 w 2458235"/>
                <a:gd name="connsiteY31-164" fmla="*/ 303144 h 2458231"/>
                <a:gd name="connsiteX32-165" fmla="*/ 1843677 w 2458235"/>
                <a:gd name="connsiteY32-166" fmla="*/ 105441 h 2458231"/>
                <a:gd name="connsiteX33-167" fmla="*/ 1843677 w 2458235"/>
                <a:gd name="connsiteY33-168" fmla="*/ 105441 h 2458231"/>
                <a:gd name="connsiteX34-169" fmla="*/ 1900151 w 2458235"/>
                <a:gd name="connsiteY34-170" fmla="*/ 59311 h 2458231"/>
                <a:gd name="connsiteX35-171" fmla="*/ 2352794 w 2458235"/>
                <a:gd name="connsiteY35-172" fmla="*/ 105441 h 2458231"/>
                <a:gd name="connsiteX36-173" fmla="*/ 2352794 w 2458235"/>
                <a:gd name="connsiteY36-174" fmla="*/ 614559 h 2458231"/>
                <a:gd name="connsiteX37-175" fmla="*/ 2352793 w 2458235"/>
                <a:gd name="connsiteY37-176" fmla="*/ 614560 h 2458231"/>
                <a:gd name="connsiteX38-177" fmla="*/ 2260533 w 2458235"/>
                <a:gd name="connsiteY38-178" fmla="*/ 727506 h 2458231"/>
                <a:gd name="connsiteX39-179" fmla="*/ 2141911 w 2458235"/>
                <a:gd name="connsiteY39-180" fmla="*/ 1123675 h 2458231"/>
                <a:gd name="connsiteX40-181" fmla="*/ 2155059 w 2458235"/>
                <a:gd name="connsiteY40-182" fmla="*/ 1260851 h 2458231"/>
                <a:gd name="connsiteX41-183" fmla="*/ 2153059 w 2458235"/>
                <a:gd name="connsiteY41-184" fmla="*/ 1260852 h 2458231"/>
                <a:gd name="connsiteX42-185" fmla="*/ 2140232 w 2458235"/>
                <a:gd name="connsiteY42-186" fmla="*/ 1171959 h 2458231"/>
                <a:gd name="connsiteX43-187" fmla="*/ 2111735 w 2458235"/>
                <a:gd name="connsiteY43-188" fmla="*/ 1058235 h 2458231"/>
                <a:gd name="connsiteX44-189" fmla="*/ 2103574 w 2458235"/>
                <a:gd name="connsiteY44-190" fmla="*/ 1036206 h 2458231"/>
                <a:gd name="connsiteX45-191" fmla="*/ 2140230 w 2458235"/>
                <a:gd name="connsiteY45-192" fmla="*/ 1171959 h 2458231"/>
                <a:gd name="connsiteX46-193" fmla="*/ 2153057 w 2458235"/>
                <a:gd name="connsiteY46-194" fmla="*/ 1260852 h 2458231"/>
                <a:gd name="connsiteX47-195" fmla="*/ 2155058 w 2458235"/>
                <a:gd name="connsiteY47-196" fmla="*/ 1274711 h 2458231"/>
                <a:gd name="connsiteX48-197" fmla="*/ 1843674 w 2458235"/>
                <a:gd name="connsiteY48-198" fmla="*/ 2141907 h 2458231"/>
                <a:gd name="connsiteX49-199" fmla="*/ 316324 w 2458235"/>
                <a:gd name="connsiteY49-200" fmla="*/ 2141907 h 2458231"/>
                <a:gd name="connsiteX50-201" fmla="*/ 316324 w 2458235"/>
                <a:gd name="connsiteY50-202" fmla="*/ 614557 h 2458231"/>
                <a:gd name="connsiteX0-203" fmla="*/ 2070728 w 2458235"/>
                <a:gd name="connsiteY0-204" fmla="*/ 947549 h 2458231"/>
                <a:gd name="connsiteX1-205" fmla="*/ 2089080 w 2458235"/>
                <a:gd name="connsiteY1-206" fmla="*/ 997084 h 2458231"/>
                <a:gd name="connsiteX2-207" fmla="*/ 2070728 w 2458235"/>
                <a:gd name="connsiteY2-208" fmla="*/ 947549 h 2458231"/>
                <a:gd name="connsiteX3-209" fmla="*/ 1595674 w 2458235"/>
                <a:gd name="connsiteY3-210" fmla="*/ 430193 h 2458231"/>
                <a:gd name="connsiteX4-211" fmla="*/ 1718576 w 2458235"/>
                <a:gd name="connsiteY4-212" fmla="*/ 507057 h 2458231"/>
                <a:gd name="connsiteX5-213" fmla="*/ 1843675 w 2458235"/>
                <a:gd name="connsiteY5-214" fmla="*/ 614558 h 2458231"/>
                <a:gd name="connsiteX6-215" fmla="*/ 1951177 w 2458235"/>
                <a:gd name="connsiteY6-216" fmla="*/ 739658 h 2458231"/>
                <a:gd name="connsiteX7-217" fmla="*/ 2028046 w 2458235"/>
                <a:gd name="connsiteY7-218" fmla="*/ 862569 h 2458231"/>
                <a:gd name="connsiteX8-219" fmla="*/ 2017208 w 2458235"/>
                <a:gd name="connsiteY8-220" fmla="*/ 840992 h 2458231"/>
                <a:gd name="connsiteX9-221" fmla="*/ 1951179 w 2458235"/>
                <a:gd name="connsiteY9-222" fmla="*/ 739657 h 2458231"/>
                <a:gd name="connsiteX10-223" fmla="*/ 1843681 w 2458235"/>
                <a:gd name="connsiteY10-224" fmla="*/ 614562 h 2458231"/>
                <a:gd name="connsiteX11-225" fmla="*/ 1843677 w 2458235"/>
                <a:gd name="connsiteY11-226" fmla="*/ 614558 h 2458231"/>
                <a:gd name="connsiteX12-227" fmla="*/ 1843675 w 2458235"/>
                <a:gd name="connsiteY12-228" fmla="*/ 614556 h 2458231"/>
                <a:gd name="connsiteX13-229" fmla="*/ 1718578 w 2458235"/>
                <a:gd name="connsiteY13-230" fmla="*/ 507056 h 2458231"/>
                <a:gd name="connsiteX14-231" fmla="*/ 1617243 w 2458235"/>
                <a:gd name="connsiteY14-232" fmla="*/ 441027 h 2458231"/>
                <a:gd name="connsiteX15-233" fmla="*/ 1595674 w 2458235"/>
                <a:gd name="connsiteY15-234" fmla="*/ 430193 h 2458231"/>
                <a:gd name="connsiteX16-235" fmla="*/ 1461172 w 2458235"/>
                <a:gd name="connsiteY16-236" fmla="*/ 369164 h 2458231"/>
                <a:gd name="connsiteX17-237" fmla="*/ 1557769 w 2458235"/>
                <a:gd name="connsiteY17-238" fmla="*/ 411155 h 2458231"/>
                <a:gd name="connsiteX18-239" fmla="*/ 1510686 w 2458235"/>
                <a:gd name="connsiteY18-240" fmla="*/ 387508 h 2458231"/>
                <a:gd name="connsiteX19-241" fmla="*/ 1461172 w 2458235"/>
                <a:gd name="connsiteY19-242" fmla="*/ 369164 h 2458231"/>
                <a:gd name="connsiteX20-243" fmla="*/ 316324 w 2458235"/>
                <a:gd name="connsiteY20-244" fmla="*/ 614557 h 2458231"/>
                <a:gd name="connsiteX21-245" fmla="*/ 1183521 w 2458235"/>
                <a:gd name="connsiteY21-246" fmla="*/ 303173 h 2458231"/>
                <a:gd name="connsiteX22-247" fmla="*/ 1189425 w 2458235"/>
                <a:gd name="connsiteY22-248" fmla="*/ 304025 h 2458231"/>
                <a:gd name="connsiteX23-249" fmla="*/ 1189427 w 2458235"/>
                <a:gd name="connsiteY23-250" fmla="*/ 304027 h 2458231"/>
                <a:gd name="connsiteX24-251" fmla="*/ 1286274 w 2458235"/>
                <a:gd name="connsiteY24-252" fmla="*/ 318003 h 2458231"/>
                <a:gd name="connsiteX25-253" fmla="*/ 1422013 w 2458235"/>
                <a:gd name="connsiteY25-254" fmla="*/ 354656 h 2458231"/>
                <a:gd name="connsiteX26-255" fmla="*/ 1399999 w 2458235"/>
                <a:gd name="connsiteY26-256" fmla="*/ 346500 h 2458231"/>
                <a:gd name="connsiteX27-257" fmla="*/ 1286276 w 2458235"/>
                <a:gd name="connsiteY27-258" fmla="*/ 318003 h 2458231"/>
                <a:gd name="connsiteX28-259" fmla="*/ 1189428 w 2458235"/>
                <a:gd name="connsiteY28-260" fmla="*/ 304027 h 2458231"/>
                <a:gd name="connsiteX29-261" fmla="*/ 1189428 w 2458235"/>
                <a:gd name="connsiteY29-262" fmla="*/ 300886 h 2458231"/>
                <a:gd name="connsiteX30-263" fmla="*/ 1197045 w 2458235"/>
                <a:gd name="connsiteY30-264" fmla="*/ 303144 h 2458231"/>
                <a:gd name="connsiteX31-265" fmla="*/ 1843677 w 2458235"/>
                <a:gd name="connsiteY31-266" fmla="*/ 105441 h 2458231"/>
                <a:gd name="connsiteX32-267" fmla="*/ 1843677 w 2458235"/>
                <a:gd name="connsiteY32-268" fmla="*/ 105441 h 2458231"/>
                <a:gd name="connsiteX33-269" fmla="*/ 1900151 w 2458235"/>
                <a:gd name="connsiteY33-270" fmla="*/ 59311 h 2458231"/>
                <a:gd name="connsiteX34-271" fmla="*/ 2352794 w 2458235"/>
                <a:gd name="connsiteY34-272" fmla="*/ 105441 h 2458231"/>
                <a:gd name="connsiteX35-273" fmla="*/ 2352794 w 2458235"/>
                <a:gd name="connsiteY35-274" fmla="*/ 614559 h 2458231"/>
                <a:gd name="connsiteX36-275" fmla="*/ 2352793 w 2458235"/>
                <a:gd name="connsiteY36-276" fmla="*/ 614560 h 2458231"/>
                <a:gd name="connsiteX37-277" fmla="*/ 2260533 w 2458235"/>
                <a:gd name="connsiteY37-278" fmla="*/ 727506 h 2458231"/>
                <a:gd name="connsiteX38-279" fmla="*/ 2141911 w 2458235"/>
                <a:gd name="connsiteY38-280" fmla="*/ 1123675 h 2458231"/>
                <a:gd name="connsiteX39-281" fmla="*/ 2155059 w 2458235"/>
                <a:gd name="connsiteY39-282" fmla="*/ 1260851 h 2458231"/>
                <a:gd name="connsiteX40-283" fmla="*/ 2153059 w 2458235"/>
                <a:gd name="connsiteY40-284" fmla="*/ 1260852 h 2458231"/>
                <a:gd name="connsiteX41-285" fmla="*/ 2140232 w 2458235"/>
                <a:gd name="connsiteY41-286" fmla="*/ 1171959 h 2458231"/>
                <a:gd name="connsiteX42-287" fmla="*/ 2111735 w 2458235"/>
                <a:gd name="connsiteY42-288" fmla="*/ 1058235 h 2458231"/>
                <a:gd name="connsiteX43-289" fmla="*/ 2103574 w 2458235"/>
                <a:gd name="connsiteY43-290" fmla="*/ 1036206 h 2458231"/>
                <a:gd name="connsiteX44-291" fmla="*/ 2140230 w 2458235"/>
                <a:gd name="connsiteY44-292" fmla="*/ 1171959 h 2458231"/>
                <a:gd name="connsiteX45-293" fmla="*/ 2153057 w 2458235"/>
                <a:gd name="connsiteY45-294" fmla="*/ 1260852 h 2458231"/>
                <a:gd name="connsiteX46-295" fmla="*/ 2155058 w 2458235"/>
                <a:gd name="connsiteY46-296" fmla="*/ 1274711 h 2458231"/>
                <a:gd name="connsiteX47-297" fmla="*/ 1843674 w 2458235"/>
                <a:gd name="connsiteY47-298" fmla="*/ 2141907 h 2458231"/>
                <a:gd name="connsiteX48-299" fmla="*/ 316324 w 2458235"/>
                <a:gd name="connsiteY48-300" fmla="*/ 2141907 h 2458231"/>
                <a:gd name="connsiteX49-301" fmla="*/ 316324 w 2458235"/>
                <a:gd name="connsiteY49-302" fmla="*/ 614557 h 2458231"/>
                <a:gd name="connsiteX0-303" fmla="*/ 1595674 w 2458235"/>
                <a:gd name="connsiteY0-304" fmla="*/ 430193 h 2458231"/>
                <a:gd name="connsiteX1-305" fmla="*/ 1718576 w 2458235"/>
                <a:gd name="connsiteY1-306" fmla="*/ 507057 h 2458231"/>
                <a:gd name="connsiteX2-307" fmla="*/ 1843675 w 2458235"/>
                <a:gd name="connsiteY2-308" fmla="*/ 614558 h 2458231"/>
                <a:gd name="connsiteX3-309" fmla="*/ 1951177 w 2458235"/>
                <a:gd name="connsiteY3-310" fmla="*/ 739658 h 2458231"/>
                <a:gd name="connsiteX4-311" fmla="*/ 2028046 w 2458235"/>
                <a:gd name="connsiteY4-312" fmla="*/ 862569 h 2458231"/>
                <a:gd name="connsiteX5-313" fmla="*/ 2017208 w 2458235"/>
                <a:gd name="connsiteY5-314" fmla="*/ 840992 h 2458231"/>
                <a:gd name="connsiteX6-315" fmla="*/ 1951179 w 2458235"/>
                <a:gd name="connsiteY6-316" fmla="*/ 739657 h 2458231"/>
                <a:gd name="connsiteX7-317" fmla="*/ 1843681 w 2458235"/>
                <a:gd name="connsiteY7-318" fmla="*/ 614562 h 2458231"/>
                <a:gd name="connsiteX8-319" fmla="*/ 1843677 w 2458235"/>
                <a:gd name="connsiteY8-320" fmla="*/ 614558 h 2458231"/>
                <a:gd name="connsiteX9-321" fmla="*/ 1843675 w 2458235"/>
                <a:gd name="connsiteY9-322" fmla="*/ 614556 h 2458231"/>
                <a:gd name="connsiteX10-323" fmla="*/ 1718578 w 2458235"/>
                <a:gd name="connsiteY10-324" fmla="*/ 507056 h 2458231"/>
                <a:gd name="connsiteX11-325" fmla="*/ 1617243 w 2458235"/>
                <a:gd name="connsiteY11-326" fmla="*/ 441027 h 2458231"/>
                <a:gd name="connsiteX12-327" fmla="*/ 1595674 w 2458235"/>
                <a:gd name="connsiteY12-328" fmla="*/ 430193 h 2458231"/>
                <a:gd name="connsiteX13-329" fmla="*/ 1461172 w 2458235"/>
                <a:gd name="connsiteY13-330" fmla="*/ 369164 h 2458231"/>
                <a:gd name="connsiteX14-331" fmla="*/ 1557769 w 2458235"/>
                <a:gd name="connsiteY14-332" fmla="*/ 411155 h 2458231"/>
                <a:gd name="connsiteX15-333" fmla="*/ 1510686 w 2458235"/>
                <a:gd name="connsiteY15-334" fmla="*/ 387508 h 2458231"/>
                <a:gd name="connsiteX16-335" fmla="*/ 1461172 w 2458235"/>
                <a:gd name="connsiteY16-336" fmla="*/ 369164 h 2458231"/>
                <a:gd name="connsiteX17-337" fmla="*/ 316324 w 2458235"/>
                <a:gd name="connsiteY17-338" fmla="*/ 614557 h 2458231"/>
                <a:gd name="connsiteX18-339" fmla="*/ 1183521 w 2458235"/>
                <a:gd name="connsiteY18-340" fmla="*/ 303173 h 2458231"/>
                <a:gd name="connsiteX19-341" fmla="*/ 1189425 w 2458235"/>
                <a:gd name="connsiteY19-342" fmla="*/ 304025 h 2458231"/>
                <a:gd name="connsiteX20-343" fmla="*/ 1189427 w 2458235"/>
                <a:gd name="connsiteY20-344" fmla="*/ 304027 h 2458231"/>
                <a:gd name="connsiteX21-345" fmla="*/ 1286274 w 2458235"/>
                <a:gd name="connsiteY21-346" fmla="*/ 318003 h 2458231"/>
                <a:gd name="connsiteX22-347" fmla="*/ 1422013 w 2458235"/>
                <a:gd name="connsiteY22-348" fmla="*/ 354656 h 2458231"/>
                <a:gd name="connsiteX23-349" fmla="*/ 1399999 w 2458235"/>
                <a:gd name="connsiteY23-350" fmla="*/ 346500 h 2458231"/>
                <a:gd name="connsiteX24-351" fmla="*/ 1286276 w 2458235"/>
                <a:gd name="connsiteY24-352" fmla="*/ 318003 h 2458231"/>
                <a:gd name="connsiteX25-353" fmla="*/ 1189428 w 2458235"/>
                <a:gd name="connsiteY25-354" fmla="*/ 304027 h 2458231"/>
                <a:gd name="connsiteX26-355" fmla="*/ 1189428 w 2458235"/>
                <a:gd name="connsiteY26-356" fmla="*/ 300886 h 2458231"/>
                <a:gd name="connsiteX27-357" fmla="*/ 1197045 w 2458235"/>
                <a:gd name="connsiteY27-358" fmla="*/ 303144 h 2458231"/>
                <a:gd name="connsiteX28-359" fmla="*/ 1843677 w 2458235"/>
                <a:gd name="connsiteY28-360" fmla="*/ 105441 h 2458231"/>
                <a:gd name="connsiteX29-361" fmla="*/ 1843677 w 2458235"/>
                <a:gd name="connsiteY29-362" fmla="*/ 105441 h 2458231"/>
                <a:gd name="connsiteX30-363" fmla="*/ 1900151 w 2458235"/>
                <a:gd name="connsiteY30-364" fmla="*/ 59311 h 2458231"/>
                <a:gd name="connsiteX31-365" fmla="*/ 2352794 w 2458235"/>
                <a:gd name="connsiteY31-366" fmla="*/ 105441 h 2458231"/>
                <a:gd name="connsiteX32-367" fmla="*/ 2352794 w 2458235"/>
                <a:gd name="connsiteY32-368" fmla="*/ 614559 h 2458231"/>
                <a:gd name="connsiteX33-369" fmla="*/ 2352793 w 2458235"/>
                <a:gd name="connsiteY33-370" fmla="*/ 614560 h 2458231"/>
                <a:gd name="connsiteX34-371" fmla="*/ 2260533 w 2458235"/>
                <a:gd name="connsiteY34-372" fmla="*/ 727506 h 2458231"/>
                <a:gd name="connsiteX35-373" fmla="*/ 2141911 w 2458235"/>
                <a:gd name="connsiteY35-374" fmla="*/ 1123675 h 2458231"/>
                <a:gd name="connsiteX36-375" fmla="*/ 2155059 w 2458235"/>
                <a:gd name="connsiteY36-376" fmla="*/ 1260851 h 2458231"/>
                <a:gd name="connsiteX37-377" fmla="*/ 2153059 w 2458235"/>
                <a:gd name="connsiteY37-378" fmla="*/ 1260852 h 2458231"/>
                <a:gd name="connsiteX38-379" fmla="*/ 2140232 w 2458235"/>
                <a:gd name="connsiteY38-380" fmla="*/ 1171959 h 2458231"/>
                <a:gd name="connsiteX39-381" fmla="*/ 2111735 w 2458235"/>
                <a:gd name="connsiteY39-382" fmla="*/ 1058235 h 2458231"/>
                <a:gd name="connsiteX40-383" fmla="*/ 2103574 w 2458235"/>
                <a:gd name="connsiteY40-384" fmla="*/ 1036206 h 2458231"/>
                <a:gd name="connsiteX41-385" fmla="*/ 2140230 w 2458235"/>
                <a:gd name="connsiteY41-386" fmla="*/ 1171959 h 2458231"/>
                <a:gd name="connsiteX42-387" fmla="*/ 2153057 w 2458235"/>
                <a:gd name="connsiteY42-388" fmla="*/ 1260852 h 2458231"/>
                <a:gd name="connsiteX43-389" fmla="*/ 2155058 w 2458235"/>
                <a:gd name="connsiteY43-390" fmla="*/ 1274711 h 2458231"/>
                <a:gd name="connsiteX44-391" fmla="*/ 1843674 w 2458235"/>
                <a:gd name="connsiteY44-392" fmla="*/ 2141907 h 2458231"/>
                <a:gd name="connsiteX45-393" fmla="*/ 316324 w 2458235"/>
                <a:gd name="connsiteY45-394" fmla="*/ 2141907 h 2458231"/>
                <a:gd name="connsiteX46-395" fmla="*/ 316324 w 2458235"/>
                <a:gd name="connsiteY46-396" fmla="*/ 614557 h 2458231"/>
                <a:gd name="connsiteX0-397" fmla="*/ 1595674 w 2458235"/>
                <a:gd name="connsiteY0-398" fmla="*/ 430193 h 2458231"/>
                <a:gd name="connsiteX1-399" fmla="*/ 1718576 w 2458235"/>
                <a:gd name="connsiteY1-400" fmla="*/ 507057 h 2458231"/>
                <a:gd name="connsiteX2-401" fmla="*/ 1843675 w 2458235"/>
                <a:gd name="connsiteY2-402" fmla="*/ 614558 h 2458231"/>
                <a:gd name="connsiteX3-403" fmla="*/ 1951177 w 2458235"/>
                <a:gd name="connsiteY3-404" fmla="*/ 739658 h 2458231"/>
                <a:gd name="connsiteX4-405" fmla="*/ 2017208 w 2458235"/>
                <a:gd name="connsiteY4-406" fmla="*/ 840992 h 2458231"/>
                <a:gd name="connsiteX5-407" fmla="*/ 1951179 w 2458235"/>
                <a:gd name="connsiteY5-408" fmla="*/ 739657 h 2458231"/>
                <a:gd name="connsiteX6-409" fmla="*/ 1843681 w 2458235"/>
                <a:gd name="connsiteY6-410" fmla="*/ 614562 h 2458231"/>
                <a:gd name="connsiteX7-411" fmla="*/ 1843677 w 2458235"/>
                <a:gd name="connsiteY7-412" fmla="*/ 614558 h 2458231"/>
                <a:gd name="connsiteX8-413" fmla="*/ 1843675 w 2458235"/>
                <a:gd name="connsiteY8-414" fmla="*/ 614556 h 2458231"/>
                <a:gd name="connsiteX9-415" fmla="*/ 1718578 w 2458235"/>
                <a:gd name="connsiteY9-416" fmla="*/ 507056 h 2458231"/>
                <a:gd name="connsiteX10-417" fmla="*/ 1617243 w 2458235"/>
                <a:gd name="connsiteY10-418" fmla="*/ 441027 h 2458231"/>
                <a:gd name="connsiteX11-419" fmla="*/ 1595674 w 2458235"/>
                <a:gd name="connsiteY11-420" fmla="*/ 430193 h 2458231"/>
                <a:gd name="connsiteX12-421" fmla="*/ 1461172 w 2458235"/>
                <a:gd name="connsiteY12-422" fmla="*/ 369164 h 2458231"/>
                <a:gd name="connsiteX13-423" fmla="*/ 1557769 w 2458235"/>
                <a:gd name="connsiteY13-424" fmla="*/ 411155 h 2458231"/>
                <a:gd name="connsiteX14-425" fmla="*/ 1510686 w 2458235"/>
                <a:gd name="connsiteY14-426" fmla="*/ 387508 h 2458231"/>
                <a:gd name="connsiteX15-427" fmla="*/ 1461172 w 2458235"/>
                <a:gd name="connsiteY15-428" fmla="*/ 369164 h 2458231"/>
                <a:gd name="connsiteX16-429" fmla="*/ 316324 w 2458235"/>
                <a:gd name="connsiteY16-430" fmla="*/ 614557 h 2458231"/>
                <a:gd name="connsiteX17-431" fmla="*/ 1183521 w 2458235"/>
                <a:gd name="connsiteY17-432" fmla="*/ 303173 h 2458231"/>
                <a:gd name="connsiteX18-433" fmla="*/ 1189425 w 2458235"/>
                <a:gd name="connsiteY18-434" fmla="*/ 304025 h 2458231"/>
                <a:gd name="connsiteX19-435" fmla="*/ 1189427 w 2458235"/>
                <a:gd name="connsiteY19-436" fmla="*/ 304027 h 2458231"/>
                <a:gd name="connsiteX20-437" fmla="*/ 1286274 w 2458235"/>
                <a:gd name="connsiteY20-438" fmla="*/ 318003 h 2458231"/>
                <a:gd name="connsiteX21-439" fmla="*/ 1422013 w 2458235"/>
                <a:gd name="connsiteY21-440" fmla="*/ 354656 h 2458231"/>
                <a:gd name="connsiteX22-441" fmla="*/ 1399999 w 2458235"/>
                <a:gd name="connsiteY22-442" fmla="*/ 346500 h 2458231"/>
                <a:gd name="connsiteX23-443" fmla="*/ 1286276 w 2458235"/>
                <a:gd name="connsiteY23-444" fmla="*/ 318003 h 2458231"/>
                <a:gd name="connsiteX24-445" fmla="*/ 1189428 w 2458235"/>
                <a:gd name="connsiteY24-446" fmla="*/ 304027 h 2458231"/>
                <a:gd name="connsiteX25-447" fmla="*/ 1189428 w 2458235"/>
                <a:gd name="connsiteY25-448" fmla="*/ 300886 h 2458231"/>
                <a:gd name="connsiteX26-449" fmla="*/ 1197045 w 2458235"/>
                <a:gd name="connsiteY26-450" fmla="*/ 303144 h 2458231"/>
                <a:gd name="connsiteX27-451" fmla="*/ 1843677 w 2458235"/>
                <a:gd name="connsiteY27-452" fmla="*/ 105441 h 2458231"/>
                <a:gd name="connsiteX28-453" fmla="*/ 1843677 w 2458235"/>
                <a:gd name="connsiteY28-454" fmla="*/ 105441 h 2458231"/>
                <a:gd name="connsiteX29-455" fmla="*/ 1900151 w 2458235"/>
                <a:gd name="connsiteY29-456" fmla="*/ 59311 h 2458231"/>
                <a:gd name="connsiteX30-457" fmla="*/ 2352794 w 2458235"/>
                <a:gd name="connsiteY30-458" fmla="*/ 105441 h 2458231"/>
                <a:gd name="connsiteX31-459" fmla="*/ 2352794 w 2458235"/>
                <a:gd name="connsiteY31-460" fmla="*/ 614559 h 2458231"/>
                <a:gd name="connsiteX32-461" fmla="*/ 2352793 w 2458235"/>
                <a:gd name="connsiteY32-462" fmla="*/ 614560 h 2458231"/>
                <a:gd name="connsiteX33-463" fmla="*/ 2260533 w 2458235"/>
                <a:gd name="connsiteY33-464" fmla="*/ 727506 h 2458231"/>
                <a:gd name="connsiteX34-465" fmla="*/ 2141911 w 2458235"/>
                <a:gd name="connsiteY34-466" fmla="*/ 1123675 h 2458231"/>
                <a:gd name="connsiteX35-467" fmla="*/ 2155059 w 2458235"/>
                <a:gd name="connsiteY35-468" fmla="*/ 1260851 h 2458231"/>
                <a:gd name="connsiteX36-469" fmla="*/ 2153059 w 2458235"/>
                <a:gd name="connsiteY36-470" fmla="*/ 1260852 h 2458231"/>
                <a:gd name="connsiteX37-471" fmla="*/ 2140232 w 2458235"/>
                <a:gd name="connsiteY37-472" fmla="*/ 1171959 h 2458231"/>
                <a:gd name="connsiteX38-473" fmla="*/ 2111735 w 2458235"/>
                <a:gd name="connsiteY38-474" fmla="*/ 1058235 h 2458231"/>
                <a:gd name="connsiteX39-475" fmla="*/ 2103574 w 2458235"/>
                <a:gd name="connsiteY39-476" fmla="*/ 1036206 h 2458231"/>
                <a:gd name="connsiteX40-477" fmla="*/ 2140230 w 2458235"/>
                <a:gd name="connsiteY40-478" fmla="*/ 1171959 h 2458231"/>
                <a:gd name="connsiteX41-479" fmla="*/ 2153057 w 2458235"/>
                <a:gd name="connsiteY41-480" fmla="*/ 1260852 h 2458231"/>
                <a:gd name="connsiteX42-481" fmla="*/ 2155058 w 2458235"/>
                <a:gd name="connsiteY42-482" fmla="*/ 1274711 h 2458231"/>
                <a:gd name="connsiteX43-483" fmla="*/ 1843674 w 2458235"/>
                <a:gd name="connsiteY43-484" fmla="*/ 2141907 h 2458231"/>
                <a:gd name="connsiteX44-485" fmla="*/ 316324 w 2458235"/>
                <a:gd name="connsiteY44-486" fmla="*/ 2141907 h 2458231"/>
                <a:gd name="connsiteX45-487" fmla="*/ 316324 w 2458235"/>
                <a:gd name="connsiteY45-488" fmla="*/ 614557 h 2458231"/>
                <a:gd name="connsiteX0-489" fmla="*/ 1595674 w 2458235"/>
                <a:gd name="connsiteY0-490" fmla="*/ 430193 h 2458231"/>
                <a:gd name="connsiteX1-491" fmla="*/ 1718576 w 2458235"/>
                <a:gd name="connsiteY1-492" fmla="*/ 507057 h 2458231"/>
                <a:gd name="connsiteX2-493" fmla="*/ 1843675 w 2458235"/>
                <a:gd name="connsiteY2-494" fmla="*/ 614558 h 2458231"/>
                <a:gd name="connsiteX3-495" fmla="*/ 1951177 w 2458235"/>
                <a:gd name="connsiteY3-496" fmla="*/ 739658 h 2458231"/>
                <a:gd name="connsiteX4-497" fmla="*/ 1951179 w 2458235"/>
                <a:gd name="connsiteY4-498" fmla="*/ 739657 h 2458231"/>
                <a:gd name="connsiteX5-499" fmla="*/ 1843681 w 2458235"/>
                <a:gd name="connsiteY5-500" fmla="*/ 614562 h 2458231"/>
                <a:gd name="connsiteX6-501" fmla="*/ 1843677 w 2458235"/>
                <a:gd name="connsiteY6-502" fmla="*/ 614558 h 2458231"/>
                <a:gd name="connsiteX7-503" fmla="*/ 1843675 w 2458235"/>
                <a:gd name="connsiteY7-504" fmla="*/ 614556 h 2458231"/>
                <a:gd name="connsiteX8-505" fmla="*/ 1718578 w 2458235"/>
                <a:gd name="connsiteY8-506" fmla="*/ 507056 h 2458231"/>
                <a:gd name="connsiteX9-507" fmla="*/ 1617243 w 2458235"/>
                <a:gd name="connsiteY9-508" fmla="*/ 441027 h 2458231"/>
                <a:gd name="connsiteX10-509" fmla="*/ 1595674 w 2458235"/>
                <a:gd name="connsiteY10-510" fmla="*/ 430193 h 2458231"/>
                <a:gd name="connsiteX11-511" fmla="*/ 1461172 w 2458235"/>
                <a:gd name="connsiteY11-512" fmla="*/ 369164 h 2458231"/>
                <a:gd name="connsiteX12-513" fmla="*/ 1557769 w 2458235"/>
                <a:gd name="connsiteY12-514" fmla="*/ 411155 h 2458231"/>
                <a:gd name="connsiteX13-515" fmla="*/ 1510686 w 2458235"/>
                <a:gd name="connsiteY13-516" fmla="*/ 387508 h 2458231"/>
                <a:gd name="connsiteX14-517" fmla="*/ 1461172 w 2458235"/>
                <a:gd name="connsiteY14-518" fmla="*/ 369164 h 2458231"/>
                <a:gd name="connsiteX15-519" fmla="*/ 316324 w 2458235"/>
                <a:gd name="connsiteY15-520" fmla="*/ 614557 h 2458231"/>
                <a:gd name="connsiteX16-521" fmla="*/ 1183521 w 2458235"/>
                <a:gd name="connsiteY16-522" fmla="*/ 303173 h 2458231"/>
                <a:gd name="connsiteX17-523" fmla="*/ 1189425 w 2458235"/>
                <a:gd name="connsiteY17-524" fmla="*/ 304025 h 2458231"/>
                <a:gd name="connsiteX18-525" fmla="*/ 1189427 w 2458235"/>
                <a:gd name="connsiteY18-526" fmla="*/ 304027 h 2458231"/>
                <a:gd name="connsiteX19-527" fmla="*/ 1286274 w 2458235"/>
                <a:gd name="connsiteY19-528" fmla="*/ 318003 h 2458231"/>
                <a:gd name="connsiteX20-529" fmla="*/ 1422013 w 2458235"/>
                <a:gd name="connsiteY20-530" fmla="*/ 354656 h 2458231"/>
                <a:gd name="connsiteX21-531" fmla="*/ 1399999 w 2458235"/>
                <a:gd name="connsiteY21-532" fmla="*/ 346500 h 2458231"/>
                <a:gd name="connsiteX22-533" fmla="*/ 1286276 w 2458235"/>
                <a:gd name="connsiteY22-534" fmla="*/ 318003 h 2458231"/>
                <a:gd name="connsiteX23-535" fmla="*/ 1189428 w 2458235"/>
                <a:gd name="connsiteY23-536" fmla="*/ 304027 h 2458231"/>
                <a:gd name="connsiteX24-537" fmla="*/ 1189428 w 2458235"/>
                <a:gd name="connsiteY24-538" fmla="*/ 300886 h 2458231"/>
                <a:gd name="connsiteX25-539" fmla="*/ 1197045 w 2458235"/>
                <a:gd name="connsiteY25-540" fmla="*/ 303144 h 2458231"/>
                <a:gd name="connsiteX26-541" fmla="*/ 1843677 w 2458235"/>
                <a:gd name="connsiteY26-542" fmla="*/ 105441 h 2458231"/>
                <a:gd name="connsiteX27-543" fmla="*/ 1843677 w 2458235"/>
                <a:gd name="connsiteY27-544" fmla="*/ 105441 h 2458231"/>
                <a:gd name="connsiteX28-545" fmla="*/ 1900151 w 2458235"/>
                <a:gd name="connsiteY28-546" fmla="*/ 59311 h 2458231"/>
                <a:gd name="connsiteX29-547" fmla="*/ 2352794 w 2458235"/>
                <a:gd name="connsiteY29-548" fmla="*/ 105441 h 2458231"/>
                <a:gd name="connsiteX30-549" fmla="*/ 2352794 w 2458235"/>
                <a:gd name="connsiteY30-550" fmla="*/ 614559 h 2458231"/>
                <a:gd name="connsiteX31-551" fmla="*/ 2352793 w 2458235"/>
                <a:gd name="connsiteY31-552" fmla="*/ 614560 h 2458231"/>
                <a:gd name="connsiteX32-553" fmla="*/ 2260533 w 2458235"/>
                <a:gd name="connsiteY32-554" fmla="*/ 727506 h 2458231"/>
                <a:gd name="connsiteX33-555" fmla="*/ 2141911 w 2458235"/>
                <a:gd name="connsiteY33-556" fmla="*/ 1123675 h 2458231"/>
                <a:gd name="connsiteX34-557" fmla="*/ 2155059 w 2458235"/>
                <a:gd name="connsiteY34-558" fmla="*/ 1260851 h 2458231"/>
                <a:gd name="connsiteX35-559" fmla="*/ 2153059 w 2458235"/>
                <a:gd name="connsiteY35-560" fmla="*/ 1260852 h 2458231"/>
                <a:gd name="connsiteX36-561" fmla="*/ 2140232 w 2458235"/>
                <a:gd name="connsiteY36-562" fmla="*/ 1171959 h 2458231"/>
                <a:gd name="connsiteX37-563" fmla="*/ 2111735 w 2458235"/>
                <a:gd name="connsiteY37-564" fmla="*/ 1058235 h 2458231"/>
                <a:gd name="connsiteX38-565" fmla="*/ 2103574 w 2458235"/>
                <a:gd name="connsiteY38-566" fmla="*/ 1036206 h 2458231"/>
                <a:gd name="connsiteX39-567" fmla="*/ 2140230 w 2458235"/>
                <a:gd name="connsiteY39-568" fmla="*/ 1171959 h 2458231"/>
                <a:gd name="connsiteX40-569" fmla="*/ 2153057 w 2458235"/>
                <a:gd name="connsiteY40-570" fmla="*/ 1260852 h 2458231"/>
                <a:gd name="connsiteX41-571" fmla="*/ 2155058 w 2458235"/>
                <a:gd name="connsiteY41-572" fmla="*/ 1274711 h 2458231"/>
                <a:gd name="connsiteX42-573" fmla="*/ 1843674 w 2458235"/>
                <a:gd name="connsiteY42-574" fmla="*/ 2141907 h 2458231"/>
                <a:gd name="connsiteX43-575" fmla="*/ 316324 w 2458235"/>
                <a:gd name="connsiteY43-576" fmla="*/ 2141907 h 2458231"/>
                <a:gd name="connsiteX44-577" fmla="*/ 316324 w 2458235"/>
                <a:gd name="connsiteY44-578" fmla="*/ 614557 h 2458231"/>
                <a:gd name="connsiteX0-579" fmla="*/ 1595674 w 2458235"/>
                <a:gd name="connsiteY0-580" fmla="*/ 430193 h 2458231"/>
                <a:gd name="connsiteX1-581" fmla="*/ 1718576 w 2458235"/>
                <a:gd name="connsiteY1-582" fmla="*/ 507057 h 2458231"/>
                <a:gd name="connsiteX2-583" fmla="*/ 1843675 w 2458235"/>
                <a:gd name="connsiteY2-584" fmla="*/ 614558 h 2458231"/>
                <a:gd name="connsiteX3-585" fmla="*/ 1951177 w 2458235"/>
                <a:gd name="connsiteY3-586" fmla="*/ 739658 h 2458231"/>
                <a:gd name="connsiteX4-587" fmla="*/ 1843681 w 2458235"/>
                <a:gd name="connsiteY4-588" fmla="*/ 614562 h 2458231"/>
                <a:gd name="connsiteX5-589" fmla="*/ 1843677 w 2458235"/>
                <a:gd name="connsiteY5-590" fmla="*/ 614558 h 2458231"/>
                <a:gd name="connsiteX6-591" fmla="*/ 1843675 w 2458235"/>
                <a:gd name="connsiteY6-592" fmla="*/ 614556 h 2458231"/>
                <a:gd name="connsiteX7-593" fmla="*/ 1718578 w 2458235"/>
                <a:gd name="connsiteY7-594" fmla="*/ 507056 h 2458231"/>
                <a:gd name="connsiteX8-595" fmla="*/ 1617243 w 2458235"/>
                <a:gd name="connsiteY8-596" fmla="*/ 441027 h 2458231"/>
                <a:gd name="connsiteX9-597" fmla="*/ 1595674 w 2458235"/>
                <a:gd name="connsiteY9-598" fmla="*/ 430193 h 2458231"/>
                <a:gd name="connsiteX10-599" fmla="*/ 1461172 w 2458235"/>
                <a:gd name="connsiteY10-600" fmla="*/ 369164 h 2458231"/>
                <a:gd name="connsiteX11-601" fmla="*/ 1557769 w 2458235"/>
                <a:gd name="connsiteY11-602" fmla="*/ 411155 h 2458231"/>
                <a:gd name="connsiteX12-603" fmla="*/ 1510686 w 2458235"/>
                <a:gd name="connsiteY12-604" fmla="*/ 387508 h 2458231"/>
                <a:gd name="connsiteX13-605" fmla="*/ 1461172 w 2458235"/>
                <a:gd name="connsiteY13-606" fmla="*/ 369164 h 2458231"/>
                <a:gd name="connsiteX14-607" fmla="*/ 316324 w 2458235"/>
                <a:gd name="connsiteY14-608" fmla="*/ 614557 h 2458231"/>
                <a:gd name="connsiteX15-609" fmla="*/ 1183521 w 2458235"/>
                <a:gd name="connsiteY15-610" fmla="*/ 303173 h 2458231"/>
                <a:gd name="connsiteX16-611" fmla="*/ 1189425 w 2458235"/>
                <a:gd name="connsiteY16-612" fmla="*/ 304025 h 2458231"/>
                <a:gd name="connsiteX17-613" fmla="*/ 1189427 w 2458235"/>
                <a:gd name="connsiteY17-614" fmla="*/ 304027 h 2458231"/>
                <a:gd name="connsiteX18-615" fmla="*/ 1286274 w 2458235"/>
                <a:gd name="connsiteY18-616" fmla="*/ 318003 h 2458231"/>
                <a:gd name="connsiteX19-617" fmla="*/ 1422013 w 2458235"/>
                <a:gd name="connsiteY19-618" fmla="*/ 354656 h 2458231"/>
                <a:gd name="connsiteX20-619" fmla="*/ 1399999 w 2458235"/>
                <a:gd name="connsiteY20-620" fmla="*/ 346500 h 2458231"/>
                <a:gd name="connsiteX21-621" fmla="*/ 1286276 w 2458235"/>
                <a:gd name="connsiteY21-622" fmla="*/ 318003 h 2458231"/>
                <a:gd name="connsiteX22-623" fmla="*/ 1189428 w 2458235"/>
                <a:gd name="connsiteY22-624" fmla="*/ 304027 h 2458231"/>
                <a:gd name="connsiteX23-625" fmla="*/ 1189428 w 2458235"/>
                <a:gd name="connsiteY23-626" fmla="*/ 300886 h 2458231"/>
                <a:gd name="connsiteX24-627" fmla="*/ 1197045 w 2458235"/>
                <a:gd name="connsiteY24-628" fmla="*/ 303144 h 2458231"/>
                <a:gd name="connsiteX25-629" fmla="*/ 1843677 w 2458235"/>
                <a:gd name="connsiteY25-630" fmla="*/ 105441 h 2458231"/>
                <a:gd name="connsiteX26-631" fmla="*/ 1843677 w 2458235"/>
                <a:gd name="connsiteY26-632" fmla="*/ 105441 h 2458231"/>
                <a:gd name="connsiteX27-633" fmla="*/ 1900151 w 2458235"/>
                <a:gd name="connsiteY27-634" fmla="*/ 59311 h 2458231"/>
                <a:gd name="connsiteX28-635" fmla="*/ 2352794 w 2458235"/>
                <a:gd name="connsiteY28-636" fmla="*/ 105441 h 2458231"/>
                <a:gd name="connsiteX29-637" fmla="*/ 2352794 w 2458235"/>
                <a:gd name="connsiteY29-638" fmla="*/ 614559 h 2458231"/>
                <a:gd name="connsiteX30-639" fmla="*/ 2352793 w 2458235"/>
                <a:gd name="connsiteY30-640" fmla="*/ 614560 h 2458231"/>
                <a:gd name="connsiteX31-641" fmla="*/ 2260533 w 2458235"/>
                <a:gd name="connsiteY31-642" fmla="*/ 727506 h 2458231"/>
                <a:gd name="connsiteX32-643" fmla="*/ 2141911 w 2458235"/>
                <a:gd name="connsiteY32-644" fmla="*/ 1123675 h 2458231"/>
                <a:gd name="connsiteX33-645" fmla="*/ 2155059 w 2458235"/>
                <a:gd name="connsiteY33-646" fmla="*/ 1260851 h 2458231"/>
                <a:gd name="connsiteX34-647" fmla="*/ 2153059 w 2458235"/>
                <a:gd name="connsiteY34-648" fmla="*/ 1260852 h 2458231"/>
                <a:gd name="connsiteX35-649" fmla="*/ 2140232 w 2458235"/>
                <a:gd name="connsiteY35-650" fmla="*/ 1171959 h 2458231"/>
                <a:gd name="connsiteX36-651" fmla="*/ 2111735 w 2458235"/>
                <a:gd name="connsiteY36-652" fmla="*/ 1058235 h 2458231"/>
                <a:gd name="connsiteX37-653" fmla="*/ 2103574 w 2458235"/>
                <a:gd name="connsiteY37-654" fmla="*/ 1036206 h 2458231"/>
                <a:gd name="connsiteX38-655" fmla="*/ 2140230 w 2458235"/>
                <a:gd name="connsiteY38-656" fmla="*/ 1171959 h 2458231"/>
                <a:gd name="connsiteX39-657" fmla="*/ 2153057 w 2458235"/>
                <a:gd name="connsiteY39-658" fmla="*/ 1260852 h 2458231"/>
                <a:gd name="connsiteX40-659" fmla="*/ 2155058 w 2458235"/>
                <a:gd name="connsiteY40-660" fmla="*/ 1274711 h 2458231"/>
                <a:gd name="connsiteX41-661" fmla="*/ 1843674 w 2458235"/>
                <a:gd name="connsiteY41-662" fmla="*/ 2141907 h 2458231"/>
                <a:gd name="connsiteX42-663" fmla="*/ 316324 w 2458235"/>
                <a:gd name="connsiteY42-664" fmla="*/ 2141907 h 2458231"/>
                <a:gd name="connsiteX43-665" fmla="*/ 316324 w 2458235"/>
                <a:gd name="connsiteY43-666" fmla="*/ 614557 h 2458231"/>
                <a:gd name="connsiteX0-667" fmla="*/ 1595674 w 2458235"/>
                <a:gd name="connsiteY0-668" fmla="*/ 430193 h 2458231"/>
                <a:gd name="connsiteX1-669" fmla="*/ 1718576 w 2458235"/>
                <a:gd name="connsiteY1-670" fmla="*/ 507057 h 2458231"/>
                <a:gd name="connsiteX2-671" fmla="*/ 1843675 w 2458235"/>
                <a:gd name="connsiteY2-672" fmla="*/ 614558 h 2458231"/>
                <a:gd name="connsiteX3-673" fmla="*/ 1843681 w 2458235"/>
                <a:gd name="connsiteY3-674" fmla="*/ 614562 h 2458231"/>
                <a:gd name="connsiteX4-675" fmla="*/ 1843677 w 2458235"/>
                <a:gd name="connsiteY4-676" fmla="*/ 614558 h 2458231"/>
                <a:gd name="connsiteX5-677" fmla="*/ 1843675 w 2458235"/>
                <a:gd name="connsiteY5-678" fmla="*/ 614556 h 2458231"/>
                <a:gd name="connsiteX6-679" fmla="*/ 1718578 w 2458235"/>
                <a:gd name="connsiteY6-680" fmla="*/ 507056 h 2458231"/>
                <a:gd name="connsiteX7-681" fmla="*/ 1617243 w 2458235"/>
                <a:gd name="connsiteY7-682" fmla="*/ 441027 h 2458231"/>
                <a:gd name="connsiteX8-683" fmla="*/ 1595674 w 2458235"/>
                <a:gd name="connsiteY8-684" fmla="*/ 430193 h 2458231"/>
                <a:gd name="connsiteX9-685" fmla="*/ 1461172 w 2458235"/>
                <a:gd name="connsiteY9-686" fmla="*/ 369164 h 2458231"/>
                <a:gd name="connsiteX10-687" fmla="*/ 1557769 w 2458235"/>
                <a:gd name="connsiteY10-688" fmla="*/ 411155 h 2458231"/>
                <a:gd name="connsiteX11-689" fmla="*/ 1510686 w 2458235"/>
                <a:gd name="connsiteY11-690" fmla="*/ 387508 h 2458231"/>
                <a:gd name="connsiteX12-691" fmla="*/ 1461172 w 2458235"/>
                <a:gd name="connsiteY12-692" fmla="*/ 369164 h 2458231"/>
                <a:gd name="connsiteX13-693" fmla="*/ 316324 w 2458235"/>
                <a:gd name="connsiteY13-694" fmla="*/ 614557 h 2458231"/>
                <a:gd name="connsiteX14-695" fmla="*/ 1183521 w 2458235"/>
                <a:gd name="connsiteY14-696" fmla="*/ 303173 h 2458231"/>
                <a:gd name="connsiteX15-697" fmla="*/ 1189425 w 2458235"/>
                <a:gd name="connsiteY15-698" fmla="*/ 304025 h 2458231"/>
                <a:gd name="connsiteX16-699" fmla="*/ 1189427 w 2458235"/>
                <a:gd name="connsiteY16-700" fmla="*/ 304027 h 2458231"/>
                <a:gd name="connsiteX17-701" fmla="*/ 1286274 w 2458235"/>
                <a:gd name="connsiteY17-702" fmla="*/ 318003 h 2458231"/>
                <a:gd name="connsiteX18-703" fmla="*/ 1422013 w 2458235"/>
                <a:gd name="connsiteY18-704" fmla="*/ 354656 h 2458231"/>
                <a:gd name="connsiteX19-705" fmla="*/ 1399999 w 2458235"/>
                <a:gd name="connsiteY19-706" fmla="*/ 346500 h 2458231"/>
                <a:gd name="connsiteX20-707" fmla="*/ 1286276 w 2458235"/>
                <a:gd name="connsiteY20-708" fmla="*/ 318003 h 2458231"/>
                <a:gd name="connsiteX21-709" fmla="*/ 1189428 w 2458235"/>
                <a:gd name="connsiteY21-710" fmla="*/ 304027 h 2458231"/>
                <a:gd name="connsiteX22-711" fmla="*/ 1189428 w 2458235"/>
                <a:gd name="connsiteY22-712" fmla="*/ 300886 h 2458231"/>
                <a:gd name="connsiteX23-713" fmla="*/ 1197045 w 2458235"/>
                <a:gd name="connsiteY23-714" fmla="*/ 303144 h 2458231"/>
                <a:gd name="connsiteX24-715" fmla="*/ 1843677 w 2458235"/>
                <a:gd name="connsiteY24-716" fmla="*/ 105441 h 2458231"/>
                <a:gd name="connsiteX25-717" fmla="*/ 1843677 w 2458235"/>
                <a:gd name="connsiteY25-718" fmla="*/ 105441 h 2458231"/>
                <a:gd name="connsiteX26-719" fmla="*/ 1900151 w 2458235"/>
                <a:gd name="connsiteY26-720" fmla="*/ 59311 h 2458231"/>
                <a:gd name="connsiteX27-721" fmla="*/ 2352794 w 2458235"/>
                <a:gd name="connsiteY27-722" fmla="*/ 105441 h 2458231"/>
                <a:gd name="connsiteX28-723" fmla="*/ 2352794 w 2458235"/>
                <a:gd name="connsiteY28-724" fmla="*/ 614559 h 2458231"/>
                <a:gd name="connsiteX29-725" fmla="*/ 2352793 w 2458235"/>
                <a:gd name="connsiteY29-726" fmla="*/ 614560 h 2458231"/>
                <a:gd name="connsiteX30-727" fmla="*/ 2260533 w 2458235"/>
                <a:gd name="connsiteY30-728" fmla="*/ 727506 h 2458231"/>
                <a:gd name="connsiteX31-729" fmla="*/ 2141911 w 2458235"/>
                <a:gd name="connsiteY31-730" fmla="*/ 1123675 h 2458231"/>
                <a:gd name="connsiteX32-731" fmla="*/ 2155059 w 2458235"/>
                <a:gd name="connsiteY32-732" fmla="*/ 1260851 h 2458231"/>
                <a:gd name="connsiteX33-733" fmla="*/ 2153059 w 2458235"/>
                <a:gd name="connsiteY33-734" fmla="*/ 1260852 h 2458231"/>
                <a:gd name="connsiteX34-735" fmla="*/ 2140232 w 2458235"/>
                <a:gd name="connsiteY34-736" fmla="*/ 1171959 h 2458231"/>
                <a:gd name="connsiteX35-737" fmla="*/ 2111735 w 2458235"/>
                <a:gd name="connsiteY35-738" fmla="*/ 1058235 h 2458231"/>
                <a:gd name="connsiteX36-739" fmla="*/ 2103574 w 2458235"/>
                <a:gd name="connsiteY36-740" fmla="*/ 1036206 h 2458231"/>
                <a:gd name="connsiteX37-741" fmla="*/ 2140230 w 2458235"/>
                <a:gd name="connsiteY37-742" fmla="*/ 1171959 h 2458231"/>
                <a:gd name="connsiteX38-743" fmla="*/ 2153057 w 2458235"/>
                <a:gd name="connsiteY38-744" fmla="*/ 1260852 h 2458231"/>
                <a:gd name="connsiteX39-745" fmla="*/ 2155058 w 2458235"/>
                <a:gd name="connsiteY39-746" fmla="*/ 1274711 h 2458231"/>
                <a:gd name="connsiteX40-747" fmla="*/ 1843674 w 2458235"/>
                <a:gd name="connsiteY40-748" fmla="*/ 2141907 h 2458231"/>
                <a:gd name="connsiteX41-749" fmla="*/ 316324 w 2458235"/>
                <a:gd name="connsiteY41-750" fmla="*/ 2141907 h 2458231"/>
                <a:gd name="connsiteX42-751" fmla="*/ 316324 w 2458235"/>
                <a:gd name="connsiteY42-752" fmla="*/ 614557 h 2458231"/>
                <a:gd name="connsiteX0-753" fmla="*/ 1595674 w 2458235"/>
                <a:gd name="connsiteY0-754" fmla="*/ 430193 h 2458231"/>
                <a:gd name="connsiteX1-755" fmla="*/ 1718576 w 2458235"/>
                <a:gd name="connsiteY1-756" fmla="*/ 507057 h 2458231"/>
                <a:gd name="connsiteX2-757" fmla="*/ 1843675 w 2458235"/>
                <a:gd name="connsiteY2-758" fmla="*/ 614558 h 2458231"/>
                <a:gd name="connsiteX3-759" fmla="*/ 1843681 w 2458235"/>
                <a:gd name="connsiteY3-760" fmla="*/ 614562 h 2458231"/>
                <a:gd name="connsiteX4-761" fmla="*/ 1843677 w 2458235"/>
                <a:gd name="connsiteY4-762" fmla="*/ 614558 h 2458231"/>
                <a:gd name="connsiteX5-763" fmla="*/ 1718578 w 2458235"/>
                <a:gd name="connsiteY5-764" fmla="*/ 507056 h 2458231"/>
                <a:gd name="connsiteX6-765" fmla="*/ 1617243 w 2458235"/>
                <a:gd name="connsiteY6-766" fmla="*/ 441027 h 2458231"/>
                <a:gd name="connsiteX7-767" fmla="*/ 1595674 w 2458235"/>
                <a:gd name="connsiteY7-768" fmla="*/ 430193 h 2458231"/>
                <a:gd name="connsiteX8-769" fmla="*/ 1461172 w 2458235"/>
                <a:gd name="connsiteY8-770" fmla="*/ 369164 h 2458231"/>
                <a:gd name="connsiteX9-771" fmla="*/ 1557769 w 2458235"/>
                <a:gd name="connsiteY9-772" fmla="*/ 411155 h 2458231"/>
                <a:gd name="connsiteX10-773" fmla="*/ 1510686 w 2458235"/>
                <a:gd name="connsiteY10-774" fmla="*/ 387508 h 2458231"/>
                <a:gd name="connsiteX11-775" fmla="*/ 1461172 w 2458235"/>
                <a:gd name="connsiteY11-776" fmla="*/ 369164 h 2458231"/>
                <a:gd name="connsiteX12-777" fmla="*/ 316324 w 2458235"/>
                <a:gd name="connsiteY12-778" fmla="*/ 614557 h 2458231"/>
                <a:gd name="connsiteX13-779" fmla="*/ 1183521 w 2458235"/>
                <a:gd name="connsiteY13-780" fmla="*/ 303173 h 2458231"/>
                <a:gd name="connsiteX14-781" fmla="*/ 1189425 w 2458235"/>
                <a:gd name="connsiteY14-782" fmla="*/ 304025 h 2458231"/>
                <a:gd name="connsiteX15-783" fmla="*/ 1189427 w 2458235"/>
                <a:gd name="connsiteY15-784" fmla="*/ 304027 h 2458231"/>
                <a:gd name="connsiteX16-785" fmla="*/ 1286274 w 2458235"/>
                <a:gd name="connsiteY16-786" fmla="*/ 318003 h 2458231"/>
                <a:gd name="connsiteX17-787" fmla="*/ 1422013 w 2458235"/>
                <a:gd name="connsiteY17-788" fmla="*/ 354656 h 2458231"/>
                <a:gd name="connsiteX18-789" fmla="*/ 1399999 w 2458235"/>
                <a:gd name="connsiteY18-790" fmla="*/ 346500 h 2458231"/>
                <a:gd name="connsiteX19-791" fmla="*/ 1286276 w 2458235"/>
                <a:gd name="connsiteY19-792" fmla="*/ 318003 h 2458231"/>
                <a:gd name="connsiteX20-793" fmla="*/ 1189428 w 2458235"/>
                <a:gd name="connsiteY20-794" fmla="*/ 304027 h 2458231"/>
                <a:gd name="connsiteX21-795" fmla="*/ 1189428 w 2458235"/>
                <a:gd name="connsiteY21-796" fmla="*/ 300886 h 2458231"/>
                <a:gd name="connsiteX22-797" fmla="*/ 1197045 w 2458235"/>
                <a:gd name="connsiteY22-798" fmla="*/ 303144 h 2458231"/>
                <a:gd name="connsiteX23-799" fmla="*/ 1843677 w 2458235"/>
                <a:gd name="connsiteY23-800" fmla="*/ 105441 h 2458231"/>
                <a:gd name="connsiteX24-801" fmla="*/ 1843677 w 2458235"/>
                <a:gd name="connsiteY24-802" fmla="*/ 105441 h 2458231"/>
                <a:gd name="connsiteX25-803" fmla="*/ 1900151 w 2458235"/>
                <a:gd name="connsiteY25-804" fmla="*/ 59311 h 2458231"/>
                <a:gd name="connsiteX26-805" fmla="*/ 2352794 w 2458235"/>
                <a:gd name="connsiteY26-806" fmla="*/ 105441 h 2458231"/>
                <a:gd name="connsiteX27-807" fmla="*/ 2352794 w 2458235"/>
                <a:gd name="connsiteY27-808" fmla="*/ 614559 h 2458231"/>
                <a:gd name="connsiteX28-809" fmla="*/ 2352793 w 2458235"/>
                <a:gd name="connsiteY28-810" fmla="*/ 614560 h 2458231"/>
                <a:gd name="connsiteX29-811" fmla="*/ 2260533 w 2458235"/>
                <a:gd name="connsiteY29-812" fmla="*/ 727506 h 2458231"/>
                <a:gd name="connsiteX30-813" fmla="*/ 2141911 w 2458235"/>
                <a:gd name="connsiteY30-814" fmla="*/ 1123675 h 2458231"/>
                <a:gd name="connsiteX31-815" fmla="*/ 2155059 w 2458235"/>
                <a:gd name="connsiteY31-816" fmla="*/ 1260851 h 2458231"/>
                <a:gd name="connsiteX32-817" fmla="*/ 2153059 w 2458235"/>
                <a:gd name="connsiteY32-818" fmla="*/ 1260852 h 2458231"/>
                <a:gd name="connsiteX33-819" fmla="*/ 2140232 w 2458235"/>
                <a:gd name="connsiteY33-820" fmla="*/ 1171959 h 2458231"/>
                <a:gd name="connsiteX34-821" fmla="*/ 2111735 w 2458235"/>
                <a:gd name="connsiteY34-822" fmla="*/ 1058235 h 2458231"/>
                <a:gd name="connsiteX35-823" fmla="*/ 2103574 w 2458235"/>
                <a:gd name="connsiteY35-824" fmla="*/ 1036206 h 2458231"/>
                <a:gd name="connsiteX36-825" fmla="*/ 2140230 w 2458235"/>
                <a:gd name="connsiteY36-826" fmla="*/ 1171959 h 2458231"/>
                <a:gd name="connsiteX37-827" fmla="*/ 2153057 w 2458235"/>
                <a:gd name="connsiteY37-828" fmla="*/ 1260852 h 2458231"/>
                <a:gd name="connsiteX38-829" fmla="*/ 2155058 w 2458235"/>
                <a:gd name="connsiteY38-830" fmla="*/ 1274711 h 2458231"/>
                <a:gd name="connsiteX39-831" fmla="*/ 1843674 w 2458235"/>
                <a:gd name="connsiteY39-832" fmla="*/ 2141907 h 2458231"/>
                <a:gd name="connsiteX40-833" fmla="*/ 316324 w 2458235"/>
                <a:gd name="connsiteY40-834" fmla="*/ 2141907 h 2458231"/>
                <a:gd name="connsiteX41-835" fmla="*/ 316324 w 2458235"/>
                <a:gd name="connsiteY41-836" fmla="*/ 614557 h 2458231"/>
                <a:gd name="connsiteX0-837" fmla="*/ 1595674 w 2458235"/>
                <a:gd name="connsiteY0-838" fmla="*/ 430193 h 2458231"/>
                <a:gd name="connsiteX1-839" fmla="*/ 1718576 w 2458235"/>
                <a:gd name="connsiteY1-840" fmla="*/ 507057 h 2458231"/>
                <a:gd name="connsiteX2-841" fmla="*/ 1843675 w 2458235"/>
                <a:gd name="connsiteY2-842" fmla="*/ 614558 h 2458231"/>
                <a:gd name="connsiteX3-843" fmla="*/ 1843681 w 2458235"/>
                <a:gd name="connsiteY3-844" fmla="*/ 614562 h 2458231"/>
                <a:gd name="connsiteX4-845" fmla="*/ 1718578 w 2458235"/>
                <a:gd name="connsiteY4-846" fmla="*/ 507056 h 2458231"/>
                <a:gd name="connsiteX5-847" fmla="*/ 1617243 w 2458235"/>
                <a:gd name="connsiteY5-848" fmla="*/ 441027 h 2458231"/>
                <a:gd name="connsiteX6-849" fmla="*/ 1595674 w 2458235"/>
                <a:gd name="connsiteY6-850" fmla="*/ 430193 h 2458231"/>
                <a:gd name="connsiteX7-851" fmla="*/ 1461172 w 2458235"/>
                <a:gd name="connsiteY7-852" fmla="*/ 369164 h 2458231"/>
                <a:gd name="connsiteX8-853" fmla="*/ 1557769 w 2458235"/>
                <a:gd name="connsiteY8-854" fmla="*/ 411155 h 2458231"/>
                <a:gd name="connsiteX9-855" fmla="*/ 1510686 w 2458235"/>
                <a:gd name="connsiteY9-856" fmla="*/ 387508 h 2458231"/>
                <a:gd name="connsiteX10-857" fmla="*/ 1461172 w 2458235"/>
                <a:gd name="connsiteY10-858" fmla="*/ 369164 h 2458231"/>
                <a:gd name="connsiteX11-859" fmla="*/ 316324 w 2458235"/>
                <a:gd name="connsiteY11-860" fmla="*/ 614557 h 2458231"/>
                <a:gd name="connsiteX12-861" fmla="*/ 1183521 w 2458235"/>
                <a:gd name="connsiteY12-862" fmla="*/ 303173 h 2458231"/>
                <a:gd name="connsiteX13-863" fmla="*/ 1189425 w 2458235"/>
                <a:gd name="connsiteY13-864" fmla="*/ 304025 h 2458231"/>
                <a:gd name="connsiteX14-865" fmla="*/ 1189427 w 2458235"/>
                <a:gd name="connsiteY14-866" fmla="*/ 304027 h 2458231"/>
                <a:gd name="connsiteX15-867" fmla="*/ 1286274 w 2458235"/>
                <a:gd name="connsiteY15-868" fmla="*/ 318003 h 2458231"/>
                <a:gd name="connsiteX16-869" fmla="*/ 1422013 w 2458235"/>
                <a:gd name="connsiteY16-870" fmla="*/ 354656 h 2458231"/>
                <a:gd name="connsiteX17-871" fmla="*/ 1399999 w 2458235"/>
                <a:gd name="connsiteY17-872" fmla="*/ 346500 h 2458231"/>
                <a:gd name="connsiteX18-873" fmla="*/ 1286276 w 2458235"/>
                <a:gd name="connsiteY18-874" fmla="*/ 318003 h 2458231"/>
                <a:gd name="connsiteX19-875" fmla="*/ 1189428 w 2458235"/>
                <a:gd name="connsiteY19-876" fmla="*/ 304027 h 2458231"/>
                <a:gd name="connsiteX20-877" fmla="*/ 1189428 w 2458235"/>
                <a:gd name="connsiteY20-878" fmla="*/ 300886 h 2458231"/>
                <a:gd name="connsiteX21-879" fmla="*/ 1197045 w 2458235"/>
                <a:gd name="connsiteY21-880" fmla="*/ 303144 h 2458231"/>
                <a:gd name="connsiteX22-881" fmla="*/ 1843677 w 2458235"/>
                <a:gd name="connsiteY22-882" fmla="*/ 105441 h 2458231"/>
                <a:gd name="connsiteX23-883" fmla="*/ 1843677 w 2458235"/>
                <a:gd name="connsiteY23-884" fmla="*/ 105441 h 2458231"/>
                <a:gd name="connsiteX24-885" fmla="*/ 1900151 w 2458235"/>
                <a:gd name="connsiteY24-886" fmla="*/ 59311 h 2458231"/>
                <a:gd name="connsiteX25-887" fmla="*/ 2352794 w 2458235"/>
                <a:gd name="connsiteY25-888" fmla="*/ 105441 h 2458231"/>
                <a:gd name="connsiteX26-889" fmla="*/ 2352794 w 2458235"/>
                <a:gd name="connsiteY26-890" fmla="*/ 614559 h 2458231"/>
                <a:gd name="connsiteX27-891" fmla="*/ 2352793 w 2458235"/>
                <a:gd name="connsiteY27-892" fmla="*/ 614560 h 2458231"/>
                <a:gd name="connsiteX28-893" fmla="*/ 2260533 w 2458235"/>
                <a:gd name="connsiteY28-894" fmla="*/ 727506 h 2458231"/>
                <a:gd name="connsiteX29-895" fmla="*/ 2141911 w 2458235"/>
                <a:gd name="connsiteY29-896" fmla="*/ 1123675 h 2458231"/>
                <a:gd name="connsiteX30-897" fmla="*/ 2155059 w 2458235"/>
                <a:gd name="connsiteY30-898" fmla="*/ 1260851 h 2458231"/>
                <a:gd name="connsiteX31-899" fmla="*/ 2153059 w 2458235"/>
                <a:gd name="connsiteY31-900" fmla="*/ 1260852 h 2458231"/>
                <a:gd name="connsiteX32-901" fmla="*/ 2140232 w 2458235"/>
                <a:gd name="connsiteY32-902" fmla="*/ 1171959 h 2458231"/>
                <a:gd name="connsiteX33-903" fmla="*/ 2111735 w 2458235"/>
                <a:gd name="connsiteY33-904" fmla="*/ 1058235 h 2458231"/>
                <a:gd name="connsiteX34-905" fmla="*/ 2103574 w 2458235"/>
                <a:gd name="connsiteY34-906" fmla="*/ 1036206 h 2458231"/>
                <a:gd name="connsiteX35-907" fmla="*/ 2140230 w 2458235"/>
                <a:gd name="connsiteY35-908" fmla="*/ 1171959 h 2458231"/>
                <a:gd name="connsiteX36-909" fmla="*/ 2153057 w 2458235"/>
                <a:gd name="connsiteY36-910" fmla="*/ 1260852 h 2458231"/>
                <a:gd name="connsiteX37-911" fmla="*/ 2155058 w 2458235"/>
                <a:gd name="connsiteY37-912" fmla="*/ 1274711 h 2458231"/>
                <a:gd name="connsiteX38-913" fmla="*/ 1843674 w 2458235"/>
                <a:gd name="connsiteY38-914" fmla="*/ 2141907 h 2458231"/>
                <a:gd name="connsiteX39-915" fmla="*/ 316324 w 2458235"/>
                <a:gd name="connsiteY39-916" fmla="*/ 2141907 h 2458231"/>
                <a:gd name="connsiteX40-917" fmla="*/ 316324 w 2458235"/>
                <a:gd name="connsiteY40-918" fmla="*/ 614557 h 2458231"/>
                <a:gd name="connsiteX0-919" fmla="*/ 1595674 w 2458235"/>
                <a:gd name="connsiteY0-920" fmla="*/ 430193 h 2458231"/>
                <a:gd name="connsiteX1-921" fmla="*/ 1718576 w 2458235"/>
                <a:gd name="connsiteY1-922" fmla="*/ 507057 h 2458231"/>
                <a:gd name="connsiteX2-923" fmla="*/ 1843675 w 2458235"/>
                <a:gd name="connsiteY2-924" fmla="*/ 614558 h 2458231"/>
                <a:gd name="connsiteX3-925" fmla="*/ 1718578 w 2458235"/>
                <a:gd name="connsiteY3-926" fmla="*/ 507056 h 2458231"/>
                <a:gd name="connsiteX4-927" fmla="*/ 1617243 w 2458235"/>
                <a:gd name="connsiteY4-928" fmla="*/ 441027 h 2458231"/>
                <a:gd name="connsiteX5-929" fmla="*/ 1595674 w 2458235"/>
                <a:gd name="connsiteY5-930" fmla="*/ 430193 h 2458231"/>
                <a:gd name="connsiteX6-931" fmla="*/ 1461172 w 2458235"/>
                <a:gd name="connsiteY6-932" fmla="*/ 369164 h 2458231"/>
                <a:gd name="connsiteX7-933" fmla="*/ 1557769 w 2458235"/>
                <a:gd name="connsiteY7-934" fmla="*/ 411155 h 2458231"/>
                <a:gd name="connsiteX8-935" fmla="*/ 1510686 w 2458235"/>
                <a:gd name="connsiteY8-936" fmla="*/ 387508 h 2458231"/>
                <a:gd name="connsiteX9-937" fmla="*/ 1461172 w 2458235"/>
                <a:gd name="connsiteY9-938" fmla="*/ 369164 h 2458231"/>
                <a:gd name="connsiteX10-939" fmla="*/ 316324 w 2458235"/>
                <a:gd name="connsiteY10-940" fmla="*/ 614557 h 2458231"/>
                <a:gd name="connsiteX11-941" fmla="*/ 1183521 w 2458235"/>
                <a:gd name="connsiteY11-942" fmla="*/ 303173 h 2458231"/>
                <a:gd name="connsiteX12-943" fmla="*/ 1189425 w 2458235"/>
                <a:gd name="connsiteY12-944" fmla="*/ 304025 h 2458231"/>
                <a:gd name="connsiteX13-945" fmla="*/ 1189427 w 2458235"/>
                <a:gd name="connsiteY13-946" fmla="*/ 304027 h 2458231"/>
                <a:gd name="connsiteX14-947" fmla="*/ 1286274 w 2458235"/>
                <a:gd name="connsiteY14-948" fmla="*/ 318003 h 2458231"/>
                <a:gd name="connsiteX15-949" fmla="*/ 1422013 w 2458235"/>
                <a:gd name="connsiteY15-950" fmla="*/ 354656 h 2458231"/>
                <a:gd name="connsiteX16-951" fmla="*/ 1399999 w 2458235"/>
                <a:gd name="connsiteY16-952" fmla="*/ 346500 h 2458231"/>
                <a:gd name="connsiteX17-953" fmla="*/ 1286276 w 2458235"/>
                <a:gd name="connsiteY17-954" fmla="*/ 318003 h 2458231"/>
                <a:gd name="connsiteX18-955" fmla="*/ 1189428 w 2458235"/>
                <a:gd name="connsiteY18-956" fmla="*/ 304027 h 2458231"/>
                <a:gd name="connsiteX19-957" fmla="*/ 1189428 w 2458235"/>
                <a:gd name="connsiteY19-958" fmla="*/ 300886 h 2458231"/>
                <a:gd name="connsiteX20-959" fmla="*/ 1197045 w 2458235"/>
                <a:gd name="connsiteY20-960" fmla="*/ 303144 h 2458231"/>
                <a:gd name="connsiteX21-961" fmla="*/ 1843677 w 2458235"/>
                <a:gd name="connsiteY21-962" fmla="*/ 105441 h 2458231"/>
                <a:gd name="connsiteX22-963" fmla="*/ 1843677 w 2458235"/>
                <a:gd name="connsiteY22-964" fmla="*/ 105441 h 2458231"/>
                <a:gd name="connsiteX23-965" fmla="*/ 1900151 w 2458235"/>
                <a:gd name="connsiteY23-966" fmla="*/ 59311 h 2458231"/>
                <a:gd name="connsiteX24-967" fmla="*/ 2352794 w 2458235"/>
                <a:gd name="connsiteY24-968" fmla="*/ 105441 h 2458231"/>
                <a:gd name="connsiteX25-969" fmla="*/ 2352794 w 2458235"/>
                <a:gd name="connsiteY25-970" fmla="*/ 614559 h 2458231"/>
                <a:gd name="connsiteX26-971" fmla="*/ 2352793 w 2458235"/>
                <a:gd name="connsiteY26-972" fmla="*/ 614560 h 2458231"/>
                <a:gd name="connsiteX27-973" fmla="*/ 2260533 w 2458235"/>
                <a:gd name="connsiteY27-974" fmla="*/ 727506 h 2458231"/>
                <a:gd name="connsiteX28-975" fmla="*/ 2141911 w 2458235"/>
                <a:gd name="connsiteY28-976" fmla="*/ 1123675 h 2458231"/>
                <a:gd name="connsiteX29-977" fmla="*/ 2155059 w 2458235"/>
                <a:gd name="connsiteY29-978" fmla="*/ 1260851 h 2458231"/>
                <a:gd name="connsiteX30-979" fmla="*/ 2153059 w 2458235"/>
                <a:gd name="connsiteY30-980" fmla="*/ 1260852 h 2458231"/>
                <a:gd name="connsiteX31-981" fmla="*/ 2140232 w 2458235"/>
                <a:gd name="connsiteY31-982" fmla="*/ 1171959 h 2458231"/>
                <a:gd name="connsiteX32-983" fmla="*/ 2111735 w 2458235"/>
                <a:gd name="connsiteY32-984" fmla="*/ 1058235 h 2458231"/>
                <a:gd name="connsiteX33-985" fmla="*/ 2103574 w 2458235"/>
                <a:gd name="connsiteY33-986" fmla="*/ 1036206 h 2458231"/>
                <a:gd name="connsiteX34-987" fmla="*/ 2140230 w 2458235"/>
                <a:gd name="connsiteY34-988" fmla="*/ 1171959 h 2458231"/>
                <a:gd name="connsiteX35-989" fmla="*/ 2153057 w 2458235"/>
                <a:gd name="connsiteY35-990" fmla="*/ 1260852 h 2458231"/>
                <a:gd name="connsiteX36-991" fmla="*/ 2155058 w 2458235"/>
                <a:gd name="connsiteY36-992" fmla="*/ 1274711 h 2458231"/>
                <a:gd name="connsiteX37-993" fmla="*/ 1843674 w 2458235"/>
                <a:gd name="connsiteY37-994" fmla="*/ 2141907 h 2458231"/>
                <a:gd name="connsiteX38-995" fmla="*/ 316324 w 2458235"/>
                <a:gd name="connsiteY38-996" fmla="*/ 2141907 h 2458231"/>
                <a:gd name="connsiteX39-997" fmla="*/ 316324 w 2458235"/>
                <a:gd name="connsiteY39-998" fmla="*/ 614557 h 2458231"/>
                <a:gd name="connsiteX0-999" fmla="*/ 1595674 w 2458235"/>
                <a:gd name="connsiteY0-1000" fmla="*/ 430193 h 2458231"/>
                <a:gd name="connsiteX1-1001" fmla="*/ 1718576 w 2458235"/>
                <a:gd name="connsiteY1-1002" fmla="*/ 507057 h 2458231"/>
                <a:gd name="connsiteX2-1003" fmla="*/ 1718578 w 2458235"/>
                <a:gd name="connsiteY2-1004" fmla="*/ 507056 h 2458231"/>
                <a:gd name="connsiteX3-1005" fmla="*/ 1617243 w 2458235"/>
                <a:gd name="connsiteY3-1006" fmla="*/ 441027 h 2458231"/>
                <a:gd name="connsiteX4-1007" fmla="*/ 1595674 w 2458235"/>
                <a:gd name="connsiteY4-1008" fmla="*/ 430193 h 2458231"/>
                <a:gd name="connsiteX5-1009" fmla="*/ 1461172 w 2458235"/>
                <a:gd name="connsiteY5-1010" fmla="*/ 369164 h 2458231"/>
                <a:gd name="connsiteX6-1011" fmla="*/ 1557769 w 2458235"/>
                <a:gd name="connsiteY6-1012" fmla="*/ 411155 h 2458231"/>
                <a:gd name="connsiteX7-1013" fmla="*/ 1510686 w 2458235"/>
                <a:gd name="connsiteY7-1014" fmla="*/ 387508 h 2458231"/>
                <a:gd name="connsiteX8-1015" fmla="*/ 1461172 w 2458235"/>
                <a:gd name="connsiteY8-1016" fmla="*/ 369164 h 2458231"/>
                <a:gd name="connsiteX9-1017" fmla="*/ 316324 w 2458235"/>
                <a:gd name="connsiteY9-1018" fmla="*/ 614557 h 2458231"/>
                <a:gd name="connsiteX10-1019" fmla="*/ 1183521 w 2458235"/>
                <a:gd name="connsiteY10-1020" fmla="*/ 303173 h 2458231"/>
                <a:gd name="connsiteX11-1021" fmla="*/ 1189425 w 2458235"/>
                <a:gd name="connsiteY11-1022" fmla="*/ 304025 h 2458231"/>
                <a:gd name="connsiteX12-1023" fmla="*/ 1189427 w 2458235"/>
                <a:gd name="connsiteY12-1024" fmla="*/ 304027 h 2458231"/>
                <a:gd name="connsiteX13-1025" fmla="*/ 1286274 w 2458235"/>
                <a:gd name="connsiteY13-1026" fmla="*/ 318003 h 2458231"/>
                <a:gd name="connsiteX14-1027" fmla="*/ 1422013 w 2458235"/>
                <a:gd name="connsiteY14-1028" fmla="*/ 354656 h 2458231"/>
                <a:gd name="connsiteX15-1029" fmla="*/ 1399999 w 2458235"/>
                <a:gd name="connsiteY15-1030" fmla="*/ 346500 h 2458231"/>
                <a:gd name="connsiteX16-1031" fmla="*/ 1286276 w 2458235"/>
                <a:gd name="connsiteY16-1032" fmla="*/ 318003 h 2458231"/>
                <a:gd name="connsiteX17-1033" fmla="*/ 1189428 w 2458235"/>
                <a:gd name="connsiteY17-1034" fmla="*/ 304027 h 2458231"/>
                <a:gd name="connsiteX18-1035" fmla="*/ 1189428 w 2458235"/>
                <a:gd name="connsiteY18-1036" fmla="*/ 300886 h 2458231"/>
                <a:gd name="connsiteX19-1037" fmla="*/ 1197045 w 2458235"/>
                <a:gd name="connsiteY19-1038" fmla="*/ 303144 h 2458231"/>
                <a:gd name="connsiteX20-1039" fmla="*/ 1843677 w 2458235"/>
                <a:gd name="connsiteY20-1040" fmla="*/ 105441 h 2458231"/>
                <a:gd name="connsiteX21-1041" fmla="*/ 1843677 w 2458235"/>
                <a:gd name="connsiteY21-1042" fmla="*/ 105441 h 2458231"/>
                <a:gd name="connsiteX22-1043" fmla="*/ 1900151 w 2458235"/>
                <a:gd name="connsiteY22-1044" fmla="*/ 59311 h 2458231"/>
                <a:gd name="connsiteX23-1045" fmla="*/ 2352794 w 2458235"/>
                <a:gd name="connsiteY23-1046" fmla="*/ 105441 h 2458231"/>
                <a:gd name="connsiteX24-1047" fmla="*/ 2352794 w 2458235"/>
                <a:gd name="connsiteY24-1048" fmla="*/ 614559 h 2458231"/>
                <a:gd name="connsiteX25-1049" fmla="*/ 2352793 w 2458235"/>
                <a:gd name="connsiteY25-1050" fmla="*/ 614560 h 2458231"/>
                <a:gd name="connsiteX26-1051" fmla="*/ 2260533 w 2458235"/>
                <a:gd name="connsiteY26-1052" fmla="*/ 727506 h 2458231"/>
                <a:gd name="connsiteX27-1053" fmla="*/ 2141911 w 2458235"/>
                <a:gd name="connsiteY27-1054" fmla="*/ 1123675 h 2458231"/>
                <a:gd name="connsiteX28-1055" fmla="*/ 2155059 w 2458235"/>
                <a:gd name="connsiteY28-1056" fmla="*/ 1260851 h 2458231"/>
                <a:gd name="connsiteX29-1057" fmla="*/ 2153059 w 2458235"/>
                <a:gd name="connsiteY29-1058" fmla="*/ 1260852 h 2458231"/>
                <a:gd name="connsiteX30-1059" fmla="*/ 2140232 w 2458235"/>
                <a:gd name="connsiteY30-1060" fmla="*/ 1171959 h 2458231"/>
                <a:gd name="connsiteX31-1061" fmla="*/ 2111735 w 2458235"/>
                <a:gd name="connsiteY31-1062" fmla="*/ 1058235 h 2458231"/>
                <a:gd name="connsiteX32-1063" fmla="*/ 2103574 w 2458235"/>
                <a:gd name="connsiteY32-1064" fmla="*/ 1036206 h 2458231"/>
                <a:gd name="connsiteX33-1065" fmla="*/ 2140230 w 2458235"/>
                <a:gd name="connsiteY33-1066" fmla="*/ 1171959 h 2458231"/>
                <a:gd name="connsiteX34-1067" fmla="*/ 2153057 w 2458235"/>
                <a:gd name="connsiteY34-1068" fmla="*/ 1260852 h 2458231"/>
                <a:gd name="connsiteX35-1069" fmla="*/ 2155058 w 2458235"/>
                <a:gd name="connsiteY35-1070" fmla="*/ 1274711 h 2458231"/>
                <a:gd name="connsiteX36-1071" fmla="*/ 1843674 w 2458235"/>
                <a:gd name="connsiteY36-1072" fmla="*/ 2141907 h 2458231"/>
                <a:gd name="connsiteX37-1073" fmla="*/ 316324 w 2458235"/>
                <a:gd name="connsiteY37-1074" fmla="*/ 2141907 h 2458231"/>
                <a:gd name="connsiteX38-1075" fmla="*/ 316324 w 2458235"/>
                <a:gd name="connsiteY38-1076" fmla="*/ 614557 h 2458231"/>
                <a:gd name="connsiteX0-1077" fmla="*/ 1595674 w 2458235"/>
                <a:gd name="connsiteY0-1078" fmla="*/ 430193 h 2458231"/>
                <a:gd name="connsiteX1-1079" fmla="*/ 1718576 w 2458235"/>
                <a:gd name="connsiteY1-1080" fmla="*/ 507057 h 2458231"/>
                <a:gd name="connsiteX2-1081" fmla="*/ 1617243 w 2458235"/>
                <a:gd name="connsiteY2-1082" fmla="*/ 441027 h 2458231"/>
                <a:gd name="connsiteX3-1083" fmla="*/ 1595674 w 2458235"/>
                <a:gd name="connsiteY3-1084" fmla="*/ 430193 h 2458231"/>
                <a:gd name="connsiteX4-1085" fmla="*/ 1461172 w 2458235"/>
                <a:gd name="connsiteY4-1086" fmla="*/ 369164 h 2458231"/>
                <a:gd name="connsiteX5-1087" fmla="*/ 1557769 w 2458235"/>
                <a:gd name="connsiteY5-1088" fmla="*/ 411155 h 2458231"/>
                <a:gd name="connsiteX6-1089" fmla="*/ 1510686 w 2458235"/>
                <a:gd name="connsiteY6-1090" fmla="*/ 387508 h 2458231"/>
                <a:gd name="connsiteX7-1091" fmla="*/ 1461172 w 2458235"/>
                <a:gd name="connsiteY7-1092" fmla="*/ 369164 h 2458231"/>
                <a:gd name="connsiteX8-1093" fmla="*/ 316324 w 2458235"/>
                <a:gd name="connsiteY8-1094" fmla="*/ 614557 h 2458231"/>
                <a:gd name="connsiteX9-1095" fmla="*/ 1183521 w 2458235"/>
                <a:gd name="connsiteY9-1096" fmla="*/ 303173 h 2458231"/>
                <a:gd name="connsiteX10-1097" fmla="*/ 1189425 w 2458235"/>
                <a:gd name="connsiteY10-1098" fmla="*/ 304025 h 2458231"/>
                <a:gd name="connsiteX11-1099" fmla="*/ 1189427 w 2458235"/>
                <a:gd name="connsiteY11-1100" fmla="*/ 304027 h 2458231"/>
                <a:gd name="connsiteX12-1101" fmla="*/ 1286274 w 2458235"/>
                <a:gd name="connsiteY12-1102" fmla="*/ 318003 h 2458231"/>
                <a:gd name="connsiteX13-1103" fmla="*/ 1422013 w 2458235"/>
                <a:gd name="connsiteY13-1104" fmla="*/ 354656 h 2458231"/>
                <a:gd name="connsiteX14-1105" fmla="*/ 1399999 w 2458235"/>
                <a:gd name="connsiteY14-1106" fmla="*/ 346500 h 2458231"/>
                <a:gd name="connsiteX15-1107" fmla="*/ 1286276 w 2458235"/>
                <a:gd name="connsiteY15-1108" fmla="*/ 318003 h 2458231"/>
                <a:gd name="connsiteX16-1109" fmla="*/ 1189428 w 2458235"/>
                <a:gd name="connsiteY16-1110" fmla="*/ 304027 h 2458231"/>
                <a:gd name="connsiteX17-1111" fmla="*/ 1189428 w 2458235"/>
                <a:gd name="connsiteY17-1112" fmla="*/ 300886 h 2458231"/>
                <a:gd name="connsiteX18-1113" fmla="*/ 1197045 w 2458235"/>
                <a:gd name="connsiteY18-1114" fmla="*/ 303144 h 2458231"/>
                <a:gd name="connsiteX19-1115" fmla="*/ 1843677 w 2458235"/>
                <a:gd name="connsiteY19-1116" fmla="*/ 105441 h 2458231"/>
                <a:gd name="connsiteX20-1117" fmla="*/ 1843677 w 2458235"/>
                <a:gd name="connsiteY20-1118" fmla="*/ 105441 h 2458231"/>
                <a:gd name="connsiteX21-1119" fmla="*/ 1900151 w 2458235"/>
                <a:gd name="connsiteY21-1120" fmla="*/ 59311 h 2458231"/>
                <a:gd name="connsiteX22-1121" fmla="*/ 2352794 w 2458235"/>
                <a:gd name="connsiteY22-1122" fmla="*/ 105441 h 2458231"/>
                <a:gd name="connsiteX23-1123" fmla="*/ 2352794 w 2458235"/>
                <a:gd name="connsiteY23-1124" fmla="*/ 614559 h 2458231"/>
                <a:gd name="connsiteX24-1125" fmla="*/ 2352793 w 2458235"/>
                <a:gd name="connsiteY24-1126" fmla="*/ 614560 h 2458231"/>
                <a:gd name="connsiteX25-1127" fmla="*/ 2260533 w 2458235"/>
                <a:gd name="connsiteY25-1128" fmla="*/ 727506 h 2458231"/>
                <a:gd name="connsiteX26-1129" fmla="*/ 2141911 w 2458235"/>
                <a:gd name="connsiteY26-1130" fmla="*/ 1123675 h 2458231"/>
                <a:gd name="connsiteX27-1131" fmla="*/ 2155059 w 2458235"/>
                <a:gd name="connsiteY27-1132" fmla="*/ 1260851 h 2458231"/>
                <a:gd name="connsiteX28-1133" fmla="*/ 2153059 w 2458235"/>
                <a:gd name="connsiteY28-1134" fmla="*/ 1260852 h 2458231"/>
                <a:gd name="connsiteX29-1135" fmla="*/ 2140232 w 2458235"/>
                <a:gd name="connsiteY29-1136" fmla="*/ 1171959 h 2458231"/>
                <a:gd name="connsiteX30-1137" fmla="*/ 2111735 w 2458235"/>
                <a:gd name="connsiteY30-1138" fmla="*/ 1058235 h 2458231"/>
                <a:gd name="connsiteX31-1139" fmla="*/ 2103574 w 2458235"/>
                <a:gd name="connsiteY31-1140" fmla="*/ 1036206 h 2458231"/>
                <a:gd name="connsiteX32-1141" fmla="*/ 2140230 w 2458235"/>
                <a:gd name="connsiteY32-1142" fmla="*/ 1171959 h 2458231"/>
                <a:gd name="connsiteX33-1143" fmla="*/ 2153057 w 2458235"/>
                <a:gd name="connsiteY33-1144" fmla="*/ 1260852 h 2458231"/>
                <a:gd name="connsiteX34-1145" fmla="*/ 2155058 w 2458235"/>
                <a:gd name="connsiteY34-1146" fmla="*/ 1274711 h 2458231"/>
                <a:gd name="connsiteX35-1147" fmla="*/ 1843674 w 2458235"/>
                <a:gd name="connsiteY35-1148" fmla="*/ 2141907 h 2458231"/>
                <a:gd name="connsiteX36-1149" fmla="*/ 316324 w 2458235"/>
                <a:gd name="connsiteY36-1150" fmla="*/ 2141907 h 2458231"/>
                <a:gd name="connsiteX37-1151" fmla="*/ 316324 w 2458235"/>
                <a:gd name="connsiteY37-1152" fmla="*/ 614557 h 2458231"/>
                <a:gd name="connsiteX0-1153" fmla="*/ 1595674 w 2458235"/>
                <a:gd name="connsiteY0-1154" fmla="*/ 430193 h 2458231"/>
                <a:gd name="connsiteX1-1155" fmla="*/ 1617243 w 2458235"/>
                <a:gd name="connsiteY1-1156" fmla="*/ 441027 h 2458231"/>
                <a:gd name="connsiteX2-1157" fmla="*/ 1595674 w 2458235"/>
                <a:gd name="connsiteY2-1158" fmla="*/ 430193 h 2458231"/>
                <a:gd name="connsiteX3-1159" fmla="*/ 1461172 w 2458235"/>
                <a:gd name="connsiteY3-1160" fmla="*/ 369164 h 2458231"/>
                <a:gd name="connsiteX4-1161" fmla="*/ 1557769 w 2458235"/>
                <a:gd name="connsiteY4-1162" fmla="*/ 411155 h 2458231"/>
                <a:gd name="connsiteX5-1163" fmla="*/ 1510686 w 2458235"/>
                <a:gd name="connsiteY5-1164" fmla="*/ 387508 h 2458231"/>
                <a:gd name="connsiteX6-1165" fmla="*/ 1461172 w 2458235"/>
                <a:gd name="connsiteY6-1166" fmla="*/ 369164 h 2458231"/>
                <a:gd name="connsiteX7-1167" fmla="*/ 316324 w 2458235"/>
                <a:gd name="connsiteY7-1168" fmla="*/ 614557 h 2458231"/>
                <a:gd name="connsiteX8-1169" fmla="*/ 1183521 w 2458235"/>
                <a:gd name="connsiteY8-1170" fmla="*/ 303173 h 2458231"/>
                <a:gd name="connsiteX9-1171" fmla="*/ 1189425 w 2458235"/>
                <a:gd name="connsiteY9-1172" fmla="*/ 304025 h 2458231"/>
                <a:gd name="connsiteX10-1173" fmla="*/ 1189427 w 2458235"/>
                <a:gd name="connsiteY10-1174" fmla="*/ 304027 h 2458231"/>
                <a:gd name="connsiteX11-1175" fmla="*/ 1286274 w 2458235"/>
                <a:gd name="connsiteY11-1176" fmla="*/ 318003 h 2458231"/>
                <a:gd name="connsiteX12-1177" fmla="*/ 1422013 w 2458235"/>
                <a:gd name="connsiteY12-1178" fmla="*/ 354656 h 2458231"/>
                <a:gd name="connsiteX13-1179" fmla="*/ 1399999 w 2458235"/>
                <a:gd name="connsiteY13-1180" fmla="*/ 346500 h 2458231"/>
                <a:gd name="connsiteX14-1181" fmla="*/ 1286276 w 2458235"/>
                <a:gd name="connsiteY14-1182" fmla="*/ 318003 h 2458231"/>
                <a:gd name="connsiteX15-1183" fmla="*/ 1189428 w 2458235"/>
                <a:gd name="connsiteY15-1184" fmla="*/ 304027 h 2458231"/>
                <a:gd name="connsiteX16-1185" fmla="*/ 1189428 w 2458235"/>
                <a:gd name="connsiteY16-1186" fmla="*/ 300886 h 2458231"/>
                <a:gd name="connsiteX17-1187" fmla="*/ 1197045 w 2458235"/>
                <a:gd name="connsiteY17-1188" fmla="*/ 303144 h 2458231"/>
                <a:gd name="connsiteX18-1189" fmla="*/ 1843677 w 2458235"/>
                <a:gd name="connsiteY18-1190" fmla="*/ 105441 h 2458231"/>
                <a:gd name="connsiteX19-1191" fmla="*/ 1843677 w 2458235"/>
                <a:gd name="connsiteY19-1192" fmla="*/ 105441 h 2458231"/>
                <a:gd name="connsiteX20-1193" fmla="*/ 1900151 w 2458235"/>
                <a:gd name="connsiteY20-1194" fmla="*/ 59311 h 2458231"/>
                <a:gd name="connsiteX21-1195" fmla="*/ 2352794 w 2458235"/>
                <a:gd name="connsiteY21-1196" fmla="*/ 105441 h 2458231"/>
                <a:gd name="connsiteX22-1197" fmla="*/ 2352794 w 2458235"/>
                <a:gd name="connsiteY22-1198" fmla="*/ 614559 h 2458231"/>
                <a:gd name="connsiteX23-1199" fmla="*/ 2352793 w 2458235"/>
                <a:gd name="connsiteY23-1200" fmla="*/ 614560 h 2458231"/>
                <a:gd name="connsiteX24-1201" fmla="*/ 2260533 w 2458235"/>
                <a:gd name="connsiteY24-1202" fmla="*/ 727506 h 2458231"/>
                <a:gd name="connsiteX25-1203" fmla="*/ 2141911 w 2458235"/>
                <a:gd name="connsiteY25-1204" fmla="*/ 1123675 h 2458231"/>
                <a:gd name="connsiteX26-1205" fmla="*/ 2155059 w 2458235"/>
                <a:gd name="connsiteY26-1206" fmla="*/ 1260851 h 2458231"/>
                <a:gd name="connsiteX27-1207" fmla="*/ 2153059 w 2458235"/>
                <a:gd name="connsiteY27-1208" fmla="*/ 1260852 h 2458231"/>
                <a:gd name="connsiteX28-1209" fmla="*/ 2140232 w 2458235"/>
                <a:gd name="connsiteY28-1210" fmla="*/ 1171959 h 2458231"/>
                <a:gd name="connsiteX29-1211" fmla="*/ 2111735 w 2458235"/>
                <a:gd name="connsiteY29-1212" fmla="*/ 1058235 h 2458231"/>
                <a:gd name="connsiteX30-1213" fmla="*/ 2103574 w 2458235"/>
                <a:gd name="connsiteY30-1214" fmla="*/ 1036206 h 2458231"/>
                <a:gd name="connsiteX31-1215" fmla="*/ 2140230 w 2458235"/>
                <a:gd name="connsiteY31-1216" fmla="*/ 1171959 h 2458231"/>
                <a:gd name="connsiteX32-1217" fmla="*/ 2153057 w 2458235"/>
                <a:gd name="connsiteY32-1218" fmla="*/ 1260852 h 2458231"/>
                <a:gd name="connsiteX33-1219" fmla="*/ 2155058 w 2458235"/>
                <a:gd name="connsiteY33-1220" fmla="*/ 1274711 h 2458231"/>
                <a:gd name="connsiteX34-1221" fmla="*/ 1843674 w 2458235"/>
                <a:gd name="connsiteY34-1222" fmla="*/ 2141907 h 2458231"/>
                <a:gd name="connsiteX35-1223" fmla="*/ 316324 w 2458235"/>
                <a:gd name="connsiteY35-1224" fmla="*/ 2141907 h 2458231"/>
                <a:gd name="connsiteX36-1225" fmla="*/ 316324 w 2458235"/>
                <a:gd name="connsiteY36-1226" fmla="*/ 614557 h 2458231"/>
                <a:gd name="connsiteX0-1227" fmla="*/ 1461172 w 2458235"/>
                <a:gd name="connsiteY0-1228" fmla="*/ 369164 h 2458231"/>
                <a:gd name="connsiteX1-1229" fmla="*/ 1557769 w 2458235"/>
                <a:gd name="connsiteY1-1230" fmla="*/ 411155 h 2458231"/>
                <a:gd name="connsiteX2-1231" fmla="*/ 1510686 w 2458235"/>
                <a:gd name="connsiteY2-1232" fmla="*/ 387508 h 2458231"/>
                <a:gd name="connsiteX3-1233" fmla="*/ 1461172 w 2458235"/>
                <a:gd name="connsiteY3-1234" fmla="*/ 369164 h 2458231"/>
                <a:gd name="connsiteX4-1235" fmla="*/ 316324 w 2458235"/>
                <a:gd name="connsiteY4-1236" fmla="*/ 614557 h 2458231"/>
                <a:gd name="connsiteX5-1237" fmla="*/ 1183521 w 2458235"/>
                <a:gd name="connsiteY5-1238" fmla="*/ 303173 h 2458231"/>
                <a:gd name="connsiteX6-1239" fmla="*/ 1189425 w 2458235"/>
                <a:gd name="connsiteY6-1240" fmla="*/ 304025 h 2458231"/>
                <a:gd name="connsiteX7-1241" fmla="*/ 1189427 w 2458235"/>
                <a:gd name="connsiteY7-1242" fmla="*/ 304027 h 2458231"/>
                <a:gd name="connsiteX8-1243" fmla="*/ 1286274 w 2458235"/>
                <a:gd name="connsiteY8-1244" fmla="*/ 318003 h 2458231"/>
                <a:gd name="connsiteX9-1245" fmla="*/ 1422013 w 2458235"/>
                <a:gd name="connsiteY9-1246" fmla="*/ 354656 h 2458231"/>
                <a:gd name="connsiteX10-1247" fmla="*/ 1399999 w 2458235"/>
                <a:gd name="connsiteY10-1248" fmla="*/ 346500 h 2458231"/>
                <a:gd name="connsiteX11-1249" fmla="*/ 1286276 w 2458235"/>
                <a:gd name="connsiteY11-1250" fmla="*/ 318003 h 2458231"/>
                <a:gd name="connsiteX12-1251" fmla="*/ 1189428 w 2458235"/>
                <a:gd name="connsiteY12-1252" fmla="*/ 304027 h 2458231"/>
                <a:gd name="connsiteX13-1253" fmla="*/ 1189428 w 2458235"/>
                <a:gd name="connsiteY13-1254" fmla="*/ 300886 h 2458231"/>
                <a:gd name="connsiteX14-1255" fmla="*/ 1197045 w 2458235"/>
                <a:gd name="connsiteY14-1256" fmla="*/ 303144 h 2458231"/>
                <a:gd name="connsiteX15-1257" fmla="*/ 1843677 w 2458235"/>
                <a:gd name="connsiteY15-1258" fmla="*/ 105441 h 2458231"/>
                <a:gd name="connsiteX16-1259" fmla="*/ 1843677 w 2458235"/>
                <a:gd name="connsiteY16-1260" fmla="*/ 105441 h 2458231"/>
                <a:gd name="connsiteX17-1261" fmla="*/ 1900151 w 2458235"/>
                <a:gd name="connsiteY17-1262" fmla="*/ 59311 h 2458231"/>
                <a:gd name="connsiteX18-1263" fmla="*/ 2352794 w 2458235"/>
                <a:gd name="connsiteY18-1264" fmla="*/ 105441 h 2458231"/>
                <a:gd name="connsiteX19-1265" fmla="*/ 2352794 w 2458235"/>
                <a:gd name="connsiteY19-1266" fmla="*/ 614559 h 2458231"/>
                <a:gd name="connsiteX20-1267" fmla="*/ 2352793 w 2458235"/>
                <a:gd name="connsiteY20-1268" fmla="*/ 614560 h 2458231"/>
                <a:gd name="connsiteX21-1269" fmla="*/ 2260533 w 2458235"/>
                <a:gd name="connsiteY21-1270" fmla="*/ 727506 h 2458231"/>
                <a:gd name="connsiteX22-1271" fmla="*/ 2141911 w 2458235"/>
                <a:gd name="connsiteY22-1272" fmla="*/ 1123675 h 2458231"/>
                <a:gd name="connsiteX23-1273" fmla="*/ 2155059 w 2458235"/>
                <a:gd name="connsiteY23-1274" fmla="*/ 1260851 h 2458231"/>
                <a:gd name="connsiteX24-1275" fmla="*/ 2153059 w 2458235"/>
                <a:gd name="connsiteY24-1276" fmla="*/ 1260852 h 2458231"/>
                <a:gd name="connsiteX25-1277" fmla="*/ 2140232 w 2458235"/>
                <a:gd name="connsiteY25-1278" fmla="*/ 1171959 h 2458231"/>
                <a:gd name="connsiteX26-1279" fmla="*/ 2111735 w 2458235"/>
                <a:gd name="connsiteY26-1280" fmla="*/ 1058235 h 2458231"/>
                <a:gd name="connsiteX27-1281" fmla="*/ 2103574 w 2458235"/>
                <a:gd name="connsiteY27-1282" fmla="*/ 1036206 h 2458231"/>
                <a:gd name="connsiteX28-1283" fmla="*/ 2140230 w 2458235"/>
                <a:gd name="connsiteY28-1284" fmla="*/ 1171959 h 2458231"/>
                <a:gd name="connsiteX29-1285" fmla="*/ 2153057 w 2458235"/>
                <a:gd name="connsiteY29-1286" fmla="*/ 1260852 h 2458231"/>
                <a:gd name="connsiteX30-1287" fmla="*/ 2155058 w 2458235"/>
                <a:gd name="connsiteY30-1288" fmla="*/ 1274711 h 2458231"/>
                <a:gd name="connsiteX31-1289" fmla="*/ 1843674 w 2458235"/>
                <a:gd name="connsiteY31-1290" fmla="*/ 2141907 h 2458231"/>
                <a:gd name="connsiteX32-1291" fmla="*/ 316324 w 2458235"/>
                <a:gd name="connsiteY32-1292" fmla="*/ 2141907 h 2458231"/>
                <a:gd name="connsiteX33-1293" fmla="*/ 316324 w 2458235"/>
                <a:gd name="connsiteY33-1294" fmla="*/ 614557 h 2458231"/>
                <a:gd name="connsiteX0-1295" fmla="*/ 1461172 w 2458235"/>
                <a:gd name="connsiteY0-1296" fmla="*/ 369164 h 2458231"/>
                <a:gd name="connsiteX1-1297" fmla="*/ 1510686 w 2458235"/>
                <a:gd name="connsiteY1-1298" fmla="*/ 387508 h 2458231"/>
                <a:gd name="connsiteX2-1299" fmla="*/ 1461172 w 2458235"/>
                <a:gd name="connsiteY2-1300" fmla="*/ 369164 h 2458231"/>
                <a:gd name="connsiteX3-1301" fmla="*/ 316324 w 2458235"/>
                <a:gd name="connsiteY3-1302" fmla="*/ 614557 h 2458231"/>
                <a:gd name="connsiteX4-1303" fmla="*/ 1183521 w 2458235"/>
                <a:gd name="connsiteY4-1304" fmla="*/ 303173 h 2458231"/>
                <a:gd name="connsiteX5-1305" fmla="*/ 1189425 w 2458235"/>
                <a:gd name="connsiteY5-1306" fmla="*/ 304025 h 2458231"/>
                <a:gd name="connsiteX6-1307" fmla="*/ 1189427 w 2458235"/>
                <a:gd name="connsiteY6-1308" fmla="*/ 304027 h 2458231"/>
                <a:gd name="connsiteX7-1309" fmla="*/ 1286274 w 2458235"/>
                <a:gd name="connsiteY7-1310" fmla="*/ 318003 h 2458231"/>
                <a:gd name="connsiteX8-1311" fmla="*/ 1422013 w 2458235"/>
                <a:gd name="connsiteY8-1312" fmla="*/ 354656 h 2458231"/>
                <a:gd name="connsiteX9-1313" fmla="*/ 1399999 w 2458235"/>
                <a:gd name="connsiteY9-1314" fmla="*/ 346500 h 2458231"/>
                <a:gd name="connsiteX10-1315" fmla="*/ 1286276 w 2458235"/>
                <a:gd name="connsiteY10-1316" fmla="*/ 318003 h 2458231"/>
                <a:gd name="connsiteX11-1317" fmla="*/ 1189428 w 2458235"/>
                <a:gd name="connsiteY11-1318" fmla="*/ 304027 h 2458231"/>
                <a:gd name="connsiteX12-1319" fmla="*/ 1189428 w 2458235"/>
                <a:gd name="connsiteY12-1320" fmla="*/ 300886 h 2458231"/>
                <a:gd name="connsiteX13-1321" fmla="*/ 1197045 w 2458235"/>
                <a:gd name="connsiteY13-1322" fmla="*/ 303144 h 2458231"/>
                <a:gd name="connsiteX14-1323" fmla="*/ 1843677 w 2458235"/>
                <a:gd name="connsiteY14-1324" fmla="*/ 105441 h 2458231"/>
                <a:gd name="connsiteX15-1325" fmla="*/ 1843677 w 2458235"/>
                <a:gd name="connsiteY15-1326" fmla="*/ 105441 h 2458231"/>
                <a:gd name="connsiteX16-1327" fmla="*/ 1900151 w 2458235"/>
                <a:gd name="connsiteY16-1328" fmla="*/ 59311 h 2458231"/>
                <a:gd name="connsiteX17-1329" fmla="*/ 2352794 w 2458235"/>
                <a:gd name="connsiteY17-1330" fmla="*/ 105441 h 2458231"/>
                <a:gd name="connsiteX18-1331" fmla="*/ 2352794 w 2458235"/>
                <a:gd name="connsiteY18-1332" fmla="*/ 614559 h 2458231"/>
                <a:gd name="connsiteX19-1333" fmla="*/ 2352793 w 2458235"/>
                <a:gd name="connsiteY19-1334" fmla="*/ 614560 h 2458231"/>
                <a:gd name="connsiteX20-1335" fmla="*/ 2260533 w 2458235"/>
                <a:gd name="connsiteY20-1336" fmla="*/ 727506 h 2458231"/>
                <a:gd name="connsiteX21-1337" fmla="*/ 2141911 w 2458235"/>
                <a:gd name="connsiteY21-1338" fmla="*/ 1123675 h 2458231"/>
                <a:gd name="connsiteX22-1339" fmla="*/ 2155059 w 2458235"/>
                <a:gd name="connsiteY22-1340" fmla="*/ 1260851 h 2458231"/>
                <a:gd name="connsiteX23-1341" fmla="*/ 2153059 w 2458235"/>
                <a:gd name="connsiteY23-1342" fmla="*/ 1260852 h 2458231"/>
                <a:gd name="connsiteX24-1343" fmla="*/ 2140232 w 2458235"/>
                <a:gd name="connsiteY24-1344" fmla="*/ 1171959 h 2458231"/>
                <a:gd name="connsiteX25-1345" fmla="*/ 2111735 w 2458235"/>
                <a:gd name="connsiteY25-1346" fmla="*/ 1058235 h 2458231"/>
                <a:gd name="connsiteX26-1347" fmla="*/ 2103574 w 2458235"/>
                <a:gd name="connsiteY26-1348" fmla="*/ 1036206 h 2458231"/>
                <a:gd name="connsiteX27-1349" fmla="*/ 2140230 w 2458235"/>
                <a:gd name="connsiteY27-1350" fmla="*/ 1171959 h 2458231"/>
                <a:gd name="connsiteX28-1351" fmla="*/ 2153057 w 2458235"/>
                <a:gd name="connsiteY28-1352" fmla="*/ 1260852 h 2458231"/>
                <a:gd name="connsiteX29-1353" fmla="*/ 2155058 w 2458235"/>
                <a:gd name="connsiteY29-1354" fmla="*/ 1274711 h 2458231"/>
                <a:gd name="connsiteX30-1355" fmla="*/ 1843674 w 2458235"/>
                <a:gd name="connsiteY30-1356" fmla="*/ 2141907 h 2458231"/>
                <a:gd name="connsiteX31-1357" fmla="*/ 316324 w 2458235"/>
                <a:gd name="connsiteY31-1358" fmla="*/ 2141907 h 2458231"/>
                <a:gd name="connsiteX32-1359" fmla="*/ 316324 w 2458235"/>
                <a:gd name="connsiteY32-1360" fmla="*/ 614557 h 2458231"/>
                <a:gd name="connsiteX0-1361" fmla="*/ 316324 w 2458235"/>
                <a:gd name="connsiteY0-1362" fmla="*/ 614557 h 2458231"/>
                <a:gd name="connsiteX1-1363" fmla="*/ 1183521 w 2458235"/>
                <a:gd name="connsiteY1-1364" fmla="*/ 303173 h 2458231"/>
                <a:gd name="connsiteX2-1365" fmla="*/ 1189425 w 2458235"/>
                <a:gd name="connsiteY2-1366" fmla="*/ 304025 h 2458231"/>
                <a:gd name="connsiteX3-1367" fmla="*/ 1189427 w 2458235"/>
                <a:gd name="connsiteY3-1368" fmla="*/ 304027 h 2458231"/>
                <a:gd name="connsiteX4-1369" fmla="*/ 1286274 w 2458235"/>
                <a:gd name="connsiteY4-1370" fmla="*/ 318003 h 2458231"/>
                <a:gd name="connsiteX5-1371" fmla="*/ 1422013 w 2458235"/>
                <a:gd name="connsiteY5-1372" fmla="*/ 354656 h 2458231"/>
                <a:gd name="connsiteX6-1373" fmla="*/ 1399999 w 2458235"/>
                <a:gd name="connsiteY6-1374" fmla="*/ 346500 h 2458231"/>
                <a:gd name="connsiteX7-1375" fmla="*/ 1286276 w 2458235"/>
                <a:gd name="connsiteY7-1376" fmla="*/ 318003 h 2458231"/>
                <a:gd name="connsiteX8-1377" fmla="*/ 1189428 w 2458235"/>
                <a:gd name="connsiteY8-1378" fmla="*/ 304027 h 2458231"/>
                <a:gd name="connsiteX9-1379" fmla="*/ 1189428 w 2458235"/>
                <a:gd name="connsiteY9-1380" fmla="*/ 300886 h 2458231"/>
                <a:gd name="connsiteX10-1381" fmla="*/ 1197045 w 2458235"/>
                <a:gd name="connsiteY10-1382" fmla="*/ 303144 h 2458231"/>
                <a:gd name="connsiteX11-1383" fmla="*/ 1843677 w 2458235"/>
                <a:gd name="connsiteY11-1384" fmla="*/ 105441 h 2458231"/>
                <a:gd name="connsiteX12-1385" fmla="*/ 1843677 w 2458235"/>
                <a:gd name="connsiteY12-1386" fmla="*/ 105441 h 2458231"/>
                <a:gd name="connsiteX13-1387" fmla="*/ 1900151 w 2458235"/>
                <a:gd name="connsiteY13-1388" fmla="*/ 59311 h 2458231"/>
                <a:gd name="connsiteX14-1389" fmla="*/ 2352794 w 2458235"/>
                <a:gd name="connsiteY14-1390" fmla="*/ 105441 h 2458231"/>
                <a:gd name="connsiteX15-1391" fmla="*/ 2352794 w 2458235"/>
                <a:gd name="connsiteY15-1392" fmla="*/ 614559 h 2458231"/>
                <a:gd name="connsiteX16-1393" fmla="*/ 2352793 w 2458235"/>
                <a:gd name="connsiteY16-1394" fmla="*/ 614560 h 2458231"/>
                <a:gd name="connsiteX17-1395" fmla="*/ 2260533 w 2458235"/>
                <a:gd name="connsiteY17-1396" fmla="*/ 727506 h 2458231"/>
                <a:gd name="connsiteX18-1397" fmla="*/ 2141911 w 2458235"/>
                <a:gd name="connsiteY18-1398" fmla="*/ 1123675 h 2458231"/>
                <a:gd name="connsiteX19-1399" fmla="*/ 2155059 w 2458235"/>
                <a:gd name="connsiteY19-1400" fmla="*/ 1260851 h 2458231"/>
                <a:gd name="connsiteX20-1401" fmla="*/ 2153059 w 2458235"/>
                <a:gd name="connsiteY20-1402" fmla="*/ 1260852 h 2458231"/>
                <a:gd name="connsiteX21-1403" fmla="*/ 2140232 w 2458235"/>
                <a:gd name="connsiteY21-1404" fmla="*/ 1171959 h 2458231"/>
                <a:gd name="connsiteX22-1405" fmla="*/ 2111735 w 2458235"/>
                <a:gd name="connsiteY22-1406" fmla="*/ 1058235 h 2458231"/>
                <a:gd name="connsiteX23-1407" fmla="*/ 2103574 w 2458235"/>
                <a:gd name="connsiteY23-1408" fmla="*/ 1036206 h 2458231"/>
                <a:gd name="connsiteX24-1409" fmla="*/ 2140230 w 2458235"/>
                <a:gd name="connsiteY24-1410" fmla="*/ 1171959 h 2458231"/>
                <a:gd name="connsiteX25-1411" fmla="*/ 2153057 w 2458235"/>
                <a:gd name="connsiteY25-1412" fmla="*/ 1260852 h 2458231"/>
                <a:gd name="connsiteX26-1413" fmla="*/ 2155058 w 2458235"/>
                <a:gd name="connsiteY26-1414" fmla="*/ 1274711 h 2458231"/>
                <a:gd name="connsiteX27-1415" fmla="*/ 1843674 w 2458235"/>
                <a:gd name="connsiteY27-1416" fmla="*/ 2141907 h 2458231"/>
                <a:gd name="connsiteX28-1417" fmla="*/ 316324 w 2458235"/>
                <a:gd name="connsiteY28-1418" fmla="*/ 2141907 h 2458231"/>
                <a:gd name="connsiteX29-1419" fmla="*/ 316324 w 2458235"/>
                <a:gd name="connsiteY29-1420" fmla="*/ 614557 h 2458231"/>
                <a:gd name="connsiteX0-1421" fmla="*/ 316324 w 2458235"/>
                <a:gd name="connsiteY0-1422" fmla="*/ 614557 h 2458231"/>
                <a:gd name="connsiteX1-1423" fmla="*/ 1183521 w 2458235"/>
                <a:gd name="connsiteY1-1424" fmla="*/ 303173 h 2458231"/>
                <a:gd name="connsiteX2-1425" fmla="*/ 1189425 w 2458235"/>
                <a:gd name="connsiteY2-1426" fmla="*/ 304025 h 2458231"/>
                <a:gd name="connsiteX3-1427" fmla="*/ 1189427 w 2458235"/>
                <a:gd name="connsiteY3-1428" fmla="*/ 304027 h 2458231"/>
                <a:gd name="connsiteX4-1429" fmla="*/ 1286274 w 2458235"/>
                <a:gd name="connsiteY4-1430" fmla="*/ 318003 h 2458231"/>
                <a:gd name="connsiteX5-1431" fmla="*/ 1399999 w 2458235"/>
                <a:gd name="connsiteY5-1432" fmla="*/ 346500 h 2458231"/>
                <a:gd name="connsiteX6-1433" fmla="*/ 1286276 w 2458235"/>
                <a:gd name="connsiteY6-1434" fmla="*/ 318003 h 2458231"/>
                <a:gd name="connsiteX7-1435" fmla="*/ 1189428 w 2458235"/>
                <a:gd name="connsiteY7-1436" fmla="*/ 304027 h 2458231"/>
                <a:gd name="connsiteX8-1437" fmla="*/ 1189428 w 2458235"/>
                <a:gd name="connsiteY8-1438" fmla="*/ 300886 h 2458231"/>
                <a:gd name="connsiteX9-1439" fmla="*/ 1197045 w 2458235"/>
                <a:gd name="connsiteY9-1440" fmla="*/ 303144 h 2458231"/>
                <a:gd name="connsiteX10-1441" fmla="*/ 1843677 w 2458235"/>
                <a:gd name="connsiteY10-1442" fmla="*/ 105441 h 2458231"/>
                <a:gd name="connsiteX11-1443" fmla="*/ 1843677 w 2458235"/>
                <a:gd name="connsiteY11-1444" fmla="*/ 105441 h 2458231"/>
                <a:gd name="connsiteX12-1445" fmla="*/ 1900151 w 2458235"/>
                <a:gd name="connsiteY12-1446" fmla="*/ 59311 h 2458231"/>
                <a:gd name="connsiteX13-1447" fmla="*/ 2352794 w 2458235"/>
                <a:gd name="connsiteY13-1448" fmla="*/ 105441 h 2458231"/>
                <a:gd name="connsiteX14-1449" fmla="*/ 2352794 w 2458235"/>
                <a:gd name="connsiteY14-1450" fmla="*/ 614559 h 2458231"/>
                <a:gd name="connsiteX15-1451" fmla="*/ 2352793 w 2458235"/>
                <a:gd name="connsiteY15-1452" fmla="*/ 614560 h 2458231"/>
                <a:gd name="connsiteX16-1453" fmla="*/ 2260533 w 2458235"/>
                <a:gd name="connsiteY16-1454" fmla="*/ 727506 h 2458231"/>
                <a:gd name="connsiteX17-1455" fmla="*/ 2141911 w 2458235"/>
                <a:gd name="connsiteY17-1456" fmla="*/ 1123675 h 2458231"/>
                <a:gd name="connsiteX18-1457" fmla="*/ 2155059 w 2458235"/>
                <a:gd name="connsiteY18-1458" fmla="*/ 1260851 h 2458231"/>
                <a:gd name="connsiteX19-1459" fmla="*/ 2153059 w 2458235"/>
                <a:gd name="connsiteY19-1460" fmla="*/ 1260852 h 2458231"/>
                <a:gd name="connsiteX20-1461" fmla="*/ 2140232 w 2458235"/>
                <a:gd name="connsiteY20-1462" fmla="*/ 1171959 h 2458231"/>
                <a:gd name="connsiteX21-1463" fmla="*/ 2111735 w 2458235"/>
                <a:gd name="connsiteY21-1464" fmla="*/ 1058235 h 2458231"/>
                <a:gd name="connsiteX22-1465" fmla="*/ 2103574 w 2458235"/>
                <a:gd name="connsiteY22-1466" fmla="*/ 1036206 h 2458231"/>
                <a:gd name="connsiteX23-1467" fmla="*/ 2140230 w 2458235"/>
                <a:gd name="connsiteY23-1468" fmla="*/ 1171959 h 2458231"/>
                <a:gd name="connsiteX24-1469" fmla="*/ 2153057 w 2458235"/>
                <a:gd name="connsiteY24-1470" fmla="*/ 1260852 h 2458231"/>
                <a:gd name="connsiteX25-1471" fmla="*/ 2155058 w 2458235"/>
                <a:gd name="connsiteY25-1472" fmla="*/ 1274711 h 2458231"/>
                <a:gd name="connsiteX26-1473" fmla="*/ 1843674 w 2458235"/>
                <a:gd name="connsiteY26-1474" fmla="*/ 2141907 h 2458231"/>
                <a:gd name="connsiteX27-1475" fmla="*/ 316324 w 2458235"/>
                <a:gd name="connsiteY27-1476" fmla="*/ 2141907 h 2458231"/>
                <a:gd name="connsiteX28-1477" fmla="*/ 316324 w 2458235"/>
                <a:gd name="connsiteY28-1478" fmla="*/ 614557 h 2458231"/>
                <a:gd name="connsiteX0-1479" fmla="*/ 316324 w 2458235"/>
                <a:gd name="connsiteY0-1480" fmla="*/ 614557 h 2458231"/>
                <a:gd name="connsiteX1-1481" fmla="*/ 1183521 w 2458235"/>
                <a:gd name="connsiteY1-1482" fmla="*/ 303173 h 2458231"/>
                <a:gd name="connsiteX2-1483" fmla="*/ 1189425 w 2458235"/>
                <a:gd name="connsiteY2-1484" fmla="*/ 304025 h 2458231"/>
                <a:gd name="connsiteX3-1485" fmla="*/ 1189427 w 2458235"/>
                <a:gd name="connsiteY3-1486" fmla="*/ 304027 h 2458231"/>
                <a:gd name="connsiteX4-1487" fmla="*/ 1286274 w 2458235"/>
                <a:gd name="connsiteY4-1488" fmla="*/ 318003 h 2458231"/>
                <a:gd name="connsiteX5-1489" fmla="*/ 1286276 w 2458235"/>
                <a:gd name="connsiteY5-1490" fmla="*/ 318003 h 2458231"/>
                <a:gd name="connsiteX6-1491" fmla="*/ 1189428 w 2458235"/>
                <a:gd name="connsiteY6-1492" fmla="*/ 304027 h 2458231"/>
                <a:gd name="connsiteX7-1493" fmla="*/ 1189428 w 2458235"/>
                <a:gd name="connsiteY7-1494" fmla="*/ 300886 h 2458231"/>
                <a:gd name="connsiteX8-1495" fmla="*/ 1197045 w 2458235"/>
                <a:gd name="connsiteY8-1496" fmla="*/ 303144 h 2458231"/>
                <a:gd name="connsiteX9-1497" fmla="*/ 1843677 w 2458235"/>
                <a:gd name="connsiteY9-1498" fmla="*/ 105441 h 2458231"/>
                <a:gd name="connsiteX10-1499" fmla="*/ 1843677 w 2458235"/>
                <a:gd name="connsiteY10-1500" fmla="*/ 105441 h 2458231"/>
                <a:gd name="connsiteX11-1501" fmla="*/ 1900151 w 2458235"/>
                <a:gd name="connsiteY11-1502" fmla="*/ 59311 h 2458231"/>
                <a:gd name="connsiteX12-1503" fmla="*/ 2352794 w 2458235"/>
                <a:gd name="connsiteY12-1504" fmla="*/ 105441 h 2458231"/>
                <a:gd name="connsiteX13-1505" fmla="*/ 2352794 w 2458235"/>
                <a:gd name="connsiteY13-1506" fmla="*/ 614559 h 2458231"/>
                <a:gd name="connsiteX14-1507" fmla="*/ 2352793 w 2458235"/>
                <a:gd name="connsiteY14-1508" fmla="*/ 614560 h 2458231"/>
                <a:gd name="connsiteX15-1509" fmla="*/ 2260533 w 2458235"/>
                <a:gd name="connsiteY15-1510" fmla="*/ 727506 h 2458231"/>
                <a:gd name="connsiteX16-1511" fmla="*/ 2141911 w 2458235"/>
                <a:gd name="connsiteY16-1512" fmla="*/ 1123675 h 2458231"/>
                <a:gd name="connsiteX17-1513" fmla="*/ 2155059 w 2458235"/>
                <a:gd name="connsiteY17-1514" fmla="*/ 1260851 h 2458231"/>
                <a:gd name="connsiteX18-1515" fmla="*/ 2153059 w 2458235"/>
                <a:gd name="connsiteY18-1516" fmla="*/ 1260852 h 2458231"/>
                <a:gd name="connsiteX19-1517" fmla="*/ 2140232 w 2458235"/>
                <a:gd name="connsiteY19-1518" fmla="*/ 1171959 h 2458231"/>
                <a:gd name="connsiteX20-1519" fmla="*/ 2111735 w 2458235"/>
                <a:gd name="connsiteY20-1520" fmla="*/ 1058235 h 2458231"/>
                <a:gd name="connsiteX21-1521" fmla="*/ 2103574 w 2458235"/>
                <a:gd name="connsiteY21-1522" fmla="*/ 1036206 h 2458231"/>
                <a:gd name="connsiteX22-1523" fmla="*/ 2140230 w 2458235"/>
                <a:gd name="connsiteY22-1524" fmla="*/ 1171959 h 2458231"/>
                <a:gd name="connsiteX23-1525" fmla="*/ 2153057 w 2458235"/>
                <a:gd name="connsiteY23-1526" fmla="*/ 1260852 h 2458231"/>
                <a:gd name="connsiteX24-1527" fmla="*/ 2155058 w 2458235"/>
                <a:gd name="connsiteY24-1528" fmla="*/ 1274711 h 2458231"/>
                <a:gd name="connsiteX25-1529" fmla="*/ 1843674 w 2458235"/>
                <a:gd name="connsiteY25-1530" fmla="*/ 2141907 h 2458231"/>
                <a:gd name="connsiteX26-1531" fmla="*/ 316324 w 2458235"/>
                <a:gd name="connsiteY26-1532" fmla="*/ 2141907 h 2458231"/>
                <a:gd name="connsiteX27-1533" fmla="*/ 316324 w 2458235"/>
                <a:gd name="connsiteY27-1534" fmla="*/ 614557 h 2458231"/>
                <a:gd name="connsiteX0-1535" fmla="*/ 316324 w 2458235"/>
                <a:gd name="connsiteY0-1536" fmla="*/ 614557 h 2458231"/>
                <a:gd name="connsiteX1-1537" fmla="*/ 1183521 w 2458235"/>
                <a:gd name="connsiteY1-1538" fmla="*/ 303173 h 2458231"/>
                <a:gd name="connsiteX2-1539" fmla="*/ 1189425 w 2458235"/>
                <a:gd name="connsiteY2-1540" fmla="*/ 304025 h 2458231"/>
                <a:gd name="connsiteX3-1541" fmla="*/ 1189427 w 2458235"/>
                <a:gd name="connsiteY3-1542" fmla="*/ 304027 h 2458231"/>
                <a:gd name="connsiteX4-1543" fmla="*/ 1286274 w 2458235"/>
                <a:gd name="connsiteY4-1544" fmla="*/ 318003 h 2458231"/>
                <a:gd name="connsiteX5-1545" fmla="*/ 1286276 w 2458235"/>
                <a:gd name="connsiteY5-1546" fmla="*/ 318003 h 2458231"/>
                <a:gd name="connsiteX6-1547" fmla="*/ 1189428 w 2458235"/>
                <a:gd name="connsiteY6-1548" fmla="*/ 304027 h 2458231"/>
                <a:gd name="connsiteX7-1549" fmla="*/ 1189428 w 2458235"/>
                <a:gd name="connsiteY7-1550" fmla="*/ 300886 h 2458231"/>
                <a:gd name="connsiteX8-1551" fmla="*/ 1197045 w 2458235"/>
                <a:gd name="connsiteY8-1552" fmla="*/ 303144 h 2458231"/>
                <a:gd name="connsiteX9-1553" fmla="*/ 1843677 w 2458235"/>
                <a:gd name="connsiteY9-1554" fmla="*/ 105441 h 2458231"/>
                <a:gd name="connsiteX10-1555" fmla="*/ 1843677 w 2458235"/>
                <a:gd name="connsiteY10-1556" fmla="*/ 105441 h 2458231"/>
                <a:gd name="connsiteX11-1557" fmla="*/ 1900151 w 2458235"/>
                <a:gd name="connsiteY11-1558" fmla="*/ 59311 h 2458231"/>
                <a:gd name="connsiteX12-1559" fmla="*/ 2352794 w 2458235"/>
                <a:gd name="connsiteY12-1560" fmla="*/ 105441 h 2458231"/>
                <a:gd name="connsiteX13-1561" fmla="*/ 2352794 w 2458235"/>
                <a:gd name="connsiteY13-1562" fmla="*/ 614559 h 2458231"/>
                <a:gd name="connsiteX14-1563" fmla="*/ 2352793 w 2458235"/>
                <a:gd name="connsiteY14-1564" fmla="*/ 614560 h 2458231"/>
                <a:gd name="connsiteX15-1565" fmla="*/ 2260533 w 2458235"/>
                <a:gd name="connsiteY15-1566" fmla="*/ 727506 h 2458231"/>
                <a:gd name="connsiteX16-1567" fmla="*/ 2141911 w 2458235"/>
                <a:gd name="connsiteY16-1568" fmla="*/ 1123675 h 2458231"/>
                <a:gd name="connsiteX17-1569" fmla="*/ 2155059 w 2458235"/>
                <a:gd name="connsiteY17-1570" fmla="*/ 1260851 h 2458231"/>
                <a:gd name="connsiteX18-1571" fmla="*/ 2153059 w 2458235"/>
                <a:gd name="connsiteY18-1572" fmla="*/ 1260852 h 2458231"/>
                <a:gd name="connsiteX19-1573" fmla="*/ 2140232 w 2458235"/>
                <a:gd name="connsiteY19-1574" fmla="*/ 1171959 h 2458231"/>
                <a:gd name="connsiteX20-1575" fmla="*/ 2111735 w 2458235"/>
                <a:gd name="connsiteY20-1576" fmla="*/ 1058235 h 2458231"/>
                <a:gd name="connsiteX21-1577" fmla="*/ 2140230 w 2458235"/>
                <a:gd name="connsiteY21-1578" fmla="*/ 1171959 h 2458231"/>
                <a:gd name="connsiteX22-1579" fmla="*/ 2153057 w 2458235"/>
                <a:gd name="connsiteY22-1580" fmla="*/ 1260852 h 2458231"/>
                <a:gd name="connsiteX23-1581" fmla="*/ 2155058 w 2458235"/>
                <a:gd name="connsiteY23-1582" fmla="*/ 1274711 h 2458231"/>
                <a:gd name="connsiteX24-1583" fmla="*/ 1843674 w 2458235"/>
                <a:gd name="connsiteY24-1584" fmla="*/ 2141907 h 2458231"/>
                <a:gd name="connsiteX25-1585" fmla="*/ 316324 w 2458235"/>
                <a:gd name="connsiteY25-1586" fmla="*/ 2141907 h 2458231"/>
                <a:gd name="connsiteX26-1587" fmla="*/ 316324 w 2458235"/>
                <a:gd name="connsiteY26-1588" fmla="*/ 614557 h 2458231"/>
                <a:gd name="connsiteX0-1589" fmla="*/ 316324 w 2458235"/>
                <a:gd name="connsiteY0-1590" fmla="*/ 614557 h 2458231"/>
                <a:gd name="connsiteX1-1591" fmla="*/ 1183521 w 2458235"/>
                <a:gd name="connsiteY1-1592" fmla="*/ 303173 h 2458231"/>
                <a:gd name="connsiteX2-1593" fmla="*/ 1189425 w 2458235"/>
                <a:gd name="connsiteY2-1594" fmla="*/ 304025 h 2458231"/>
                <a:gd name="connsiteX3-1595" fmla="*/ 1189427 w 2458235"/>
                <a:gd name="connsiteY3-1596" fmla="*/ 304027 h 2458231"/>
                <a:gd name="connsiteX4-1597" fmla="*/ 1286274 w 2458235"/>
                <a:gd name="connsiteY4-1598" fmla="*/ 318003 h 2458231"/>
                <a:gd name="connsiteX5-1599" fmla="*/ 1286276 w 2458235"/>
                <a:gd name="connsiteY5-1600" fmla="*/ 318003 h 2458231"/>
                <a:gd name="connsiteX6-1601" fmla="*/ 1189428 w 2458235"/>
                <a:gd name="connsiteY6-1602" fmla="*/ 304027 h 2458231"/>
                <a:gd name="connsiteX7-1603" fmla="*/ 1189428 w 2458235"/>
                <a:gd name="connsiteY7-1604" fmla="*/ 300886 h 2458231"/>
                <a:gd name="connsiteX8-1605" fmla="*/ 1197045 w 2458235"/>
                <a:gd name="connsiteY8-1606" fmla="*/ 303144 h 2458231"/>
                <a:gd name="connsiteX9-1607" fmla="*/ 1843677 w 2458235"/>
                <a:gd name="connsiteY9-1608" fmla="*/ 105441 h 2458231"/>
                <a:gd name="connsiteX10-1609" fmla="*/ 1843677 w 2458235"/>
                <a:gd name="connsiteY10-1610" fmla="*/ 105441 h 2458231"/>
                <a:gd name="connsiteX11-1611" fmla="*/ 1900151 w 2458235"/>
                <a:gd name="connsiteY11-1612" fmla="*/ 59311 h 2458231"/>
                <a:gd name="connsiteX12-1613" fmla="*/ 2352794 w 2458235"/>
                <a:gd name="connsiteY12-1614" fmla="*/ 105441 h 2458231"/>
                <a:gd name="connsiteX13-1615" fmla="*/ 2352794 w 2458235"/>
                <a:gd name="connsiteY13-1616" fmla="*/ 614559 h 2458231"/>
                <a:gd name="connsiteX14-1617" fmla="*/ 2352793 w 2458235"/>
                <a:gd name="connsiteY14-1618" fmla="*/ 614560 h 2458231"/>
                <a:gd name="connsiteX15-1619" fmla="*/ 2260533 w 2458235"/>
                <a:gd name="connsiteY15-1620" fmla="*/ 727506 h 2458231"/>
                <a:gd name="connsiteX16-1621" fmla="*/ 2141911 w 2458235"/>
                <a:gd name="connsiteY16-1622" fmla="*/ 1123675 h 2458231"/>
                <a:gd name="connsiteX17-1623" fmla="*/ 2155059 w 2458235"/>
                <a:gd name="connsiteY17-1624" fmla="*/ 1260851 h 2458231"/>
                <a:gd name="connsiteX18-1625" fmla="*/ 2153059 w 2458235"/>
                <a:gd name="connsiteY18-1626" fmla="*/ 1260852 h 2458231"/>
                <a:gd name="connsiteX19-1627" fmla="*/ 2140232 w 2458235"/>
                <a:gd name="connsiteY19-1628" fmla="*/ 1171959 h 2458231"/>
                <a:gd name="connsiteX20-1629" fmla="*/ 2140230 w 2458235"/>
                <a:gd name="connsiteY20-1630" fmla="*/ 1171959 h 2458231"/>
                <a:gd name="connsiteX21-1631" fmla="*/ 2153057 w 2458235"/>
                <a:gd name="connsiteY21-1632" fmla="*/ 1260852 h 2458231"/>
                <a:gd name="connsiteX22-1633" fmla="*/ 2155058 w 2458235"/>
                <a:gd name="connsiteY22-1634" fmla="*/ 1274711 h 2458231"/>
                <a:gd name="connsiteX23-1635" fmla="*/ 1843674 w 2458235"/>
                <a:gd name="connsiteY23-1636" fmla="*/ 2141907 h 2458231"/>
                <a:gd name="connsiteX24-1637" fmla="*/ 316324 w 2458235"/>
                <a:gd name="connsiteY24-1638" fmla="*/ 2141907 h 2458231"/>
                <a:gd name="connsiteX25-1639" fmla="*/ 316324 w 2458235"/>
                <a:gd name="connsiteY25-1640" fmla="*/ 614557 h 2458231"/>
                <a:gd name="connsiteX0-1641" fmla="*/ 316324 w 2458235"/>
                <a:gd name="connsiteY0-1642" fmla="*/ 614557 h 2458231"/>
                <a:gd name="connsiteX1-1643" fmla="*/ 1183521 w 2458235"/>
                <a:gd name="connsiteY1-1644" fmla="*/ 303173 h 2458231"/>
                <a:gd name="connsiteX2-1645" fmla="*/ 1189425 w 2458235"/>
                <a:gd name="connsiteY2-1646" fmla="*/ 304025 h 2458231"/>
                <a:gd name="connsiteX3-1647" fmla="*/ 1189427 w 2458235"/>
                <a:gd name="connsiteY3-1648" fmla="*/ 304027 h 2458231"/>
                <a:gd name="connsiteX4-1649" fmla="*/ 1286274 w 2458235"/>
                <a:gd name="connsiteY4-1650" fmla="*/ 318003 h 2458231"/>
                <a:gd name="connsiteX5-1651" fmla="*/ 1286276 w 2458235"/>
                <a:gd name="connsiteY5-1652" fmla="*/ 318003 h 2458231"/>
                <a:gd name="connsiteX6-1653" fmla="*/ 1189428 w 2458235"/>
                <a:gd name="connsiteY6-1654" fmla="*/ 304027 h 2458231"/>
                <a:gd name="connsiteX7-1655" fmla="*/ 1189428 w 2458235"/>
                <a:gd name="connsiteY7-1656" fmla="*/ 300886 h 2458231"/>
                <a:gd name="connsiteX8-1657" fmla="*/ 1197045 w 2458235"/>
                <a:gd name="connsiteY8-1658" fmla="*/ 303144 h 2458231"/>
                <a:gd name="connsiteX9-1659" fmla="*/ 1843677 w 2458235"/>
                <a:gd name="connsiteY9-1660" fmla="*/ 105441 h 2458231"/>
                <a:gd name="connsiteX10-1661" fmla="*/ 1843677 w 2458235"/>
                <a:gd name="connsiteY10-1662" fmla="*/ 105441 h 2458231"/>
                <a:gd name="connsiteX11-1663" fmla="*/ 1900151 w 2458235"/>
                <a:gd name="connsiteY11-1664" fmla="*/ 59311 h 2458231"/>
                <a:gd name="connsiteX12-1665" fmla="*/ 2352794 w 2458235"/>
                <a:gd name="connsiteY12-1666" fmla="*/ 105441 h 2458231"/>
                <a:gd name="connsiteX13-1667" fmla="*/ 2352794 w 2458235"/>
                <a:gd name="connsiteY13-1668" fmla="*/ 614559 h 2458231"/>
                <a:gd name="connsiteX14-1669" fmla="*/ 2352793 w 2458235"/>
                <a:gd name="connsiteY14-1670" fmla="*/ 614560 h 2458231"/>
                <a:gd name="connsiteX15-1671" fmla="*/ 2260533 w 2458235"/>
                <a:gd name="connsiteY15-1672" fmla="*/ 727506 h 2458231"/>
                <a:gd name="connsiteX16-1673" fmla="*/ 2141911 w 2458235"/>
                <a:gd name="connsiteY16-1674" fmla="*/ 1123675 h 2458231"/>
                <a:gd name="connsiteX17-1675" fmla="*/ 2155059 w 2458235"/>
                <a:gd name="connsiteY17-1676" fmla="*/ 1260851 h 2458231"/>
                <a:gd name="connsiteX18-1677" fmla="*/ 2153059 w 2458235"/>
                <a:gd name="connsiteY18-1678" fmla="*/ 1260852 h 2458231"/>
                <a:gd name="connsiteX19-1679" fmla="*/ 2140232 w 2458235"/>
                <a:gd name="connsiteY19-1680" fmla="*/ 1171959 h 2458231"/>
                <a:gd name="connsiteX20-1681" fmla="*/ 2153057 w 2458235"/>
                <a:gd name="connsiteY20-1682" fmla="*/ 1260852 h 2458231"/>
                <a:gd name="connsiteX21-1683" fmla="*/ 2155058 w 2458235"/>
                <a:gd name="connsiteY21-1684" fmla="*/ 1274711 h 2458231"/>
                <a:gd name="connsiteX22-1685" fmla="*/ 1843674 w 2458235"/>
                <a:gd name="connsiteY22-1686" fmla="*/ 2141907 h 2458231"/>
                <a:gd name="connsiteX23-1687" fmla="*/ 316324 w 2458235"/>
                <a:gd name="connsiteY23-1688" fmla="*/ 2141907 h 2458231"/>
                <a:gd name="connsiteX24-1689" fmla="*/ 316324 w 2458235"/>
                <a:gd name="connsiteY24-1690" fmla="*/ 614557 h 2458231"/>
                <a:gd name="connsiteX0-1691" fmla="*/ 316324 w 2458235"/>
                <a:gd name="connsiteY0-1692" fmla="*/ 614557 h 2458231"/>
                <a:gd name="connsiteX1-1693" fmla="*/ 1183521 w 2458235"/>
                <a:gd name="connsiteY1-1694" fmla="*/ 303173 h 2458231"/>
                <a:gd name="connsiteX2-1695" fmla="*/ 1189425 w 2458235"/>
                <a:gd name="connsiteY2-1696" fmla="*/ 304025 h 2458231"/>
                <a:gd name="connsiteX3-1697" fmla="*/ 1189427 w 2458235"/>
                <a:gd name="connsiteY3-1698" fmla="*/ 304027 h 2458231"/>
                <a:gd name="connsiteX4-1699" fmla="*/ 1286274 w 2458235"/>
                <a:gd name="connsiteY4-1700" fmla="*/ 318003 h 2458231"/>
                <a:gd name="connsiteX5-1701" fmla="*/ 1286276 w 2458235"/>
                <a:gd name="connsiteY5-1702" fmla="*/ 318003 h 2458231"/>
                <a:gd name="connsiteX6-1703" fmla="*/ 1189428 w 2458235"/>
                <a:gd name="connsiteY6-1704" fmla="*/ 304027 h 2458231"/>
                <a:gd name="connsiteX7-1705" fmla="*/ 1189428 w 2458235"/>
                <a:gd name="connsiteY7-1706" fmla="*/ 300886 h 2458231"/>
                <a:gd name="connsiteX8-1707" fmla="*/ 1197045 w 2458235"/>
                <a:gd name="connsiteY8-1708" fmla="*/ 303144 h 2458231"/>
                <a:gd name="connsiteX9-1709" fmla="*/ 1843677 w 2458235"/>
                <a:gd name="connsiteY9-1710" fmla="*/ 105441 h 2458231"/>
                <a:gd name="connsiteX10-1711" fmla="*/ 1843677 w 2458235"/>
                <a:gd name="connsiteY10-1712" fmla="*/ 105441 h 2458231"/>
                <a:gd name="connsiteX11-1713" fmla="*/ 1900151 w 2458235"/>
                <a:gd name="connsiteY11-1714" fmla="*/ 59311 h 2458231"/>
                <a:gd name="connsiteX12-1715" fmla="*/ 2352794 w 2458235"/>
                <a:gd name="connsiteY12-1716" fmla="*/ 105441 h 2458231"/>
                <a:gd name="connsiteX13-1717" fmla="*/ 2352794 w 2458235"/>
                <a:gd name="connsiteY13-1718" fmla="*/ 614559 h 2458231"/>
                <a:gd name="connsiteX14-1719" fmla="*/ 2352793 w 2458235"/>
                <a:gd name="connsiteY14-1720" fmla="*/ 614560 h 2458231"/>
                <a:gd name="connsiteX15-1721" fmla="*/ 2260533 w 2458235"/>
                <a:gd name="connsiteY15-1722" fmla="*/ 727506 h 2458231"/>
                <a:gd name="connsiteX16-1723" fmla="*/ 2141911 w 2458235"/>
                <a:gd name="connsiteY16-1724" fmla="*/ 1123675 h 2458231"/>
                <a:gd name="connsiteX17-1725" fmla="*/ 2155059 w 2458235"/>
                <a:gd name="connsiteY17-1726" fmla="*/ 1260851 h 2458231"/>
                <a:gd name="connsiteX18-1727" fmla="*/ 2153059 w 2458235"/>
                <a:gd name="connsiteY18-1728" fmla="*/ 1260852 h 2458231"/>
                <a:gd name="connsiteX19-1729" fmla="*/ 2153057 w 2458235"/>
                <a:gd name="connsiteY19-1730" fmla="*/ 1260852 h 2458231"/>
                <a:gd name="connsiteX20-1731" fmla="*/ 2155058 w 2458235"/>
                <a:gd name="connsiteY20-1732" fmla="*/ 1274711 h 2458231"/>
                <a:gd name="connsiteX21-1733" fmla="*/ 1843674 w 2458235"/>
                <a:gd name="connsiteY21-1734" fmla="*/ 2141907 h 2458231"/>
                <a:gd name="connsiteX22-1735" fmla="*/ 316324 w 2458235"/>
                <a:gd name="connsiteY22-1736" fmla="*/ 2141907 h 2458231"/>
                <a:gd name="connsiteX23-1737" fmla="*/ 316324 w 2458235"/>
                <a:gd name="connsiteY23-1738" fmla="*/ 614557 h 2458231"/>
                <a:gd name="connsiteX0-1739" fmla="*/ 316324 w 2458235"/>
                <a:gd name="connsiteY0-1740" fmla="*/ 614557 h 2458231"/>
                <a:gd name="connsiteX1-1741" fmla="*/ 1183521 w 2458235"/>
                <a:gd name="connsiteY1-1742" fmla="*/ 303173 h 2458231"/>
                <a:gd name="connsiteX2-1743" fmla="*/ 1189425 w 2458235"/>
                <a:gd name="connsiteY2-1744" fmla="*/ 304025 h 2458231"/>
                <a:gd name="connsiteX3-1745" fmla="*/ 1189427 w 2458235"/>
                <a:gd name="connsiteY3-1746" fmla="*/ 304027 h 2458231"/>
                <a:gd name="connsiteX4-1747" fmla="*/ 1286274 w 2458235"/>
                <a:gd name="connsiteY4-1748" fmla="*/ 318003 h 2458231"/>
                <a:gd name="connsiteX5-1749" fmla="*/ 1286276 w 2458235"/>
                <a:gd name="connsiteY5-1750" fmla="*/ 318003 h 2458231"/>
                <a:gd name="connsiteX6-1751" fmla="*/ 1189428 w 2458235"/>
                <a:gd name="connsiteY6-1752" fmla="*/ 304027 h 2458231"/>
                <a:gd name="connsiteX7-1753" fmla="*/ 1189428 w 2458235"/>
                <a:gd name="connsiteY7-1754" fmla="*/ 300886 h 2458231"/>
                <a:gd name="connsiteX8-1755" fmla="*/ 1197045 w 2458235"/>
                <a:gd name="connsiteY8-1756" fmla="*/ 303144 h 2458231"/>
                <a:gd name="connsiteX9-1757" fmla="*/ 1843677 w 2458235"/>
                <a:gd name="connsiteY9-1758" fmla="*/ 105441 h 2458231"/>
                <a:gd name="connsiteX10-1759" fmla="*/ 1843677 w 2458235"/>
                <a:gd name="connsiteY10-1760" fmla="*/ 105441 h 2458231"/>
                <a:gd name="connsiteX11-1761" fmla="*/ 1900151 w 2458235"/>
                <a:gd name="connsiteY11-1762" fmla="*/ 59311 h 2458231"/>
                <a:gd name="connsiteX12-1763" fmla="*/ 2352794 w 2458235"/>
                <a:gd name="connsiteY12-1764" fmla="*/ 105441 h 2458231"/>
                <a:gd name="connsiteX13-1765" fmla="*/ 2352794 w 2458235"/>
                <a:gd name="connsiteY13-1766" fmla="*/ 614559 h 2458231"/>
                <a:gd name="connsiteX14-1767" fmla="*/ 2352793 w 2458235"/>
                <a:gd name="connsiteY14-1768" fmla="*/ 614560 h 2458231"/>
                <a:gd name="connsiteX15-1769" fmla="*/ 2260533 w 2458235"/>
                <a:gd name="connsiteY15-1770" fmla="*/ 727506 h 2458231"/>
                <a:gd name="connsiteX16-1771" fmla="*/ 2141911 w 2458235"/>
                <a:gd name="connsiteY16-1772" fmla="*/ 1123675 h 2458231"/>
                <a:gd name="connsiteX17-1773" fmla="*/ 2155059 w 2458235"/>
                <a:gd name="connsiteY17-1774" fmla="*/ 1260851 h 2458231"/>
                <a:gd name="connsiteX18-1775" fmla="*/ 2153059 w 2458235"/>
                <a:gd name="connsiteY18-1776" fmla="*/ 1260852 h 2458231"/>
                <a:gd name="connsiteX19-1777" fmla="*/ 2155058 w 2458235"/>
                <a:gd name="connsiteY19-1778" fmla="*/ 1274711 h 2458231"/>
                <a:gd name="connsiteX20-1779" fmla="*/ 1843674 w 2458235"/>
                <a:gd name="connsiteY20-1780" fmla="*/ 2141907 h 2458231"/>
                <a:gd name="connsiteX21-1781" fmla="*/ 316324 w 2458235"/>
                <a:gd name="connsiteY21-1782" fmla="*/ 2141907 h 2458231"/>
                <a:gd name="connsiteX22-1783" fmla="*/ 316324 w 2458235"/>
                <a:gd name="connsiteY22-1784" fmla="*/ 614557 h 2458231"/>
                <a:gd name="connsiteX0-1785" fmla="*/ 316324 w 2458235"/>
                <a:gd name="connsiteY0-1786" fmla="*/ 614557 h 2458231"/>
                <a:gd name="connsiteX1-1787" fmla="*/ 1183521 w 2458235"/>
                <a:gd name="connsiteY1-1788" fmla="*/ 303173 h 2458231"/>
                <a:gd name="connsiteX2-1789" fmla="*/ 1189425 w 2458235"/>
                <a:gd name="connsiteY2-1790" fmla="*/ 304025 h 2458231"/>
                <a:gd name="connsiteX3-1791" fmla="*/ 1189427 w 2458235"/>
                <a:gd name="connsiteY3-1792" fmla="*/ 304027 h 2458231"/>
                <a:gd name="connsiteX4-1793" fmla="*/ 1286274 w 2458235"/>
                <a:gd name="connsiteY4-1794" fmla="*/ 318003 h 2458231"/>
                <a:gd name="connsiteX5-1795" fmla="*/ 1189428 w 2458235"/>
                <a:gd name="connsiteY5-1796" fmla="*/ 304027 h 2458231"/>
                <a:gd name="connsiteX6-1797" fmla="*/ 1189428 w 2458235"/>
                <a:gd name="connsiteY6-1798" fmla="*/ 300886 h 2458231"/>
                <a:gd name="connsiteX7-1799" fmla="*/ 1197045 w 2458235"/>
                <a:gd name="connsiteY7-1800" fmla="*/ 303144 h 2458231"/>
                <a:gd name="connsiteX8-1801" fmla="*/ 1843677 w 2458235"/>
                <a:gd name="connsiteY8-1802" fmla="*/ 105441 h 2458231"/>
                <a:gd name="connsiteX9-1803" fmla="*/ 1843677 w 2458235"/>
                <a:gd name="connsiteY9-1804" fmla="*/ 105441 h 2458231"/>
                <a:gd name="connsiteX10-1805" fmla="*/ 1900151 w 2458235"/>
                <a:gd name="connsiteY10-1806" fmla="*/ 59311 h 2458231"/>
                <a:gd name="connsiteX11-1807" fmla="*/ 2352794 w 2458235"/>
                <a:gd name="connsiteY11-1808" fmla="*/ 105441 h 2458231"/>
                <a:gd name="connsiteX12-1809" fmla="*/ 2352794 w 2458235"/>
                <a:gd name="connsiteY12-1810" fmla="*/ 614559 h 2458231"/>
                <a:gd name="connsiteX13-1811" fmla="*/ 2352793 w 2458235"/>
                <a:gd name="connsiteY13-1812" fmla="*/ 614560 h 2458231"/>
                <a:gd name="connsiteX14-1813" fmla="*/ 2260533 w 2458235"/>
                <a:gd name="connsiteY14-1814" fmla="*/ 727506 h 2458231"/>
                <a:gd name="connsiteX15-1815" fmla="*/ 2141911 w 2458235"/>
                <a:gd name="connsiteY15-1816" fmla="*/ 1123675 h 2458231"/>
                <a:gd name="connsiteX16-1817" fmla="*/ 2155059 w 2458235"/>
                <a:gd name="connsiteY16-1818" fmla="*/ 1260851 h 2458231"/>
                <a:gd name="connsiteX17-1819" fmla="*/ 2153059 w 2458235"/>
                <a:gd name="connsiteY17-1820" fmla="*/ 1260852 h 2458231"/>
                <a:gd name="connsiteX18-1821" fmla="*/ 2155058 w 2458235"/>
                <a:gd name="connsiteY18-1822" fmla="*/ 1274711 h 2458231"/>
                <a:gd name="connsiteX19-1823" fmla="*/ 1843674 w 2458235"/>
                <a:gd name="connsiteY19-1824" fmla="*/ 2141907 h 2458231"/>
                <a:gd name="connsiteX20-1825" fmla="*/ 316324 w 2458235"/>
                <a:gd name="connsiteY20-1826" fmla="*/ 2141907 h 2458231"/>
                <a:gd name="connsiteX21-1827" fmla="*/ 316324 w 2458235"/>
                <a:gd name="connsiteY21-1828" fmla="*/ 614557 h 2458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p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8" name="组合 17"/>
            <p:cNvGrpSpPr/>
            <p:nvPr/>
          </p:nvGrpSpPr>
          <p:grpSpPr>
            <a:xfrm>
              <a:off x="655634" y="2399900"/>
              <a:ext cx="2241230" cy="2241228"/>
              <a:chOff x="740915" y="1373664"/>
              <a:chExt cx="3600000" cy="3600000"/>
            </a:xfrm>
            <a:grpFill/>
            <a:effectLst>
              <a:outerShdw blurRad="50800" dist="38100" dir="5400000" algn="t" rotWithShape="0">
                <a:prstClr val="black">
                  <a:alpha val="40000"/>
                </a:prstClr>
              </a:outerShdw>
            </a:effectLst>
          </p:grpSpPr>
          <p:sp>
            <p:nvSpPr>
              <p:cNvPr id="19" name="椭圆 18"/>
              <p:cNvSpPr/>
              <p:nvPr/>
            </p:nvSpPr>
            <p:spPr>
              <a:xfrm>
                <a:off x="740915" y="1373664"/>
                <a:ext cx="3600000" cy="3600000"/>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rot="9900000">
                <a:off x="852918" y="1501487"/>
                <a:ext cx="3344356" cy="3344352"/>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21" name="组合 20"/>
          <p:cNvGrpSpPr/>
          <p:nvPr/>
        </p:nvGrpSpPr>
        <p:grpSpPr>
          <a:xfrm rot="18900000">
            <a:off x="4220058" y="2607702"/>
            <a:ext cx="1641259" cy="1683235"/>
            <a:chOff x="496458" y="2399900"/>
            <a:chExt cx="2559582" cy="2625047"/>
          </a:xfrm>
          <a:solidFill>
            <a:schemeClr val="bg1"/>
          </a:solidFill>
        </p:grpSpPr>
        <p:sp>
          <p:nvSpPr>
            <p:cNvPr id="22" name="自由: 形状 383"/>
            <p:cNvSpPr/>
            <p:nvPr/>
          </p:nvSpPr>
          <p:spPr>
            <a:xfrm rot="8100000">
              <a:off x="496458" y="2465371"/>
              <a:ext cx="2559582" cy="2559576"/>
            </a:xfrm>
            <a:custGeom>
              <a:avLst/>
              <a:gdLst>
                <a:gd name="connsiteX0" fmla="*/ 2047070 w 2458235"/>
                <a:gd name="connsiteY0" fmla="*/ 900445 h 2458231"/>
                <a:gd name="connsiteX1" fmla="*/ 2089080 w 2458235"/>
                <a:gd name="connsiteY1" fmla="*/ 997084 h 2458231"/>
                <a:gd name="connsiteX2" fmla="*/ 2070728 w 2458235"/>
                <a:gd name="connsiteY2" fmla="*/ 947549 h 2458231"/>
                <a:gd name="connsiteX3" fmla="*/ 1595674 w 2458235"/>
                <a:gd name="connsiteY3" fmla="*/ 430193 h 2458231"/>
                <a:gd name="connsiteX4" fmla="*/ 1718576 w 2458235"/>
                <a:gd name="connsiteY4" fmla="*/ 507057 h 2458231"/>
                <a:gd name="connsiteX5" fmla="*/ 1843675 w 2458235"/>
                <a:gd name="connsiteY5" fmla="*/ 614558 h 2458231"/>
                <a:gd name="connsiteX6" fmla="*/ 1951177 w 2458235"/>
                <a:gd name="connsiteY6" fmla="*/ 739658 h 2458231"/>
                <a:gd name="connsiteX7" fmla="*/ 2028046 w 2458235"/>
                <a:gd name="connsiteY7" fmla="*/ 862569 h 2458231"/>
                <a:gd name="connsiteX8" fmla="*/ 2017208 w 2458235"/>
                <a:gd name="connsiteY8" fmla="*/ 840992 h 2458231"/>
                <a:gd name="connsiteX9" fmla="*/ 1951179 w 2458235"/>
                <a:gd name="connsiteY9" fmla="*/ 739657 h 2458231"/>
                <a:gd name="connsiteX10" fmla="*/ 1843681 w 2458235"/>
                <a:gd name="connsiteY10" fmla="*/ 614562 h 2458231"/>
                <a:gd name="connsiteX11" fmla="*/ 1843677 w 2458235"/>
                <a:gd name="connsiteY11" fmla="*/ 614558 h 2458231"/>
                <a:gd name="connsiteX12" fmla="*/ 1843675 w 2458235"/>
                <a:gd name="connsiteY12" fmla="*/ 614556 h 2458231"/>
                <a:gd name="connsiteX13" fmla="*/ 1718578 w 2458235"/>
                <a:gd name="connsiteY13" fmla="*/ 507056 h 2458231"/>
                <a:gd name="connsiteX14" fmla="*/ 1617243 w 2458235"/>
                <a:gd name="connsiteY14" fmla="*/ 441027 h 2458231"/>
                <a:gd name="connsiteX15" fmla="*/ 1461172 w 2458235"/>
                <a:gd name="connsiteY15" fmla="*/ 369164 h 2458231"/>
                <a:gd name="connsiteX16" fmla="*/ 1557769 w 2458235"/>
                <a:gd name="connsiteY16" fmla="*/ 411155 h 2458231"/>
                <a:gd name="connsiteX17" fmla="*/ 1510686 w 2458235"/>
                <a:gd name="connsiteY17" fmla="*/ 387508 h 2458231"/>
                <a:gd name="connsiteX18" fmla="*/ 316324 w 2458235"/>
                <a:gd name="connsiteY18" fmla="*/ 614557 h 2458231"/>
                <a:gd name="connsiteX19" fmla="*/ 1183521 w 2458235"/>
                <a:gd name="connsiteY19" fmla="*/ 303173 h 2458231"/>
                <a:gd name="connsiteX20" fmla="*/ 1189425 w 2458235"/>
                <a:gd name="connsiteY20" fmla="*/ 304025 h 2458231"/>
                <a:gd name="connsiteX21" fmla="*/ 1189425 w 2458235"/>
                <a:gd name="connsiteY21" fmla="*/ 1260850 h 2458231"/>
                <a:gd name="connsiteX22" fmla="*/ 1189427 w 2458235"/>
                <a:gd name="connsiteY22" fmla="*/ 1260850 h 2458231"/>
                <a:gd name="connsiteX23" fmla="*/ 1189427 w 2458235"/>
                <a:gd name="connsiteY23" fmla="*/ 304027 h 2458231"/>
                <a:gd name="connsiteX24" fmla="*/ 1286274 w 2458235"/>
                <a:gd name="connsiteY24" fmla="*/ 318003 h 2458231"/>
                <a:gd name="connsiteX25" fmla="*/ 1422013 w 2458235"/>
                <a:gd name="connsiteY25" fmla="*/ 354656 h 2458231"/>
                <a:gd name="connsiteX26" fmla="*/ 1399999 w 2458235"/>
                <a:gd name="connsiteY26" fmla="*/ 346500 h 2458231"/>
                <a:gd name="connsiteX27" fmla="*/ 1286276 w 2458235"/>
                <a:gd name="connsiteY27" fmla="*/ 318003 h 2458231"/>
                <a:gd name="connsiteX28" fmla="*/ 1189428 w 2458235"/>
                <a:gd name="connsiteY28" fmla="*/ 304027 h 2458231"/>
                <a:gd name="connsiteX29" fmla="*/ 1189428 w 2458235"/>
                <a:gd name="connsiteY29" fmla="*/ 300886 h 2458231"/>
                <a:gd name="connsiteX30" fmla="*/ 1197045 w 2458235"/>
                <a:gd name="connsiteY30" fmla="*/ 303144 h 2458231"/>
                <a:gd name="connsiteX31" fmla="*/ 1843677 w 2458235"/>
                <a:gd name="connsiteY31" fmla="*/ 105441 h 2458231"/>
                <a:gd name="connsiteX32" fmla="*/ 1843677 w 2458235"/>
                <a:gd name="connsiteY32" fmla="*/ 105441 h 2458231"/>
                <a:gd name="connsiteX33" fmla="*/ 1900151 w 2458235"/>
                <a:gd name="connsiteY33" fmla="*/ 59311 h 2458231"/>
                <a:gd name="connsiteX34" fmla="*/ 2352794 w 2458235"/>
                <a:gd name="connsiteY34" fmla="*/ 105441 h 2458231"/>
                <a:gd name="connsiteX35" fmla="*/ 2352794 w 2458235"/>
                <a:gd name="connsiteY35" fmla="*/ 614559 h 2458231"/>
                <a:gd name="connsiteX36" fmla="*/ 2352793 w 2458235"/>
                <a:gd name="connsiteY36" fmla="*/ 614560 h 2458231"/>
                <a:gd name="connsiteX37" fmla="*/ 2260533 w 2458235"/>
                <a:gd name="connsiteY37" fmla="*/ 727506 h 2458231"/>
                <a:gd name="connsiteX38" fmla="*/ 2141911 w 2458235"/>
                <a:gd name="connsiteY38" fmla="*/ 1123675 h 2458231"/>
                <a:gd name="connsiteX39" fmla="*/ 2155059 w 2458235"/>
                <a:gd name="connsiteY39" fmla="*/ 1260851 h 2458231"/>
                <a:gd name="connsiteX40" fmla="*/ 2153059 w 2458235"/>
                <a:gd name="connsiteY40" fmla="*/ 1260852 h 2458231"/>
                <a:gd name="connsiteX41" fmla="*/ 2140232 w 2458235"/>
                <a:gd name="connsiteY41" fmla="*/ 1171959 h 2458231"/>
                <a:gd name="connsiteX42" fmla="*/ 2111735 w 2458235"/>
                <a:gd name="connsiteY42" fmla="*/ 1058235 h 2458231"/>
                <a:gd name="connsiteX43" fmla="*/ 2103574 w 2458235"/>
                <a:gd name="connsiteY43" fmla="*/ 1036206 h 2458231"/>
                <a:gd name="connsiteX44" fmla="*/ 2140230 w 2458235"/>
                <a:gd name="connsiteY44" fmla="*/ 1171959 h 2458231"/>
                <a:gd name="connsiteX45" fmla="*/ 2153057 w 2458235"/>
                <a:gd name="connsiteY45" fmla="*/ 1260852 h 2458231"/>
                <a:gd name="connsiteX46" fmla="*/ 2155058 w 2458235"/>
                <a:gd name="connsiteY46" fmla="*/ 1274711 h 2458231"/>
                <a:gd name="connsiteX47" fmla="*/ 1843674 w 2458235"/>
                <a:gd name="connsiteY47" fmla="*/ 2141907 h 2458231"/>
                <a:gd name="connsiteX48" fmla="*/ 316324 w 2458235"/>
                <a:gd name="connsiteY48" fmla="*/ 2141907 h 2458231"/>
                <a:gd name="connsiteX49" fmla="*/ 316324 w 2458235"/>
                <a:gd name="connsiteY49" fmla="*/ 614557 h 2458231"/>
                <a:gd name="connsiteX0-1" fmla="*/ 2047070 w 2458235"/>
                <a:gd name="connsiteY0-2" fmla="*/ 900445 h 2458231"/>
                <a:gd name="connsiteX1-3" fmla="*/ 2089080 w 2458235"/>
                <a:gd name="connsiteY1-4" fmla="*/ 997084 h 2458231"/>
                <a:gd name="connsiteX2-5" fmla="*/ 2070728 w 2458235"/>
                <a:gd name="connsiteY2-6" fmla="*/ 947549 h 2458231"/>
                <a:gd name="connsiteX3-7" fmla="*/ 2047070 w 2458235"/>
                <a:gd name="connsiteY3-8" fmla="*/ 900445 h 2458231"/>
                <a:gd name="connsiteX4-9" fmla="*/ 1595674 w 2458235"/>
                <a:gd name="connsiteY4-10" fmla="*/ 430193 h 2458231"/>
                <a:gd name="connsiteX5-11" fmla="*/ 1718576 w 2458235"/>
                <a:gd name="connsiteY5-12" fmla="*/ 507057 h 2458231"/>
                <a:gd name="connsiteX6-13" fmla="*/ 1843675 w 2458235"/>
                <a:gd name="connsiteY6-14" fmla="*/ 614558 h 2458231"/>
                <a:gd name="connsiteX7-15" fmla="*/ 1951177 w 2458235"/>
                <a:gd name="connsiteY7-16" fmla="*/ 739658 h 2458231"/>
                <a:gd name="connsiteX8-17" fmla="*/ 2028046 w 2458235"/>
                <a:gd name="connsiteY8-18" fmla="*/ 862569 h 2458231"/>
                <a:gd name="connsiteX9-19" fmla="*/ 2017208 w 2458235"/>
                <a:gd name="connsiteY9-20" fmla="*/ 840992 h 2458231"/>
                <a:gd name="connsiteX10-21" fmla="*/ 1951179 w 2458235"/>
                <a:gd name="connsiteY10-22" fmla="*/ 739657 h 2458231"/>
                <a:gd name="connsiteX11-23" fmla="*/ 1843681 w 2458235"/>
                <a:gd name="connsiteY11-24" fmla="*/ 614562 h 2458231"/>
                <a:gd name="connsiteX12-25" fmla="*/ 1843677 w 2458235"/>
                <a:gd name="connsiteY12-26" fmla="*/ 614558 h 2458231"/>
                <a:gd name="connsiteX13-27" fmla="*/ 1843675 w 2458235"/>
                <a:gd name="connsiteY13-28" fmla="*/ 614556 h 2458231"/>
                <a:gd name="connsiteX14-29" fmla="*/ 1718578 w 2458235"/>
                <a:gd name="connsiteY14-30" fmla="*/ 507056 h 2458231"/>
                <a:gd name="connsiteX15-31" fmla="*/ 1617243 w 2458235"/>
                <a:gd name="connsiteY15-32" fmla="*/ 441027 h 2458231"/>
                <a:gd name="connsiteX16-33" fmla="*/ 1595674 w 2458235"/>
                <a:gd name="connsiteY16-34" fmla="*/ 430193 h 2458231"/>
                <a:gd name="connsiteX17-35" fmla="*/ 1461172 w 2458235"/>
                <a:gd name="connsiteY17-36" fmla="*/ 369164 h 2458231"/>
                <a:gd name="connsiteX18-37" fmla="*/ 1557769 w 2458235"/>
                <a:gd name="connsiteY18-38" fmla="*/ 411155 h 2458231"/>
                <a:gd name="connsiteX19-39" fmla="*/ 1510686 w 2458235"/>
                <a:gd name="connsiteY19-40" fmla="*/ 387508 h 2458231"/>
                <a:gd name="connsiteX20-41" fmla="*/ 1461172 w 2458235"/>
                <a:gd name="connsiteY20-42" fmla="*/ 369164 h 2458231"/>
                <a:gd name="connsiteX21-43" fmla="*/ 316324 w 2458235"/>
                <a:gd name="connsiteY21-44" fmla="*/ 614557 h 2458231"/>
                <a:gd name="connsiteX22-45" fmla="*/ 1183521 w 2458235"/>
                <a:gd name="connsiteY22-46" fmla="*/ 303173 h 2458231"/>
                <a:gd name="connsiteX23-47" fmla="*/ 1189425 w 2458235"/>
                <a:gd name="connsiteY23-48" fmla="*/ 304025 h 2458231"/>
                <a:gd name="connsiteX24-49" fmla="*/ 1189425 w 2458235"/>
                <a:gd name="connsiteY24-50" fmla="*/ 1260850 h 2458231"/>
                <a:gd name="connsiteX25-51" fmla="*/ 1189427 w 2458235"/>
                <a:gd name="connsiteY25-52" fmla="*/ 304027 h 2458231"/>
                <a:gd name="connsiteX26-53" fmla="*/ 1286274 w 2458235"/>
                <a:gd name="connsiteY26-54" fmla="*/ 318003 h 2458231"/>
                <a:gd name="connsiteX27-55" fmla="*/ 1422013 w 2458235"/>
                <a:gd name="connsiteY27-56" fmla="*/ 354656 h 2458231"/>
                <a:gd name="connsiteX28-57" fmla="*/ 1399999 w 2458235"/>
                <a:gd name="connsiteY28-58" fmla="*/ 346500 h 2458231"/>
                <a:gd name="connsiteX29-59" fmla="*/ 1286276 w 2458235"/>
                <a:gd name="connsiteY29-60" fmla="*/ 318003 h 2458231"/>
                <a:gd name="connsiteX30-61" fmla="*/ 1189428 w 2458235"/>
                <a:gd name="connsiteY30-62" fmla="*/ 304027 h 2458231"/>
                <a:gd name="connsiteX31-63" fmla="*/ 1189428 w 2458235"/>
                <a:gd name="connsiteY31-64" fmla="*/ 300886 h 2458231"/>
                <a:gd name="connsiteX32-65" fmla="*/ 1197045 w 2458235"/>
                <a:gd name="connsiteY32-66" fmla="*/ 303144 h 2458231"/>
                <a:gd name="connsiteX33-67" fmla="*/ 1843677 w 2458235"/>
                <a:gd name="connsiteY33-68" fmla="*/ 105441 h 2458231"/>
                <a:gd name="connsiteX34-69" fmla="*/ 1843677 w 2458235"/>
                <a:gd name="connsiteY34-70" fmla="*/ 105441 h 2458231"/>
                <a:gd name="connsiteX35-71" fmla="*/ 1900151 w 2458235"/>
                <a:gd name="connsiteY35-72" fmla="*/ 59311 h 2458231"/>
                <a:gd name="connsiteX36-73" fmla="*/ 2352794 w 2458235"/>
                <a:gd name="connsiteY36-74" fmla="*/ 105441 h 2458231"/>
                <a:gd name="connsiteX37-75" fmla="*/ 2352794 w 2458235"/>
                <a:gd name="connsiteY37-76" fmla="*/ 614559 h 2458231"/>
                <a:gd name="connsiteX38-77" fmla="*/ 2352793 w 2458235"/>
                <a:gd name="connsiteY38-78" fmla="*/ 614560 h 2458231"/>
                <a:gd name="connsiteX39-79" fmla="*/ 2260533 w 2458235"/>
                <a:gd name="connsiteY39-80" fmla="*/ 727506 h 2458231"/>
                <a:gd name="connsiteX40-81" fmla="*/ 2141911 w 2458235"/>
                <a:gd name="connsiteY40-82" fmla="*/ 1123675 h 2458231"/>
                <a:gd name="connsiteX41-83" fmla="*/ 2155059 w 2458235"/>
                <a:gd name="connsiteY41-84" fmla="*/ 1260851 h 2458231"/>
                <a:gd name="connsiteX42-85" fmla="*/ 2153059 w 2458235"/>
                <a:gd name="connsiteY42-86" fmla="*/ 1260852 h 2458231"/>
                <a:gd name="connsiteX43-87" fmla="*/ 2140232 w 2458235"/>
                <a:gd name="connsiteY43-88" fmla="*/ 1171959 h 2458231"/>
                <a:gd name="connsiteX44-89" fmla="*/ 2111735 w 2458235"/>
                <a:gd name="connsiteY44-90" fmla="*/ 1058235 h 2458231"/>
                <a:gd name="connsiteX45-91" fmla="*/ 2103574 w 2458235"/>
                <a:gd name="connsiteY45-92" fmla="*/ 1036206 h 2458231"/>
                <a:gd name="connsiteX46-93" fmla="*/ 2140230 w 2458235"/>
                <a:gd name="connsiteY46-94" fmla="*/ 1171959 h 2458231"/>
                <a:gd name="connsiteX47-95" fmla="*/ 2153057 w 2458235"/>
                <a:gd name="connsiteY47-96" fmla="*/ 1260852 h 2458231"/>
                <a:gd name="connsiteX48-97" fmla="*/ 2155058 w 2458235"/>
                <a:gd name="connsiteY48-98" fmla="*/ 1274711 h 2458231"/>
                <a:gd name="connsiteX49-99" fmla="*/ 1843674 w 2458235"/>
                <a:gd name="connsiteY49-100" fmla="*/ 2141907 h 2458231"/>
                <a:gd name="connsiteX50" fmla="*/ 316324 w 2458235"/>
                <a:gd name="connsiteY50" fmla="*/ 2141907 h 2458231"/>
                <a:gd name="connsiteX51" fmla="*/ 316324 w 2458235"/>
                <a:gd name="connsiteY51" fmla="*/ 614557 h 2458231"/>
                <a:gd name="connsiteX0-101" fmla="*/ 2047070 w 2458235"/>
                <a:gd name="connsiteY0-102" fmla="*/ 900445 h 2458231"/>
                <a:gd name="connsiteX1-103" fmla="*/ 2089080 w 2458235"/>
                <a:gd name="connsiteY1-104" fmla="*/ 997084 h 2458231"/>
                <a:gd name="connsiteX2-105" fmla="*/ 2070728 w 2458235"/>
                <a:gd name="connsiteY2-106" fmla="*/ 947549 h 2458231"/>
                <a:gd name="connsiteX3-107" fmla="*/ 2047070 w 2458235"/>
                <a:gd name="connsiteY3-108" fmla="*/ 900445 h 2458231"/>
                <a:gd name="connsiteX4-109" fmla="*/ 1595674 w 2458235"/>
                <a:gd name="connsiteY4-110" fmla="*/ 430193 h 2458231"/>
                <a:gd name="connsiteX5-111" fmla="*/ 1718576 w 2458235"/>
                <a:gd name="connsiteY5-112" fmla="*/ 507057 h 2458231"/>
                <a:gd name="connsiteX6-113" fmla="*/ 1843675 w 2458235"/>
                <a:gd name="connsiteY6-114" fmla="*/ 614558 h 2458231"/>
                <a:gd name="connsiteX7-115" fmla="*/ 1951177 w 2458235"/>
                <a:gd name="connsiteY7-116" fmla="*/ 739658 h 2458231"/>
                <a:gd name="connsiteX8-117" fmla="*/ 2028046 w 2458235"/>
                <a:gd name="connsiteY8-118" fmla="*/ 862569 h 2458231"/>
                <a:gd name="connsiteX9-119" fmla="*/ 2017208 w 2458235"/>
                <a:gd name="connsiteY9-120" fmla="*/ 840992 h 2458231"/>
                <a:gd name="connsiteX10-121" fmla="*/ 1951179 w 2458235"/>
                <a:gd name="connsiteY10-122" fmla="*/ 739657 h 2458231"/>
                <a:gd name="connsiteX11-123" fmla="*/ 1843681 w 2458235"/>
                <a:gd name="connsiteY11-124" fmla="*/ 614562 h 2458231"/>
                <a:gd name="connsiteX12-125" fmla="*/ 1843677 w 2458235"/>
                <a:gd name="connsiteY12-126" fmla="*/ 614558 h 2458231"/>
                <a:gd name="connsiteX13-127" fmla="*/ 1843675 w 2458235"/>
                <a:gd name="connsiteY13-128" fmla="*/ 614556 h 2458231"/>
                <a:gd name="connsiteX14-129" fmla="*/ 1718578 w 2458235"/>
                <a:gd name="connsiteY14-130" fmla="*/ 507056 h 2458231"/>
                <a:gd name="connsiteX15-131" fmla="*/ 1617243 w 2458235"/>
                <a:gd name="connsiteY15-132" fmla="*/ 441027 h 2458231"/>
                <a:gd name="connsiteX16-133" fmla="*/ 1595674 w 2458235"/>
                <a:gd name="connsiteY16-134" fmla="*/ 430193 h 2458231"/>
                <a:gd name="connsiteX17-135" fmla="*/ 1461172 w 2458235"/>
                <a:gd name="connsiteY17-136" fmla="*/ 369164 h 2458231"/>
                <a:gd name="connsiteX18-137" fmla="*/ 1557769 w 2458235"/>
                <a:gd name="connsiteY18-138" fmla="*/ 411155 h 2458231"/>
                <a:gd name="connsiteX19-139" fmla="*/ 1510686 w 2458235"/>
                <a:gd name="connsiteY19-140" fmla="*/ 387508 h 2458231"/>
                <a:gd name="connsiteX20-141" fmla="*/ 1461172 w 2458235"/>
                <a:gd name="connsiteY20-142" fmla="*/ 369164 h 2458231"/>
                <a:gd name="connsiteX21-143" fmla="*/ 316324 w 2458235"/>
                <a:gd name="connsiteY21-144" fmla="*/ 614557 h 2458231"/>
                <a:gd name="connsiteX22-145" fmla="*/ 1183521 w 2458235"/>
                <a:gd name="connsiteY22-146" fmla="*/ 303173 h 2458231"/>
                <a:gd name="connsiteX23-147" fmla="*/ 1189425 w 2458235"/>
                <a:gd name="connsiteY23-148" fmla="*/ 304025 h 2458231"/>
                <a:gd name="connsiteX24-149" fmla="*/ 1189427 w 2458235"/>
                <a:gd name="connsiteY24-150" fmla="*/ 304027 h 2458231"/>
                <a:gd name="connsiteX25-151" fmla="*/ 1286274 w 2458235"/>
                <a:gd name="connsiteY25-152" fmla="*/ 318003 h 2458231"/>
                <a:gd name="connsiteX26-153" fmla="*/ 1422013 w 2458235"/>
                <a:gd name="connsiteY26-154" fmla="*/ 354656 h 2458231"/>
                <a:gd name="connsiteX27-155" fmla="*/ 1399999 w 2458235"/>
                <a:gd name="connsiteY27-156" fmla="*/ 346500 h 2458231"/>
                <a:gd name="connsiteX28-157" fmla="*/ 1286276 w 2458235"/>
                <a:gd name="connsiteY28-158" fmla="*/ 318003 h 2458231"/>
                <a:gd name="connsiteX29-159" fmla="*/ 1189428 w 2458235"/>
                <a:gd name="connsiteY29-160" fmla="*/ 304027 h 2458231"/>
                <a:gd name="connsiteX30-161" fmla="*/ 1189428 w 2458235"/>
                <a:gd name="connsiteY30-162" fmla="*/ 300886 h 2458231"/>
                <a:gd name="connsiteX31-163" fmla="*/ 1197045 w 2458235"/>
                <a:gd name="connsiteY31-164" fmla="*/ 303144 h 2458231"/>
                <a:gd name="connsiteX32-165" fmla="*/ 1843677 w 2458235"/>
                <a:gd name="connsiteY32-166" fmla="*/ 105441 h 2458231"/>
                <a:gd name="connsiteX33-167" fmla="*/ 1843677 w 2458235"/>
                <a:gd name="connsiteY33-168" fmla="*/ 105441 h 2458231"/>
                <a:gd name="connsiteX34-169" fmla="*/ 1900151 w 2458235"/>
                <a:gd name="connsiteY34-170" fmla="*/ 59311 h 2458231"/>
                <a:gd name="connsiteX35-171" fmla="*/ 2352794 w 2458235"/>
                <a:gd name="connsiteY35-172" fmla="*/ 105441 h 2458231"/>
                <a:gd name="connsiteX36-173" fmla="*/ 2352794 w 2458235"/>
                <a:gd name="connsiteY36-174" fmla="*/ 614559 h 2458231"/>
                <a:gd name="connsiteX37-175" fmla="*/ 2352793 w 2458235"/>
                <a:gd name="connsiteY37-176" fmla="*/ 614560 h 2458231"/>
                <a:gd name="connsiteX38-177" fmla="*/ 2260533 w 2458235"/>
                <a:gd name="connsiteY38-178" fmla="*/ 727506 h 2458231"/>
                <a:gd name="connsiteX39-179" fmla="*/ 2141911 w 2458235"/>
                <a:gd name="connsiteY39-180" fmla="*/ 1123675 h 2458231"/>
                <a:gd name="connsiteX40-181" fmla="*/ 2155059 w 2458235"/>
                <a:gd name="connsiteY40-182" fmla="*/ 1260851 h 2458231"/>
                <a:gd name="connsiteX41-183" fmla="*/ 2153059 w 2458235"/>
                <a:gd name="connsiteY41-184" fmla="*/ 1260852 h 2458231"/>
                <a:gd name="connsiteX42-185" fmla="*/ 2140232 w 2458235"/>
                <a:gd name="connsiteY42-186" fmla="*/ 1171959 h 2458231"/>
                <a:gd name="connsiteX43-187" fmla="*/ 2111735 w 2458235"/>
                <a:gd name="connsiteY43-188" fmla="*/ 1058235 h 2458231"/>
                <a:gd name="connsiteX44-189" fmla="*/ 2103574 w 2458235"/>
                <a:gd name="connsiteY44-190" fmla="*/ 1036206 h 2458231"/>
                <a:gd name="connsiteX45-191" fmla="*/ 2140230 w 2458235"/>
                <a:gd name="connsiteY45-192" fmla="*/ 1171959 h 2458231"/>
                <a:gd name="connsiteX46-193" fmla="*/ 2153057 w 2458235"/>
                <a:gd name="connsiteY46-194" fmla="*/ 1260852 h 2458231"/>
                <a:gd name="connsiteX47-195" fmla="*/ 2155058 w 2458235"/>
                <a:gd name="connsiteY47-196" fmla="*/ 1274711 h 2458231"/>
                <a:gd name="connsiteX48-197" fmla="*/ 1843674 w 2458235"/>
                <a:gd name="connsiteY48-198" fmla="*/ 2141907 h 2458231"/>
                <a:gd name="connsiteX49-199" fmla="*/ 316324 w 2458235"/>
                <a:gd name="connsiteY49-200" fmla="*/ 2141907 h 2458231"/>
                <a:gd name="connsiteX50-201" fmla="*/ 316324 w 2458235"/>
                <a:gd name="connsiteY50-202" fmla="*/ 614557 h 2458231"/>
                <a:gd name="connsiteX0-203" fmla="*/ 2070728 w 2458235"/>
                <a:gd name="connsiteY0-204" fmla="*/ 947549 h 2458231"/>
                <a:gd name="connsiteX1-205" fmla="*/ 2089080 w 2458235"/>
                <a:gd name="connsiteY1-206" fmla="*/ 997084 h 2458231"/>
                <a:gd name="connsiteX2-207" fmla="*/ 2070728 w 2458235"/>
                <a:gd name="connsiteY2-208" fmla="*/ 947549 h 2458231"/>
                <a:gd name="connsiteX3-209" fmla="*/ 1595674 w 2458235"/>
                <a:gd name="connsiteY3-210" fmla="*/ 430193 h 2458231"/>
                <a:gd name="connsiteX4-211" fmla="*/ 1718576 w 2458235"/>
                <a:gd name="connsiteY4-212" fmla="*/ 507057 h 2458231"/>
                <a:gd name="connsiteX5-213" fmla="*/ 1843675 w 2458235"/>
                <a:gd name="connsiteY5-214" fmla="*/ 614558 h 2458231"/>
                <a:gd name="connsiteX6-215" fmla="*/ 1951177 w 2458235"/>
                <a:gd name="connsiteY6-216" fmla="*/ 739658 h 2458231"/>
                <a:gd name="connsiteX7-217" fmla="*/ 2028046 w 2458235"/>
                <a:gd name="connsiteY7-218" fmla="*/ 862569 h 2458231"/>
                <a:gd name="connsiteX8-219" fmla="*/ 2017208 w 2458235"/>
                <a:gd name="connsiteY8-220" fmla="*/ 840992 h 2458231"/>
                <a:gd name="connsiteX9-221" fmla="*/ 1951179 w 2458235"/>
                <a:gd name="connsiteY9-222" fmla="*/ 739657 h 2458231"/>
                <a:gd name="connsiteX10-223" fmla="*/ 1843681 w 2458235"/>
                <a:gd name="connsiteY10-224" fmla="*/ 614562 h 2458231"/>
                <a:gd name="connsiteX11-225" fmla="*/ 1843677 w 2458235"/>
                <a:gd name="connsiteY11-226" fmla="*/ 614558 h 2458231"/>
                <a:gd name="connsiteX12-227" fmla="*/ 1843675 w 2458235"/>
                <a:gd name="connsiteY12-228" fmla="*/ 614556 h 2458231"/>
                <a:gd name="connsiteX13-229" fmla="*/ 1718578 w 2458235"/>
                <a:gd name="connsiteY13-230" fmla="*/ 507056 h 2458231"/>
                <a:gd name="connsiteX14-231" fmla="*/ 1617243 w 2458235"/>
                <a:gd name="connsiteY14-232" fmla="*/ 441027 h 2458231"/>
                <a:gd name="connsiteX15-233" fmla="*/ 1595674 w 2458235"/>
                <a:gd name="connsiteY15-234" fmla="*/ 430193 h 2458231"/>
                <a:gd name="connsiteX16-235" fmla="*/ 1461172 w 2458235"/>
                <a:gd name="connsiteY16-236" fmla="*/ 369164 h 2458231"/>
                <a:gd name="connsiteX17-237" fmla="*/ 1557769 w 2458235"/>
                <a:gd name="connsiteY17-238" fmla="*/ 411155 h 2458231"/>
                <a:gd name="connsiteX18-239" fmla="*/ 1510686 w 2458235"/>
                <a:gd name="connsiteY18-240" fmla="*/ 387508 h 2458231"/>
                <a:gd name="connsiteX19-241" fmla="*/ 1461172 w 2458235"/>
                <a:gd name="connsiteY19-242" fmla="*/ 369164 h 2458231"/>
                <a:gd name="connsiteX20-243" fmla="*/ 316324 w 2458235"/>
                <a:gd name="connsiteY20-244" fmla="*/ 614557 h 2458231"/>
                <a:gd name="connsiteX21-245" fmla="*/ 1183521 w 2458235"/>
                <a:gd name="connsiteY21-246" fmla="*/ 303173 h 2458231"/>
                <a:gd name="connsiteX22-247" fmla="*/ 1189425 w 2458235"/>
                <a:gd name="connsiteY22-248" fmla="*/ 304025 h 2458231"/>
                <a:gd name="connsiteX23-249" fmla="*/ 1189427 w 2458235"/>
                <a:gd name="connsiteY23-250" fmla="*/ 304027 h 2458231"/>
                <a:gd name="connsiteX24-251" fmla="*/ 1286274 w 2458235"/>
                <a:gd name="connsiteY24-252" fmla="*/ 318003 h 2458231"/>
                <a:gd name="connsiteX25-253" fmla="*/ 1422013 w 2458235"/>
                <a:gd name="connsiteY25-254" fmla="*/ 354656 h 2458231"/>
                <a:gd name="connsiteX26-255" fmla="*/ 1399999 w 2458235"/>
                <a:gd name="connsiteY26-256" fmla="*/ 346500 h 2458231"/>
                <a:gd name="connsiteX27-257" fmla="*/ 1286276 w 2458235"/>
                <a:gd name="connsiteY27-258" fmla="*/ 318003 h 2458231"/>
                <a:gd name="connsiteX28-259" fmla="*/ 1189428 w 2458235"/>
                <a:gd name="connsiteY28-260" fmla="*/ 304027 h 2458231"/>
                <a:gd name="connsiteX29-261" fmla="*/ 1189428 w 2458235"/>
                <a:gd name="connsiteY29-262" fmla="*/ 300886 h 2458231"/>
                <a:gd name="connsiteX30-263" fmla="*/ 1197045 w 2458235"/>
                <a:gd name="connsiteY30-264" fmla="*/ 303144 h 2458231"/>
                <a:gd name="connsiteX31-265" fmla="*/ 1843677 w 2458235"/>
                <a:gd name="connsiteY31-266" fmla="*/ 105441 h 2458231"/>
                <a:gd name="connsiteX32-267" fmla="*/ 1843677 w 2458235"/>
                <a:gd name="connsiteY32-268" fmla="*/ 105441 h 2458231"/>
                <a:gd name="connsiteX33-269" fmla="*/ 1900151 w 2458235"/>
                <a:gd name="connsiteY33-270" fmla="*/ 59311 h 2458231"/>
                <a:gd name="connsiteX34-271" fmla="*/ 2352794 w 2458235"/>
                <a:gd name="connsiteY34-272" fmla="*/ 105441 h 2458231"/>
                <a:gd name="connsiteX35-273" fmla="*/ 2352794 w 2458235"/>
                <a:gd name="connsiteY35-274" fmla="*/ 614559 h 2458231"/>
                <a:gd name="connsiteX36-275" fmla="*/ 2352793 w 2458235"/>
                <a:gd name="connsiteY36-276" fmla="*/ 614560 h 2458231"/>
                <a:gd name="connsiteX37-277" fmla="*/ 2260533 w 2458235"/>
                <a:gd name="connsiteY37-278" fmla="*/ 727506 h 2458231"/>
                <a:gd name="connsiteX38-279" fmla="*/ 2141911 w 2458235"/>
                <a:gd name="connsiteY38-280" fmla="*/ 1123675 h 2458231"/>
                <a:gd name="connsiteX39-281" fmla="*/ 2155059 w 2458235"/>
                <a:gd name="connsiteY39-282" fmla="*/ 1260851 h 2458231"/>
                <a:gd name="connsiteX40-283" fmla="*/ 2153059 w 2458235"/>
                <a:gd name="connsiteY40-284" fmla="*/ 1260852 h 2458231"/>
                <a:gd name="connsiteX41-285" fmla="*/ 2140232 w 2458235"/>
                <a:gd name="connsiteY41-286" fmla="*/ 1171959 h 2458231"/>
                <a:gd name="connsiteX42-287" fmla="*/ 2111735 w 2458235"/>
                <a:gd name="connsiteY42-288" fmla="*/ 1058235 h 2458231"/>
                <a:gd name="connsiteX43-289" fmla="*/ 2103574 w 2458235"/>
                <a:gd name="connsiteY43-290" fmla="*/ 1036206 h 2458231"/>
                <a:gd name="connsiteX44-291" fmla="*/ 2140230 w 2458235"/>
                <a:gd name="connsiteY44-292" fmla="*/ 1171959 h 2458231"/>
                <a:gd name="connsiteX45-293" fmla="*/ 2153057 w 2458235"/>
                <a:gd name="connsiteY45-294" fmla="*/ 1260852 h 2458231"/>
                <a:gd name="connsiteX46-295" fmla="*/ 2155058 w 2458235"/>
                <a:gd name="connsiteY46-296" fmla="*/ 1274711 h 2458231"/>
                <a:gd name="connsiteX47-297" fmla="*/ 1843674 w 2458235"/>
                <a:gd name="connsiteY47-298" fmla="*/ 2141907 h 2458231"/>
                <a:gd name="connsiteX48-299" fmla="*/ 316324 w 2458235"/>
                <a:gd name="connsiteY48-300" fmla="*/ 2141907 h 2458231"/>
                <a:gd name="connsiteX49-301" fmla="*/ 316324 w 2458235"/>
                <a:gd name="connsiteY49-302" fmla="*/ 614557 h 2458231"/>
                <a:gd name="connsiteX0-303" fmla="*/ 1595674 w 2458235"/>
                <a:gd name="connsiteY0-304" fmla="*/ 430193 h 2458231"/>
                <a:gd name="connsiteX1-305" fmla="*/ 1718576 w 2458235"/>
                <a:gd name="connsiteY1-306" fmla="*/ 507057 h 2458231"/>
                <a:gd name="connsiteX2-307" fmla="*/ 1843675 w 2458235"/>
                <a:gd name="connsiteY2-308" fmla="*/ 614558 h 2458231"/>
                <a:gd name="connsiteX3-309" fmla="*/ 1951177 w 2458235"/>
                <a:gd name="connsiteY3-310" fmla="*/ 739658 h 2458231"/>
                <a:gd name="connsiteX4-311" fmla="*/ 2028046 w 2458235"/>
                <a:gd name="connsiteY4-312" fmla="*/ 862569 h 2458231"/>
                <a:gd name="connsiteX5-313" fmla="*/ 2017208 w 2458235"/>
                <a:gd name="connsiteY5-314" fmla="*/ 840992 h 2458231"/>
                <a:gd name="connsiteX6-315" fmla="*/ 1951179 w 2458235"/>
                <a:gd name="connsiteY6-316" fmla="*/ 739657 h 2458231"/>
                <a:gd name="connsiteX7-317" fmla="*/ 1843681 w 2458235"/>
                <a:gd name="connsiteY7-318" fmla="*/ 614562 h 2458231"/>
                <a:gd name="connsiteX8-319" fmla="*/ 1843677 w 2458235"/>
                <a:gd name="connsiteY8-320" fmla="*/ 614558 h 2458231"/>
                <a:gd name="connsiteX9-321" fmla="*/ 1843675 w 2458235"/>
                <a:gd name="connsiteY9-322" fmla="*/ 614556 h 2458231"/>
                <a:gd name="connsiteX10-323" fmla="*/ 1718578 w 2458235"/>
                <a:gd name="connsiteY10-324" fmla="*/ 507056 h 2458231"/>
                <a:gd name="connsiteX11-325" fmla="*/ 1617243 w 2458235"/>
                <a:gd name="connsiteY11-326" fmla="*/ 441027 h 2458231"/>
                <a:gd name="connsiteX12-327" fmla="*/ 1595674 w 2458235"/>
                <a:gd name="connsiteY12-328" fmla="*/ 430193 h 2458231"/>
                <a:gd name="connsiteX13-329" fmla="*/ 1461172 w 2458235"/>
                <a:gd name="connsiteY13-330" fmla="*/ 369164 h 2458231"/>
                <a:gd name="connsiteX14-331" fmla="*/ 1557769 w 2458235"/>
                <a:gd name="connsiteY14-332" fmla="*/ 411155 h 2458231"/>
                <a:gd name="connsiteX15-333" fmla="*/ 1510686 w 2458235"/>
                <a:gd name="connsiteY15-334" fmla="*/ 387508 h 2458231"/>
                <a:gd name="connsiteX16-335" fmla="*/ 1461172 w 2458235"/>
                <a:gd name="connsiteY16-336" fmla="*/ 369164 h 2458231"/>
                <a:gd name="connsiteX17-337" fmla="*/ 316324 w 2458235"/>
                <a:gd name="connsiteY17-338" fmla="*/ 614557 h 2458231"/>
                <a:gd name="connsiteX18-339" fmla="*/ 1183521 w 2458235"/>
                <a:gd name="connsiteY18-340" fmla="*/ 303173 h 2458231"/>
                <a:gd name="connsiteX19-341" fmla="*/ 1189425 w 2458235"/>
                <a:gd name="connsiteY19-342" fmla="*/ 304025 h 2458231"/>
                <a:gd name="connsiteX20-343" fmla="*/ 1189427 w 2458235"/>
                <a:gd name="connsiteY20-344" fmla="*/ 304027 h 2458231"/>
                <a:gd name="connsiteX21-345" fmla="*/ 1286274 w 2458235"/>
                <a:gd name="connsiteY21-346" fmla="*/ 318003 h 2458231"/>
                <a:gd name="connsiteX22-347" fmla="*/ 1422013 w 2458235"/>
                <a:gd name="connsiteY22-348" fmla="*/ 354656 h 2458231"/>
                <a:gd name="connsiteX23-349" fmla="*/ 1399999 w 2458235"/>
                <a:gd name="connsiteY23-350" fmla="*/ 346500 h 2458231"/>
                <a:gd name="connsiteX24-351" fmla="*/ 1286276 w 2458235"/>
                <a:gd name="connsiteY24-352" fmla="*/ 318003 h 2458231"/>
                <a:gd name="connsiteX25-353" fmla="*/ 1189428 w 2458235"/>
                <a:gd name="connsiteY25-354" fmla="*/ 304027 h 2458231"/>
                <a:gd name="connsiteX26-355" fmla="*/ 1189428 w 2458235"/>
                <a:gd name="connsiteY26-356" fmla="*/ 300886 h 2458231"/>
                <a:gd name="connsiteX27-357" fmla="*/ 1197045 w 2458235"/>
                <a:gd name="connsiteY27-358" fmla="*/ 303144 h 2458231"/>
                <a:gd name="connsiteX28-359" fmla="*/ 1843677 w 2458235"/>
                <a:gd name="connsiteY28-360" fmla="*/ 105441 h 2458231"/>
                <a:gd name="connsiteX29-361" fmla="*/ 1843677 w 2458235"/>
                <a:gd name="connsiteY29-362" fmla="*/ 105441 h 2458231"/>
                <a:gd name="connsiteX30-363" fmla="*/ 1900151 w 2458235"/>
                <a:gd name="connsiteY30-364" fmla="*/ 59311 h 2458231"/>
                <a:gd name="connsiteX31-365" fmla="*/ 2352794 w 2458235"/>
                <a:gd name="connsiteY31-366" fmla="*/ 105441 h 2458231"/>
                <a:gd name="connsiteX32-367" fmla="*/ 2352794 w 2458235"/>
                <a:gd name="connsiteY32-368" fmla="*/ 614559 h 2458231"/>
                <a:gd name="connsiteX33-369" fmla="*/ 2352793 w 2458235"/>
                <a:gd name="connsiteY33-370" fmla="*/ 614560 h 2458231"/>
                <a:gd name="connsiteX34-371" fmla="*/ 2260533 w 2458235"/>
                <a:gd name="connsiteY34-372" fmla="*/ 727506 h 2458231"/>
                <a:gd name="connsiteX35-373" fmla="*/ 2141911 w 2458235"/>
                <a:gd name="connsiteY35-374" fmla="*/ 1123675 h 2458231"/>
                <a:gd name="connsiteX36-375" fmla="*/ 2155059 w 2458235"/>
                <a:gd name="connsiteY36-376" fmla="*/ 1260851 h 2458231"/>
                <a:gd name="connsiteX37-377" fmla="*/ 2153059 w 2458235"/>
                <a:gd name="connsiteY37-378" fmla="*/ 1260852 h 2458231"/>
                <a:gd name="connsiteX38-379" fmla="*/ 2140232 w 2458235"/>
                <a:gd name="connsiteY38-380" fmla="*/ 1171959 h 2458231"/>
                <a:gd name="connsiteX39-381" fmla="*/ 2111735 w 2458235"/>
                <a:gd name="connsiteY39-382" fmla="*/ 1058235 h 2458231"/>
                <a:gd name="connsiteX40-383" fmla="*/ 2103574 w 2458235"/>
                <a:gd name="connsiteY40-384" fmla="*/ 1036206 h 2458231"/>
                <a:gd name="connsiteX41-385" fmla="*/ 2140230 w 2458235"/>
                <a:gd name="connsiteY41-386" fmla="*/ 1171959 h 2458231"/>
                <a:gd name="connsiteX42-387" fmla="*/ 2153057 w 2458235"/>
                <a:gd name="connsiteY42-388" fmla="*/ 1260852 h 2458231"/>
                <a:gd name="connsiteX43-389" fmla="*/ 2155058 w 2458235"/>
                <a:gd name="connsiteY43-390" fmla="*/ 1274711 h 2458231"/>
                <a:gd name="connsiteX44-391" fmla="*/ 1843674 w 2458235"/>
                <a:gd name="connsiteY44-392" fmla="*/ 2141907 h 2458231"/>
                <a:gd name="connsiteX45-393" fmla="*/ 316324 w 2458235"/>
                <a:gd name="connsiteY45-394" fmla="*/ 2141907 h 2458231"/>
                <a:gd name="connsiteX46-395" fmla="*/ 316324 w 2458235"/>
                <a:gd name="connsiteY46-396" fmla="*/ 614557 h 2458231"/>
                <a:gd name="connsiteX0-397" fmla="*/ 1595674 w 2458235"/>
                <a:gd name="connsiteY0-398" fmla="*/ 430193 h 2458231"/>
                <a:gd name="connsiteX1-399" fmla="*/ 1718576 w 2458235"/>
                <a:gd name="connsiteY1-400" fmla="*/ 507057 h 2458231"/>
                <a:gd name="connsiteX2-401" fmla="*/ 1843675 w 2458235"/>
                <a:gd name="connsiteY2-402" fmla="*/ 614558 h 2458231"/>
                <a:gd name="connsiteX3-403" fmla="*/ 1951177 w 2458235"/>
                <a:gd name="connsiteY3-404" fmla="*/ 739658 h 2458231"/>
                <a:gd name="connsiteX4-405" fmla="*/ 2017208 w 2458235"/>
                <a:gd name="connsiteY4-406" fmla="*/ 840992 h 2458231"/>
                <a:gd name="connsiteX5-407" fmla="*/ 1951179 w 2458235"/>
                <a:gd name="connsiteY5-408" fmla="*/ 739657 h 2458231"/>
                <a:gd name="connsiteX6-409" fmla="*/ 1843681 w 2458235"/>
                <a:gd name="connsiteY6-410" fmla="*/ 614562 h 2458231"/>
                <a:gd name="connsiteX7-411" fmla="*/ 1843677 w 2458235"/>
                <a:gd name="connsiteY7-412" fmla="*/ 614558 h 2458231"/>
                <a:gd name="connsiteX8-413" fmla="*/ 1843675 w 2458235"/>
                <a:gd name="connsiteY8-414" fmla="*/ 614556 h 2458231"/>
                <a:gd name="connsiteX9-415" fmla="*/ 1718578 w 2458235"/>
                <a:gd name="connsiteY9-416" fmla="*/ 507056 h 2458231"/>
                <a:gd name="connsiteX10-417" fmla="*/ 1617243 w 2458235"/>
                <a:gd name="connsiteY10-418" fmla="*/ 441027 h 2458231"/>
                <a:gd name="connsiteX11-419" fmla="*/ 1595674 w 2458235"/>
                <a:gd name="connsiteY11-420" fmla="*/ 430193 h 2458231"/>
                <a:gd name="connsiteX12-421" fmla="*/ 1461172 w 2458235"/>
                <a:gd name="connsiteY12-422" fmla="*/ 369164 h 2458231"/>
                <a:gd name="connsiteX13-423" fmla="*/ 1557769 w 2458235"/>
                <a:gd name="connsiteY13-424" fmla="*/ 411155 h 2458231"/>
                <a:gd name="connsiteX14-425" fmla="*/ 1510686 w 2458235"/>
                <a:gd name="connsiteY14-426" fmla="*/ 387508 h 2458231"/>
                <a:gd name="connsiteX15-427" fmla="*/ 1461172 w 2458235"/>
                <a:gd name="connsiteY15-428" fmla="*/ 369164 h 2458231"/>
                <a:gd name="connsiteX16-429" fmla="*/ 316324 w 2458235"/>
                <a:gd name="connsiteY16-430" fmla="*/ 614557 h 2458231"/>
                <a:gd name="connsiteX17-431" fmla="*/ 1183521 w 2458235"/>
                <a:gd name="connsiteY17-432" fmla="*/ 303173 h 2458231"/>
                <a:gd name="connsiteX18-433" fmla="*/ 1189425 w 2458235"/>
                <a:gd name="connsiteY18-434" fmla="*/ 304025 h 2458231"/>
                <a:gd name="connsiteX19-435" fmla="*/ 1189427 w 2458235"/>
                <a:gd name="connsiteY19-436" fmla="*/ 304027 h 2458231"/>
                <a:gd name="connsiteX20-437" fmla="*/ 1286274 w 2458235"/>
                <a:gd name="connsiteY20-438" fmla="*/ 318003 h 2458231"/>
                <a:gd name="connsiteX21-439" fmla="*/ 1422013 w 2458235"/>
                <a:gd name="connsiteY21-440" fmla="*/ 354656 h 2458231"/>
                <a:gd name="connsiteX22-441" fmla="*/ 1399999 w 2458235"/>
                <a:gd name="connsiteY22-442" fmla="*/ 346500 h 2458231"/>
                <a:gd name="connsiteX23-443" fmla="*/ 1286276 w 2458235"/>
                <a:gd name="connsiteY23-444" fmla="*/ 318003 h 2458231"/>
                <a:gd name="connsiteX24-445" fmla="*/ 1189428 w 2458235"/>
                <a:gd name="connsiteY24-446" fmla="*/ 304027 h 2458231"/>
                <a:gd name="connsiteX25-447" fmla="*/ 1189428 w 2458235"/>
                <a:gd name="connsiteY25-448" fmla="*/ 300886 h 2458231"/>
                <a:gd name="connsiteX26-449" fmla="*/ 1197045 w 2458235"/>
                <a:gd name="connsiteY26-450" fmla="*/ 303144 h 2458231"/>
                <a:gd name="connsiteX27-451" fmla="*/ 1843677 w 2458235"/>
                <a:gd name="connsiteY27-452" fmla="*/ 105441 h 2458231"/>
                <a:gd name="connsiteX28-453" fmla="*/ 1843677 w 2458235"/>
                <a:gd name="connsiteY28-454" fmla="*/ 105441 h 2458231"/>
                <a:gd name="connsiteX29-455" fmla="*/ 1900151 w 2458235"/>
                <a:gd name="connsiteY29-456" fmla="*/ 59311 h 2458231"/>
                <a:gd name="connsiteX30-457" fmla="*/ 2352794 w 2458235"/>
                <a:gd name="connsiteY30-458" fmla="*/ 105441 h 2458231"/>
                <a:gd name="connsiteX31-459" fmla="*/ 2352794 w 2458235"/>
                <a:gd name="connsiteY31-460" fmla="*/ 614559 h 2458231"/>
                <a:gd name="connsiteX32-461" fmla="*/ 2352793 w 2458235"/>
                <a:gd name="connsiteY32-462" fmla="*/ 614560 h 2458231"/>
                <a:gd name="connsiteX33-463" fmla="*/ 2260533 w 2458235"/>
                <a:gd name="connsiteY33-464" fmla="*/ 727506 h 2458231"/>
                <a:gd name="connsiteX34-465" fmla="*/ 2141911 w 2458235"/>
                <a:gd name="connsiteY34-466" fmla="*/ 1123675 h 2458231"/>
                <a:gd name="connsiteX35-467" fmla="*/ 2155059 w 2458235"/>
                <a:gd name="connsiteY35-468" fmla="*/ 1260851 h 2458231"/>
                <a:gd name="connsiteX36-469" fmla="*/ 2153059 w 2458235"/>
                <a:gd name="connsiteY36-470" fmla="*/ 1260852 h 2458231"/>
                <a:gd name="connsiteX37-471" fmla="*/ 2140232 w 2458235"/>
                <a:gd name="connsiteY37-472" fmla="*/ 1171959 h 2458231"/>
                <a:gd name="connsiteX38-473" fmla="*/ 2111735 w 2458235"/>
                <a:gd name="connsiteY38-474" fmla="*/ 1058235 h 2458231"/>
                <a:gd name="connsiteX39-475" fmla="*/ 2103574 w 2458235"/>
                <a:gd name="connsiteY39-476" fmla="*/ 1036206 h 2458231"/>
                <a:gd name="connsiteX40-477" fmla="*/ 2140230 w 2458235"/>
                <a:gd name="connsiteY40-478" fmla="*/ 1171959 h 2458231"/>
                <a:gd name="connsiteX41-479" fmla="*/ 2153057 w 2458235"/>
                <a:gd name="connsiteY41-480" fmla="*/ 1260852 h 2458231"/>
                <a:gd name="connsiteX42-481" fmla="*/ 2155058 w 2458235"/>
                <a:gd name="connsiteY42-482" fmla="*/ 1274711 h 2458231"/>
                <a:gd name="connsiteX43-483" fmla="*/ 1843674 w 2458235"/>
                <a:gd name="connsiteY43-484" fmla="*/ 2141907 h 2458231"/>
                <a:gd name="connsiteX44-485" fmla="*/ 316324 w 2458235"/>
                <a:gd name="connsiteY44-486" fmla="*/ 2141907 h 2458231"/>
                <a:gd name="connsiteX45-487" fmla="*/ 316324 w 2458235"/>
                <a:gd name="connsiteY45-488" fmla="*/ 614557 h 2458231"/>
                <a:gd name="connsiteX0-489" fmla="*/ 1595674 w 2458235"/>
                <a:gd name="connsiteY0-490" fmla="*/ 430193 h 2458231"/>
                <a:gd name="connsiteX1-491" fmla="*/ 1718576 w 2458235"/>
                <a:gd name="connsiteY1-492" fmla="*/ 507057 h 2458231"/>
                <a:gd name="connsiteX2-493" fmla="*/ 1843675 w 2458235"/>
                <a:gd name="connsiteY2-494" fmla="*/ 614558 h 2458231"/>
                <a:gd name="connsiteX3-495" fmla="*/ 1951177 w 2458235"/>
                <a:gd name="connsiteY3-496" fmla="*/ 739658 h 2458231"/>
                <a:gd name="connsiteX4-497" fmla="*/ 1951179 w 2458235"/>
                <a:gd name="connsiteY4-498" fmla="*/ 739657 h 2458231"/>
                <a:gd name="connsiteX5-499" fmla="*/ 1843681 w 2458235"/>
                <a:gd name="connsiteY5-500" fmla="*/ 614562 h 2458231"/>
                <a:gd name="connsiteX6-501" fmla="*/ 1843677 w 2458235"/>
                <a:gd name="connsiteY6-502" fmla="*/ 614558 h 2458231"/>
                <a:gd name="connsiteX7-503" fmla="*/ 1843675 w 2458235"/>
                <a:gd name="connsiteY7-504" fmla="*/ 614556 h 2458231"/>
                <a:gd name="connsiteX8-505" fmla="*/ 1718578 w 2458235"/>
                <a:gd name="connsiteY8-506" fmla="*/ 507056 h 2458231"/>
                <a:gd name="connsiteX9-507" fmla="*/ 1617243 w 2458235"/>
                <a:gd name="connsiteY9-508" fmla="*/ 441027 h 2458231"/>
                <a:gd name="connsiteX10-509" fmla="*/ 1595674 w 2458235"/>
                <a:gd name="connsiteY10-510" fmla="*/ 430193 h 2458231"/>
                <a:gd name="connsiteX11-511" fmla="*/ 1461172 w 2458235"/>
                <a:gd name="connsiteY11-512" fmla="*/ 369164 h 2458231"/>
                <a:gd name="connsiteX12-513" fmla="*/ 1557769 w 2458235"/>
                <a:gd name="connsiteY12-514" fmla="*/ 411155 h 2458231"/>
                <a:gd name="connsiteX13-515" fmla="*/ 1510686 w 2458235"/>
                <a:gd name="connsiteY13-516" fmla="*/ 387508 h 2458231"/>
                <a:gd name="connsiteX14-517" fmla="*/ 1461172 w 2458235"/>
                <a:gd name="connsiteY14-518" fmla="*/ 369164 h 2458231"/>
                <a:gd name="connsiteX15-519" fmla="*/ 316324 w 2458235"/>
                <a:gd name="connsiteY15-520" fmla="*/ 614557 h 2458231"/>
                <a:gd name="connsiteX16-521" fmla="*/ 1183521 w 2458235"/>
                <a:gd name="connsiteY16-522" fmla="*/ 303173 h 2458231"/>
                <a:gd name="connsiteX17-523" fmla="*/ 1189425 w 2458235"/>
                <a:gd name="connsiteY17-524" fmla="*/ 304025 h 2458231"/>
                <a:gd name="connsiteX18-525" fmla="*/ 1189427 w 2458235"/>
                <a:gd name="connsiteY18-526" fmla="*/ 304027 h 2458231"/>
                <a:gd name="connsiteX19-527" fmla="*/ 1286274 w 2458235"/>
                <a:gd name="connsiteY19-528" fmla="*/ 318003 h 2458231"/>
                <a:gd name="connsiteX20-529" fmla="*/ 1422013 w 2458235"/>
                <a:gd name="connsiteY20-530" fmla="*/ 354656 h 2458231"/>
                <a:gd name="connsiteX21-531" fmla="*/ 1399999 w 2458235"/>
                <a:gd name="connsiteY21-532" fmla="*/ 346500 h 2458231"/>
                <a:gd name="connsiteX22-533" fmla="*/ 1286276 w 2458235"/>
                <a:gd name="connsiteY22-534" fmla="*/ 318003 h 2458231"/>
                <a:gd name="connsiteX23-535" fmla="*/ 1189428 w 2458235"/>
                <a:gd name="connsiteY23-536" fmla="*/ 304027 h 2458231"/>
                <a:gd name="connsiteX24-537" fmla="*/ 1189428 w 2458235"/>
                <a:gd name="connsiteY24-538" fmla="*/ 300886 h 2458231"/>
                <a:gd name="connsiteX25-539" fmla="*/ 1197045 w 2458235"/>
                <a:gd name="connsiteY25-540" fmla="*/ 303144 h 2458231"/>
                <a:gd name="connsiteX26-541" fmla="*/ 1843677 w 2458235"/>
                <a:gd name="connsiteY26-542" fmla="*/ 105441 h 2458231"/>
                <a:gd name="connsiteX27-543" fmla="*/ 1843677 w 2458235"/>
                <a:gd name="connsiteY27-544" fmla="*/ 105441 h 2458231"/>
                <a:gd name="connsiteX28-545" fmla="*/ 1900151 w 2458235"/>
                <a:gd name="connsiteY28-546" fmla="*/ 59311 h 2458231"/>
                <a:gd name="connsiteX29-547" fmla="*/ 2352794 w 2458235"/>
                <a:gd name="connsiteY29-548" fmla="*/ 105441 h 2458231"/>
                <a:gd name="connsiteX30-549" fmla="*/ 2352794 w 2458235"/>
                <a:gd name="connsiteY30-550" fmla="*/ 614559 h 2458231"/>
                <a:gd name="connsiteX31-551" fmla="*/ 2352793 w 2458235"/>
                <a:gd name="connsiteY31-552" fmla="*/ 614560 h 2458231"/>
                <a:gd name="connsiteX32-553" fmla="*/ 2260533 w 2458235"/>
                <a:gd name="connsiteY32-554" fmla="*/ 727506 h 2458231"/>
                <a:gd name="connsiteX33-555" fmla="*/ 2141911 w 2458235"/>
                <a:gd name="connsiteY33-556" fmla="*/ 1123675 h 2458231"/>
                <a:gd name="connsiteX34-557" fmla="*/ 2155059 w 2458235"/>
                <a:gd name="connsiteY34-558" fmla="*/ 1260851 h 2458231"/>
                <a:gd name="connsiteX35-559" fmla="*/ 2153059 w 2458235"/>
                <a:gd name="connsiteY35-560" fmla="*/ 1260852 h 2458231"/>
                <a:gd name="connsiteX36-561" fmla="*/ 2140232 w 2458235"/>
                <a:gd name="connsiteY36-562" fmla="*/ 1171959 h 2458231"/>
                <a:gd name="connsiteX37-563" fmla="*/ 2111735 w 2458235"/>
                <a:gd name="connsiteY37-564" fmla="*/ 1058235 h 2458231"/>
                <a:gd name="connsiteX38-565" fmla="*/ 2103574 w 2458235"/>
                <a:gd name="connsiteY38-566" fmla="*/ 1036206 h 2458231"/>
                <a:gd name="connsiteX39-567" fmla="*/ 2140230 w 2458235"/>
                <a:gd name="connsiteY39-568" fmla="*/ 1171959 h 2458231"/>
                <a:gd name="connsiteX40-569" fmla="*/ 2153057 w 2458235"/>
                <a:gd name="connsiteY40-570" fmla="*/ 1260852 h 2458231"/>
                <a:gd name="connsiteX41-571" fmla="*/ 2155058 w 2458235"/>
                <a:gd name="connsiteY41-572" fmla="*/ 1274711 h 2458231"/>
                <a:gd name="connsiteX42-573" fmla="*/ 1843674 w 2458235"/>
                <a:gd name="connsiteY42-574" fmla="*/ 2141907 h 2458231"/>
                <a:gd name="connsiteX43-575" fmla="*/ 316324 w 2458235"/>
                <a:gd name="connsiteY43-576" fmla="*/ 2141907 h 2458231"/>
                <a:gd name="connsiteX44-577" fmla="*/ 316324 w 2458235"/>
                <a:gd name="connsiteY44-578" fmla="*/ 614557 h 2458231"/>
                <a:gd name="connsiteX0-579" fmla="*/ 1595674 w 2458235"/>
                <a:gd name="connsiteY0-580" fmla="*/ 430193 h 2458231"/>
                <a:gd name="connsiteX1-581" fmla="*/ 1718576 w 2458235"/>
                <a:gd name="connsiteY1-582" fmla="*/ 507057 h 2458231"/>
                <a:gd name="connsiteX2-583" fmla="*/ 1843675 w 2458235"/>
                <a:gd name="connsiteY2-584" fmla="*/ 614558 h 2458231"/>
                <a:gd name="connsiteX3-585" fmla="*/ 1951177 w 2458235"/>
                <a:gd name="connsiteY3-586" fmla="*/ 739658 h 2458231"/>
                <a:gd name="connsiteX4-587" fmla="*/ 1843681 w 2458235"/>
                <a:gd name="connsiteY4-588" fmla="*/ 614562 h 2458231"/>
                <a:gd name="connsiteX5-589" fmla="*/ 1843677 w 2458235"/>
                <a:gd name="connsiteY5-590" fmla="*/ 614558 h 2458231"/>
                <a:gd name="connsiteX6-591" fmla="*/ 1843675 w 2458235"/>
                <a:gd name="connsiteY6-592" fmla="*/ 614556 h 2458231"/>
                <a:gd name="connsiteX7-593" fmla="*/ 1718578 w 2458235"/>
                <a:gd name="connsiteY7-594" fmla="*/ 507056 h 2458231"/>
                <a:gd name="connsiteX8-595" fmla="*/ 1617243 w 2458235"/>
                <a:gd name="connsiteY8-596" fmla="*/ 441027 h 2458231"/>
                <a:gd name="connsiteX9-597" fmla="*/ 1595674 w 2458235"/>
                <a:gd name="connsiteY9-598" fmla="*/ 430193 h 2458231"/>
                <a:gd name="connsiteX10-599" fmla="*/ 1461172 w 2458235"/>
                <a:gd name="connsiteY10-600" fmla="*/ 369164 h 2458231"/>
                <a:gd name="connsiteX11-601" fmla="*/ 1557769 w 2458235"/>
                <a:gd name="connsiteY11-602" fmla="*/ 411155 h 2458231"/>
                <a:gd name="connsiteX12-603" fmla="*/ 1510686 w 2458235"/>
                <a:gd name="connsiteY12-604" fmla="*/ 387508 h 2458231"/>
                <a:gd name="connsiteX13-605" fmla="*/ 1461172 w 2458235"/>
                <a:gd name="connsiteY13-606" fmla="*/ 369164 h 2458231"/>
                <a:gd name="connsiteX14-607" fmla="*/ 316324 w 2458235"/>
                <a:gd name="connsiteY14-608" fmla="*/ 614557 h 2458231"/>
                <a:gd name="connsiteX15-609" fmla="*/ 1183521 w 2458235"/>
                <a:gd name="connsiteY15-610" fmla="*/ 303173 h 2458231"/>
                <a:gd name="connsiteX16-611" fmla="*/ 1189425 w 2458235"/>
                <a:gd name="connsiteY16-612" fmla="*/ 304025 h 2458231"/>
                <a:gd name="connsiteX17-613" fmla="*/ 1189427 w 2458235"/>
                <a:gd name="connsiteY17-614" fmla="*/ 304027 h 2458231"/>
                <a:gd name="connsiteX18-615" fmla="*/ 1286274 w 2458235"/>
                <a:gd name="connsiteY18-616" fmla="*/ 318003 h 2458231"/>
                <a:gd name="connsiteX19-617" fmla="*/ 1422013 w 2458235"/>
                <a:gd name="connsiteY19-618" fmla="*/ 354656 h 2458231"/>
                <a:gd name="connsiteX20-619" fmla="*/ 1399999 w 2458235"/>
                <a:gd name="connsiteY20-620" fmla="*/ 346500 h 2458231"/>
                <a:gd name="connsiteX21-621" fmla="*/ 1286276 w 2458235"/>
                <a:gd name="connsiteY21-622" fmla="*/ 318003 h 2458231"/>
                <a:gd name="connsiteX22-623" fmla="*/ 1189428 w 2458235"/>
                <a:gd name="connsiteY22-624" fmla="*/ 304027 h 2458231"/>
                <a:gd name="connsiteX23-625" fmla="*/ 1189428 w 2458235"/>
                <a:gd name="connsiteY23-626" fmla="*/ 300886 h 2458231"/>
                <a:gd name="connsiteX24-627" fmla="*/ 1197045 w 2458235"/>
                <a:gd name="connsiteY24-628" fmla="*/ 303144 h 2458231"/>
                <a:gd name="connsiteX25-629" fmla="*/ 1843677 w 2458235"/>
                <a:gd name="connsiteY25-630" fmla="*/ 105441 h 2458231"/>
                <a:gd name="connsiteX26-631" fmla="*/ 1843677 w 2458235"/>
                <a:gd name="connsiteY26-632" fmla="*/ 105441 h 2458231"/>
                <a:gd name="connsiteX27-633" fmla="*/ 1900151 w 2458235"/>
                <a:gd name="connsiteY27-634" fmla="*/ 59311 h 2458231"/>
                <a:gd name="connsiteX28-635" fmla="*/ 2352794 w 2458235"/>
                <a:gd name="connsiteY28-636" fmla="*/ 105441 h 2458231"/>
                <a:gd name="connsiteX29-637" fmla="*/ 2352794 w 2458235"/>
                <a:gd name="connsiteY29-638" fmla="*/ 614559 h 2458231"/>
                <a:gd name="connsiteX30-639" fmla="*/ 2352793 w 2458235"/>
                <a:gd name="connsiteY30-640" fmla="*/ 614560 h 2458231"/>
                <a:gd name="connsiteX31-641" fmla="*/ 2260533 w 2458235"/>
                <a:gd name="connsiteY31-642" fmla="*/ 727506 h 2458231"/>
                <a:gd name="connsiteX32-643" fmla="*/ 2141911 w 2458235"/>
                <a:gd name="connsiteY32-644" fmla="*/ 1123675 h 2458231"/>
                <a:gd name="connsiteX33-645" fmla="*/ 2155059 w 2458235"/>
                <a:gd name="connsiteY33-646" fmla="*/ 1260851 h 2458231"/>
                <a:gd name="connsiteX34-647" fmla="*/ 2153059 w 2458235"/>
                <a:gd name="connsiteY34-648" fmla="*/ 1260852 h 2458231"/>
                <a:gd name="connsiteX35-649" fmla="*/ 2140232 w 2458235"/>
                <a:gd name="connsiteY35-650" fmla="*/ 1171959 h 2458231"/>
                <a:gd name="connsiteX36-651" fmla="*/ 2111735 w 2458235"/>
                <a:gd name="connsiteY36-652" fmla="*/ 1058235 h 2458231"/>
                <a:gd name="connsiteX37-653" fmla="*/ 2103574 w 2458235"/>
                <a:gd name="connsiteY37-654" fmla="*/ 1036206 h 2458231"/>
                <a:gd name="connsiteX38-655" fmla="*/ 2140230 w 2458235"/>
                <a:gd name="connsiteY38-656" fmla="*/ 1171959 h 2458231"/>
                <a:gd name="connsiteX39-657" fmla="*/ 2153057 w 2458235"/>
                <a:gd name="connsiteY39-658" fmla="*/ 1260852 h 2458231"/>
                <a:gd name="connsiteX40-659" fmla="*/ 2155058 w 2458235"/>
                <a:gd name="connsiteY40-660" fmla="*/ 1274711 h 2458231"/>
                <a:gd name="connsiteX41-661" fmla="*/ 1843674 w 2458235"/>
                <a:gd name="connsiteY41-662" fmla="*/ 2141907 h 2458231"/>
                <a:gd name="connsiteX42-663" fmla="*/ 316324 w 2458235"/>
                <a:gd name="connsiteY42-664" fmla="*/ 2141907 h 2458231"/>
                <a:gd name="connsiteX43-665" fmla="*/ 316324 w 2458235"/>
                <a:gd name="connsiteY43-666" fmla="*/ 614557 h 2458231"/>
                <a:gd name="connsiteX0-667" fmla="*/ 1595674 w 2458235"/>
                <a:gd name="connsiteY0-668" fmla="*/ 430193 h 2458231"/>
                <a:gd name="connsiteX1-669" fmla="*/ 1718576 w 2458235"/>
                <a:gd name="connsiteY1-670" fmla="*/ 507057 h 2458231"/>
                <a:gd name="connsiteX2-671" fmla="*/ 1843675 w 2458235"/>
                <a:gd name="connsiteY2-672" fmla="*/ 614558 h 2458231"/>
                <a:gd name="connsiteX3-673" fmla="*/ 1843681 w 2458235"/>
                <a:gd name="connsiteY3-674" fmla="*/ 614562 h 2458231"/>
                <a:gd name="connsiteX4-675" fmla="*/ 1843677 w 2458235"/>
                <a:gd name="connsiteY4-676" fmla="*/ 614558 h 2458231"/>
                <a:gd name="connsiteX5-677" fmla="*/ 1843675 w 2458235"/>
                <a:gd name="connsiteY5-678" fmla="*/ 614556 h 2458231"/>
                <a:gd name="connsiteX6-679" fmla="*/ 1718578 w 2458235"/>
                <a:gd name="connsiteY6-680" fmla="*/ 507056 h 2458231"/>
                <a:gd name="connsiteX7-681" fmla="*/ 1617243 w 2458235"/>
                <a:gd name="connsiteY7-682" fmla="*/ 441027 h 2458231"/>
                <a:gd name="connsiteX8-683" fmla="*/ 1595674 w 2458235"/>
                <a:gd name="connsiteY8-684" fmla="*/ 430193 h 2458231"/>
                <a:gd name="connsiteX9-685" fmla="*/ 1461172 w 2458235"/>
                <a:gd name="connsiteY9-686" fmla="*/ 369164 h 2458231"/>
                <a:gd name="connsiteX10-687" fmla="*/ 1557769 w 2458235"/>
                <a:gd name="connsiteY10-688" fmla="*/ 411155 h 2458231"/>
                <a:gd name="connsiteX11-689" fmla="*/ 1510686 w 2458235"/>
                <a:gd name="connsiteY11-690" fmla="*/ 387508 h 2458231"/>
                <a:gd name="connsiteX12-691" fmla="*/ 1461172 w 2458235"/>
                <a:gd name="connsiteY12-692" fmla="*/ 369164 h 2458231"/>
                <a:gd name="connsiteX13-693" fmla="*/ 316324 w 2458235"/>
                <a:gd name="connsiteY13-694" fmla="*/ 614557 h 2458231"/>
                <a:gd name="connsiteX14-695" fmla="*/ 1183521 w 2458235"/>
                <a:gd name="connsiteY14-696" fmla="*/ 303173 h 2458231"/>
                <a:gd name="connsiteX15-697" fmla="*/ 1189425 w 2458235"/>
                <a:gd name="connsiteY15-698" fmla="*/ 304025 h 2458231"/>
                <a:gd name="connsiteX16-699" fmla="*/ 1189427 w 2458235"/>
                <a:gd name="connsiteY16-700" fmla="*/ 304027 h 2458231"/>
                <a:gd name="connsiteX17-701" fmla="*/ 1286274 w 2458235"/>
                <a:gd name="connsiteY17-702" fmla="*/ 318003 h 2458231"/>
                <a:gd name="connsiteX18-703" fmla="*/ 1422013 w 2458235"/>
                <a:gd name="connsiteY18-704" fmla="*/ 354656 h 2458231"/>
                <a:gd name="connsiteX19-705" fmla="*/ 1399999 w 2458235"/>
                <a:gd name="connsiteY19-706" fmla="*/ 346500 h 2458231"/>
                <a:gd name="connsiteX20-707" fmla="*/ 1286276 w 2458235"/>
                <a:gd name="connsiteY20-708" fmla="*/ 318003 h 2458231"/>
                <a:gd name="connsiteX21-709" fmla="*/ 1189428 w 2458235"/>
                <a:gd name="connsiteY21-710" fmla="*/ 304027 h 2458231"/>
                <a:gd name="connsiteX22-711" fmla="*/ 1189428 w 2458235"/>
                <a:gd name="connsiteY22-712" fmla="*/ 300886 h 2458231"/>
                <a:gd name="connsiteX23-713" fmla="*/ 1197045 w 2458235"/>
                <a:gd name="connsiteY23-714" fmla="*/ 303144 h 2458231"/>
                <a:gd name="connsiteX24-715" fmla="*/ 1843677 w 2458235"/>
                <a:gd name="connsiteY24-716" fmla="*/ 105441 h 2458231"/>
                <a:gd name="connsiteX25-717" fmla="*/ 1843677 w 2458235"/>
                <a:gd name="connsiteY25-718" fmla="*/ 105441 h 2458231"/>
                <a:gd name="connsiteX26-719" fmla="*/ 1900151 w 2458235"/>
                <a:gd name="connsiteY26-720" fmla="*/ 59311 h 2458231"/>
                <a:gd name="connsiteX27-721" fmla="*/ 2352794 w 2458235"/>
                <a:gd name="connsiteY27-722" fmla="*/ 105441 h 2458231"/>
                <a:gd name="connsiteX28-723" fmla="*/ 2352794 w 2458235"/>
                <a:gd name="connsiteY28-724" fmla="*/ 614559 h 2458231"/>
                <a:gd name="connsiteX29-725" fmla="*/ 2352793 w 2458235"/>
                <a:gd name="connsiteY29-726" fmla="*/ 614560 h 2458231"/>
                <a:gd name="connsiteX30-727" fmla="*/ 2260533 w 2458235"/>
                <a:gd name="connsiteY30-728" fmla="*/ 727506 h 2458231"/>
                <a:gd name="connsiteX31-729" fmla="*/ 2141911 w 2458235"/>
                <a:gd name="connsiteY31-730" fmla="*/ 1123675 h 2458231"/>
                <a:gd name="connsiteX32-731" fmla="*/ 2155059 w 2458235"/>
                <a:gd name="connsiteY32-732" fmla="*/ 1260851 h 2458231"/>
                <a:gd name="connsiteX33-733" fmla="*/ 2153059 w 2458235"/>
                <a:gd name="connsiteY33-734" fmla="*/ 1260852 h 2458231"/>
                <a:gd name="connsiteX34-735" fmla="*/ 2140232 w 2458235"/>
                <a:gd name="connsiteY34-736" fmla="*/ 1171959 h 2458231"/>
                <a:gd name="connsiteX35-737" fmla="*/ 2111735 w 2458235"/>
                <a:gd name="connsiteY35-738" fmla="*/ 1058235 h 2458231"/>
                <a:gd name="connsiteX36-739" fmla="*/ 2103574 w 2458235"/>
                <a:gd name="connsiteY36-740" fmla="*/ 1036206 h 2458231"/>
                <a:gd name="connsiteX37-741" fmla="*/ 2140230 w 2458235"/>
                <a:gd name="connsiteY37-742" fmla="*/ 1171959 h 2458231"/>
                <a:gd name="connsiteX38-743" fmla="*/ 2153057 w 2458235"/>
                <a:gd name="connsiteY38-744" fmla="*/ 1260852 h 2458231"/>
                <a:gd name="connsiteX39-745" fmla="*/ 2155058 w 2458235"/>
                <a:gd name="connsiteY39-746" fmla="*/ 1274711 h 2458231"/>
                <a:gd name="connsiteX40-747" fmla="*/ 1843674 w 2458235"/>
                <a:gd name="connsiteY40-748" fmla="*/ 2141907 h 2458231"/>
                <a:gd name="connsiteX41-749" fmla="*/ 316324 w 2458235"/>
                <a:gd name="connsiteY41-750" fmla="*/ 2141907 h 2458231"/>
                <a:gd name="connsiteX42-751" fmla="*/ 316324 w 2458235"/>
                <a:gd name="connsiteY42-752" fmla="*/ 614557 h 2458231"/>
                <a:gd name="connsiteX0-753" fmla="*/ 1595674 w 2458235"/>
                <a:gd name="connsiteY0-754" fmla="*/ 430193 h 2458231"/>
                <a:gd name="connsiteX1-755" fmla="*/ 1718576 w 2458235"/>
                <a:gd name="connsiteY1-756" fmla="*/ 507057 h 2458231"/>
                <a:gd name="connsiteX2-757" fmla="*/ 1843675 w 2458235"/>
                <a:gd name="connsiteY2-758" fmla="*/ 614558 h 2458231"/>
                <a:gd name="connsiteX3-759" fmla="*/ 1843681 w 2458235"/>
                <a:gd name="connsiteY3-760" fmla="*/ 614562 h 2458231"/>
                <a:gd name="connsiteX4-761" fmla="*/ 1843677 w 2458235"/>
                <a:gd name="connsiteY4-762" fmla="*/ 614558 h 2458231"/>
                <a:gd name="connsiteX5-763" fmla="*/ 1718578 w 2458235"/>
                <a:gd name="connsiteY5-764" fmla="*/ 507056 h 2458231"/>
                <a:gd name="connsiteX6-765" fmla="*/ 1617243 w 2458235"/>
                <a:gd name="connsiteY6-766" fmla="*/ 441027 h 2458231"/>
                <a:gd name="connsiteX7-767" fmla="*/ 1595674 w 2458235"/>
                <a:gd name="connsiteY7-768" fmla="*/ 430193 h 2458231"/>
                <a:gd name="connsiteX8-769" fmla="*/ 1461172 w 2458235"/>
                <a:gd name="connsiteY8-770" fmla="*/ 369164 h 2458231"/>
                <a:gd name="connsiteX9-771" fmla="*/ 1557769 w 2458235"/>
                <a:gd name="connsiteY9-772" fmla="*/ 411155 h 2458231"/>
                <a:gd name="connsiteX10-773" fmla="*/ 1510686 w 2458235"/>
                <a:gd name="connsiteY10-774" fmla="*/ 387508 h 2458231"/>
                <a:gd name="connsiteX11-775" fmla="*/ 1461172 w 2458235"/>
                <a:gd name="connsiteY11-776" fmla="*/ 369164 h 2458231"/>
                <a:gd name="connsiteX12-777" fmla="*/ 316324 w 2458235"/>
                <a:gd name="connsiteY12-778" fmla="*/ 614557 h 2458231"/>
                <a:gd name="connsiteX13-779" fmla="*/ 1183521 w 2458235"/>
                <a:gd name="connsiteY13-780" fmla="*/ 303173 h 2458231"/>
                <a:gd name="connsiteX14-781" fmla="*/ 1189425 w 2458235"/>
                <a:gd name="connsiteY14-782" fmla="*/ 304025 h 2458231"/>
                <a:gd name="connsiteX15-783" fmla="*/ 1189427 w 2458235"/>
                <a:gd name="connsiteY15-784" fmla="*/ 304027 h 2458231"/>
                <a:gd name="connsiteX16-785" fmla="*/ 1286274 w 2458235"/>
                <a:gd name="connsiteY16-786" fmla="*/ 318003 h 2458231"/>
                <a:gd name="connsiteX17-787" fmla="*/ 1422013 w 2458235"/>
                <a:gd name="connsiteY17-788" fmla="*/ 354656 h 2458231"/>
                <a:gd name="connsiteX18-789" fmla="*/ 1399999 w 2458235"/>
                <a:gd name="connsiteY18-790" fmla="*/ 346500 h 2458231"/>
                <a:gd name="connsiteX19-791" fmla="*/ 1286276 w 2458235"/>
                <a:gd name="connsiteY19-792" fmla="*/ 318003 h 2458231"/>
                <a:gd name="connsiteX20-793" fmla="*/ 1189428 w 2458235"/>
                <a:gd name="connsiteY20-794" fmla="*/ 304027 h 2458231"/>
                <a:gd name="connsiteX21-795" fmla="*/ 1189428 w 2458235"/>
                <a:gd name="connsiteY21-796" fmla="*/ 300886 h 2458231"/>
                <a:gd name="connsiteX22-797" fmla="*/ 1197045 w 2458235"/>
                <a:gd name="connsiteY22-798" fmla="*/ 303144 h 2458231"/>
                <a:gd name="connsiteX23-799" fmla="*/ 1843677 w 2458235"/>
                <a:gd name="connsiteY23-800" fmla="*/ 105441 h 2458231"/>
                <a:gd name="connsiteX24-801" fmla="*/ 1843677 w 2458235"/>
                <a:gd name="connsiteY24-802" fmla="*/ 105441 h 2458231"/>
                <a:gd name="connsiteX25-803" fmla="*/ 1900151 w 2458235"/>
                <a:gd name="connsiteY25-804" fmla="*/ 59311 h 2458231"/>
                <a:gd name="connsiteX26-805" fmla="*/ 2352794 w 2458235"/>
                <a:gd name="connsiteY26-806" fmla="*/ 105441 h 2458231"/>
                <a:gd name="connsiteX27-807" fmla="*/ 2352794 w 2458235"/>
                <a:gd name="connsiteY27-808" fmla="*/ 614559 h 2458231"/>
                <a:gd name="connsiteX28-809" fmla="*/ 2352793 w 2458235"/>
                <a:gd name="connsiteY28-810" fmla="*/ 614560 h 2458231"/>
                <a:gd name="connsiteX29-811" fmla="*/ 2260533 w 2458235"/>
                <a:gd name="connsiteY29-812" fmla="*/ 727506 h 2458231"/>
                <a:gd name="connsiteX30-813" fmla="*/ 2141911 w 2458235"/>
                <a:gd name="connsiteY30-814" fmla="*/ 1123675 h 2458231"/>
                <a:gd name="connsiteX31-815" fmla="*/ 2155059 w 2458235"/>
                <a:gd name="connsiteY31-816" fmla="*/ 1260851 h 2458231"/>
                <a:gd name="connsiteX32-817" fmla="*/ 2153059 w 2458235"/>
                <a:gd name="connsiteY32-818" fmla="*/ 1260852 h 2458231"/>
                <a:gd name="connsiteX33-819" fmla="*/ 2140232 w 2458235"/>
                <a:gd name="connsiteY33-820" fmla="*/ 1171959 h 2458231"/>
                <a:gd name="connsiteX34-821" fmla="*/ 2111735 w 2458235"/>
                <a:gd name="connsiteY34-822" fmla="*/ 1058235 h 2458231"/>
                <a:gd name="connsiteX35-823" fmla="*/ 2103574 w 2458235"/>
                <a:gd name="connsiteY35-824" fmla="*/ 1036206 h 2458231"/>
                <a:gd name="connsiteX36-825" fmla="*/ 2140230 w 2458235"/>
                <a:gd name="connsiteY36-826" fmla="*/ 1171959 h 2458231"/>
                <a:gd name="connsiteX37-827" fmla="*/ 2153057 w 2458235"/>
                <a:gd name="connsiteY37-828" fmla="*/ 1260852 h 2458231"/>
                <a:gd name="connsiteX38-829" fmla="*/ 2155058 w 2458235"/>
                <a:gd name="connsiteY38-830" fmla="*/ 1274711 h 2458231"/>
                <a:gd name="connsiteX39-831" fmla="*/ 1843674 w 2458235"/>
                <a:gd name="connsiteY39-832" fmla="*/ 2141907 h 2458231"/>
                <a:gd name="connsiteX40-833" fmla="*/ 316324 w 2458235"/>
                <a:gd name="connsiteY40-834" fmla="*/ 2141907 h 2458231"/>
                <a:gd name="connsiteX41-835" fmla="*/ 316324 w 2458235"/>
                <a:gd name="connsiteY41-836" fmla="*/ 614557 h 2458231"/>
                <a:gd name="connsiteX0-837" fmla="*/ 1595674 w 2458235"/>
                <a:gd name="connsiteY0-838" fmla="*/ 430193 h 2458231"/>
                <a:gd name="connsiteX1-839" fmla="*/ 1718576 w 2458235"/>
                <a:gd name="connsiteY1-840" fmla="*/ 507057 h 2458231"/>
                <a:gd name="connsiteX2-841" fmla="*/ 1843675 w 2458235"/>
                <a:gd name="connsiteY2-842" fmla="*/ 614558 h 2458231"/>
                <a:gd name="connsiteX3-843" fmla="*/ 1843681 w 2458235"/>
                <a:gd name="connsiteY3-844" fmla="*/ 614562 h 2458231"/>
                <a:gd name="connsiteX4-845" fmla="*/ 1718578 w 2458235"/>
                <a:gd name="connsiteY4-846" fmla="*/ 507056 h 2458231"/>
                <a:gd name="connsiteX5-847" fmla="*/ 1617243 w 2458235"/>
                <a:gd name="connsiteY5-848" fmla="*/ 441027 h 2458231"/>
                <a:gd name="connsiteX6-849" fmla="*/ 1595674 w 2458235"/>
                <a:gd name="connsiteY6-850" fmla="*/ 430193 h 2458231"/>
                <a:gd name="connsiteX7-851" fmla="*/ 1461172 w 2458235"/>
                <a:gd name="connsiteY7-852" fmla="*/ 369164 h 2458231"/>
                <a:gd name="connsiteX8-853" fmla="*/ 1557769 w 2458235"/>
                <a:gd name="connsiteY8-854" fmla="*/ 411155 h 2458231"/>
                <a:gd name="connsiteX9-855" fmla="*/ 1510686 w 2458235"/>
                <a:gd name="connsiteY9-856" fmla="*/ 387508 h 2458231"/>
                <a:gd name="connsiteX10-857" fmla="*/ 1461172 w 2458235"/>
                <a:gd name="connsiteY10-858" fmla="*/ 369164 h 2458231"/>
                <a:gd name="connsiteX11-859" fmla="*/ 316324 w 2458235"/>
                <a:gd name="connsiteY11-860" fmla="*/ 614557 h 2458231"/>
                <a:gd name="connsiteX12-861" fmla="*/ 1183521 w 2458235"/>
                <a:gd name="connsiteY12-862" fmla="*/ 303173 h 2458231"/>
                <a:gd name="connsiteX13-863" fmla="*/ 1189425 w 2458235"/>
                <a:gd name="connsiteY13-864" fmla="*/ 304025 h 2458231"/>
                <a:gd name="connsiteX14-865" fmla="*/ 1189427 w 2458235"/>
                <a:gd name="connsiteY14-866" fmla="*/ 304027 h 2458231"/>
                <a:gd name="connsiteX15-867" fmla="*/ 1286274 w 2458235"/>
                <a:gd name="connsiteY15-868" fmla="*/ 318003 h 2458231"/>
                <a:gd name="connsiteX16-869" fmla="*/ 1422013 w 2458235"/>
                <a:gd name="connsiteY16-870" fmla="*/ 354656 h 2458231"/>
                <a:gd name="connsiteX17-871" fmla="*/ 1399999 w 2458235"/>
                <a:gd name="connsiteY17-872" fmla="*/ 346500 h 2458231"/>
                <a:gd name="connsiteX18-873" fmla="*/ 1286276 w 2458235"/>
                <a:gd name="connsiteY18-874" fmla="*/ 318003 h 2458231"/>
                <a:gd name="connsiteX19-875" fmla="*/ 1189428 w 2458235"/>
                <a:gd name="connsiteY19-876" fmla="*/ 304027 h 2458231"/>
                <a:gd name="connsiteX20-877" fmla="*/ 1189428 w 2458235"/>
                <a:gd name="connsiteY20-878" fmla="*/ 300886 h 2458231"/>
                <a:gd name="connsiteX21-879" fmla="*/ 1197045 w 2458235"/>
                <a:gd name="connsiteY21-880" fmla="*/ 303144 h 2458231"/>
                <a:gd name="connsiteX22-881" fmla="*/ 1843677 w 2458235"/>
                <a:gd name="connsiteY22-882" fmla="*/ 105441 h 2458231"/>
                <a:gd name="connsiteX23-883" fmla="*/ 1843677 w 2458235"/>
                <a:gd name="connsiteY23-884" fmla="*/ 105441 h 2458231"/>
                <a:gd name="connsiteX24-885" fmla="*/ 1900151 w 2458235"/>
                <a:gd name="connsiteY24-886" fmla="*/ 59311 h 2458231"/>
                <a:gd name="connsiteX25-887" fmla="*/ 2352794 w 2458235"/>
                <a:gd name="connsiteY25-888" fmla="*/ 105441 h 2458231"/>
                <a:gd name="connsiteX26-889" fmla="*/ 2352794 w 2458235"/>
                <a:gd name="connsiteY26-890" fmla="*/ 614559 h 2458231"/>
                <a:gd name="connsiteX27-891" fmla="*/ 2352793 w 2458235"/>
                <a:gd name="connsiteY27-892" fmla="*/ 614560 h 2458231"/>
                <a:gd name="connsiteX28-893" fmla="*/ 2260533 w 2458235"/>
                <a:gd name="connsiteY28-894" fmla="*/ 727506 h 2458231"/>
                <a:gd name="connsiteX29-895" fmla="*/ 2141911 w 2458235"/>
                <a:gd name="connsiteY29-896" fmla="*/ 1123675 h 2458231"/>
                <a:gd name="connsiteX30-897" fmla="*/ 2155059 w 2458235"/>
                <a:gd name="connsiteY30-898" fmla="*/ 1260851 h 2458231"/>
                <a:gd name="connsiteX31-899" fmla="*/ 2153059 w 2458235"/>
                <a:gd name="connsiteY31-900" fmla="*/ 1260852 h 2458231"/>
                <a:gd name="connsiteX32-901" fmla="*/ 2140232 w 2458235"/>
                <a:gd name="connsiteY32-902" fmla="*/ 1171959 h 2458231"/>
                <a:gd name="connsiteX33-903" fmla="*/ 2111735 w 2458235"/>
                <a:gd name="connsiteY33-904" fmla="*/ 1058235 h 2458231"/>
                <a:gd name="connsiteX34-905" fmla="*/ 2103574 w 2458235"/>
                <a:gd name="connsiteY34-906" fmla="*/ 1036206 h 2458231"/>
                <a:gd name="connsiteX35-907" fmla="*/ 2140230 w 2458235"/>
                <a:gd name="connsiteY35-908" fmla="*/ 1171959 h 2458231"/>
                <a:gd name="connsiteX36-909" fmla="*/ 2153057 w 2458235"/>
                <a:gd name="connsiteY36-910" fmla="*/ 1260852 h 2458231"/>
                <a:gd name="connsiteX37-911" fmla="*/ 2155058 w 2458235"/>
                <a:gd name="connsiteY37-912" fmla="*/ 1274711 h 2458231"/>
                <a:gd name="connsiteX38-913" fmla="*/ 1843674 w 2458235"/>
                <a:gd name="connsiteY38-914" fmla="*/ 2141907 h 2458231"/>
                <a:gd name="connsiteX39-915" fmla="*/ 316324 w 2458235"/>
                <a:gd name="connsiteY39-916" fmla="*/ 2141907 h 2458231"/>
                <a:gd name="connsiteX40-917" fmla="*/ 316324 w 2458235"/>
                <a:gd name="connsiteY40-918" fmla="*/ 614557 h 2458231"/>
                <a:gd name="connsiteX0-919" fmla="*/ 1595674 w 2458235"/>
                <a:gd name="connsiteY0-920" fmla="*/ 430193 h 2458231"/>
                <a:gd name="connsiteX1-921" fmla="*/ 1718576 w 2458235"/>
                <a:gd name="connsiteY1-922" fmla="*/ 507057 h 2458231"/>
                <a:gd name="connsiteX2-923" fmla="*/ 1843675 w 2458235"/>
                <a:gd name="connsiteY2-924" fmla="*/ 614558 h 2458231"/>
                <a:gd name="connsiteX3-925" fmla="*/ 1718578 w 2458235"/>
                <a:gd name="connsiteY3-926" fmla="*/ 507056 h 2458231"/>
                <a:gd name="connsiteX4-927" fmla="*/ 1617243 w 2458235"/>
                <a:gd name="connsiteY4-928" fmla="*/ 441027 h 2458231"/>
                <a:gd name="connsiteX5-929" fmla="*/ 1595674 w 2458235"/>
                <a:gd name="connsiteY5-930" fmla="*/ 430193 h 2458231"/>
                <a:gd name="connsiteX6-931" fmla="*/ 1461172 w 2458235"/>
                <a:gd name="connsiteY6-932" fmla="*/ 369164 h 2458231"/>
                <a:gd name="connsiteX7-933" fmla="*/ 1557769 w 2458235"/>
                <a:gd name="connsiteY7-934" fmla="*/ 411155 h 2458231"/>
                <a:gd name="connsiteX8-935" fmla="*/ 1510686 w 2458235"/>
                <a:gd name="connsiteY8-936" fmla="*/ 387508 h 2458231"/>
                <a:gd name="connsiteX9-937" fmla="*/ 1461172 w 2458235"/>
                <a:gd name="connsiteY9-938" fmla="*/ 369164 h 2458231"/>
                <a:gd name="connsiteX10-939" fmla="*/ 316324 w 2458235"/>
                <a:gd name="connsiteY10-940" fmla="*/ 614557 h 2458231"/>
                <a:gd name="connsiteX11-941" fmla="*/ 1183521 w 2458235"/>
                <a:gd name="connsiteY11-942" fmla="*/ 303173 h 2458231"/>
                <a:gd name="connsiteX12-943" fmla="*/ 1189425 w 2458235"/>
                <a:gd name="connsiteY12-944" fmla="*/ 304025 h 2458231"/>
                <a:gd name="connsiteX13-945" fmla="*/ 1189427 w 2458235"/>
                <a:gd name="connsiteY13-946" fmla="*/ 304027 h 2458231"/>
                <a:gd name="connsiteX14-947" fmla="*/ 1286274 w 2458235"/>
                <a:gd name="connsiteY14-948" fmla="*/ 318003 h 2458231"/>
                <a:gd name="connsiteX15-949" fmla="*/ 1422013 w 2458235"/>
                <a:gd name="connsiteY15-950" fmla="*/ 354656 h 2458231"/>
                <a:gd name="connsiteX16-951" fmla="*/ 1399999 w 2458235"/>
                <a:gd name="connsiteY16-952" fmla="*/ 346500 h 2458231"/>
                <a:gd name="connsiteX17-953" fmla="*/ 1286276 w 2458235"/>
                <a:gd name="connsiteY17-954" fmla="*/ 318003 h 2458231"/>
                <a:gd name="connsiteX18-955" fmla="*/ 1189428 w 2458235"/>
                <a:gd name="connsiteY18-956" fmla="*/ 304027 h 2458231"/>
                <a:gd name="connsiteX19-957" fmla="*/ 1189428 w 2458235"/>
                <a:gd name="connsiteY19-958" fmla="*/ 300886 h 2458231"/>
                <a:gd name="connsiteX20-959" fmla="*/ 1197045 w 2458235"/>
                <a:gd name="connsiteY20-960" fmla="*/ 303144 h 2458231"/>
                <a:gd name="connsiteX21-961" fmla="*/ 1843677 w 2458235"/>
                <a:gd name="connsiteY21-962" fmla="*/ 105441 h 2458231"/>
                <a:gd name="connsiteX22-963" fmla="*/ 1843677 w 2458235"/>
                <a:gd name="connsiteY22-964" fmla="*/ 105441 h 2458231"/>
                <a:gd name="connsiteX23-965" fmla="*/ 1900151 w 2458235"/>
                <a:gd name="connsiteY23-966" fmla="*/ 59311 h 2458231"/>
                <a:gd name="connsiteX24-967" fmla="*/ 2352794 w 2458235"/>
                <a:gd name="connsiteY24-968" fmla="*/ 105441 h 2458231"/>
                <a:gd name="connsiteX25-969" fmla="*/ 2352794 w 2458235"/>
                <a:gd name="connsiteY25-970" fmla="*/ 614559 h 2458231"/>
                <a:gd name="connsiteX26-971" fmla="*/ 2352793 w 2458235"/>
                <a:gd name="connsiteY26-972" fmla="*/ 614560 h 2458231"/>
                <a:gd name="connsiteX27-973" fmla="*/ 2260533 w 2458235"/>
                <a:gd name="connsiteY27-974" fmla="*/ 727506 h 2458231"/>
                <a:gd name="connsiteX28-975" fmla="*/ 2141911 w 2458235"/>
                <a:gd name="connsiteY28-976" fmla="*/ 1123675 h 2458231"/>
                <a:gd name="connsiteX29-977" fmla="*/ 2155059 w 2458235"/>
                <a:gd name="connsiteY29-978" fmla="*/ 1260851 h 2458231"/>
                <a:gd name="connsiteX30-979" fmla="*/ 2153059 w 2458235"/>
                <a:gd name="connsiteY30-980" fmla="*/ 1260852 h 2458231"/>
                <a:gd name="connsiteX31-981" fmla="*/ 2140232 w 2458235"/>
                <a:gd name="connsiteY31-982" fmla="*/ 1171959 h 2458231"/>
                <a:gd name="connsiteX32-983" fmla="*/ 2111735 w 2458235"/>
                <a:gd name="connsiteY32-984" fmla="*/ 1058235 h 2458231"/>
                <a:gd name="connsiteX33-985" fmla="*/ 2103574 w 2458235"/>
                <a:gd name="connsiteY33-986" fmla="*/ 1036206 h 2458231"/>
                <a:gd name="connsiteX34-987" fmla="*/ 2140230 w 2458235"/>
                <a:gd name="connsiteY34-988" fmla="*/ 1171959 h 2458231"/>
                <a:gd name="connsiteX35-989" fmla="*/ 2153057 w 2458235"/>
                <a:gd name="connsiteY35-990" fmla="*/ 1260852 h 2458231"/>
                <a:gd name="connsiteX36-991" fmla="*/ 2155058 w 2458235"/>
                <a:gd name="connsiteY36-992" fmla="*/ 1274711 h 2458231"/>
                <a:gd name="connsiteX37-993" fmla="*/ 1843674 w 2458235"/>
                <a:gd name="connsiteY37-994" fmla="*/ 2141907 h 2458231"/>
                <a:gd name="connsiteX38-995" fmla="*/ 316324 w 2458235"/>
                <a:gd name="connsiteY38-996" fmla="*/ 2141907 h 2458231"/>
                <a:gd name="connsiteX39-997" fmla="*/ 316324 w 2458235"/>
                <a:gd name="connsiteY39-998" fmla="*/ 614557 h 2458231"/>
                <a:gd name="connsiteX0-999" fmla="*/ 1595674 w 2458235"/>
                <a:gd name="connsiteY0-1000" fmla="*/ 430193 h 2458231"/>
                <a:gd name="connsiteX1-1001" fmla="*/ 1718576 w 2458235"/>
                <a:gd name="connsiteY1-1002" fmla="*/ 507057 h 2458231"/>
                <a:gd name="connsiteX2-1003" fmla="*/ 1718578 w 2458235"/>
                <a:gd name="connsiteY2-1004" fmla="*/ 507056 h 2458231"/>
                <a:gd name="connsiteX3-1005" fmla="*/ 1617243 w 2458235"/>
                <a:gd name="connsiteY3-1006" fmla="*/ 441027 h 2458231"/>
                <a:gd name="connsiteX4-1007" fmla="*/ 1595674 w 2458235"/>
                <a:gd name="connsiteY4-1008" fmla="*/ 430193 h 2458231"/>
                <a:gd name="connsiteX5-1009" fmla="*/ 1461172 w 2458235"/>
                <a:gd name="connsiteY5-1010" fmla="*/ 369164 h 2458231"/>
                <a:gd name="connsiteX6-1011" fmla="*/ 1557769 w 2458235"/>
                <a:gd name="connsiteY6-1012" fmla="*/ 411155 h 2458231"/>
                <a:gd name="connsiteX7-1013" fmla="*/ 1510686 w 2458235"/>
                <a:gd name="connsiteY7-1014" fmla="*/ 387508 h 2458231"/>
                <a:gd name="connsiteX8-1015" fmla="*/ 1461172 w 2458235"/>
                <a:gd name="connsiteY8-1016" fmla="*/ 369164 h 2458231"/>
                <a:gd name="connsiteX9-1017" fmla="*/ 316324 w 2458235"/>
                <a:gd name="connsiteY9-1018" fmla="*/ 614557 h 2458231"/>
                <a:gd name="connsiteX10-1019" fmla="*/ 1183521 w 2458235"/>
                <a:gd name="connsiteY10-1020" fmla="*/ 303173 h 2458231"/>
                <a:gd name="connsiteX11-1021" fmla="*/ 1189425 w 2458235"/>
                <a:gd name="connsiteY11-1022" fmla="*/ 304025 h 2458231"/>
                <a:gd name="connsiteX12-1023" fmla="*/ 1189427 w 2458235"/>
                <a:gd name="connsiteY12-1024" fmla="*/ 304027 h 2458231"/>
                <a:gd name="connsiteX13-1025" fmla="*/ 1286274 w 2458235"/>
                <a:gd name="connsiteY13-1026" fmla="*/ 318003 h 2458231"/>
                <a:gd name="connsiteX14-1027" fmla="*/ 1422013 w 2458235"/>
                <a:gd name="connsiteY14-1028" fmla="*/ 354656 h 2458231"/>
                <a:gd name="connsiteX15-1029" fmla="*/ 1399999 w 2458235"/>
                <a:gd name="connsiteY15-1030" fmla="*/ 346500 h 2458231"/>
                <a:gd name="connsiteX16-1031" fmla="*/ 1286276 w 2458235"/>
                <a:gd name="connsiteY16-1032" fmla="*/ 318003 h 2458231"/>
                <a:gd name="connsiteX17-1033" fmla="*/ 1189428 w 2458235"/>
                <a:gd name="connsiteY17-1034" fmla="*/ 304027 h 2458231"/>
                <a:gd name="connsiteX18-1035" fmla="*/ 1189428 w 2458235"/>
                <a:gd name="connsiteY18-1036" fmla="*/ 300886 h 2458231"/>
                <a:gd name="connsiteX19-1037" fmla="*/ 1197045 w 2458235"/>
                <a:gd name="connsiteY19-1038" fmla="*/ 303144 h 2458231"/>
                <a:gd name="connsiteX20-1039" fmla="*/ 1843677 w 2458235"/>
                <a:gd name="connsiteY20-1040" fmla="*/ 105441 h 2458231"/>
                <a:gd name="connsiteX21-1041" fmla="*/ 1843677 w 2458235"/>
                <a:gd name="connsiteY21-1042" fmla="*/ 105441 h 2458231"/>
                <a:gd name="connsiteX22-1043" fmla="*/ 1900151 w 2458235"/>
                <a:gd name="connsiteY22-1044" fmla="*/ 59311 h 2458231"/>
                <a:gd name="connsiteX23-1045" fmla="*/ 2352794 w 2458235"/>
                <a:gd name="connsiteY23-1046" fmla="*/ 105441 h 2458231"/>
                <a:gd name="connsiteX24-1047" fmla="*/ 2352794 w 2458235"/>
                <a:gd name="connsiteY24-1048" fmla="*/ 614559 h 2458231"/>
                <a:gd name="connsiteX25-1049" fmla="*/ 2352793 w 2458235"/>
                <a:gd name="connsiteY25-1050" fmla="*/ 614560 h 2458231"/>
                <a:gd name="connsiteX26-1051" fmla="*/ 2260533 w 2458235"/>
                <a:gd name="connsiteY26-1052" fmla="*/ 727506 h 2458231"/>
                <a:gd name="connsiteX27-1053" fmla="*/ 2141911 w 2458235"/>
                <a:gd name="connsiteY27-1054" fmla="*/ 1123675 h 2458231"/>
                <a:gd name="connsiteX28-1055" fmla="*/ 2155059 w 2458235"/>
                <a:gd name="connsiteY28-1056" fmla="*/ 1260851 h 2458231"/>
                <a:gd name="connsiteX29-1057" fmla="*/ 2153059 w 2458235"/>
                <a:gd name="connsiteY29-1058" fmla="*/ 1260852 h 2458231"/>
                <a:gd name="connsiteX30-1059" fmla="*/ 2140232 w 2458235"/>
                <a:gd name="connsiteY30-1060" fmla="*/ 1171959 h 2458231"/>
                <a:gd name="connsiteX31-1061" fmla="*/ 2111735 w 2458235"/>
                <a:gd name="connsiteY31-1062" fmla="*/ 1058235 h 2458231"/>
                <a:gd name="connsiteX32-1063" fmla="*/ 2103574 w 2458235"/>
                <a:gd name="connsiteY32-1064" fmla="*/ 1036206 h 2458231"/>
                <a:gd name="connsiteX33-1065" fmla="*/ 2140230 w 2458235"/>
                <a:gd name="connsiteY33-1066" fmla="*/ 1171959 h 2458231"/>
                <a:gd name="connsiteX34-1067" fmla="*/ 2153057 w 2458235"/>
                <a:gd name="connsiteY34-1068" fmla="*/ 1260852 h 2458231"/>
                <a:gd name="connsiteX35-1069" fmla="*/ 2155058 w 2458235"/>
                <a:gd name="connsiteY35-1070" fmla="*/ 1274711 h 2458231"/>
                <a:gd name="connsiteX36-1071" fmla="*/ 1843674 w 2458235"/>
                <a:gd name="connsiteY36-1072" fmla="*/ 2141907 h 2458231"/>
                <a:gd name="connsiteX37-1073" fmla="*/ 316324 w 2458235"/>
                <a:gd name="connsiteY37-1074" fmla="*/ 2141907 h 2458231"/>
                <a:gd name="connsiteX38-1075" fmla="*/ 316324 w 2458235"/>
                <a:gd name="connsiteY38-1076" fmla="*/ 614557 h 2458231"/>
                <a:gd name="connsiteX0-1077" fmla="*/ 1595674 w 2458235"/>
                <a:gd name="connsiteY0-1078" fmla="*/ 430193 h 2458231"/>
                <a:gd name="connsiteX1-1079" fmla="*/ 1718576 w 2458235"/>
                <a:gd name="connsiteY1-1080" fmla="*/ 507057 h 2458231"/>
                <a:gd name="connsiteX2-1081" fmla="*/ 1617243 w 2458235"/>
                <a:gd name="connsiteY2-1082" fmla="*/ 441027 h 2458231"/>
                <a:gd name="connsiteX3-1083" fmla="*/ 1595674 w 2458235"/>
                <a:gd name="connsiteY3-1084" fmla="*/ 430193 h 2458231"/>
                <a:gd name="connsiteX4-1085" fmla="*/ 1461172 w 2458235"/>
                <a:gd name="connsiteY4-1086" fmla="*/ 369164 h 2458231"/>
                <a:gd name="connsiteX5-1087" fmla="*/ 1557769 w 2458235"/>
                <a:gd name="connsiteY5-1088" fmla="*/ 411155 h 2458231"/>
                <a:gd name="connsiteX6-1089" fmla="*/ 1510686 w 2458235"/>
                <a:gd name="connsiteY6-1090" fmla="*/ 387508 h 2458231"/>
                <a:gd name="connsiteX7-1091" fmla="*/ 1461172 w 2458235"/>
                <a:gd name="connsiteY7-1092" fmla="*/ 369164 h 2458231"/>
                <a:gd name="connsiteX8-1093" fmla="*/ 316324 w 2458235"/>
                <a:gd name="connsiteY8-1094" fmla="*/ 614557 h 2458231"/>
                <a:gd name="connsiteX9-1095" fmla="*/ 1183521 w 2458235"/>
                <a:gd name="connsiteY9-1096" fmla="*/ 303173 h 2458231"/>
                <a:gd name="connsiteX10-1097" fmla="*/ 1189425 w 2458235"/>
                <a:gd name="connsiteY10-1098" fmla="*/ 304025 h 2458231"/>
                <a:gd name="connsiteX11-1099" fmla="*/ 1189427 w 2458235"/>
                <a:gd name="connsiteY11-1100" fmla="*/ 304027 h 2458231"/>
                <a:gd name="connsiteX12-1101" fmla="*/ 1286274 w 2458235"/>
                <a:gd name="connsiteY12-1102" fmla="*/ 318003 h 2458231"/>
                <a:gd name="connsiteX13-1103" fmla="*/ 1422013 w 2458235"/>
                <a:gd name="connsiteY13-1104" fmla="*/ 354656 h 2458231"/>
                <a:gd name="connsiteX14-1105" fmla="*/ 1399999 w 2458235"/>
                <a:gd name="connsiteY14-1106" fmla="*/ 346500 h 2458231"/>
                <a:gd name="connsiteX15-1107" fmla="*/ 1286276 w 2458235"/>
                <a:gd name="connsiteY15-1108" fmla="*/ 318003 h 2458231"/>
                <a:gd name="connsiteX16-1109" fmla="*/ 1189428 w 2458235"/>
                <a:gd name="connsiteY16-1110" fmla="*/ 304027 h 2458231"/>
                <a:gd name="connsiteX17-1111" fmla="*/ 1189428 w 2458235"/>
                <a:gd name="connsiteY17-1112" fmla="*/ 300886 h 2458231"/>
                <a:gd name="connsiteX18-1113" fmla="*/ 1197045 w 2458235"/>
                <a:gd name="connsiteY18-1114" fmla="*/ 303144 h 2458231"/>
                <a:gd name="connsiteX19-1115" fmla="*/ 1843677 w 2458235"/>
                <a:gd name="connsiteY19-1116" fmla="*/ 105441 h 2458231"/>
                <a:gd name="connsiteX20-1117" fmla="*/ 1843677 w 2458235"/>
                <a:gd name="connsiteY20-1118" fmla="*/ 105441 h 2458231"/>
                <a:gd name="connsiteX21-1119" fmla="*/ 1900151 w 2458235"/>
                <a:gd name="connsiteY21-1120" fmla="*/ 59311 h 2458231"/>
                <a:gd name="connsiteX22-1121" fmla="*/ 2352794 w 2458235"/>
                <a:gd name="connsiteY22-1122" fmla="*/ 105441 h 2458231"/>
                <a:gd name="connsiteX23-1123" fmla="*/ 2352794 w 2458235"/>
                <a:gd name="connsiteY23-1124" fmla="*/ 614559 h 2458231"/>
                <a:gd name="connsiteX24-1125" fmla="*/ 2352793 w 2458235"/>
                <a:gd name="connsiteY24-1126" fmla="*/ 614560 h 2458231"/>
                <a:gd name="connsiteX25-1127" fmla="*/ 2260533 w 2458235"/>
                <a:gd name="connsiteY25-1128" fmla="*/ 727506 h 2458231"/>
                <a:gd name="connsiteX26-1129" fmla="*/ 2141911 w 2458235"/>
                <a:gd name="connsiteY26-1130" fmla="*/ 1123675 h 2458231"/>
                <a:gd name="connsiteX27-1131" fmla="*/ 2155059 w 2458235"/>
                <a:gd name="connsiteY27-1132" fmla="*/ 1260851 h 2458231"/>
                <a:gd name="connsiteX28-1133" fmla="*/ 2153059 w 2458235"/>
                <a:gd name="connsiteY28-1134" fmla="*/ 1260852 h 2458231"/>
                <a:gd name="connsiteX29-1135" fmla="*/ 2140232 w 2458235"/>
                <a:gd name="connsiteY29-1136" fmla="*/ 1171959 h 2458231"/>
                <a:gd name="connsiteX30-1137" fmla="*/ 2111735 w 2458235"/>
                <a:gd name="connsiteY30-1138" fmla="*/ 1058235 h 2458231"/>
                <a:gd name="connsiteX31-1139" fmla="*/ 2103574 w 2458235"/>
                <a:gd name="connsiteY31-1140" fmla="*/ 1036206 h 2458231"/>
                <a:gd name="connsiteX32-1141" fmla="*/ 2140230 w 2458235"/>
                <a:gd name="connsiteY32-1142" fmla="*/ 1171959 h 2458231"/>
                <a:gd name="connsiteX33-1143" fmla="*/ 2153057 w 2458235"/>
                <a:gd name="connsiteY33-1144" fmla="*/ 1260852 h 2458231"/>
                <a:gd name="connsiteX34-1145" fmla="*/ 2155058 w 2458235"/>
                <a:gd name="connsiteY34-1146" fmla="*/ 1274711 h 2458231"/>
                <a:gd name="connsiteX35-1147" fmla="*/ 1843674 w 2458235"/>
                <a:gd name="connsiteY35-1148" fmla="*/ 2141907 h 2458231"/>
                <a:gd name="connsiteX36-1149" fmla="*/ 316324 w 2458235"/>
                <a:gd name="connsiteY36-1150" fmla="*/ 2141907 h 2458231"/>
                <a:gd name="connsiteX37-1151" fmla="*/ 316324 w 2458235"/>
                <a:gd name="connsiteY37-1152" fmla="*/ 614557 h 2458231"/>
                <a:gd name="connsiteX0-1153" fmla="*/ 1595674 w 2458235"/>
                <a:gd name="connsiteY0-1154" fmla="*/ 430193 h 2458231"/>
                <a:gd name="connsiteX1-1155" fmla="*/ 1617243 w 2458235"/>
                <a:gd name="connsiteY1-1156" fmla="*/ 441027 h 2458231"/>
                <a:gd name="connsiteX2-1157" fmla="*/ 1595674 w 2458235"/>
                <a:gd name="connsiteY2-1158" fmla="*/ 430193 h 2458231"/>
                <a:gd name="connsiteX3-1159" fmla="*/ 1461172 w 2458235"/>
                <a:gd name="connsiteY3-1160" fmla="*/ 369164 h 2458231"/>
                <a:gd name="connsiteX4-1161" fmla="*/ 1557769 w 2458235"/>
                <a:gd name="connsiteY4-1162" fmla="*/ 411155 h 2458231"/>
                <a:gd name="connsiteX5-1163" fmla="*/ 1510686 w 2458235"/>
                <a:gd name="connsiteY5-1164" fmla="*/ 387508 h 2458231"/>
                <a:gd name="connsiteX6-1165" fmla="*/ 1461172 w 2458235"/>
                <a:gd name="connsiteY6-1166" fmla="*/ 369164 h 2458231"/>
                <a:gd name="connsiteX7-1167" fmla="*/ 316324 w 2458235"/>
                <a:gd name="connsiteY7-1168" fmla="*/ 614557 h 2458231"/>
                <a:gd name="connsiteX8-1169" fmla="*/ 1183521 w 2458235"/>
                <a:gd name="connsiteY8-1170" fmla="*/ 303173 h 2458231"/>
                <a:gd name="connsiteX9-1171" fmla="*/ 1189425 w 2458235"/>
                <a:gd name="connsiteY9-1172" fmla="*/ 304025 h 2458231"/>
                <a:gd name="connsiteX10-1173" fmla="*/ 1189427 w 2458235"/>
                <a:gd name="connsiteY10-1174" fmla="*/ 304027 h 2458231"/>
                <a:gd name="connsiteX11-1175" fmla="*/ 1286274 w 2458235"/>
                <a:gd name="connsiteY11-1176" fmla="*/ 318003 h 2458231"/>
                <a:gd name="connsiteX12-1177" fmla="*/ 1422013 w 2458235"/>
                <a:gd name="connsiteY12-1178" fmla="*/ 354656 h 2458231"/>
                <a:gd name="connsiteX13-1179" fmla="*/ 1399999 w 2458235"/>
                <a:gd name="connsiteY13-1180" fmla="*/ 346500 h 2458231"/>
                <a:gd name="connsiteX14-1181" fmla="*/ 1286276 w 2458235"/>
                <a:gd name="connsiteY14-1182" fmla="*/ 318003 h 2458231"/>
                <a:gd name="connsiteX15-1183" fmla="*/ 1189428 w 2458235"/>
                <a:gd name="connsiteY15-1184" fmla="*/ 304027 h 2458231"/>
                <a:gd name="connsiteX16-1185" fmla="*/ 1189428 w 2458235"/>
                <a:gd name="connsiteY16-1186" fmla="*/ 300886 h 2458231"/>
                <a:gd name="connsiteX17-1187" fmla="*/ 1197045 w 2458235"/>
                <a:gd name="connsiteY17-1188" fmla="*/ 303144 h 2458231"/>
                <a:gd name="connsiteX18-1189" fmla="*/ 1843677 w 2458235"/>
                <a:gd name="connsiteY18-1190" fmla="*/ 105441 h 2458231"/>
                <a:gd name="connsiteX19-1191" fmla="*/ 1843677 w 2458235"/>
                <a:gd name="connsiteY19-1192" fmla="*/ 105441 h 2458231"/>
                <a:gd name="connsiteX20-1193" fmla="*/ 1900151 w 2458235"/>
                <a:gd name="connsiteY20-1194" fmla="*/ 59311 h 2458231"/>
                <a:gd name="connsiteX21-1195" fmla="*/ 2352794 w 2458235"/>
                <a:gd name="connsiteY21-1196" fmla="*/ 105441 h 2458231"/>
                <a:gd name="connsiteX22-1197" fmla="*/ 2352794 w 2458235"/>
                <a:gd name="connsiteY22-1198" fmla="*/ 614559 h 2458231"/>
                <a:gd name="connsiteX23-1199" fmla="*/ 2352793 w 2458235"/>
                <a:gd name="connsiteY23-1200" fmla="*/ 614560 h 2458231"/>
                <a:gd name="connsiteX24-1201" fmla="*/ 2260533 w 2458235"/>
                <a:gd name="connsiteY24-1202" fmla="*/ 727506 h 2458231"/>
                <a:gd name="connsiteX25-1203" fmla="*/ 2141911 w 2458235"/>
                <a:gd name="connsiteY25-1204" fmla="*/ 1123675 h 2458231"/>
                <a:gd name="connsiteX26-1205" fmla="*/ 2155059 w 2458235"/>
                <a:gd name="connsiteY26-1206" fmla="*/ 1260851 h 2458231"/>
                <a:gd name="connsiteX27-1207" fmla="*/ 2153059 w 2458235"/>
                <a:gd name="connsiteY27-1208" fmla="*/ 1260852 h 2458231"/>
                <a:gd name="connsiteX28-1209" fmla="*/ 2140232 w 2458235"/>
                <a:gd name="connsiteY28-1210" fmla="*/ 1171959 h 2458231"/>
                <a:gd name="connsiteX29-1211" fmla="*/ 2111735 w 2458235"/>
                <a:gd name="connsiteY29-1212" fmla="*/ 1058235 h 2458231"/>
                <a:gd name="connsiteX30-1213" fmla="*/ 2103574 w 2458235"/>
                <a:gd name="connsiteY30-1214" fmla="*/ 1036206 h 2458231"/>
                <a:gd name="connsiteX31-1215" fmla="*/ 2140230 w 2458235"/>
                <a:gd name="connsiteY31-1216" fmla="*/ 1171959 h 2458231"/>
                <a:gd name="connsiteX32-1217" fmla="*/ 2153057 w 2458235"/>
                <a:gd name="connsiteY32-1218" fmla="*/ 1260852 h 2458231"/>
                <a:gd name="connsiteX33-1219" fmla="*/ 2155058 w 2458235"/>
                <a:gd name="connsiteY33-1220" fmla="*/ 1274711 h 2458231"/>
                <a:gd name="connsiteX34-1221" fmla="*/ 1843674 w 2458235"/>
                <a:gd name="connsiteY34-1222" fmla="*/ 2141907 h 2458231"/>
                <a:gd name="connsiteX35-1223" fmla="*/ 316324 w 2458235"/>
                <a:gd name="connsiteY35-1224" fmla="*/ 2141907 h 2458231"/>
                <a:gd name="connsiteX36-1225" fmla="*/ 316324 w 2458235"/>
                <a:gd name="connsiteY36-1226" fmla="*/ 614557 h 2458231"/>
                <a:gd name="connsiteX0-1227" fmla="*/ 1461172 w 2458235"/>
                <a:gd name="connsiteY0-1228" fmla="*/ 369164 h 2458231"/>
                <a:gd name="connsiteX1-1229" fmla="*/ 1557769 w 2458235"/>
                <a:gd name="connsiteY1-1230" fmla="*/ 411155 h 2458231"/>
                <a:gd name="connsiteX2-1231" fmla="*/ 1510686 w 2458235"/>
                <a:gd name="connsiteY2-1232" fmla="*/ 387508 h 2458231"/>
                <a:gd name="connsiteX3-1233" fmla="*/ 1461172 w 2458235"/>
                <a:gd name="connsiteY3-1234" fmla="*/ 369164 h 2458231"/>
                <a:gd name="connsiteX4-1235" fmla="*/ 316324 w 2458235"/>
                <a:gd name="connsiteY4-1236" fmla="*/ 614557 h 2458231"/>
                <a:gd name="connsiteX5-1237" fmla="*/ 1183521 w 2458235"/>
                <a:gd name="connsiteY5-1238" fmla="*/ 303173 h 2458231"/>
                <a:gd name="connsiteX6-1239" fmla="*/ 1189425 w 2458235"/>
                <a:gd name="connsiteY6-1240" fmla="*/ 304025 h 2458231"/>
                <a:gd name="connsiteX7-1241" fmla="*/ 1189427 w 2458235"/>
                <a:gd name="connsiteY7-1242" fmla="*/ 304027 h 2458231"/>
                <a:gd name="connsiteX8-1243" fmla="*/ 1286274 w 2458235"/>
                <a:gd name="connsiteY8-1244" fmla="*/ 318003 h 2458231"/>
                <a:gd name="connsiteX9-1245" fmla="*/ 1422013 w 2458235"/>
                <a:gd name="connsiteY9-1246" fmla="*/ 354656 h 2458231"/>
                <a:gd name="connsiteX10-1247" fmla="*/ 1399999 w 2458235"/>
                <a:gd name="connsiteY10-1248" fmla="*/ 346500 h 2458231"/>
                <a:gd name="connsiteX11-1249" fmla="*/ 1286276 w 2458235"/>
                <a:gd name="connsiteY11-1250" fmla="*/ 318003 h 2458231"/>
                <a:gd name="connsiteX12-1251" fmla="*/ 1189428 w 2458235"/>
                <a:gd name="connsiteY12-1252" fmla="*/ 304027 h 2458231"/>
                <a:gd name="connsiteX13-1253" fmla="*/ 1189428 w 2458235"/>
                <a:gd name="connsiteY13-1254" fmla="*/ 300886 h 2458231"/>
                <a:gd name="connsiteX14-1255" fmla="*/ 1197045 w 2458235"/>
                <a:gd name="connsiteY14-1256" fmla="*/ 303144 h 2458231"/>
                <a:gd name="connsiteX15-1257" fmla="*/ 1843677 w 2458235"/>
                <a:gd name="connsiteY15-1258" fmla="*/ 105441 h 2458231"/>
                <a:gd name="connsiteX16-1259" fmla="*/ 1843677 w 2458235"/>
                <a:gd name="connsiteY16-1260" fmla="*/ 105441 h 2458231"/>
                <a:gd name="connsiteX17-1261" fmla="*/ 1900151 w 2458235"/>
                <a:gd name="connsiteY17-1262" fmla="*/ 59311 h 2458231"/>
                <a:gd name="connsiteX18-1263" fmla="*/ 2352794 w 2458235"/>
                <a:gd name="connsiteY18-1264" fmla="*/ 105441 h 2458231"/>
                <a:gd name="connsiteX19-1265" fmla="*/ 2352794 w 2458235"/>
                <a:gd name="connsiteY19-1266" fmla="*/ 614559 h 2458231"/>
                <a:gd name="connsiteX20-1267" fmla="*/ 2352793 w 2458235"/>
                <a:gd name="connsiteY20-1268" fmla="*/ 614560 h 2458231"/>
                <a:gd name="connsiteX21-1269" fmla="*/ 2260533 w 2458235"/>
                <a:gd name="connsiteY21-1270" fmla="*/ 727506 h 2458231"/>
                <a:gd name="connsiteX22-1271" fmla="*/ 2141911 w 2458235"/>
                <a:gd name="connsiteY22-1272" fmla="*/ 1123675 h 2458231"/>
                <a:gd name="connsiteX23-1273" fmla="*/ 2155059 w 2458235"/>
                <a:gd name="connsiteY23-1274" fmla="*/ 1260851 h 2458231"/>
                <a:gd name="connsiteX24-1275" fmla="*/ 2153059 w 2458235"/>
                <a:gd name="connsiteY24-1276" fmla="*/ 1260852 h 2458231"/>
                <a:gd name="connsiteX25-1277" fmla="*/ 2140232 w 2458235"/>
                <a:gd name="connsiteY25-1278" fmla="*/ 1171959 h 2458231"/>
                <a:gd name="connsiteX26-1279" fmla="*/ 2111735 w 2458235"/>
                <a:gd name="connsiteY26-1280" fmla="*/ 1058235 h 2458231"/>
                <a:gd name="connsiteX27-1281" fmla="*/ 2103574 w 2458235"/>
                <a:gd name="connsiteY27-1282" fmla="*/ 1036206 h 2458231"/>
                <a:gd name="connsiteX28-1283" fmla="*/ 2140230 w 2458235"/>
                <a:gd name="connsiteY28-1284" fmla="*/ 1171959 h 2458231"/>
                <a:gd name="connsiteX29-1285" fmla="*/ 2153057 w 2458235"/>
                <a:gd name="connsiteY29-1286" fmla="*/ 1260852 h 2458231"/>
                <a:gd name="connsiteX30-1287" fmla="*/ 2155058 w 2458235"/>
                <a:gd name="connsiteY30-1288" fmla="*/ 1274711 h 2458231"/>
                <a:gd name="connsiteX31-1289" fmla="*/ 1843674 w 2458235"/>
                <a:gd name="connsiteY31-1290" fmla="*/ 2141907 h 2458231"/>
                <a:gd name="connsiteX32-1291" fmla="*/ 316324 w 2458235"/>
                <a:gd name="connsiteY32-1292" fmla="*/ 2141907 h 2458231"/>
                <a:gd name="connsiteX33-1293" fmla="*/ 316324 w 2458235"/>
                <a:gd name="connsiteY33-1294" fmla="*/ 614557 h 2458231"/>
                <a:gd name="connsiteX0-1295" fmla="*/ 1461172 w 2458235"/>
                <a:gd name="connsiteY0-1296" fmla="*/ 369164 h 2458231"/>
                <a:gd name="connsiteX1-1297" fmla="*/ 1510686 w 2458235"/>
                <a:gd name="connsiteY1-1298" fmla="*/ 387508 h 2458231"/>
                <a:gd name="connsiteX2-1299" fmla="*/ 1461172 w 2458235"/>
                <a:gd name="connsiteY2-1300" fmla="*/ 369164 h 2458231"/>
                <a:gd name="connsiteX3-1301" fmla="*/ 316324 w 2458235"/>
                <a:gd name="connsiteY3-1302" fmla="*/ 614557 h 2458231"/>
                <a:gd name="connsiteX4-1303" fmla="*/ 1183521 w 2458235"/>
                <a:gd name="connsiteY4-1304" fmla="*/ 303173 h 2458231"/>
                <a:gd name="connsiteX5-1305" fmla="*/ 1189425 w 2458235"/>
                <a:gd name="connsiteY5-1306" fmla="*/ 304025 h 2458231"/>
                <a:gd name="connsiteX6-1307" fmla="*/ 1189427 w 2458235"/>
                <a:gd name="connsiteY6-1308" fmla="*/ 304027 h 2458231"/>
                <a:gd name="connsiteX7-1309" fmla="*/ 1286274 w 2458235"/>
                <a:gd name="connsiteY7-1310" fmla="*/ 318003 h 2458231"/>
                <a:gd name="connsiteX8-1311" fmla="*/ 1422013 w 2458235"/>
                <a:gd name="connsiteY8-1312" fmla="*/ 354656 h 2458231"/>
                <a:gd name="connsiteX9-1313" fmla="*/ 1399999 w 2458235"/>
                <a:gd name="connsiteY9-1314" fmla="*/ 346500 h 2458231"/>
                <a:gd name="connsiteX10-1315" fmla="*/ 1286276 w 2458235"/>
                <a:gd name="connsiteY10-1316" fmla="*/ 318003 h 2458231"/>
                <a:gd name="connsiteX11-1317" fmla="*/ 1189428 w 2458235"/>
                <a:gd name="connsiteY11-1318" fmla="*/ 304027 h 2458231"/>
                <a:gd name="connsiteX12-1319" fmla="*/ 1189428 w 2458235"/>
                <a:gd name="connsiteY12-1320" fmla="*/ 300886 h 2458231"/>
                <a:gd name="connsiteX13-1321" fmla="*/ 1197045 w 2458235"/>
                <a:gd name="connsiteY13-1322" fmla="*/ 303144 h 2458231"/>
                <a:gd name="connsiteX14-1323" fmla="*/ 1843677 w 2458235"/>
                <a:gd name="connsiteY14-1324" fmla="*/ 105441 h 2458231"/>
                <a:gd name="connsiteX15-1325" fmla="*/ 1843677 w 2458235"/>
                <a:gd name="connsiteY15-1326" fmla="*/ 105441 h 2458231"/>
                <a:gd name="connsiteX16-1327" fmla="*/ 1900151 w 2458235"/>
                <a:gd name="connsiteY16-1328" fmla="*/ 59311 h 2458231"/>
                <a:gd name="connsiteX17-1329" fmla="*/ 2352794 w 2458235"/>
                <a:gd name="connsiteY17-1330" fmla="*/ 105441 h 2458231"/>
                <a:gd name="connsiteX18-1331" fmla="*/ 2352794 w 2458235"/>
                <a:gd name="connsiteY18-1332" fmla="*/ 614559 h 2458231"/>
                <a:gd name="connsiteX19-1333" fmla="*/ 2352793 w 2458235"/>
                <a:gd name="connsiteY19-1334" fmla="*/ 614560 h 2458231"/>
                <a:gd name="connsiteX20-1335" fmla="*/ 2260533 w 2458235"/>
                <a:gd name="connsiteY20-1336" fmla="*/ 727506 h 2458231"/>
                <a:gd name="connsiteX21-1337" fmla="*/ 2141911 w 2458235"/>
                <a:gd name="connsiteY21-1338" fmla="*/ 1123675 h 2458231"/>
                <a:gd name="connsiteX22-1339" fmla="*/ 2155059 w 2458235"/>
                <a:gd name="connsiteY22-1340" fmla="*/ 1260851 h 2458231"/>
                <a:gd name="connsiteX23-1341" fmla="*/ 2153059 w 2458235"/>
                <a:gd name="connsiteY23-1342" fmla="*/ 1260852 h 2458231"/>
                <a:gd name="connsiteX24-1343" fmla="*/ 2140232 w 2458235"/>
                <a:gd name="connsiteY24-1344" fmla="*/ 1171959 h 2458231"/>
                <a:gd name="connsiteX25-1345" fmla="*/ 2111735 w 2458235"/>
                <a:gd name="connsiteY25-1346" fmla="*/ 1058235 h 2458231"/>
                <a:gd name="connsiteX26-1347" fmla="*/ 2103574 w 2458235"/>
                <a:gd name="connsiteY26-1348" fmla="*/ 1036206 h 2458231"/>
                <a:gd name="connsiteX27-1349" fmla="*/ 2140230 w 2458235"/>
                <a:gd name="connsiteY27-1350" fmla="*/ 1171959 h 2458231"/>
                <a:gd name="connsiteX28-1351" fmla="*/ 2153057 w 2458235"/>
                <a:gd name="connsiteY28-1352" fmla="*/ 1260852 h 2458231"/>
                <a:gd name="connsiteX29-1353" fmla="*/ 2155058 w 2458235"/>
                <a:gd name="connsiteY29-1354" fmla="*/ 1274711 h 2458231"/>
                <a:gd name="connsiteX30-1355" fmla="*/ 1843674 w 2458235"/>
                <a:gd name="connsiteY30-1356" fmla="*/ 2141907 h 2458231"/>
                <a:gd name="connsiteX31-1357" fmla="*/ 316324 w 2458235"/>
                <a:gd name="connsiteY31-1358" fmla="*/ 2141907 h 2458231"/>
                <a:gd name="connsiteX32-1359" fmla="*/ 316324 w 2458235"/>
                <a:gd name="connsiteY32-1360" fmla="*/ 614557 h 2458231"/>
                <a:gd name="connsiteX0-1361" fmla="*/ 316324 w 2458235"/>
                <a:gd name="connsiteY0-1362" fmla="*/ 614557 h 2458231"/>
                <a:gd name="connsiteX1-1363" fmla="*/ 1183521 w 2458235"/>
                <a:gd name="connsiteY1-1364" fmla="*/ 303173 h 2458231"/>
                <a:gd name="connsiteX2-1365" fmla="*/ 1189425 w 2458235"/>
                <a:gd name="connsiteY2-1366" fmla="*/ 304025 h 2458231"/>
                <a:gd name="connsiteX3-1367" fmla="*/ 1189427 w 2458235"/>
                <a:gd name="connsiteY3-1368" fmla="*/ 304027 h 2458231"/>
                <a:gd name="connsiteX4-1369" fmla="*/ 1286274 w 2458235"/>
                <a:gd name="connsiteY4-1370" fmla="*/ 318003 h 2458231"/>
                <a:gd name="connsiteX5-1371" fmla="*/ 1422013 w 2458235"/>
                <a:gd name="connsiteY5-1372" fmla="*/ 354656 h 2458231"/>
                <a:gd name="connsiteX6-1373" fmla="*/ 1399999 w 2458235"/>
                <a:gd name="connsiteY6-1374" fmla="*/ 346500 h 2458231"/>
                <a:gd name="connsiteX7-1375" fmla="*/ 1286276 w 2458235"/>
                <a:gd name="connsiteY7-1376" fmla="*/ 318003 h 2458231"/>
                <a:gd name="connsiteX8-1377" fmla="*/ 1189428 w 2458235"/>
                <a:gd name="connsiteY8-1378" fmla="*/ 304027 h 2458231"/>
                <a:gd name="connsiteX9-1379" fmla="*/ 1189428 w 2458235"/>
                <a:gd name="connsiteY9-1380" fmla="*/ 300886 h 2458231"/>
                <a:gd name="connsiteX10-1381" fmla="*/ 1197045 w 2458235"/>
                <a:gd name="connsiteY10-1382" fmla="*/ 303144 h 2458231"/>
                <a:gd name="connsiteX11-1383" fmla="*/ 1843677 w 2458235"/>
                <a:gd name="connsiteY11-1384" fmla="*/ 105441 h 2458231"/>
                <a:gd name="connsiteX12-1385" fmla="*/ 1843677 w 2458235"/>
                <a:gd name="connsiteY12-1386" fmla="*/ 105441 h 2458231"/>
                <a:gd name="connsiteX13-1387" fmla="*/ 1900151 w 2458235"/>
                <a:gd name="connsiteY13-1388" fmla="*/ 59311 h 2458231"/>
                <a:gd name="connsiteX14-1389" fmla="*/ 2352794 w 2458235"/>
                <a:gd name="connsiteY14-1390" fmla="*/ 105441 h 2458231"/>
                <a:gd name="connsiteX15-1391" fmla="*/ 2352794 w 2458235"/>
                <a:gd name="connsiteY15-1392" fmla="*/ 614559 h 2458231"/>
                <a:gd name="connsiteX16-1393" fmla="*/ 2352793 w 2458235"/>
                <a:gd name="connsiteY16-1394" fmla="*/ 614560 h 2458231"/>
                <a:gd name="connsiteX17-1395" fmla="*/ 2260533 w 2458235"/>
                <a:gd name="connsiteY17-1396" fmla="*/ 727506 h 2458231"/>
                <a:gd name="connsiteX18-1397" fmla="*/ 2141911 w 2458235"/>
                <a:gd name="connsiteY18-1398" fmla="*/ 1123675 h 2458231"/>
                <a:gd name="connsiteX19-1399" fmla="*/ 2155059 w 2458235"/>
                <a:gd name="connsiteY19-1400" fmla="*/ 1260851 h 2458231"/>
                <a:gd name="connsiteX20-1401" fmla="*/ 2153059 w 2458235"/>
                <a:gd name="connsiteY20-1402" fmla="*/ 1260852 h 2458231"/>
                <a:gd name="connsiteX21-1403" fmla="*/ 2140232 w 2458235"/>
                <a:gd name="connsiteY21-1404" fmla="*/ 1171959 h 2458231"/>
                <a:gd name="connsiteX22-1405" fmla="*/ 2111735 w 2458235"/>
                <a:gd name="connsiteY22-1406" fmla="*/ 1058235 h 2458231"/>
                <a:gd name="connsiteX23-1407" fmla="*/ 2103574 w 2458235"/>
                <a:gd name="connsiteY23-1408" fmla="*/ 1036206 h 2458231"/>
                <a:gd name="connsiteX24-1409" fmla="*/ 2140230 w 2458235"/>
                <a:gd name="connsiteY24-1410" fmla="*/ 1171959 h 2458231"/>
                <a:gd name="connsiteX25-1411" fmla="*/ 2153057 w 2458235"/>
                <a:gd name="connsiteY25-1412" fmla="*/ 1260852 h 2458231"/>
                <a:gd name="connsiteX26-1413" fmla="*/ 2155058 w 2458235"/>
                <a:gd name="connsiteY26-1414" fmla="*/ 1274711 h 2458231"/>
                <a:gd name="connsiteX27-1415" fmla="*/ 1843674 w 2458235"/>
                <a:gd name="connsiteY27-1416" fmla="*/ 2141907 h 2458231"/>
                <a:gd name="connsiteX28-1417" fmla="*/ 316324 w 2458235"/>
                <a:gd name="connsiteY28-1418" fmla="*/ 2141907 h 2458231"/>
                <a:gd name="connsiteX29-1419" fmla="*/ 316324 w 2458235"/>
                <a:gd name="connsiteY29-1420" fmla="*/ 614557 h 2458231"/>
                <a:gd name="connsiteX0-1421" fmla="*/ 316324 w 2458235"/>
                <a:gd name="connsiteY0-1422" fmla="*/ 614557 h 2458231"/>
                <a:gd name="connsiteX1-1423" fmla="*/ 1183521 w 2458235"/>
                <a:gd name="connsiteY1-1424" fmla="*/ 303173 h 2458231"/>
                <a:gd name="connsiteX2-1425" fmla="*/ 1189425 w 2458235"/>
                <a:gd name="connsiteY2-1426" fmla="*/ 304025 h 2458231"/>
                <a:gd name="connsiteX3-1427" fmla="*/ 1189427 w 2458235"/>
                <a:gd name="connsiteY3-1428" fmla="*/ 304027 h 2458231"/>
                <a:gd name="connsiteX4-1429" fmla="*/ 1286274 w 2458235"/>
                <a:gd name="connsiteY4-1430" fmla="*/ 318003 h 2458231"/>
                <a:gd name="connsiteX5-1431" fmla="*/ 1399999 w 2458235"/>
                <a:gd name="connsiteY5-1432" fmla="*/ 346500 h 2458231"/>
                <a:gd name="connsiteX6-1433" fmla="*/ 1286276 w 2458235"/>
                <a:gd name="connsiteY6-1434" fmla="*/ 318003 h 2458231"/>
                <a:gd name="connsiteX7-1435" fmla="*/ 1189428 w 2458235"/>
                <a:gd name="connsiteY7-1436" fmla="*/ 304027 h 2458231"/>
                <a:gd name="connsiteX8-1437" fmla="*/ 1189428 w 2458235"/>
                <a:gd name="connsiteY8-1438" fmla="*/ 300886 h 2458231"/>
                <a:gd name="connsiteX9-1439" fmla="*/ 1197045 w 2458235"/>
                <a:gd name="connsiteY9-1440" fmla="*/ 303144 h 2458231"/>
                <a:gd name="connsiteX10-1441" fmla="*/ 1843677 w 2458235"/>
                <a:gd name="connsiteY10-1442" fmla="*/ 105441 h 2458231"/>
                <a:gd name="connsiteX11-1443" fmla="*/ 1843677 w 2458235"/>
                <a:gd name="connsiteY11-1444" fmla="*/ 105441 h 2458231"/>
                <a:gd name="connsiteX12-1445" fmla="*/ 1900151 w 2458235"/>
                <a:gd name="connsiteY12-1446" fmla="*/ 59311 h 2458231"/>
                <a:gd name="connsiteX13-1447" fmla="*/ 2352794 w 2458235"/>
                <a:gd name="connsiteY13-1448" fmla="*/ 105441 h 2458231"/>
                <a:gd name="connsiteX14-1449" fmla="*/ 2352794 w 2458235"/>
                <a:gd name="connsiteY14-1450" fmla="*/ 614559 h 2458231"/>
                <a:gd name="connsiteX15-1451" fmla="*/ 2352793 w 2458235"/>
                <a:gd name="connsiteY15-1452" fmla="*/ 614560 h 2458231"/>
                <a:gd name="connsiteX16-1453" fmla="*/ 2260533 w 2458235"/>
                <a:gd name="connsiteY16-1454" fmla="*/ 727506 h 2458231"/>
                <a:gd name="connsiteX17-1455" fmla="*/ 2141911 w 2458235"/>
                <a:gd name="connsiteY17-1456" fmla="*/ 1123675 h 2458231"/>
                <a:gd name="connsiteX18-1457" fmla="*/ 2155059 w 2458235"/>
                <a:gd name="connsiteY18-1458" fmla="*/ 1260851 h 2458231"/>
                <a:gd name="connsiteX19-1459" fmla="*/ 2153059 w 2458235"/>
                <a:gd name="connsiteY19-1460" fmla="*/ 1260852 h 2458231"/>
                <a:gd name="connsiteX20-1461" fmla="*/ 2140232 w 2458235"/>
                <a:gd name="connsiteY20-1462" fmla="*/ 1171959 h 2458231"/>
                <a:gd name="connsiteX21-1463" fmla="*/ 2111735 w 2458235"/>
                <a:gd name="connsiteY21-1464" fmla="*/ 1058235 h 2458231"/>
                <a:gd name="connsiteX22-1465" fmla="*/ 2103574 w 2458235"/>
                <a:gd name="connsiteY22-1466" fmla="*/ 1036206 h 2458231"/>
                <a:gd name="connsiteX23-1467" fmla="*/ 2140230 w 2458235"/>
                <a:gd name="connsiteY23-1468" fmla="*/ 1171959 h 2458231"/>
                <a:gd name="connsiteX24-1469" fmla="*/ 2153057 w 2458235"/>
                <a:gd name="connsiteY24-1470" fmla="*/ 1260852 h 2458231"/>
                <a:gd name="connsiteX25-1471" fmla="*/ 2155058 w 2458235"/>
                <a:gd name="connsiteY25-1472" fmla="*/ 1274711 h 2458231"/>
                <a:gd name="connsiteX26-1473" fmla="*/ 1843674 w 2458235"/>
                <a:gd name="connsiteY26-1474" fmla="*/ 2141907 h 2458231"/>
                <a:gd name="connsiteX27-1475" fmla="*/ 316324 w 2458235"/>
                <a:gd name="connsiteY27-1476" fmla="*/ 2141907 h 2458231"/>
                <a:gd name="connsiteX28-1477" fmla="*/ 316324 w 2458235"/>
                <a:gd name="connsiteY28-1478" fmla="*/ 614557 h 2458231"/>
                <a:gd name="connsiteX0-1479" fmla="*/ 316324 w 2458235"/>
                <a:gd name="connsiteY0-1480" fmla="*/ 614557 h 2458231"/>
                <a:gd name="connsiteX1-1481" fmla="*/ 1183521 w 2458235"/>
                <a:gd name="connsiteY1-1482" fmla="*/ 303173 h 2458231"/>
                <a:gd name="connsiteX2-1483" fmla="*/ 1189425 w 2458235"/>
                <a:gd name="connsiteY2-1484" fmla="*/ 304025 h 2458231"/>
                <a:gd name="connsiteX3-1485" fmla="*/ 1189427 w 2458235"/>
                <a:gd name="connsiteY3-1486" fmla="*/ 304027 h 2458231"/>
                <a:gd name="connsiteX4-1487" fmla="*/ 1286274 w 2458235"/>
                <a:gd name="connsiteY4-1488" fmla="*/ 318003 h 2458231"/>
                <a:gd name="connsiteX5-1489" fmla="*/ 1286276 w 2458235"/>
                <a:gd name="connsiteY5-1490" fmla="*/ 318003 h 2458231"/>
                <a:gd name="connsiteX6-1491" fmla="*/ 1189428 w 2458235"/>
                <a:gd name="connsiteY6-1492" fmla="*/ 304027 h 2458231"/>
                <a:gd name="connsiteX7-1493" fmla="*/ 1189428 w 2458235"/>
                <a:gd name="connsiteY7-1494" fmla="*/ 300886 h 2458231"/>
                <a:gd name="connsiteX8-1495" fmla="*/ 1197045 w 2458235"/>
                <a:gd name="connsiteY8-1496" fmla="*/ 303144 h 2458231"/>
                <a:gd name="connsiteX9-1497" fmla="*/ 1843677 w 2458235"/>
                <a:gd name="connsiteY9-1498" fmla="*/ 105441 h 2458231"/>
                <a:gd name="connsiteX10-1499" fmla="*/ 1843677 w 2458235"/>
                <a:gd name="connsiteY10-1500" fmla="*/ 105441 h 2458231"/>
                <a:gd name="connsiteX11-1501" fmla="*/ 1900151 w 2458235"/>
                <a:gd name="connsiteY11-1502" fmla="*/ 59311 h 2458231"/>
                <a:gd name="connsiteX12-1503" fmla="*/ 2352794 w 2458235"/>
                <a:gd name="connsiteY12-1504" fmla="*/ 105441 h 2458231"/>
                <a:gd name="connsiteX13-1505" fmla="*/ 2352794 w 2458235"/>
                <a:gd name="connsiteY13-1506" fmla="*/ 614559 h 2458231"/>
                <a:gd name="connsiteX14-1507" fmla="*/ 2352793 w 2458235"/>
                <a:gd name="connsiteY14-1508" fmla="*/ 614560 h 2458231"/>
                <a:gd name="connsiteX15-1509" fmla="*/ 2260533 w 2458235"/>
                <a:gd name="connsiteY15-1510" fmla="*/ 727506 h 2458231"/>
                <a:gd name="connsiteX16-1511" fmla="*/ 2141911 w 2458235"/>
                <a:gd name="connsiteY16-1512" fmla="*/ 1123675 h 2458231"/>
                <a:gd name="connsiteX17-1513" fmla="*/ 2155059 w 2458235"/>
                <a:gd name="connsiteY17-1514" fmla="*/ 1260851 h 2458231"/>
                <a:gd name="connsiteX18-1515" fmla="*/ 2153059 w 2458235"/>
                <a:gd name="connsiteY18-1516" fmla="*/ 1260852 h 2458231"/>
                <a:gd name="connsiteX19-1517" fmla="*/ 2140232 w 2458235"/>
                <a:gd name="connsiteY19-1518" fmla="*/ 1171959 h 2458231"/>
                <a:gd name="connsiteX20-1519" fmla="*/ 2111735 w 2458235"/>
                <a:gd name="connsiteY20-1520" fmla="*/ 1058235 h 2458231"/>
                <a:gd name="connsiteX21-1521" fmla="*/ 2103574 w 2458235"/>
                <a:gd name="connsiteY21-1522" fmla="*/ 1036206 h 2458231"/>
                <a:gd name="connsiteX22-1523" fmla="*/ 2140230 w 2458235"/>
                <a:gd name="connsiteY22-1524" fmla="*/ 1171959 h 2458231"/>
                <a:gd name="connsiteX23-1525" fmla="*/ 2153057 w 2458235"/>
                <a:gd name="connsiteY23-1526" fmla="*/ 1260852 h 2458231"/>
                <a:gd name="connsiteX24-1527" fmla="*/ 2155058 w 2458235"/>
                <a:gd name="connsiteY24-1528" fmla="*/ 1274711 h 2458231"/>
                <a:gd name="connsiteX25-1529" fmla="*/ 1843674 w 2458235"/>
                <a:gd name="connsiteY25-1530" fmla="*/ 2141907 h 2458231"/>
                <a:gd name="connsiteX26-1531" fmla="*/ 316324 w 2458235"/>
                <a:gd name="connsiteY26-1532" fmla="*/ 2141907 h 2458231"/>
                <a:gd name="connsiteX27-1533" fmla="*/ 316324 w 2458235"/>
                <a:gd name="connsiteY27-1534" fmla="*/ 614557 h 2458231"/>
                <a:gd name="connsiteX0-1535" fmla="*/ 316324 w 2458235"/>
                <a:gd name="connsiteY0-1536" fmla="*/ 614557 h 2458231"/>
                <a:gd name="connsiteX1-1537" fmla="*/ 1183521 w 2458235"/>
                <a:gd name="connsiteY1-1538" fmla="*/ 303173 h 2458231"/>
                <a:gd name="connsiteX2-1539" fmla="*/ 1189425 w 2458235"/>
                <a:gd name="connsiteY2-1540" fmla="*/ 304025 h 2458231"/>
                <a:gd name="connsiteX3-1541" fmla="*/ 1189427 w 2458235"/>
                <a:gd name="connsiteY3-1542" fmla="*/ 304027 h 2458231"/>
                <a:gd name="connsiteX4-1543" fmla="*/ 1286274 w 2458235"/>
                <a:gd name="connsiteY4-1544" fmla="*/ 318003 h 2458231"/>
                <a:gd name="connsiteX5-1545" fmla="*/ 1286276 w 2458235"/>
                <a:gd name="connsiteY5-1546" fmla="*/ 318003 h 2458231"/>
                <a:gd name="connsiteX6-1547" fmla="*/ 1189428 w 2458235"/>
                <a:gd name="connsiteY6-1548" fmla="*/ 304027 h 2458231"/>
                <a:gd name="connsiteX7-1549" fmla="*/ 1189428 w 2458235"/>
                <a:gd name="connsiteY7-1550" fmla="*/ 300886 h 2458231"/>
                <a:gd name="connsiteX8-1551" fmla="*/ 1197045 w 2458235"/>
                <a:gd name="connsiteY8-1552" fmla="*/ 303144 h 2458231"/>
                <a:gd name="connsiteX9-1553" fmla="*/ 1843677 w 2458235"/>
                <a:gd name="connsiteY9-1554" fmla="*/ 105441 h 2458231"/>
                <a:gd name="connsiteX10-1555" fmla="*/ 1843677 w 2458235"/>
                <a:gd name="connsiteY10-1556" fmla="*/ 105441 h 2458231"/>
                <a:gd name="connsiteX11-1557" fmla="*/ 1900151 w 2458235"/>
                <a:gd name="connsiteY11-1558" fmla="*/ 59311 h 2458231"/>
                <a:gd name="connsiteX12-1559" fmla="*/ 2352794 w 2458235"/>
                <a:gd name="connsiteY12-1560" fmla="*/ 105441 h 2458231"/>
                <a:gd name="connsiteX13-1561" fmla="*/ 2352794 w 2458235"/>
                <a:gd name="connsiteY13-1562" fmla="*/ 614559 h 2458231"/>
                <a:gd name="connsiteX14-1563" fmla="*/ 2352793 w 2458235"/>
                <a:gd name="connsiteY14-1564" fmla="*/ 614560 h 2458231"/>
                <a:gd name="connsiteX15-1565" fmla="*/ 2260533 w 2458235"/>
                <a:gd name="connsiteY15-1566" fmla="*/ 727506 h 2458231"/>
                <a:gd name="connsiteX16-1567" fmla="*/ 2141911 w 2458235"/>
                <a:gd name="connsiteY16-1568" fmla="*/ 1123675 h 2458231"/>
                <a:gd name="connsiteX17-1569" fmla="*/ 2155059 w 2458235"/>
                <a:gd name="connsiteY17-1570" fmla="*/ 1260851 h 2458231"/>
                <a:gd name="connsiteX18-1571" fmla="*/ 2153059 w 2458235"/>
                <a:gd name="connsiteY18-1572" fmla="*/ 1260852 h 2458231"/>
                <a:gd name="connsiteX19-1573" fmla="*/ 2140232 w 2458235"/>
                <a:gd name="connsiteY19-1574" fmla="*/ 1171959 h 2458231"/>
                <a:gd name="connsiteX20-1575" fmla="*/ 2111735 w 2458235"/>
                <a:gd name="connsiteY20-1576" fmla="*/ 1058235 h 2458231"/>
                <a:gd name="connsiteX21-1577" fmla="*/ 2140230 w 2458235"/>
                <a:gd name="connsiteY21-1578" fmla="*/ 1171959 h 2458231"/>
                <a:gd name="connsiteX22-1579" fmla="*/ 2153057 w 2458235"/>
                <a:gd name="connsiteY22-1580" fmla="*/ 1260852 h 2458231"/>
                <a:gd name="connsiteX23-1581" fmla="*/ 2155058 w 2458235"/>
                <a:gd name="connsiteY23-1582" fmla="*/ 1274711 h 2458231"/>
                <a:gd name="connsiteX24-1583" fmla="*/ 1843674 w 2458235"/>
                <a:gd name="connsiteY24-1584" fmla="*/ 2141907 h 2458231"/>
                <a:gd name="connsiteX25-1585" fmla="*/ 316324 w 2458235"/>
                <a:gd name="connsiteY25-1586" fmla="*/ 2141907 h 2458231"/>
                <a:gd name="connsiteX26-1587" fmla="*/ 316324 w 2458235"/>
                <a:gd name="connsiteY26-1588" fmla="*/ 614557 h 2458231"/>
                <a:gd name="connsiteX0-1589" fmla="*/ 316324 w 2458235"/>
                <a:gd name="connsiteY0-1590" fmla="*/ 614557 h 2458231"/>
                <a:gd name="connsiteX1-1591" fmla="*/ 1183521 w 2458235"/>
                <a:gd name="connsiteY1-1592" fmla="*/ 303173 h 2458231"/>
                <a:gd name="connsiteX2-1593" fmla="*/ 1189425 w 2458235"/>
                <a:gd name="connsiteY2-1594" fmla="*/ 304025 h 2458231"/>
                <a:gd name="connsiteX3-1595" fmla="*/ 1189427 w 2458235"/>
                <a:gd name="connsiteY3-1596" fmla="*/ 304027 h 2458231"/>
                <a:gd name="connsiteX4-1597" fmla="*/ 1286274 w 2458235"/>
                <a:gd name="connsiteY4-1598" fmla="*/ 318003 h 2458231"/>
                <a:gd name="connsiteX5-1599" fmla="*/ 1286276 w 2458235"/>
                <a:gd name="connsiteY5-1600" fmla="*/ 318003 h 2458231"/>
                <a:gd name="connsiteX6-1601" fmla="*/ 1189428 w 2458235"/>
                <a:gd name="connsiteY6-1602" fmla="*/ 304027 h 2458231"/>
                <a:gd name="connsiteX7-1603" fmla="*/ 1189428 w 2458235"/>
                <a:gd name="connsiteY7-1604" fmla="*/ 300886 h 2458231"/>
                <a:gd name="connsiteX8-1605" fmla="*/ 1197045 w 2458235"/>
                <a:gd name="connsiteY8-1606" fmla="*/ 303144 h 2458231"/>
                <a:gd name="connsiteX9-1607" fmla="*/ 1843677 w 2458235"/>
                <a:gd name="connsiteY9-1608" fmla="*/ 105441 h 2458231"/>
                <a:gd name="connsiteX10-1609" fmla="*/ 1843677 w 2458235"/>
                <a:gd name="connsiteY10-1610" fmla="*/ 105441 h 2458231"/>
                <a:gd name="connsiteX11-1611" fmla="*/ 1900151 w 2458235"/>
                <a:gd name="connsiteY11-1612" fmla="*/ 59311 h 2458231"/>
                <a:gd name="connsiteX12-1613" fmla="*/ 2352794 w 2458235"/>
                <a:gd name="connsiteY12-1614" fmla="*/ 105441 h 2458231"/>
                <a:gd name="connsiteX13-1615" fmla="*/ 2352794 w 2458235"/>
                <a:gd name="connsiteY13-1616" fmla="*/ 614559 h 2458231"/>
                <a:gd name="connsiteX14-1617" fmla="*/ 2352793 w 2458235"/>
                <a:gd name="connsiteY14-1618" fmla="*/ 614560 h 2458231"/>
                <a:gd name="connsiteX15-1619" fmla="*/ 2260533 w 2458235"/>
                <a:gd name="connsiteY15-1620" fmla="*/ 727506 h 2458231"/>
                <a:gd name="connsiteX16-1621" fmla="*/ 2141911 w 2458235"/>
                <a:gd name="connsiteY16-1622" fmla="*/ 1123675 h 2458231"/>
                <a:gd name="connsiteX17-1623" fmla="*/ 2155059 w 2458235"/>
                <a:gd name="connsiteY17-1624" fmla="*/ 1260851 h 2458231"/>
                <a:gd name="connsiteX18-1625" fmla="*/ 2153059 w 2458235"/>
                <a:gd name="connsiteY18-1626" fmla="*/ 1260852 h 2458231"/>
                <a:gd name="connsiteX19-1627" fmla="*/ 2140232 w 2458235"/>
                <a:gd name="connsiteY19-1628" fmla="*/ 1171959 h 2458231"/>
                <a:gd name="connsiteX20-1629" fmla="*/ 2140230 w 2458235"/>
                <a:gd name="connsiteY20-1630" fmla="*/ 1171959 h 2458231"/>
                <a:gd name="connsiteX21-1631" fmla="*/ 2153057 w 2458235"/>
                <a:gd name="connsiteY21-1632" fmla="*/ 1260852 h 2458231"/>
                <a:gd name="connsiteX22-1633" fmla="*/ 2155058 w 2458235"/>
                <a:gd name="connsiteY22-1634" fmla="*/ 1274711 h 2458231"/>
                <a:gd name="connsiteX23-1635" fmla="*/ 1843674 w 2458235"/>
                <a:gd name="connsiteY23-1636" fmla="*/ 2141907 h 2458231"/>
                <a:gd name="connsiteX24-1637" fmla="*/ 316324 w 2458235"/>
                <a:gd name="connsiteY24-1638" fmla="*/ 2141907 h 2458231"/>
                <a:gd name="connsiteX25-1639" fmla="*/ 316324 w 2458235"/>
                <a:gd name="connsiteY25-1640" fmla="*/ 614557 h 2458231"/>
                <a:gd name="connsiteX0-1641" fmla="*/ 316324 w 2458235"/>
                <a:gd name="connsiteY0-1642" fmla="*/ 614557 h 2458231"/>
                <a:gd name="connsiteX1-1643" fmla="*/ 1183521 w 2458235"/>
                <a:gd name="connsiteY1-1644" fmla="*/ 303173 h 2458231"/>
                <a:gd name="connsiteX2-1645" fmla="*/ 1189425 w 2458235"/>
                <a:gd name="connsiteY2-1646" fmla="*/ 304025 h 2458231"/>
                <a:gd name="connsiteX3-1647" fmla="*/ 1189427 w 2458235"/>
                <a:gd name="connsiteY3-1648" fmla="*/ 304027 h 2458231"/>
                <a:gd name="connsiteX4-1649" fmla="*/ 1286274 w 2458235"/>
                <a:gd name="connsiteY4-1650" fmla="*/ 318003 h 2458231"/>
                <a:gd name="connsiteX5-1651" fmla="*/ 1286276 w 2458235"/>
                <a:gd name="connsiteY5-1652" fmla="*/ 318003 h 2458231"/>
                <a:gd name="connsiteX6-1653" fmla="*/ 1189428 w 2458235"/>
                <a:gd name="connsiteY6-1654" fmla="*/ 304027 h 2458231"/>
                <a:gd name="connsiteX7-1655" fmla="*/ 1189428 w 2458235"/>
                <a:gd name="connsiteY7-1656" fmla="*/ 300886 h 2458231"/>
                <a:gd name="connsiteX8-1657" fmla="*/ 1197045 w 2458235"/>
                <a:gd name="connsiteY8-1658" fmla="*/ 303144 h 2458231"/>
                <a:gd name="connsiteX9-1659" fmla="*/ 1843677 w 2458235"/>
                <a:gd name="connsiteY9-1660" fmla="*/ 105441 h 2458231"/>
                <a:gd name="connsiteX10-1661" fmla="*/ 1843677 w 2458235"/>
                <a:gd name="connsiteY10-1662" fmla="*/ 105441 h 2458231"/>
                <a:gd name="connsiteX11-1663" fmla="*/ 1900151 w 2458235"/>
                <a:gd name="connsiteY11-1664" fmla="*/ 59311 h 2458231"/>
                <a:gd name="connsiteX12-1665" fmla="*/ 2352794 w 2458235"/>
                <a:gd name="connsiteY12-1666" fmla="*/ 105441 h 2458231"/>
                <a:gd name="connsiteX13-1667" fmla="*/ 2352794 w 2458235"/>
                <a:gd name="connsiteY13-1668" fmla="*/ 614559 h 2458231"/>
                <a:gd name="connsiteX14-1669" fmla="*/ 2352793 w 2458235"/>
                <a:gd name="connsiteY14-1670" fmla="*/ 614560 h 2458231"/>
                <a:gd name="connsiteX15-1671" fmla="*/ 2260533 w 2458235"/>
                <a:gd name="connsiteY15-1672" fmla="*/ 727506 h 2458231"/>
                <a:gd name="connsiteX16-1673" fmla="*/ 2141911 w 2458235"/>
                <a:gd name="connsiteY16-1674" fmla="*/ 1123675 h 2458231"/>
                <a:gd name="connsiteX17-1675" fmla="*/ 2155059 w 2458235"/>
                <a:gd name="connsiteY17-1676" fmla="*/ 1260851 h 2458231"/>
                <a:gd name="connsiteX18-1677" fmla="*/ 2153059 w 2458235"/>
                <a:gd name="connsiteY18-1678" fmla="*/ 1260852 h 2458231"/>
                <a:gd name="connsiteX19-1679" fmla="*/ 2140232 w 2458235"/>
                <a:gd name="connsiteY19-1680" fmla="*/ 1171959 h 2458231"/>
                <a:gd name="connsiteX20-1681" fmla="*/ 2153057 w 2458235"/>
                <a:gd name="connsiteY20-1682" fmla="*/ 1260852 h 2458231"/>
                <a:gd name="connsiteX21-1683" fmla="*/ 2155058 w 2458235"/>
                <a:gd name="connsiteY21-1684" fmla="*/ 1274711 h 2458231"/>
                <a:gd name="connsiteX22-1685" fmla="*/ 1843674 w 2458235"/>
                <a:gd name="connsiteY22-1686" fmla="*/ 2141907 h 2458231"/>
                <a:gd name="connsiteX23-1687" fmla="*/ 316324 w 2458235"/>
                <a:gd name="connsiteY23-1688" fmla="*/ 2141907 h 2458231"/>
                <a:gd name="connsiteX24-1689" fmla="*/ 316324 w 2458235"/>
                <a:gd name="connsiteY24-1690" fmla="*/ 614557 h 2458231"/>
                <a:gd name="connsiteX0-1691" fmla="*/ 316324 w 2458235"/>
                <a:gd name="connsiteY0-1692" fmla="*/ 614557 h 2458231"/>
                <a:gd name="connsiteX1-1693" fmla="*/ 1183521 w 2458235"/>
                <a:gd name="connsiteY1-1694" fmla="*/ 303173 h 2458231"/>
                <a:gd name="connsiteX2-1695" fmla="*/ 1189425 w 2458235"/>
                <a:gd name="connsiteY2-1696" fmla="*/ 304025 h 2458231"/>
                <a:gd name="connsiteX3-1697" fmla="*/ 1189427 w 2458235"/>
                <a:gd name="connsiteY3-1698" fmla="*/ 304027 h 2458231"/>
                <a:gd name="connsiteX4-1699" fmla="*/ 1286274 w 2458235"/>
                <a:gd name="connsiteY4-1700" fmla="*/ 318003 h 2458231"/>
                <a:gd name="connsiteX5-1701" fmla="*/ 1286276 w 2458235"/>
                <a:gd name="connsiteY5-1702" fmla="*/ 318003 h 2458231"/>
                <a:gd name="connsiteX6-1703" fmla="*/ 1189428 w 2458235"/>
                <a:gd name="connsiteY6-1704" fmla="*/ 304027 h 2458231"/>
                <a:gd name="connsiteX7-1705" fmla="*/ 1189428 w 2458235"/>
                <a:gd name="connsiteY7-1706" fmla="*/ 300886 h 2458231"/>
                <a:gd name="connsiteX8-1707" fmla="*/ 1197045 w 2458235"/>
                <a:gd name="connsiteY8-1708" fmla="*/ 303144 h 2458231"/>
                <a:gd name="connsiteX9-1709" fmla="*/ 1843677 w 2458235"/>
                <a:gd name="connsiteY9-1710" fmla="*/ 105441 h 2458231"/>
                <a:gd name="connsiteX10-1711" fmla="*/ 1843677 w 2458235"/>
                <a:gd name="connsiteY10-1712" fmla="*/ 105441 h 2458231"/>
                <a:gd name="connsiteX11-1713" fmla="*/ 1900151 w 2458235"/>
                <a:gd name="connsiteY11-1714" fmla="*/ 59311 h 2458231"/>
                <a:gd name="connsiteX12-1715" fmla="*/ 2352794 w 2458235"/>
                <a:gd name="connsiteY12-1716" fmla="*/ 105441 h 2458231"/>
                <a:gd name="connsiteX13-1717" fmla="*/ 2352794 w 2458235"/>
                <a:gd name="connsiteY13-1718" fmla="*/ 614559 h 2458231"/>
                <a:gd name="connsiteX14-1719" fmla="*/ 2352793 w 2458235"/>
                <a:gd name="connsiteY14-1720" fmla="*/ 614560 h 2458231"/>
                <a:gd name="connsiteX15-1721" fmla="*/ 2260533 w 2458235"/>
                <a:gd name="connsiteY15-1722" fmla="*/ 727506 h 2458231"/>
                <a:gd name="connsiteX16-1723" fmla="*/ 2141911 w 2458235"/>
                <a:gd name="connsiteY16-1724" fmla="*/ 1123675 h 2458231"/>
                <a:gd name="connsiteX17-1725" fmla="*/ 2155059 w 2458235"/>
                <a:gd name="connsiteY17-1726" fmla="*/ 1260851 h 2458231"/>
                <a:gd name="connsiteX18-1727" fmla="*/ 2153059 w 2458235"/>
                <a:gd name="connsiteY18-1728" fmla="*/ 1260852 h 2458231"/>
                <a:gd name="connsiteX19-1729" fmla="*/ 2153057 w 2458235"/>
                <a:gd name="connsiteY19-1730" fmla="*/ 1260852 h 2458231"/>
                <a:gd name="connsiteX20-1731" fmla="*/ 2155058 w 2458235"/>
                <a:gd name="connsiteY20-1732" fmla="*/ 1274711 h 2458231"/>
                <a:gd name="connsiteX21-1733" fmla="*/ 1843674 w 2458235"/>
                <a:gd name="connsiteY21-1734" fmla="*/ 2141907 h 2458231"/>
                <a:gd name="connsiteX22-1735" fmla="*/ 316324 w 2458235"/>
                <a:gd name="connsiteY22-1736" fmla="*/ 2141907 h 2458231"/>
                <a:gd name="connsiteX23-1737" fmla="*/ 316324 w 2458235"/>
                <a:gd name="connsiteY23-1738" fmla="*/ 614557 h 2458231"/>
                <a:gd name="connsiteX0-1739" fmla="*/ 316324 w 2458235"/>
                <a:gd name="connsiteY0-1740" fmla="*/ 614557 h 2458231"/>
                <a:gd name="connsiteX1-1741" fmla="*/ 1183521 w 2458235"/>
                <a:gd name="connsiteY1-1742" fmla="*/ 303173 h 2458231"/>
                <a:gd name="connsiteX2-1743" fmla="*/ 1189425 w 2458235"/>
                <a:gd name="connsiteY2-1744" fmla="*/ 304025 h 2458231"/>
                <a:gd name="connsiteX3-1745" fmla="*/ 1189427 w 2458235"/>
                <a:gd name="connsiteY3-1746" fmla="*/ 304027 h 2458231"/>
                <a:gd name="connsiteX4-1747" fmla="*/ 1286274 w 2458235"/>
                <a:gd name="connsiteY4-1748" fmla="*/ 318003 h 2458231"/>
                <a:gd name="connsiteX5-1749" fmla="*/ 1286276 w 2458235"/>
                <a:gd name="connsiteY5-1750" fmla="*/ 318003 h 2458231"/>
                <a:gd name="connsiteX6-1751" fmla="*/ 1189428 w 2458235"/>
                <a:gd name="connsiteY6-1752" fmla="*/ 304027 h 2458231"/>
                <a:gd name="connsiteX7-1753" fmla="*/ 1189428 w 2458235"/>
                <a:gd name="connsiteY7-1754" fmla="*/ 300886 h 2458231"/>
                <a:gd name="connsiteX8-1755" fmla="*/ 1197045 w 2458235"/>
                <a:gd name="connsiteY8-1756" fmla="*/ 303144 h 2458231"/>
                <a:gd name="connsiteX9-1757" fmla="*/ 1843677 w 2458235"/>
                <a:gd name="connsiteY9-1758" fmla="*/ 105441 h 2458231"/>
                <a:gd name="connsiteX10-1759" fmla="*/ 1843677 w 2458235"/>
                <a:gd name="connsiteY10-1760" fmla="*/ 105441 h 2458231"/>
                <a:gd name="connsiteX11-1761" fmla="*/ 1900151 w 2458235"/>
                <a:gd name="connsiteY11-1762" fmla="*/ 59311 h 2458231"/>
                <a:gd name="connsiteX12-1763" fmla="*/ 2352794 w 2458235"/>
                <a:gd name="connsiteY12-1764" fmla="*/ 105441 h 2458231"/>
                <a:gd name="connsiteX13-1765" fmla="*/ 2352794 w 2458235"/>
                <a:gd name="connsiteY13-1766" fmla="*/ 614559 h 2458231"/>
                <a:gd name="connsiteX14-1767" fmla="*/ 2352793 w 2458235"/>
                <a:gd name="connsiteY14-1768" fmla="*/ 614560 h 2458231"/>
                <a:gd name="connsiteX15-1769" fmla="*/ 2260533 w 2458235"/>
                <a:gd name="connsiteY15-1770" fmla="*/ 727506 h 2458231"/>
                <a:gd name="connsiteX16-1771" fmla="*/ 2141911 w 2458235"/>
                <a:gd name="connsiteY16-1772" fmla="*/ 1123675 h 2458231"/>
                <a:gd name="connsiteX17-1773" fmla="*/ 2155059 w 2458235"/>
                <a:gd name="connsiteY17-1774" fmla="*/ 1260851 h 2458231"/>
                <a:gd name="connsiteX18-1775" fmla="*/ 2153059 w 2458235"/>
                <a:gd name="connsiteY18-1776" fmla="*/ 1260852 h 2458231"/>
                <a:gd name="connsiteX19-1777" fmla="*/ 2155058 w 2458235"/>
                <a:gd name="connsiteY19-1778" fmla="*/ 1274711 h 2458231"/>
                <a:gd name="connsiteX20-1779" fmla="*/ 1843674 w 2458235"/>
                <a:gd name="connsiteY20-1780" fmla="*/ 2141907 h 2458231"/>
                <a:gd name="connsiteX21-1781" fmla="*/ 316324 w 2458235"/>
                <a:gd name="connsiteY21-1782" fmla="*/ 2141907 h 2458231"/>
                <a:gd name="connsiteX22-1783" fmla="*/ 316324 w 2458235"/>
                <a:gd name="connsiteY22-1784" fmla="*/ 614557 h 2458231"/>
                <a:gd name="connsiteX0-1785" fmla="*/ 316324 w 2458235"/>
                <a:gd name="connsiteY0-1786" fmla="*/ 614557 h 2458231"/>
                <a:gd name="connsiteX1-1787" fmla="*/ 1183521 w 2458235"/>
                <a:gd name="connsiteY1-1788" fmla="*/ 303173 h 2458231"/>
                <a:gd name="connsiteX2-1789" fmla="*/ 1189425 w 2458235"/>
                <a:gd name="connsiteY2-1790" fmla="*/ 304025 h 2458231"/>
                <a:gd name="connsiteX3-1791" fmla="*/ 1189427 w 2458235"/>
                <a:gd name="connsiteY3-1792" fmla="*/ 304027 h 2458231"/>
                <a:gd name="connsiteX4-1793" fmla="*/ 1286274 w 2458235"/>
                <a:gd name="connsiteY4-1794" fmla="*/ 318003 h 2458231"/>
                <a:gd name="connsiteX5-1795" fmla="*/ 1189428 w 2458235"/>
                <a:gd name="connsiteY5-1796" fmla="*/ 304027 h 2458231"/>
                <a:gd name="connsiteX6-1797" fmla="*/ 1189428 w 2458235"/>
                <a:gd name="connsiteY6-1798" fmla="*/ 300886 h 2458231"/>
                <a:gd name="connsiteX7-1799" fmla="*/ 1197045 w 2458235"/>
                <a:gd name="connsiteY7-1800" fmla="*/ 303144 h 2458231"/>
                <a:gd name="connsiteX8-1801" fmla="*/ 1843677 w 2458235"/>
                <a:gd name="connsiteY8-1802" fmla="*/ 105441 h 2458231"/>
                <a:gd name="connsiteX9-1803" fmla="*/ 1843677 w 2458235"/>
                <a:gd name="connsiteY9-1804" fmla="*/ 105441 h 2458231"/>
                <a:gd name="connsiteX10-1805" fmla="*/ 1900151 w 2458235"/>
                <a:gd name="connsiteY10-1806" fmla="*/ 59311 h 2458231"/>
                <a:gd name="connsiteX11-1807" fmla="*/ 2352794 w 2458235"/>
                <a:gd name="connsiteY11-1808" fmla="*/ 105441 h 2458231"/>
                <a:gd name="connsiteX12-1809" fmla="*/ 2352794 w 2458235"/>
                <a:gd name="connsiteY12-1810" fmla="*/ 614559 h 2458231"/>
                <a:gd name="connsiteX13-1811" fmla="*/ 2352793 w 2458235"/>
                <a:gd name="connsiteY13-1812" fmla="*/ 614560 h 2458231"/>
                <a:gd name="connsiteX14-1813" fmla="*/ 2260533 w 2458235"/>
                <a:gd name="connsiteY14-1814" fmla="*/ 727506 h 2458231"/>
                <a:gd name="connsiteX15-1815" fmla="*/ 2141911 w 2458235"/>
                <a:gd name="connsiteY15-1816" fmla="*/ 1123675 h 2458231"/>
                <a:gd name="connsiteX16-1817" fmla="*/ 2155059 w 2458235"/>
                <a:gd name="connsiteY16-1818" fmla="*/ 1260851 h 2458231"/>
                <a:gd name="connsiteX17-1819" fmla="*/ 2153059 w 2458235"/>
                <a:gd name="connsiteY17-1820" fmla="*/ 1260852 h 2458231"/>
                <a:gd name="connsiteX18-1821" fmla="*/ 2155058 w 2458235"/>
                <a:gd name="connsiteY18-1822" fmla="*/ 1274711 h 2458231"/>
                <a:gd name="connsiteX19-1823" fmla="*/ 1843674 w 2458235"/>
                <a:gd name="connsiteY19-1824" fmla="*/ 2141907 h 2458231"/>
                <a:gd name="connsiteX20-1825" fmla="*/ 316324 w 2458235"/>
                <a:gd name="connsiteY20-1826" fmla="*/ 2141907 h 2458231"/>
                <a:gd name="connsiteX21-1827" fmla="*/ 316324 w 2458235"/>
                <a:gd name="connsiteY21-1828" fmla="*/ 614557 h 245823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458235" h="2458231">
                  <a:moveTo>
                    <a:pt x="316324" y="614557"/>
                  </a:moveTo>
                  <a:cubicBezTo>
                    <a:pt x="553567" y="377313"/>
                    <a:pt x="873726" y="273519"/>
                    <a:pt x="1183521" y="303173"/>
                  </a:cubicBezTo>
                  <a:lnTo>
                    <a:pt x="1189425" y="304025"/>
                  </a:lnTo>
                  <a:lnTo>
                    <a:pt x="1189427" y="304027"/>
                  </a:lnTo>
                  <a:lnTo>
                    <a:pt x="1286274" y="318003"/>
                  </a:lnTo>
                  <a:lnTo>
                    <a:pt x="1189428" y="304027"/>
                  </a:lnTo>
                  <a:lnTo>
                    <a:pt x="1189428" y="300886"/>
                  </a:lnTo>
                  <a:lnTo>
                    <a:pt x="1197045" y="303144"/>
                  </a:lnTo>
                  <a:cubicBezTo>
                    <a:pt x="1423963" y="347078"/>
                    <a:pt x="1667941" y="281177"/>
                    <a:pt x="1843677" y="105441"/>
                  </a:cubicBezTo>
                  <a:lnTo>
                    <a:pt x="1843677" y="105441"/>
                  </a:lnTo>
                  <a:lnTo>
                    <a:pt x="1900151" y="59311"/>
                  </a:lnTo>
                  <a:cubicBezTo>
                    <a:pt x="2039886" y="-32951"/>
                    <a:pt x="2229779" y="-17574"/>
                    <a:pt x="2352794" y="105441"/>
                  </a:cubicBezTo>
                  <a:cubicBezTo>
                    <a:pt x="2493383" y="246031"/>
                    <a:pt x="2493383" y="473970"/>
                    <a:pt x="2352794" y="614559"/>
                  </a:cubicBezTo>
                  <a:lnTo>
                    <a:pt x="2352793" y="614560"/>
                  </a:lnTo>
                  <a:lnTo>
                    <a:pt x="2260533" y="727506"/>
                  </a:lnTo>
                  <a:cubicBezTo>
                    <a:pt x="2181452" y="847278"/>
                    <a:pt x="2141911" y="985476"/>
                    <a:pt x="2141911" y="1123675"/>
                  </a:cubicBezTo>
                  <a:lnTo>
                    <a:pt x="2155059" y="1260851"/>
                  </a:lnTo>
                  <a:lnTo>
                    <a:pt x="2153059" y="1260852"/>
                  </a:lnTo>
                  <a:lnTo>
                    <a:pt x="2155058" y="1274711"/>
                  </a:lnTo>
                  <a:cubicBezTo>
                    <a:pt x="2184712" y="1584505"/>
                    <a:pt x="2080918" y="1904664"/>
                    <a:pt x="1843674" y="2141907"/>
                  </a:cubicBezTo>
                  <a:cubicBezTo>
                    <a:pt x="1421908" y="2563673"/>
                    <a:pt x="738091" y="2563673"/>
                    <a:pt x="316324" y="2141907"/>
                  </a:cubicBezTo>
                  <a:cubicBezTo>
                    <a:pt x="-105442" y="1720141"/>
                    <a:pt x="-105443" y="1036322"/>
                    <a:pt x="316324" y="614557"/>
                  </a:cubicBezTo>
                  <a:close/>
                </a:path>
              </a:pathLst>
            </a:custGeom>
            <a:grpFill/>
            <a:ln w="12700" cap="flat" cmpd="sng" algn="ctr">
              <a:noFill/>
              <a:prstDash val="solid"/>
              <a:miter lim="800000"/>
            </a:ln>
            <a:effectLst>
              <a:outerShdw blurRad="317500" dist="2286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3" name="组合 22"/>
            <p:cNvGrpSpPr/>
            <p:nvPr/>
          </p:nvGrpSpPr>
          <p:grpSpPr>
            <a:xfrm>
              <a:off x="655634" y="2399900"/>
              <a:ext cx="2241230" cy="2241228"/>
              <a:chOff x="740915" y="1373664"/>
              <a:chExt cx="3600000" cy="3600000"/>
            </a:xfrm>
            <a:grpFill/>
            <a:effectLst>
              <a:outerShdw blurRad="50800" dist="38100" dir="5400000" algn="t" rotWithShape="0">
                <a:prstClr val="black">
                  <a:alpha val="40000"/>
                </a:prstClr>
              </a:outerShdw>
            </a:effectLst>
          </p:grpSpPr>
          <p:sp>
            <p:nvSpPr>
              <p:cNvPr id="24" name="椭圆 23"/>
              <p:cNvSpPr/>
              <p:nvPr/>
            </p:nvSpPr>
            <p:spPr>
              <a:xfrm>
                <a:off x="740915" y="1373664"/>
                <a:ext cx="3600000" cy="3600000"/>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rot="9900000">
                <a:off x="852918" y="1501487"/>
                <a:ext cx="3344356" cy="3344352"/>
              </a:xfrm>
              <a:prstGeom prst="ellipse">
                <a:avLst/>
              </a:prstGeom>
              <a:grpFill/>
              <a:ln w="12700" cap="flat" cmpd="sng" algn="ctr">
                <a:noFill/>
                <a:prstDash val="solid"/>
                <a:miter lim="800000"/>
              </a:ln>
              <a:effectLst/>
              <a:scene3d>
                <a:camera prst="orthographicFront"/>
                <a:lightRig rig="flat" dir="t"/>
              </a:scene3d>
              <a:sp3d>
                <a:bevelT w="1800860" h="1800860" prst="angle"/>
                <a:extrusionClr>
                  <a:schemeClr val="tx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6" name="文本框 25"/>
          <p:cNvSpPr txBox="1"/>
          <p:nvPr/>
        </p:nvSpPr>
        <p:spPr>
          <a:xfrm>
            <a:off x="1895993" y="3169447"/>
            <a:ext cx="1729606" cy="461665"/>
          </a:xfrm>
          <a:prstGeom prst="rect">
            <a:avLst/>
          </a:prstGeom>
          <a:noFill/>
        </p:spPr>
        <p:txBody>
          <a:bodyPr vert="horz" wrap="square" rtlCol="0">
            <a:spAutoFit/>
          </a:bodyPr>
          <a:lstStyle/>
          <a:p>
            <a:pPr algn="ctr"/>
            <a:r>
              <a:rPr lang="zh-CN" altLang="en-US" sz="2400" b="1" dirty="0">
                <a:solidFill>
                  <a:srgbClr val="053A6F"/>
                </a:solidFill>
                <a:latin typeface="方正正黑简体" panose="02000000000000000000" pitchFamily="2" charset="-122"/>
                <a:ea typeface="方正正黑简体" panose="02000000000000000000" pitchFamily="2" charset="-122"/>
              </a:rPr>
              <a:t>持续稳定</a:t>
            </a:r>
            <a:endParaRPr lang="zh-CN" altLang="en-US" sz="2400" b="1" dirty="0">
              <a:solidFill>
                <a:srgbClr val="053A6F"/>
              </a:solidFill>
              <a:latin typeface="方正正黑简体" panose="02000000000000000000" pitchFamily="2" charset="-122"/>
              <a:ea typeface="方正正黑简体" panose="02000000000000000000" pitchFamily="2" charset="-122"/>
            </a:endParaRPr>
          </a:p>
        </p:txBody>
      </p:sp>
      <p:sp>
        <p:nvSpPr>
          <p:cNvPr id="27" name="文本框 26"/>
          <p:cNvSpPr txBox="1"/>
          <p:nvPr/>
        </p:nvSpPr>
        <p:spPr>
          <a:xfrm>
            <a:off x="6454144" y="3244631"/>
            <a:ext cx="1416886" cy="461665"/>
          </a:xfrm>
          <a:prstGeom prst="rect">
            <a:avLst/>
          </a:prstGeom>
          <a:noFill/>
        </p:spPr>
        <p:txBody>
          <a:bodyPr vert="horz" wrap="square" rtlCol="0">
            <a:spAutoFit/>
          </a:bodyPr>
          <a:lstStyle/>
          <a:p>
            <a:pPr algn="ctr"/>
            <a:r>
              <a:rPr lang="zh-CN" altLang="en-US" sz="2400" b="1" dirty="0">
                <a:solidFill>
                  <a:srgbClr val="053A6F"/>
                </a:solidFill>
                <a:latin typeface="方正正黑简体" panose="02000000000000000000" pitchFamily="2" charset="-122"/>
                <a:ea typeface="方正正黑简体" panose="02000000000000000000" pitchFamily="2" charset="-122"/>
              </a:rPr>
              <a:t>健康发展</a:t>
            </a:r>
            <a:endParaRPr lang="zh-CN" altLang="en-US" sz="2400" b="1" dirty="0">
              <a:solidFill>
                <a:srgbClr val="053A6F"/>
              </a:solidFill>
              <a:latin typeface="方正正黑简体" panose="02000000000000000000" pitchFamily="2" charset="-122"/>
              <a:ea typeface="方正正黑简体" panose="02000000000000000000" pitchFamily="2" charset="-122"/>
            </a:endParaRPr>
          </a:p>
        </p:txBody>
      </p:sp>
      <p:sp>
        <p:nvSpPr>
          <p:cNvPr id="28" name="文本框 27"/>
          <p:cNvSpPr txBox="1"/>
          <p:nvPr/>
        </p:nvSpPr>
        <p:spPr>
          <a:xfrm>
            <a:off x="8533530" y="3156958"/>
            <a:ext cx="1690243" cy="461665"/>
          </a:xfrm>
          <a:prstGeom prst="rect">
            <a:avLst/>
          </a:prstGeom>
          <a:noFill/>
        </p:spPr>
        <p:txBody>
          <a:bodyPr vert="horz" wrap="square" rtlCol="0">
            <a:spAutoFit/>
          </a:bodyPr>
          <a:lstStyle/>
          <a:p>
            <a:pPr algn="ctr"/>
            <a:r>
              <a:rPr lang="zh-CN" altLang="en-US" sz="2400" b="1" dirty="0">
                <a:solidFill>
                  <a:srgbClr val="053A6F"/>
                </a:solidFill>
                <a:latin typeface="方正正黑简体" panose="02000000000000000000" pitchFamily="2" charset="-122"/>
                <a:ea typeface="方正正黑简体" panose="02000000000000000000" pitchFamily="2" charset="-122"/>
              </a:rPr>
              <a:t>稳步上升</a:t>
            </a:r>
            <a:endParaRPr lang="zh-CN" altLang="en-US" sz="2400" b="1" dirty="0">
              <a:solidFill>
                <a:srgbClr val="053A6F"/>
              </a:solidFill>
              <a:latin typeface="方正正黑简体" panose="02000000000000000000" pitchFamily="2" charset="-122"/>
              <a:ea typeface="方正正黑简体" panose="02000000000000000000" pitchFamily="2" charset="-122"/>
            </a:endParaRPr>
          </a:p>
        </p:txBody>
      </p:sp>
      <p:sp>
        <p:nvSpPr>
          <p:cNvPr id="29" name="文本框 28"/>
          <p:cNvSpPr txBox="1"/>
          <p:nvPr/>
        </p:nvSpPr>
        <p:spPr>
          <a:xfrm>
            <a:off x="4155734" y="3156958"/>
            <a:ext cx="1581446" cy="461665"/>
          </a:xfrm>
          <a:prstGeom prst="rect">
            <a:avLst/>
          </a:prstGeom>
          <a:noFill/>
        </p:spPr>
        <p:txBody>
          <a:bodyPr vert="horz" wrap="square" rtlCol="0">
            <a:spAutoFit/>
          </a:bodyPr>
          <a:lstStyle/>
          <a:p>
            <a:pPr algn="ctr"/>
            <a:r>
              <a:rPr lang="zh-CN" altLang="en-US" sz="2400" b="1" dirty="0">
                <a:solidFill>
                  <a:srgbClr val="053A6F"/>
                </a:solidFill>
                <a:latin typeface="方正正黑简体" panose="02000000000000000000" pitchFamily="2" charset="-122"/>
                <a:ea typeface="方正正黑简体" panose="02000000000000000000" pitchFamily="2" charset="-122"/>
              </a:rPr>
              <a:t>强化跟进</a:t>
            </a:r>
            <a:endParaRPr lang="zh-CN" altLang="en-US" sz="2400" b="1" dirty="0">
              <a:solidFill>
                <a:srgbClr val="053A6F"/>
              </a:solidFill>
              <a:latin typeface="方正正黑简体" panose="02000000000000000000" pitchFamily="2" charset="-122"/>
              <a:ea typeface="方正正黑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75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75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75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750"/>
                                  </p:stCondLst>
                                  <p:childTnLst>
                                    <p:set>
                                      <p:cBhvr>
                                        <p:cTn id="12" dur="1" fill="hold">
                                          <p:stCondLst>
                                            <p:cond delay="0"/>
                                          </p:stCondLst>
                                        </p:cTn>
                                        <p:tgtEl>
                                          <p:spTgt spid="21"/>
                                        </p:tgtEl>
                                        <p:attrNameLst>
                                          <p:attrName>style.visibility</p:attrName>
                                        </p:attrNameLst>
                                      </p:cBhvr>
                                      <p:to>
                                        <p:strVal val="visible"/>
                                      </p:to>
                                    </p:set>
                                  </p:childTnLst>
                                </p:cTn>
                              </p:par>
                              <p:par>
                                <p:cTn id="13" presetID="35" presetClass="path" presetSubtype="0" accel="50000" decel="50000" fill="hold" nodeType="withEffect">
                                  <p:stCondLst>
                                    <p:cond delay="750"/>
                                  </p:stCondLst>
                                  <p:childTnLst>
                                    <p:animMotion origin="layout" path="M -4.16667E-6 -2.22222E-6 L -0.28033 -2.22222E-6 " pathEditMode="relative" rAng="0" ptsTypes="AA">
                                      <p:cBhvr>
                                        <p:cTn id="14" dur="1000" spd="-100000" fill="hold"/>
                                        <p:tgtEl>
                                          <p:spTgt spid="6"/>
                                        </p:tgtEl>
                                        <p:attrNameLst>
                                          <p:attrName>ppt_x</p:attrName>
                                          <p:attrName>ppt_y</p:attrName>
                                        </p:attrNameLst>
                                      </p:cBhvr>
                                      <p:rCtr x="-14023" y="0"/>
                                    </p:animMotion>
                                  </p:childTnLst>
                                </p:cTn>
                              </p:par>
                              <p:par>
                                <p:cTn id="15" presetID="35" presetClass="path" presetSubtype="0" accel="50000" decel="50000" fill="hold" nodeType="withEffect">
                                  <p:stCondLst>
                                    <p:cond delay="750"/>
                                  </p:stCondLst>
                                  <p:childTnLst>
                                    <p:animMotion origin="layout" path="M 1.11022E-16 2.59259E-6 L -0.49583 2.59259E-6 " pathEditMode="relative" rAng="0" ptsTypes="AA">
                                      <p:cBhvr>
                                        <p:cTn id="16" dur="1000" spd="-100000" fill="hold"/>
                                        <p:tgtEl>
                                          <p:spTgt spid="11"/>
                                        </p:tgtEl>
                                        <p:attrNameLst>
                                          <p:attrName>ppt_x</p:attrName>
                                          <p:attrName>ppt_y</p:attrName>
                                        </p:attrNameLst>
                                      </p:cBhvr>
                                      <p:rCtr x="-24792" y="0"/>
                                    </p:animMotion>
                                  </p:childTnLst>
                                </p:cTn>
                              </p:par>
                              <p:par>
                                <p:cTn id="17" presetID="35" presetClass="path" presetSubtype="0" accel="50000" decel="50000" fill="hold" nodeType="withEffect">
                                  <p:stCondLst>
                                    <p:cond delay="750"/>
                                  </p:stCondLst>
                                  <p:childTnLst>
                                    <p:animMotion origin="layout" path="M 3.95833E-6 7.40741E-7 L -0.71003 7.40741E-7 " pathEditMode="relative" rAng="0" ptsTypes="AA">
                                      <p:cBhvr>
                                        <p:cTn id="18" dur="1000" spd="-100000" fill="hold"/>
                                        <p:tgtEl>
                                          <p:spTgt spid="16"/>
                                        </p:tgtEl>
                                        <p:attrNameLst>
                                          <p:attrName>ppt_x</p:attrName>
                                          <p:attrName>ppt_y</p:attrName>
                                        </p:attrNameLst>
                                      </p:cBhvr>
                                      <p:rCtr x="-35508" y="0"/>
                                    </p:animMotion>
                                  </p:childTnLst>
                                </p:cTn>
                              </p:par>
                              <p:par>
                                <p:cTn id="19" presetID="35" presetClass="path" presetSubtype="0" accel="50000" decel="50000" fill="hold" nodeType="withEffect">
                                  <p:stCondLst>
                                    <p:cond delay="750"/>
                                  </p:stCondLst>
                                  <p:childTnLst>
                                    <p:animMotion origin="layout" path="M -1.45833E-6 7.40741E-7 L -0.92435 7.40741E-7 " pathEditMode="relative" rAng="0" ptsTypes="AA">
                                      <p:cBhvr>
                                        <p:cTn id="20" dur="1000" spd="-100000" fill="hold"/>
                                        <p:tgtEl>
                                          <p:spTgt spid="21"/>
                                        </p:tgtEl>
                                        <p:attrNameLst>
                                          <p:attrName>ppt_x</p:attrName>
                                          <p:attrName>ppt_y</p:attrName>
                                        </p:attrNameLst>
                                      </p:cBhvr>
                                      <p:rCtr x="-46211" y="0"/>
                                    </p:animMotion>
                                  </p:childTnLst>
                                </p:cTn>
                              </p:par>
                              <p:par>
                                <p:cTn id="21" presetID="16" presetClass="entr" presetSubtype="37" fill="hold" grpId="0" nodeType="withEffect">
                                  <p:stCondLst>
                                    <p:cond delay="1300"/>
                                  </p:stCondLst>
                                  <p:childTnLst>
                                    <p:set>
                                      <p:cBhvr>
                                        <p:cTn id="22" dur="1" fill="hold">
                                          <p:stCondLst>
                                            <p:cond delay="0"/>
                                          </p:stCondLst>
                                        </p:cTn>
                                        <p:tgtEl>
                                          <p:spTgt spid="26"/>
                                        </p:tgtEl>
                                        <p:attrNameLst>
                                          <p:attrName>style.visibility</p:attrName>
                                        </p:attrNameLst>
                                      </p:cBhvr>
                                      <p:to>
                                        <p:strVal val="visible"/>
                                      </p:to>
                                    </p:set>
                                    <p:animEffect transition="in" filter="barn(outVertical)">
                                      <p:cBhvr>
                                        <p:cTn id="23" dur="500"/>
                                        <p:tgtEl>
                                          <p:spTgt spid="26"/>
                                        </p:tgtEl>
                                      </p:cBhvr>
                                    </p:animEffect>
                                  </p:childTnLst>
                                </p:cTn>
                              </p:par>
                              <p:par>
                                <p:cTn id="24" presetID="16" presetClass="entr" presetSubtype="37" fill="hold" grpId="0" nodeType="withEffect">
                                  <p:stCondLst>
                                    <p:cond delay="1400"/>
                                  </p:stCondLst>
                                  <p:childTnLst>
                                    <p:set>
                                      <p:cBhvr>
                                        <p:cTn id="25" dur="1" fill="hold">
                                          <p:stCondLst>
                                            <p:cond delay="0"/>
                                          </p:stCondLst>
                                        </p:cTn>
                                        <p:tgtEl>
                                          <p:spTgt spid="27"/>
                                        </p:tgtEl>
                                        <p:attrNameLst>
                                          <p:attrName>style.visibility</p:attrName>
                                        </p:attrNameLst>
                                      </p:cBhvr>
                                      <p:to>
                                        <p:strVal val="visible"/>
                                      </p:to>
                                    </p:set>
                                    <p:animEffect transition="in" filter="barn(outVertical)">
                                      <p:cBhvr>
                                        <p:cTn id="26" dur="500"/>
                                        <p:tgtEl>
                                          <p:spTgt spid="27"/>
                                        </p:tgtEl>
                                      </p:cBhvr>
                                    </p:animEffect>
                                  </p:childTnLst>
                                </p:cTn>
                              </p:par>
                              <p:par>
                                <p:cTn id="27" presetID="16" presetClass="entr" presetSubtype="37" fill="hold" grpId="0" nodeType="withEffect">
                                  <p:stCondLst>
                                    <p:cond delay="1500"/>
                                  </p:stCondLst>
                                  <p:childTnLst>
                                    <p:set>
                                      <p:cBhvr>
                                        <p:cTn id="28" dur="1" fill="hold">
                                          <p:stCondLst>
                                            <p:cond delay="0"/>
                                          </p:stCondLst>
                                        </p:cTn>
                                        <p:tgtEl>
                                          <p:spTgt spid="28"/>
                                        </p:tgtEl>
                                        <p:attrNameLst>
                                          <p:attrName>style.visibility</p:attrName>
                                        </p:attrNameLst>
                                      </p:cBhvr>
                                      <p:to>
                                        <p:strVal val="visible"/>
                                      </p:to>
                                    </p:set>
                                    <p:animEffect transition="in" filter="barn(outVertical)">
                                      <p:cBhvr>
                                        <p:cTn id="29" dur="500"/>
                                        <p:tgtEl>
                                          <p:spTgt spid="28"/>
                                        </p:tgtEl>
                                      </p:cBhvr>
                                    </p:animEffect>
                                  </p:childTnLst>
                                </p:cTn>
                              </p:par>
                              <p:par>
                                <p:cTn id="30" presetID="16" presetClass="entr" presetSubtype="37" fill="hold" grpId="0" nodeType="withEffect">
                                  <p:stCondLst>
                                    <p:cond delay="1600"/>
                                  </p:stCondLst>
                                  <p:childTnLst>
                                    <p:set>
                                      <p:cBhvr>
                                        <p:cTn id="31" dur="1" fill="hold">
                                          <p:stCondLst>
                                            <p:cond delay="0"/>
                                          </p:stCondLst>
                                        </p:cTn>
                                        <p:tgtEl>
                                          <p:spTgt spid="29"/>
                                        </p:tgtEl>
                                        <p:attrNameLst>
                                          <p:attrName>style.visibility</p:attrName>
                                        </p:attrNameLst>
                                      </p:cBhvr>
                                      <p:to>
                                        <p:strVal val="visible"/>
                                      </p:to>
                                    </p:set>
                                    <p:animEffect transition="in" filter="barn(outVertical)">
                                      <p:cBhvr>
                                        <p:cTn id="3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明年工作规划</a:t>
            </a:r>
            <a:endParaRPr lang="zh-CN" altLang="en-US" sz="2000" dirty="0">
              <a:solidFill>
                <a:schemeClr val="bg1"/>
              </a:solidFill>
              <a:latin typeface="+mn-lt"/>
              <a:ea typeface="+mn-ea"/>
              <a:cs typeface="+mn-ea"/>
              <a:sym typeface="+mn-lt"/>
            </a:endParaRPr>
          </a:p>
        </p:txBody>
      </p:sp>
      <p:sp>
        <p:nvSpPr>
          <p:cNvPr id="6" name="Up Arrow 64"/>
          <p:cNvSpPr/>
          <p:nvPr/>
        </p:nvSpPr>
        <p:spPr>
          <a:xfrm>
            <a:off x="5828029" y="1371871"/>
            <a:ext cx="520995" cy="5486128"/>
          </a:xfrm>
          <a:prstGeom prst="upArrow">
            <a:avLst>
              <a:gd name="adj1" fmla="val 50000"/>
              <a:gd name="adj2" fmla="val 671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cs typeface="+mn-ea"/>
              <a:sym typeface="+mn-lt"/>
            </a:endParaRPr>
          </a:p>
        </p:txBody>
      </p:sp>
      <p:sp>
        <p:nvSpPr>
          <p:cNvPr id="7" name="Bent Arrow 65"/>
          <p:cNvSpPr/>
          <p:nvPr/>
        </p:nvSpPr>
        <p:spPr>
          <a:xfrm>
            <a:off x="5956770" y="2062997"/>
            <a:ext cx="3286684" cy="4795003"/>
          </a:xfrm>
          <a:prstGeom prst="bentArrow">
            <a:avLst>
              <a:gd name="adj1" fmla="val 8879"/>
              <a:gd name="adj2" fmla="val 9038"/>
              <a:gd name="adj3" fmla="val 15734"/>
              <a:gd name="adj4" fmla="val 194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8" name="Bent Arrow 53"/>
          <p:cNvSpPr/>
          <p:nvPr/>
        </p:nvSpPr>
        <p:spPr>
          <a:xfrm flipH="1">
            <a:off x="2964105" y="3027350"/>
            <a:ext cx="3286684" cy="3830650"/>
          </a:xfrm>
          <a:prstGeom prst="bentArrow">
            <a:avLst>
              <a:gd name="adj1" fmla="val 8879"/>
              <a:gd name="adj2" fmla="val 9038"/>
              <a:gd name="adj3" fmla="val 15734"/>
              <a:gd name="adj4" fmla="val 1945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9" name="Bent Arrow 50"/>
          <p:cNvSpPr/>
          <p:nvPr/>
        </p:nvSpPr>
        <p:spPr>
          <a:xfrm>
            <a:off x="5958347" y="3563102"/>
            <a:ext cx="2916194" cy="3294898"/>
          </a:xfrm>
          <a:prstGeom prst="bentArrow">
            <a:avLst>
              <a:gd name="adj1" fmla="val 10194"/>
              <a:gd name="adj2" fmla="val 9038"/>
              <a:gd name="adj3" fmla="val 14263"/>
              <a:gd name="adj4" fmla="val 2493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0" name="Bent Arrow 56"/>
          <p:cNvSpPr/>
          <p:nvPr/>
        </p:nvSpPr>
        <p:spPr>
          <a:xfrm flipH="1">
            <a:off x="3745298" y="4400340"/>
            <a:ext cx="2505492" cy="2457660"/>
          </a:xfrm>
          <a:prstGeom prst="bentArrow">
            <a:avLst>
              <a:gd name="adj1" fmla="val 13458"/>
              <a:gd name="adj2" fmla="val 12349"/>
              <a:gd name="adj3" fmla="val 17061"/>
              <a:gd name="adj4" fmla="val 300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cs typeface="+mn-ea"/>
              <a:sym typeface="+mn-lt"/>
            </a:endParaRPr>
          </a:p>
        </p:txBody>
      </p:sp>
      <p:sp>
        <p:nvSpPr>
          <p:cNvPr id="11" name="TextBox 66"/>
          <p:cNvSpPr txBox="1"/>
          <p:nvPr/>
        </p:nvSpPr>
        <p:spPr>
          <a:xfrm>
            <a:off x="1258548" y="4481094"/>
            <a:ext cx="2422380" cy="754053"/>
          </a:xfrm>
          <a:prstGeom prst="rect">
            <a:avLst/>
          </a:prstGeom>
          <a:noFill/>
        </p:spPr>
        <p:txBody>
          <a:bodyPr wrap="square" rtlCol="0">
            <a:spAutoFit/>
          </a:bodyPr>
          <a:lstStyle/>
          <a:p>
            <a:pPr algn="r"/>
            <a:r>
              <a:rPr lang="zh-CN" altLang="en-US" sz="1600" dirty="0">
                <a:solidFill>
                  <a:schemeClr val="bg1"/>
                </a:solidFill>
                <a:cs typeface="+mn-ea"/>
                <a:sym typeface="+mn-lt"/>
              </a:rPr>
              <a:t>请替换文字</a:t>
            </a:r>
            <a:r>
              <a:rPr lang="zh-CN" altLang="en-US" sz="1600" dirty="0" smtClean="0">
                <a:solidFill>
                  <a:schemeClr val="bg1"/>
                </a:solidFill>
                <a:cs typeface="+mn-ea"/>
                <a:sym typeface="+mn-lt"/>
              </a:rPr>
              <a:t>内容</a:t>
            </a:r>
            <a:br>
              <a:rPr lang="en-US" sz="900" b="1" dirty="0">
                <a:solidFill>
                  <a:schemeClr val="bg1"/>
                </a:solidFill>
                <a:cs typeface="+mn-ea"/>
                <a:sym typeface="+mn-lt"/>
              </a:rPr>
            </a:b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添加相关标题文字，点击添加相关标题文字，点击添加相关标题文字，点击添加相关标题文字，点击添加相关标题文字</a:t>
            </a:r>
            <a:r>
              <a:rPr lang="zh-CN" altLang="en-US" sz="900" dirty="0" smtClean="0">
                <a:solidFill>
                  <a:schemeClr val="bg1"/>
                </a:solidFill>
                <a:cs typeface="+mn-ea"/>
                <a:sym typeface="+mn-lt"/>
              </a:rPr>
              <a:t>。</a:t>
            </a:r>
            <a:endParaRPr lang="en-GB" altLang="zh-CN" sz="900" dirty="0">
              <a:solidFill>
                <a:schemeClr val="bg1"/>
              </a:solidFill>
              <a:cs typeface="+mn-ea"/>
              <a:sym typeface="+mn-lt"/>
            </a:endParaRPr>
          </a:p>
        </p:txBody>
      </p:sp>
      <p:sp>
        <p:nvSpPr>
          <p:cNvPr id="12" name="TextBox 68"/>
          <p:cNvSpPr txBox="1"/>
          <p:nvPr/>
        </p:nvSpPr>
        <p:spPr>
          <a:xfrm>
            <a:off x="573310" y="3116826"/>
            <a:ext cx="2390794" cy="892552"/>
          </a:xfrm>
          <a:prstGeom prst="rect">
            <a:avLst/>
          </a:prstGeom>
          <a:noFill/>
        </p:spPr>
        <p:txBody>
          <a:bodyPr wrap="square" rtlCol="0">
            <a:spAutoFit/>
          </a:bodyPr>
          <a:lstStyle/>
          <a:p>
            <a:pPr algn="r"/>
            <a:r>
              <a:rPr lang="zh-CN" altLang="en-US" sz="1600" dirty="0">
                <a:solidFill>
                  <a:schemeClr val="bg1"/>
                </a:solidFill>
                <a:cs typeface="+mn-ea"/>
                <a:sym typeface="+mn-lt"/>
              </a:rPr>
              <a:t>请替换文字内容</a:t>
            </a:r>
            <a:br>
              <a:rPr lang="en-US" altLang="zh-CN" sz="900" b="1" dirty="0">
                <a:solidFill>
                  <a:schemeClr val="bg1"/>
                </a:solidFill>
                <a:cs typeface="+mn-ea"/>
                <a:sym typeface="+mn-lt"/>
              </a:rPr>
            </a:b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添加相关标题文字，点击添加相关标题文字，点击添加相关标题文字，点击添加相关标题文字，点击添加相关标题文字。</a:t>
            </a:r>
            <a:endParaRPr lang="en-GB" altLang="zh-CN" sz="900" dirty="0">
              <a:solidFill>
                <a:schemeClr val="bg1"/>
              </a:solidFill>
              <a:cs typeface="+mn-ea"/>
              <a:sym typeface="+mn-lt"/>
            </a:endParaRPr>
          </a:p>
          <a:p>
            <a:pPr algn="r"/>
            <a:endParaRPr lang="en-US" altLang="zh-CN" sz="900" dirty="0">
              <a:solidFill>
                <a:schemeClr val="bg1">
                  <a:lumMod val="50000"/>
                </a:schemeClr>
              </a:solidFill>
              <a:cs typeface="+mn-ea"/>
              <a:sym typeface="+mn-lt"/>
            </a:endParaRPr>
          </a:p>
        </p:txBody>
      </p:sp>
      <p:sp>
        <p:nvSpPr>
          <p:cNvPr id="13" name="TextBox 69"/>
          <p:cNvSpPr txBox="1"/>
          <p:nvPr/>
        </p:nvSpPr>
        <p:spPr>
          <a:xfrm>
            <a:off x="9000412" y="3567947"/>
            <a:ext cx="2390794" cy="892552"/>
          </a:xfrm>
          <a:prstGeom prst="rect">
            <a:avLst/>
          </a:prstGeom>
          <a:noFill/>
        </p:spPr>
        <p:txBody>
          <a:bodyPr wrap="square" rtlCol="0">
            <a:spAutoFit/>
          </a:bodyPr>
          <a:lstStyle/>
          <a:p>
            <a:r>
              <a:rPr lang="zh-CN" altLang="en-US" sz="1600" dirty="0">
                <a:solidFill>
                  <a:schemeClr val="bg1"/>
                </a:solidFill>
                <a:cs typeface="+mn-ea"/>
                <a:sym typeface="+mn-lt"/>
              </a:rPr>
              <a:t>请替换文字内容</a:t>
            </a:r>
            <a:br>
              <a:rPr lang="en-US" altLang="zh-CN" b="1" dirty="0">
                <a:solidFill>
                  <a:schemeClr val="bg1"/>
                </a:solidFill>
                <a:cs typeface="+mn-ea"/>
                <a:sym typeface="+mn-lt"/>
              </a:rPr>
            </a:b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添加相关标题文字，点击添加相关标题文字，点击添加相关标题文字，点击添加相关标题文字，点击添加相关标题文字。</a:t>
            </a:r>
            <a:endParaRPr lang="en-GB" altLang="zh-CN" sz="900" dirty="0">
              <a:solidFill>
                <a:schemeClr val="bg1"/>
              </a:solidFill>
              <a:cs typeface="+mn-ea"/>
              <a:sym typeface="+mn-lt"/>
            </a:endParaRPr>
          </a:p>
          <a:p>
            <a:endParaRPr lang="en-US" altLang="zh-CN" sz="900" dirty="0">
              <a:solidFill>
                <a:schemeClr val="bg1">
                  <a:lumMod val="50000"/>
                </a:schemeClr>
              </a:solidFill>
              <a:cs typeface="+mn-ea"/>
              <a:sym typeface="+mn-lt"/>
            </a:endParaRPr>
          </a:p>
        </p:txBody>
      </p:sp>
      <p:sp>
        <p:nvSpPr>
          <p:cNvPr id="14" name="TextBox 70"/>
          <p:cNvSpPr txBox="1"/>
          <p:nvPr/>
        </p:nvSpPr>
        <p:spPr>
          <a:xfrm>
            <a:off x="3350629" y="1367980"/>
            <a:ext cx="2390794" cy="892552"/>
          </a:xfrm>
          <a:prstGeom prst="rect">
            <a:avLst/>
          </a:prstGeom>
          <a:noFill/>
        </p:spPr>
        <p:txBody>
          <a:bodyPr wrap="square" rtlCol="0">
            <a:spAutoFit/>
          </a:bodyPr>
          <a:lstStyle/>
          <a:p>
            <a:pPr algn="r"/>
            <a:r>
              <a:rPr lang="zh-CN" altLang="en-US" sz="1600" dirty="0">
                <a:solidFill>
                  <a:schemeClr val="bg1"/>
                </a:solidFill>
                <a:cs typeface="+mn-ea"/>
                <a:sym typeface="+mn-lt"/>
              </a:rPr>
              <a:t>请替换文字内容</a:t>
            </a:r>
            <a:br>
              <a:rPr lang="en-US" altLang="zh-CN" sz="900" b="1" dirty="0">
                <a:solidFill>
                  <a:schemeClr val="bg1"/>
                </a:solidFill>
                <a:cs typeface="+mn-ea"/>
                <a:sym typeface="+mn-lt"/>
              </a:rPr>
            </a:b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a:t>
            </a:r>
            <a:r>
              <a:rPr lang="zh-CN" altLang="en-US" sz="900" dirty="0" smtClean="0">
                <a:solidFill>
                  <a:schemeClr val="bg1"/>
                </a:solidFill>
                <a:cs typeface="+mn-ea"/>
                <a:sym typeface="+mn-lt"/>
              </a:rPr>
              <a:t>标文字</a:t>
            </a:r>
            <a:r>
              <a:rPr lang="zh-CN" altLang="en-US" sz="900" dirty="0">
                <a:solidFill>
                  <a:schemeClr val="bg1"/>
                </a:solidFill>
                <a:cs typeface="+mn-ea"/>
                <a:sym typeface="+mn-lt"/>
              </a:rPr>
              <a:t>，点击添加相关标题文字，点击添加相关标题文字，点击添加相关标题文字。</a:t>
            </a:r>
            <a:endParaRPr lang="en-GB" altLang="zh-CN" sz="900" dirty="0">
              <a:solidFill>
                <a:schemeClr val="bg1"/>
              </a:solidFill>
              <a:cs typeface="+mn-ea"/>
              <a:sym typeface="+mn-lt"/>
            </a:endParaRPr>
          </a:p>
          <a:p>
            <a:pPr algn="r"/>
            <a:endParaRPr lang="en-US" altLang="zh-CN" sz="900" dirty="0">
              <a:solidFill>
                <a:schemeClr val="bg1">
                  <a:lumMod val="50000"/>
                </a:schemeClr>
              </a:solidFill>
              <a:cs typeface="+mn-ea"/>
              <a:sym typeface="+mn-lt"/>
            </a:endParaRPr>
          </a:p>
        </p:txBody>
      </p:sp>
      <p:sp>
        <p:nvSpPr>
          <p:cNvPr id="15" name="TextBox 71"/>
          <p:cNvSpPr txBox="1"/>
          <p:nvPr/>
        </p:nvSpPr>
        <p:spPr>
          <a:xfrm>
            <a:off x="9243454" y="2009116"/>
            <a:ext cx="2390794" cy="892552"/>
          </a:xfrm>
          <a:prstGeom prst="rect">
            <a:avLst/>
          </a:prstGeom>
          <a:noFill/>
        </p:spPr>
        <p:txBody>
          <a:bodyPr wrap="square" rtlCol="0">
            <a:spAutoFit/>
          </a:bodyPr>
          <a:lstStyle/>
          <a:p>
            <a:r>
              <a:rPr lang="zh-CN" altLang="en-US" sz="1600" dirty="0">
                <a:solidFill>
                  <a:schemeClr val="bg1"/>
                </a:solidFill>
                <a:cs typeface="+mn-ea"/>
                <a:sym typeface="+mn-lt"/>
              </a:rPr>
              <a:t>请替换文字内容</a:t>
            </a:r>
            <a:br>
              <a:rPr lang="en-US" altLang="zh-CN" sz="900" b="1" dirty="0">
                <a:solidFill>
                  <a:schemeClr val="bg1"/>
                </a:solidFill>
                <a:cs typeface="+mn-ea"/>
                <a:sym typeface="+mn-lt"/>
              </a:rPr>
            </a:br>
            <a:r>
              <a:rPr lang="zh-CN" altLang="en-US" sz="900" dirty="0" smtClean="0">
                <a:solidFill>
                  <a:schemeClr val="bg1"/>
                </a:solidFill>
                <a:cs typeface="+mn-ea"/>
                <a:sym typeface="+mn-lt"/>
              </a:rPr>
              <a:t>点击</a:t>
            </a:r>
            <a:r>
              <a:rPr lang="zh-CN" altLang="en-US" sz="900" dirty="0">
                <a:solidFill>
                  <a:schemeClr val="bg1"/>
                </a:solidFill>
                <a:cs typeface="+mn-ea"/>
                <a:sym typeface="+mn-lt"/>
              </a:rPr>
              <a:t>添加相关标题文字，点击添加相关标题文字，点击添加相关标题文字，点击添加相关标题文字，点击添加相关标题文字。</a:t>
            </a:r>
            <a:endParaRPr lang="en-GB" altLang="zh-CN" sz="900" dirty="0">
              <a:solidFill>
                <a:schemeClr val="bg1"/>
              </a:solidFill>
              <a:cs typeface="+mn-ea"/>
              <a:sym typeface="+mn-lt"/>
            </a:endParaRPr>
          </a:p>
          <a:p>
            <a:endParaRPr lang="en-US" altLang="zh-CN" sz="900" dirty="0">
              <a:solidFill>
                <a:schemeClr val="bg1">
                  <a:lumMod val="50000"/>
                </a:schemeClr>
              </a:solidFill>
              <a:cs typeface="+mn-ea"/>
              <a:sym typeface="+mn-lt"/>
            </a:endParaRPr>
          </a:p>
        </p:txBody>
      </p:sp>
      <p:sp>
        <p:nvSpPr>
          <p:cNvPr id="16" name="Freeform 245"/>
          <p:cNvSpPr/>
          <p:nvPr/>
        </p:nvSpPr>
        <p:spPr bwMode="auto">
          <a:xfrm>
            <a:off x="5136226" y="5041425"/>
            <a:ext cx="466304" cy="466304"/>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8580" tIns="64290" rIns="128580" bIns="64290" numCol="1" anchor="t" anchorCtr="0" compatLnSpc="1"/>
          <a:lstStyle/>
          <a:p>
            <a:endParaRPr lang="en-US" dirty="0">
              <a:cs typeface="+mn-ea"/>
              <a:sym typeface="+mn-lt"/>
            </a:endParaRPr>
          </a:p>
        </p:txBody>
      </p:sp>
      <p:sp>
        <p:nvSpPr>
          <p:cNvPr id="17" name="Freeform 5"/>
          <p:cNvSpPr>
            <a:spLocks noEditPoints="1"/>
          </p:cNvSpPr>
          <p:nvPr/>
        </p:nvSpPr>
        <p:spPr bwMode="auto">
          <a:xfrm>
            <a:off x="6452905" y="1517825"/>
            <a:ext cx="520804" cy="520804"/>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8580" tIns="64290" rIns="128580" bIns="64290" numCol="1" anchor="t" anchorCtr="0" compatLnSpc="1"/>
          <a:lstStyle/>
          <a:p>
            <a:endParaRPr lang="en-US" dirty="0">
              <a:cs typeface="+mn-ea"/>
              <a:sym typeface="+mn-lt"/>
            </a:endParaRPr>
          </a:p>
        </p:txBody>
      </p:sp>
      <p:sp>
        <p:nvSpPr>
          <p:cNvPr id="18" name="Freeform 217"/>
          <p:cNvSpPr>
            <a:spLocks noEditPoints="1"/>
          </p:cNvSpPr>
          <p:nvPr/>
        </p:nvSpPr>
        <p:spPr bwMode="auto">
          <a:xfrm>
            <a:off x="5208652" y="3699274"/>
            <a:ext cx="532771" cy="399579"/>
          </a:xfrm>
          <a:custGeom>
            <a:avLst/>
            <a:gdLst/>
            <a:ahLst/>
            <a:cxnLst>
              <a:cxn ang="0">
                <a:pos x="78" y="58"/>
              </a:cxn>
              <a:cxn ang="0">
                <a:pos x="0" y="58"/>
              </a:cxn>
              <a:cxn ang="0">
                <a:pos x="0" y="0"/>
              </a:cxn>
              <a:cxn ang="0">
                <a:pos x="5" y="0"/>
              </a:cxn>
              <a:cxn ang="0">
                <a:pos x="5" y="53"/>
              </a:cxn>
              <a:cxn ang="0">
                <a:pos x="78" y="53"/>
              </a:cxn>
              <a:cxn ang="0">
                <a:pos x="78" y="58"/>
              </a:cxn>
              <a:cxn ang="0">
                <a:pos x="73" y="22"/>
              </a:cxn>
              <a:cxn ang="0">
                <a:pos x="71" y="23"/>
              </a:cxn>
              <a:cxn ang="0">
                <a:pos x="66" y="18"/>
              </a:cxn>
              <a:cxn ang="0">
                <a:pos x="42" y="42"/>
              </a:cxn>
              <a:cxn ang="0">
                <a:pos x="40" y="42"/>
              </a:cxn>
              <a:cxn ang="0">
                <a:pos x="31" y="34"/>
              </a:cxn>
              <a:cxn ang="0">
                <a:pos x="16" y="49"/>
              </a:cxn>
              <a:cxn ang="0">
                <a:pos x="8" y="42"/>
              </a:cxn>
              <a:cxn ang="0">
                <a:pos x="30" y="20"/>
              </a:cxn>
              <a:cxn ang="0">
                <a:pos x="32" y="20"/>
              </a:cxn>
              <a:cxn ang="0">
                <a:pos x="41" y="29"/>
              </a:cxn>
              <a:cxn ang="0">
                <a:pos x="59" y="11"/>
              </a:cxn>
              <a:cxn ang="0">
                <a:pos x="54" y="6"/>
              </a:cxn>
              <a:cxn ang="0">
                <a:pos x="55" y="4"/>
              </a:cxn>
              <a:cxn ang="0">
                <a:pos x="71" y="4"/>
              </a:cxn>
              <a:cxn ang="0">
                <a:pos x="73" y="6"/>
              </a:cxn>
              <a:cxn ang="0">
                <a:pos x="73" y="22"/>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chemeClr val="bg1"/>
          </a:solidFill>
          <a:ln w="9525">
            <a:noFill/>
            <a:round/>
          </a:ln>
        </p:spPr>
        <p:txBody>
          <a:bodyPr vert="horz" wrap="square" lIns="128580" tIns="64290" rIns="128580" bIns="64290" numCol="1" anchor="t" anchorCtr="0" compatLnSpc="1"/>
          <a:lstStyle/>
          <a:p>
            <a:endParaRPr lang="en-US" dirty="0">
              <a:cs typeface="+mn-ea"/>
              <a:sym typeface="+mn-lt"/>
            </a:endParaRPr>
          </a:p>
        </p:txBody>
      </p:sp>
      <p:sp>
        <p:nvSpPr>
          <p:cNvPr id="19" name="Freeform 216"/>
          <p:cNvSpPr>
            <a:spLocks noEditPoints="1"/>
          </p:cNvSpPr>
          <p:nvPr/>
        </p:nvSpPr>
        <p:spPr bwMode="auto">
          <a:xfrm>
            <a:off x="6474895" y="4202194"/>
            <a:ext cx="476825" cy="480067"/>
          </a:xfrm>
          <a:custGeom>
            <a:avLst/>
            <a:gdLst/>
            <a:ahLst/>
            <a:cxnLst>
              <a:cxn ang="0">
                <a:pos x="68" y="34"/>
              </a:cxn>
              <a:cxn ang="0">
                <a:pos x="34" y="68"/>
              </a:cxn>
              <a:cxn ang="0">
                <a:pos x="0" y="34"/>
              </a:cxn>
              <a:cxn ang="0">
                <a:pos x="34" y="0"/>
              </a:cxn>
              <a:cxn ang="0">
                <a:pos x="68" y="34"/>
              </a:cxn>
              <a:cxn ang="0">
                <a:pos x="15" y="40"/>
              </a:cxn>
              <a:cxn ang="0">
                <a:pos x="14" y="34"/>
              </a:cxn>
              <a:cxn ang="0">
                <a:pos x="15" y="27"/>
              </a:cxn>
              <a:cxn ang="0">
                <a:pos x="8" y="20"/>
              </a:cxn>
              <a:cxn ang="0">
                <a:pos x="5" y="34"/>
              </a:cxn>
              <a:cxn ang="0">
                <a:pos x="8" y="47"/>
              </a:cxn>
              <a:cxn ang="0">
                <a:pos x="15" y="40"/>
              </a:cxn>
              <a:cxn ang="0">
                <a:pos x="48" y="34"/>
              </a:cxn>
              <a:cxn ang="0">
                <a:pos x="34" y="19"/>
              </a:cxn>
              <a:cxn ang="0">
                <a:pos x="19" y="34"/>
              </a:cxn>
              <a:cxn ang="0">
                <a:pos x="34" y="48"/>
              </a:cxn>
              <a:cxn ang="0">
                <a:pos x="48" y="34"/>
              </a:cxn>
              <a:cxn ang="0">
                <a:pos x="20" y="8"/>
              </a:cxn>
              <a:cxn ang="0">
                <a:pos x="27" y="15"/>
              </a:cxn>
              <a:cxn ang="0">
                <a:pos x="34" y="14"/>
              </a:cxn>
              <a:cxn ang="0">
                <a:pos x="40" y="15"/>
              </a:cxn>
              <a:cxn ang="0">
                <a:pos x="47" y="8"/>
              </a:cxn>
              <a:cxn ang="0">
                <a:pos x="34" y="5"/>
              </a:cxn>
              <a:cxn ang="0">
                <a:pos x="20" y="8"/>
              </a:cxn>
              <a:cxn ang="0">
                <a:pos x="47" y="59"/>
              </a:cxn>
              <a:cxn ang="0">
                <a:pos x="40" y="52"/>
              </a:cxn>
              <a:cxn ang="0">
                <a:pos x="34" y="53"/>
              </a:cxn>
              <a:cxn ang="0">
                <a:pos x="27" y="52"/>
              </a:cxn>
              <a:cxn ang="0">
                <a:pos x="20" y="59"/>
              </a:cxn>
              <a:cxn ang="0">
                <a:pos x="34" y="63"/>
              </a:cxn>
              <a:cxn ang="0">
                <a:pos x="47" y="59"/>
              </a:cxn>
              <a:cxn ang="0">
                <a:pos x="60" y="47"/>
              </a:cxn>
              <a:cxn ang="0">
                <a:pos x="63" y="34"/>
              </a:cxn>
              <a:cxn ang="0">
                <a:pos x="60" y="20"/>
              </a:cxn>
              <a:cxn ang="0">
                <a:pos x="52" y="27"/>
              </a:cxn>
              <a:cxn ang="0">
                <a:pos x="53" y="34"/>
              </a:cxn>
              <a:cxn ang="0">
                <a:pos x="52" y="40"/>
              </a:cxn>
              <a:cxn ang="0">
                <a:pos x="60" y="47"/>
              </a:cxn>
            </a:cxnLst>
            <a:rect l="0" t="0" r="r" b="b"/>
            <a:pathLst>
              <a:path w="68" h="68">
                <a:moveTo>
                  <a:pt x="68" y="34"/>
                </a:moveTo>
                <a:cubicBezTo>
                  <a:pt x="68" y="52"/>
                  <a:pt x="53" y="68"/>
                  <a:pt x="34" y="68"/>
                </a:cubicBezTo>
                <a:cubicBezTo>
                  <a:pt x="15" y="68"/>
                  <a:pt x="0" y="52"/>
                  <a:pt x="0" y="34"/>
                </a:cubicBezTo>
                <a:cubicBezTo>
                  <a:pt x="0" y="15"/>
                  <a:pt x="15" y="0"/>
                  <a:pt x="34" y="0"/>
                </a:cubicBezTo>
                <a:cubicBezTo>
                  <a:pt x="53" y="0"/>
                  <a:pt x="68" y="15"/>
                  <a:pt x="68" y="34"/>
                </a:cubicBezTo>
                <a:close/>
                <a:moveTo>
                  <a:pt x="15" y="40"/>
                </a:moveTo>
                <a:cubicBezTo>
                  <a:pt x="15" y="38"/>
                  <a:pt x="14" y="36"/>
                  <a:pt x="14" y="34"/>
                </a:cubicBezTo>
                <a:cubicBezTo>
                  <a:pt x="14" y="31"/>
                  <a:pt x="15" y="29"/>
                  <a:pt x="15" y="27"/>
                </a:cubicBezTo>
                <a:cubicBezTo>
                  <a:pt x="8" y="20"/>
                  <a:pt x="8" y="20"/>
                  <a:pt x="8" y="20"/>
                </a:cubicBezTo>
                <a:cubicBezTo>
                  <a:pt x="6" y="24"/>
                  <a:pt x="5" y="29"/>
                  <a:pt x="5" y="34"/>
                </a:cubicBezTo>
                <a:cubicBezTo>
                  <a:pt x="5" y="39"/>
                  <a:pt x="6" y="43"/>
                  <a:pt x="8" y="47"/>
                </a:cubicBezTo>
                <a:lnTo>
                  <a:pt x="15" y="40"/>
                </a:lnTo>
                <a:close/>
                <a:moveTo>
                  <a:pt x="48" y="34"/>
                </a:moveTo>
                <a:cubicBezTo>
                  <a:pt x="48" y="26"/>
                  <a:pt x="42" y="19"/>
                  <a:pt x="34" y="19"/>
                </a:cubicBezTo>
                <a:cubicBezTo>
                  <a:pt x="26" y="19"/>
                  <a:pt x="19" y="26"/>
                  <a:pt x="19" y="34"/>
                </a:cubicBezTo>
                <a:cubicBezTo>
                  <a:pt x="19" y="42"/>
                  <a:pt x="26" y="48"/>
                  <a:pt x="34" y="48"/>
                </a:cubicBezTo>
                <a:cubicBezTo>
                  <a:pt x="42" y="48"/>
                  <a:pt x="48" y="42"/>
                  <a:pt x="48" y="34"/>
                </a:cubicBezTo>
                <a:close/>
                <a:moveTo>
                  <a:pt x="20" y="8"/>
                </a:moveTo>
                <a:cubicBezTo>
                  <a:pt x="27" y="15"/>
                  <a:pt x="27" y="15"/>
                  <a:pt x="27" y="15"/>
                </a:cubicBezTo>
                <a:cubicBezTo>
                  <a:pt x="29" y="15"/>
                  <a:pt x="32" y="14"/>
                  <a:pt x="34" y="14"/>
                </a:cubicBezTo>
                <a:cubicBezTo>
                  <a:pt x="36" y="14"/>
                  <a:pt x="38" y="15"/>
                  <a:pt x="40" y="15"/>
                </a:cubicBezTo>
                <a:cubicBezTo>
                  <a:pt x="47" y="8"/>
                  <a:pt x="47" y="8"/>
                  <a:pt x="47" y="8"/>
                </a:cubicBezTo>
                <a:cubicBezTo>
                  <a:pt x="43" y="6"/>
                  <a:pt x="39" y="5"/>
                  <a:pt x="34" y="5"/>
                </a:cubicBezTo>
                <a:cubicBezTo>
                  <a:pt x="29" y="5"/>
                  <a:pt x="24" y="6"/>
                  <a:pt x="20" y="8"/>
                </a:cubicBezTo>
                <a:close/>
                <a:moveTo>
                  <a:pt x="47" y="59"/>
                </a:moveTo>
                <a:cubicBezTo>
                  <a:pt x="40" y="52"/>
                  <a:pt x="40" y="52"/>
                  <a:pt x="40" y="52"/>
                </a:cubicBezTo>
                <a:cubicBezTo>
                  <a:pt x="38" y="53"/>
                  <a:pt x="36" y="53"/>
                  <a:pt x="34" y="53"/>
                </a:cubicBezTo>
                <a:cubicBezTo>
                  <a:pt x="32" y="53"/>
                  <a:pt x="29" y="53"/>
                  <a:pt x="27" y="52"/>
                </a:cubicBezTo>
                <a:cubicBezTo>
                  <a:pt x="20" y="59"/>
                  <a:pt x="20" y="59"/>
                  <a:pt x="20" y="59"/>
                </a:cubicBezTo>
                <a:cubicBezTo>
                  <a:pt x="24" y="62"/>
                  <a:pt x="29" y="63"/>
                  <a:pt x="34" y="63"/>
                </a:cubicBezTo>
                <a:cubicBezTo>
                  <a:pt x="39" y="63"/>
                  <a:pt x="43" y="62"/>
                  <a:pt x="47" y="59"/>
                </a:cubicBezTo>
                <a:close/>
                <a:moveTo>
                  <a:pt x="60" y="47"/>
                </a:moveTo>
                <a:cubicBezTo>
                  <a:pt x="62" y="43"/>
                  <a:pt x="63" y="39"/>
                  <a:pt x="63" y="34"/>
                </a:cubicBezTo>
                <a:cubicBezTo>
                  <a:pt x="63" y="29"/>
                  <a:pt x="62" y="24"/>
                  <a:pt x="60" y="20"/>
                </a:cubicBezTo>
                <a:cubicBezTo>
                  <a:pt x="52" y="27"/>
                  <a:pt x="52" y="27"/>
                  <a:pt x="52" y="27"/>
                </a:cubicBezTo>
                <a:cubicBezTo>
                  <a:pt x="53" y="29"/>
                  <a:pt x="53" y="32"/>
                  <a:pt x="53" y="34"/>
                </a:cubicBezTo>
                <a:cubicBezTo>
                  <a:pt x="53" y="36"/>
                  <a:pt x="53" y="38"/>
                  <a:pt x="52" y="40"/>
                </a:cubicBezTo>
                <a:lnTo>
                  <a:pt x="60" y="47"/>
                </a:lnTo>
                <a:close/>
              </a:path>
            </a:pathLst>
          </a:custGeom>
          <a:solidFill>
            <a:schemeClr val="bg1"/>
          </a:solidFill>
          <a:ln w="9525">
            <a:noFill/>
            <a:round/>
          </a:ln>
        </p:spPr>
        <p:txBody>
          <a:bodyPr vert="horz" wrap="square" lIns="128580" tIns="64290" rIns="128580" bIns="64290" numCol="1" anchor="t" anchorCtr="0" compatLnSpc="1"/>
          <a:lstStyle/>
          <a:p>
            <a:endParaRPr lang="en-US" dirty="0">
              <a:cs typeface="+mn-ea"/>
              <a:sym typeface="+mn-lt"/>
            </a:endParaRPr>
          </a:p>
        </p:txBody>
      </p:sp>
      <p:sp>
        <p:nvSpPr>
          <p:cNvPr id="20" name="Freeform 135"/>
          <p:cNvSpPr>
            <a:spLocks noEditPoints="1"/>
          </p:cNvSpPr>
          <p:nvPr/>
        </p:nvSpPr>
        <p:spPr bwMode="auto">
          <a:xfrm>
            <a:off x="6426082" y="2734921"/>
            <a:ext cx="426578" cy="399579"/>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vert="horz" wrap="square" lIns="128580" tIns="64290" rIns="128580" bIns="64290" numCol="1" anchor="t" anchorCtr="0" compatLnSpc="1"/>
          <a:lstStyle/>
          <a:p>
            <a:endParaRPr lang="en-US" dirty="0">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upLeft)">
                                      <p:cBhvr>
                                        <p:cTn id="7" dur="1000"/>
                                        <p:tgtEl>
                                          <p:spTgt spid="10"/>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500" fill="hold"/>
                                        <p:tgtEl>
                                          <p:spTgt spid="16"/>
                                        </p:tgtEl>
                                        <p:attrNameLst>
                                          <p:attrName>ppt_w</p:attrName>
                                        </p:attrNameLst>
                                      </p:cBhvr>
                                      <p:tavLst>
                                        <p:tav tm="0">
                                          <p:val>
                                            <p:fltVal val="0"/>
                                          </p:val>
                                        </p:tav>
                                        <p:tav tm="100000">
                                          <p:val>
                                            <p:strVal val="#ppt_w"/>
                                          </p:val>
                                        </p:tav>
                                      </p:tavLst>
                                    </p:anim>
                                    <p:anim calcmode="lin" valueType="num">
                                      <p:cBhvr>
                                        <p:cTn id="12" dur="500" fill="hold"/>
                                        <p:tgtEl>
                                          <p:spTgt spid="16"/>
                                        </p:tgtEl>
                                        <p:attrNameLst>
                                          <p:attrName>ppt_h</p:attrName>
                                        </p:attrNameLst>
                                      </p:cBhvr>
                                      <p:tavLst>
                                        <p:tav tm="0">
                                          <p:val>
                                            <p:fltVal val="0"/>
                                          </p:val>
                                        </p:tav>
                                        <p:tav tm="100000">
                                          <p:val>
                                            <p:strVal val="#ppt_h"/>
                                          </p:val>
                                        </p:tav>
                                      </p:tavLst>
                                    </p:anim>
                                    <p:animEffect transition="in" filter="fade">
                                      <p:cBhvr>
                                        <p:cTn id="13" dur="500"/>
                                        <p:tgtEl>
                                          <p:spTgt spid="16"/>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right)">
                                      <p:cBhvr>
                                        <p:cTn id="17" dur="500"/>
                                        <p:tgtEl>
                                          <p:spTgt spid="11"/>
                                        </p:tgtEl>
                                      </p:cBhvr>
                                    </p:animEffect>
                                  </p:childTnLst>
                                </p:cTn>
                              </p:par>
                            </p:childTnLst>
                          </p:cTn>
                        </p:par>
                        <p:par>
                          <p:cTn id="18" fill="hold">
                            <p:stCondLst>
                              <p:cond delay="2000"/>
                            </p:stCondLst>
                            <p:childTnLst>
                              <p:par>
                                <p:cTn id="19" presetID="18" presetClass="entr" presetSubtype="3"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strips(upRight)">
                                      <p:cBhvr>
                                        <p:cTn id="21" dur="1000"/>
                                        <p:tgtEl>
                                          <p:spTgt spid="9"/>
                                        </p:tgtEl>
                                      </p:cBhvr>
                                    </p:animEffect>
                                  </p:childTnLst>
                                </p:cTn>
                              </p:par>
                            </p:childTnLst>
                          </p:cTn>
                        </p:par>
                        <p:par>
                          <p:cTn id="22" fill="hold">
                            <p:stCondLst>
                              <p:cond delay="3000"/>
                            </p:stCondLst>
                            <p:childTnLst>
                              <p:par>
                                <p:cTn id="23" presetID="53" presetClass="entr" presetSubtype="16" fill="hold" grpId="0" nodeType="after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p:cTn id="25" dur="500" fill="hold"/>
                                        <p:tgtEl>
                                          <p:spTgt spid="19"/>
                                        </p:tgtEl>
                                        <p:attrNameLst>
                                          <p:attrName>ppt_w</p:attrName>
                                        </p:attrNameLst>
                                      </p:cBhvr>
                                      <p:tavLst>
                                        <p:tav tm="0">
                                          <p:val>
                                            <p:fltVal val="0"/>
                                          </p:val>
                                        </p:tav>
                                        <p:tav tm="100000">
                                          <p:val>
                                            <p:strVal val="#ppt_w"/>
                                          </p:val>
                                        </p:tav>
                                      </p:tavLst>
                                    </p:anim>
                                    <p:anim calcmode="lin" valueType="num">
                                      <p:cBhvr>
                                        <p:cTn id="26" dur="500" fill="hold"/>
                                        <p:tgtEl>
                                          <p:spTgt spid="19"/>
                                        </p:tgtEl>
                                        <p:attrNameLst>
                                          <p:attrName>ppt_h</p:attrName>
                                        </p:attrNameLst>
                                      </p:cBhvr>
                                      <p:tavLst>
                                        <p:tav tm="0">
                                          <p:val>
                                            <p:fltVal val="0"/>
                                          </p:val>
                                        </p:tav>
                                        <p:tav tm="100000">
                                          <p:val>
                                            <p:strVal val="#ppt_h"/>
                                          </p:val>
                                        </p:tav>
                                      </p:tavLst>
                                    </p:anim>
                                    <p:animEffect transition="in" filter="fade">
                                      <p:cBhvr>
                                        <p:cTn id="27" dur="500"/>
                                        <p:tgtEl>
                                          <p:spTgt spid="19"/>
                                        </p:tgtEl>
                                      </p:cBhvr>
                                    </p:animEffect>
                                  </p:childTnLst>
                                </p:cTn>
                              </p:par>
                            </p:childTnLst>
                          </p:cTn>
                        </p:par>
                        <p:par>
                          <p:cTn id="28" fill="hold">
                            <p:stCondLst>
                              <p:cond delay="3500"/>
                            </p:stCondLst>
                            <p:childTnLst>
                              <p:par>
                                <p:cTn id="29" presetID="22" presetClass="entr" presetSubtype="8"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par>
                          <p:cTn id="32" fill="hold">
                            <p:stCondLst>
                              <p:cond delay="4000"/>
                            </p:stCondLst>
                            <p:childTnLst>
                              <p:par>
                                <p:cTn id="33" presetID="18" presetClass="entr" presetSubtype="9"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strips(upLeft)">
                                      <p:cBhvr>
                                        <p:cTn id="35" dur="1000"/>
                                        <p:tgtEl>
                                          <p:spTgt spid="8"/>
                                        </p:tgtEl>
                                      </p:cBhvr>
                                    </p:animEffect>
                                  </p:childTnLst>
                                </p:cTn>
                              </p:par>
                            </p:childTnLst>
                          </p:cTn>
                        </p:par>
                        <p:par>
                          <p:cTn id="36" fill="hold">
                            <p:stCondLst>
                              <p:cond delay="5000"/>
                            </p:stCondLst>
                            <p:childTnLst>
                              <p:par>
                                <p:cTn id="37" presetID="53" presetClass="entr" presetSubtype="16"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5500"/>
                            </p:stCondLst>
                            <p:childTnLst>
                              <p:par>
                                <p:cTn id="43" presetID="22" presetClass="entr" presetSubtype="2"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par>
                          <p:cTn id="46" fill="hold">
                            <p:stCondLst>
                              <p:cond delay="6000"/>
                            </p:stCondLst>
                            <p:childTnLst>
                              <p:par>
                                <p:cTn id="47" presetID="18" presetClass="entr" presetSubtype="3"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strips(upRight)">
                                      <p:cBhvr>
                                        <p:cTn id="49" dur="1000"/>
                                        <p:tgtEl>
                                          <p:spTgt spid="7"/>
                                        </p:tgtEl>
                                      </p:cBhvr>
                                    </p:animEffect>
                                  </p:childTnLst>
                                </p:cTn>
                              </p:par>
                            </p:childTnLst>
                          </p:cTn>
                        </p:par>
                        <p:par>
                          <p:cTn id="50" fill="hold">
                            <p:stCondLst>
                              <p:cond delay="7000"/>
                            </p:stCondLst>
                            <p:childTnLst>
                              <p:par>
                                <p:cTn id="51" presetID="53" presetClass="entr" presetSubtype="16"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fltVal val="0"/>
                                          </p:val>
                                        </p:tav>
                                        <p:tav tm="100000">
                                          <p:val>
                                            <p:strVal val="#ppt_w"/>
                                          </p:val>
                                        </p:tav>
                                      </p:tavLst>
                                    </p:anim>
                                    <p:anim calcmode="lin" valueType="num">
                                      <p:cBhvr>
                                        <p:cTn id="54" dur="500" fill="hold"/>
                                        <p:tgtEl>
                                          <p:spTgt spid="20"/>
                                        </p:tgtEl>
                                        <p:attrNameLst>
                                          <p:attrName>ppt_h</p:attrName>
                                        </p:attrNameLst>
                                      </p:cBhvr>
                                      <p:tavLst>
                                        <p:tav tm="0">
                                          <p:val>
                                            <p:fltVal val="0"/>
                                          </p:val>
                                        </p:tav>
                                        <p:tav tm="100000">
                                          <p:val>
                                            <p:strVal val="#ppt_h"/>
                                          </p:val>
                                        </p:tav>
                                      </p:tavLst>
                                    </p:anim>
                                    <p:animEffect transition="in" filter="fade">
                                      <p:cBhvr>
                                        <p:cTn id="55" dur="500"/>
                                        <p:tgtEl>
                                          <p:spTgt spid="20"/>
                                        </p:tgtEl>
                                      </p:cBhvr>
                                    </p:animEffect>
                                  </p:childTnLst>
                                </p:cTn>
                              </p:par>
                            </p:childTnLst>
                          </p:cTn>
                        </p:par>
                        <p:par>
                          <p:cTn id="56" fill="hold">
                            <p:stCondLst>
                              <p:cond delay="7500"/>
                            </p:stCondLst>
                            <p:childTnLst>
                              <p:par>
                                <p:cTn id="57" presetID="22" presetClass="entr" presetSubtype="8" fill="hold" grpId="0" nodeType="after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wipe(left)">
                                      <p:cBhvr>
                                        <p:cTn id="59" dur="500"/>
                                        <p:tgtEl>
                                          <p:spTgt spid="15"/>
                                        </p:tgtEl>
                                      </p:cBhvr>
                                    </p:animEffect>
                                  </p:childTnLst>
                                </p:cTn>
                              </p:par>
                            </p:childTnLst>
                          </p:cTn>
                        </p:par>
                        <p:par>
                          <p:cTn id="60" fill="hold">
                            <p:stCondLst>
                              <p:cond delay="8000"/>
                            </p:stCondLst>
                            <p:childTnLst>
                              <p:par>
                                <p:cTn id="61" presetID="18" presetClass="entr" presetSubtype="9"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strips(upLeft)">
                                      <p:cBhvr>
                                        <p:cTn id="63" dur="1000"/>
                                        <p:tgtEl>
                                          <p:spTgt spid="6"/>
                                        </p:tgtEl>
                                      </p:cBhvr>
                                    </p:animEffect>
                                  </p:childTnLst>
                                </p:cTn>
                              </p:par>
                            </p:childTnLst>
                          </p:cTn>
                        </p:par>
                        <p:par>
                          <p:cTn id="64" fill="hold">
                            <p:stCondLst>
                              <p:cond delay="9000"/>
                            </p:stCondLst>
                            <p:childTnLst>
                              <p:par>
                                <p:cTn id="65" presetID="53"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500" fill="hold"/>
                                        <p:tgtEl>
                                          <p:spTgt spid="17"/>
                                        </p:tgtEl>
                                        <p:attrNameLst>
                                          <p:attrName>ppt_w</p:attrName>
                                        </p:attrNameLst>
                                      </p:cBhvr>
                                      <p:tavLst>
                                        <p:tav tm="0">
                                          <p:val>
                                            <p:fltVal val="0"/>
                                          </p:val>
                                        </p:tav>
                                        <p:tav tm="100000">
                                          <p:val>
                                            <p:strVal val="#ppt_w"/>
                                          </p:val>
                                        </p:tav>
                                      </p:tavLst>
                                    </p:anim>
                                    <p:anim calcmode="lin" valueType="num">
                                      <p:cBhvr>
                                        <p:cTn id="68" dur="500" fill="hold"/>
                                        <p:tgtEl>
                                          <p:spTgt spid="17"/>
                                        </p:tgtEl>
                                        <p:attrNameLst>
                                          <p:attrName>ppt_h</p:attrName>
                                        </p:attrNameLst>
                                      </p:cBhvr>
                                      <p:tavLst>
                                        <p:tav tm="0">
                                          <p:val>
                                            <p:fltVal val="0"/>
                                          </p:val>
                                        </p:tav>
                                        <p:tav tm="100000">
                                          <p:val>
                                            <p:strVal val="#ppt_h"/>
                                          </p:val>
                                        </p:tav>
                                      </p:tavLst>
                                    </p:anim>
                                    <p:animEffect transition="in" filter="fade">
                                      <p:cBhvr>
                                        <p:cTn id="69" dur="500"/>
                                        <p:tgtEl>
                                          <p:spTgt spid="17"/>
                                        </p:tgtEl>
                                      </p:cBhvr>
                                    </p:animEffect>
                                  </p:childTnLst>
                                </p:cTn>
                              </p:par>
                            </p:childTnLst>
                          </p:cTn>
                        </p:par>
                        <p:par>
                          <p:cTn id="70" fill="hold">
                            <p:stCondLst>
                              <p:cond delay="9500"/>
                            </p:stCondLst>
                            <p:childTnLst>
                              <p:par>
                                <p:cTn id="71" presetID="22" presetClass="entr" presetSubtype="2"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right)">
                                      <p:cBhvr>
                                        <p:cTn id="7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p:bldP spid="12" grpId="0"/>
      <p:bldP spid="13" grpId="0"/>
      <p:bldP spid="14" grpId="0"/>
      <p:bldP spid="15" grpId="0"/>
      <p:bldP spid="16" grpId="0" animBg="1"/>
      <p:bldP spid="17" grpId="0" animBg="1"/>
      <p:bldP spid="18" grpId="0" animBg="1"/>
      <p:bldP spid="19" grpId="0" animBg="1"/>
      <p:bldP spid="2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明年工作规划</a:t>
            </a:r>
            <a:endParaRPr lang="zh-CN" altLang="en-US" sz="2000" dirty="0">
              <a:solidFill>
                <a:schemeClr val="bg1"/>
              </a:solidFill>
              <a:latin typeface="+mn-lt"/>
              <a:ea typeface="+mn-ea"/>
              <a:cs typeface="+mn-ea"/>
              <a:sym typeface="+mn-lt"/>
            </a:endParaRPr>
          </a:p>
        </p:txBody>
      </p:sp>
      <p:grpSp>
        <p:nvGrpSpPr>
          <p:cNvPr id="6" name="Group 58"/>
          <p:cNvGrpSpPr/>
          <p:nvPr/>
        </p:nvGrpSpPr>
        <p:grpSpPr>
          <a:xfrm>
            <a:off x="0" y="2426098"/>
            <a:ext cx="1442320" cy="1275898"/>
            <a:chOff x="533400" y="1426519"/>
            <a:chExt cx="1181100" cy="1044819"/>
          </a:xfrm>
        </p:grpSpPr>
        <p:sp>
          <p:nvSpPr>
            <p:cNvPr id="7" name="Freeform 4"/>
            <p:cNvSpPr/>
            <p:nvPr/>
          </p:nvSpPr>
          <p:spPr bwMode="auto">
            <a:xfrm>
              <a:off x="533400" y="1426519"/>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8"/>
            <p:cNvSpPr/>
            <p:nvPr/>
          </p:nvSpPr>
          <p:spPr bwMode="auto">
            <a:xfrm rot="16200000" flipH="1">
              <a:off x="1192090" y="1948929"/>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lumMod val="75000"/>
              </a:schemeClr>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59"/>
          <p:cNvGrpSpPr/>
          <p:nvPr/>
        </p:nvGrpSpPr>
        <p:grpSpPr>
          <a:xfrm>
            <a:off x="1442321" y="3313680"/>
            <a:ext cx="1442320" cy="1275898"/>
            <a:chOff x="1714500" y="2153350"/>
            <a:chExt cx="1181100" cy="1044819"/>
          </a:xfrm>
        </p:grpSpPr>
        <p:sp>
          <p:nvSpPr>
            <p:cNvPr id="10" name="Freeform 9"/>
            <p:cNvSpPr/>
            <p:nvPr/>
          </p:nvSpPr>
          <p:spPr bwMode="auto">
            <a:xfrm>
              <a:off x="1714500" y="2153350"/>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p:nvPr/>
          </p:nvSpPr>
          <p:spPr bwMode="auto">
            <a:xfrm rot="16200000" flipH="1">
              <a:off x="2373190" y="267576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lumMod val="75000"/>
              </a:schemeClr>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60"/>
          <p:cNvGrpSpPr/>
          <p:nvPr/>
        </p:nvGrpSpPr>
        <p:grpSpPr>
          <a:xfrm>
            <a:off x="2884642" y="4201262"/>
            <a:ext cx="1442320" cy="1275897"/>
            <a:chOff x="2895600" y="2880181"/>
            <a:chExt cx="1181100" cy="1044818"/>
          </a:xfrm>
        </p:grpSpPr>
        <p:sp>
          <p:nvSpPr>
            <p:cNvPr id="13" name="Freeform 11"/>
            <p:cNvSpPr/>
            <p:nvPr/>
          </p:nvSpPr>
          <p:spPr bwMode="auto">
            <a:xfrm>
              <a:off x="2895600" y="2880181"/>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2"/>
            <p:cNvSpPr/>
            <p:nvPr/>
          </p:nvSpPr>
          <p:spPr bwMode="auto">
            <a:xfrm rot="16200000" flipH="1">
              <a:off x="3554290" y="340259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lumMod val="75000"/>
              </a:schemeClr>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61"/>
          <p:cNvGrpSpPr/>
          <p:nvPr/>
        </p:nvGrpSpPr>
        <p:grpSpPr>
          <a:xfrm>
            <a:off x="4326961" y="5088843"/>
            <a:ext cx="1442320" cy="1275897"/>
            <a:chOff x="4076700" y="3607012"/>
            <a:chExt cx="1181100" cy="1044818"/>
          </a:xfrm>
        </p:grpSpPr>
        <p:sp>
          <p:nvSpPr>
            <p:cNvPr id="16" name="Freeform 13"/>
            <p:cNvSpPr/>
            <p:nvPr/>
          </p:nvSpPr>
          <p:spPr bwMode="auto">
            <a:xfrm>
              <a:off x="4076700" y="3607012"/>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4"/>
            <p:cNvSpPr/>
            <p:nvPr/>
          </p:nvSpPr>
          <p:spPr bwMode="auto">
            <a:xfrm rot="16200000" flipH="1">
              <a:off x="4735390" y="4129421"/>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solidFill>
              <a:schemeClr val="bg1">
                <a:lumMod val="75000"/>
              </a:schemeClr>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8" name="Rectangle 18"/>
          <p:cNvSpPr/>
          <p:nvPr/>
        </p:nvSpPr>
        <p:spPr bwMode="auto">
          <a:xfrm>
            <a:off x="5769281" y="5976425"/>
            <a:ext cx="1488847" cy="388317"/>
          </a:xfrm>
          <a:prstGeom prst="rect">
            <a:avLst/>
          </a:prstGeom>
          <a:solidFill>
            <a:schemeClr val="bg1"/>
          </a:solidFill>
          <a:ln w="9525">
            <a:noFill/>
            <a:round/>
          </a:ln>
        </p:spPr>
        <p:txBody>
          <a:bodyPr vert="horz" wrap="square" lIns="111664" tIns="55832" rIns="111664" bIns="55832" numCol="1" rtlCol="0" anchor="t" anchorCtr="0" compatLnSpc="1"/>
          <a:lstStyle/>
          <a:p>
            <a:pPr algn="ctr">
              <a:lnSpc>
                <a:spcPct val="120000"/>
              </a:lnSpc>
            </a:pPr>
            <a:endParaRPr lang="en-US" sz="8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ectangle 19"/>
          <p:cNvSpPr/>
          <p:nvPr/>
        </p:nvSpPr>
        <p:spPr>
          <a:xfrm>
            <a:off x="1552821" y="3938168"/>
            <a:ext cx="718145" cy="236219"/>
          </a:xfrm>
          <a:prstGeom prst="rect">
            <a:avLst/>
          </a:prstGeom>
        </p:spPr>
        <p:txBody>
          <a:bodyPr wrap="none" lIns="0" tIns="0" rIns="0" bIns="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ectangle 20"/>
          <p:cNvSpPr/>
          <p:nvPr/>
        </p:nvSpPr>
        <p:spPr>
          <a:xfrm>
            <a:off x="2959631" y="4825750"/>
            <a:ext cx="718145" cy="236219"/>
          </a:xfrm>
          <a:prstGeom prst="rect">
            <a:avLst/>
          </a:prstGeom>
        </p:spPr>
        <p:txBody>
          <a:bodyPr wrap="none" lIns="0" tIns="0" rIns="0" bIns="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1"/>
          <p:cNvSpPr/>
          <p:nvPr/>
        </p:nvSpPr>
        <p:spPr>
          <a:xfrm>
            <a:off x="157334" y="3050586"/>
            <a:ext cx="718145" cy="236219"/>
          </a:xfrm>
          <a:prstGeom prst="rect">
            <a:avLst/>
          </a:prstGeom>
        </p:spPr>
        <p:txBody>
          <a:bodyPr wrap="none" lIns="0" tIns="0" rIns="0" bIns="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2"/>
          <p:cNvSpPr/>
          <p:nvPr/>
        </p:nvSpPr>
        <p:spPr>
          <a:xfrm>
            <a:off x="4384844" y="5713331"/>
            <a:ext cx="718145" cy="236219"/>
          </a:xfrm>
          <a:prstGeom prst="rect">
            <a:avLst/>
          </a:prstGeom>
        </p:spPr>
        <p:txBody>
          <a:bodyPr wrap="none" lIns="0" tIns="0" rIns="0" bIns="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ectangle 23"/>
          <p:cNvSpPr/>
          <p:nvPr/>
        </p:nvSpPr>
        <p:spPr>
          <a:xfrm>
            <a:off x="6125558" y="6446163"/>
            <a:ext cx="718145" cy="236219"/>
          </a:xfrm>
          <a:prstGeom prst="rect">
            <a:avLst/>
          </a:prstGeom>
        </p:spPr>
        <p:txBody>
          <a:bodyPr wrap="none" lIns="0" tIns="0" rIns="0" bIns="0">
            <a:spAutoFit/>
          </a:bodyPr>
          <a:lstStyle/>
          <a:p>
            <a:pPr algn="ctr">
              <a:lnSpc>
                <a:spcPct val="120000"/>
              </a:lnSpc>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45"/>
          <p:cNvSpPr/>
          <p:nvPr/>
        </p:nvSpPr>
        <p:spPr bwMode="auto">
          <a:xfrm>
            <a:off x="6188020" y="5358628"/>
            <a:ext cx="496926" cy="496926"/>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63"/>
          <p:cNvSpPr>
            <a:spLocks noEditPoints="1"/>
          </p:cNvSpPr>
          <p:nvPr/>
        </p:nvSpPr>
        <p:spPr bwMode="auto">
          <a:xfrm>
            <a:off x="1715857" y="2796538"/>
            <a:ext cx="563939" cy="410440"/>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103"/>
          <p:cNvSpPr>
            <a:spLocks noEditPoints="1"/>
          </p:cNvSpPr>
          <p:nvPr/>
        </p:nvSpPr>
        <p:spPr bwMode="auto">
          <a:xfrm>
            <a:off x="405060" y="1774728"/>
            <a:ext cx="375384" cy="55276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56"/>
          <p:cNvSpPr>
            <a:spLocks noEditPoints="1"/>
          </p:cNvSpPr>
          <p:nvPr/>
        </p:nvSpPr>
        <p:spPr bwMode="auto">
          <a:xfrm>
            <a:off x="3121404" y="3561894"/>
            <a:ext cx="584609" cy="584609"/>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6"/>
          <p:cNvSpPr>
            <a:spLocks noEditPoints="1"/>
          </p:cNvSpPr>
          <p:nvPr/>
        </p:nvSpPr>
        <p:spPr bwMode="auto">
          <a:xfrm>
            <a:off x="4605689" y="4544975"/>
            <a:ext cx="566813" cy="439644"/>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11664" tIns="55832" rIns="111664" bIns="55832" numCol="1" anchor="t" anchorCtr="0" compatLnSpc="1"/>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29" name="Straight Connector 30"/>
          <p:cNvCxnSpPr/>
          <p:nvPr/>
        </p:nvCxnSpPr>
        <p:spPr>
          <a:xfrm>
            <a:off x="1349269" y="2434151"/>
            <a:ext cx="1535373" cy="1939"/>
          </a:xfrm>
          <a:prstGeom prst="line">
            <a:avLst/>
          </a:prstGeom>
          <a:ln w="6350" cap="rnd">
            <a:solidFill>
              <a:schemeClr val="bg1"/>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39"/>
          <p:cNvCxnSpPr/>
          <p:nvPr/>
        </p:nvCxnSpPr>
        <p:spPr>
          <a:xfrm>
            <a:off x="2791589" y="3313680"/>
            <a:ext cx="1535373" cy="1939"/>
          </a:xfrm>
          <a:prstGeom prst="line">
            <a:avLst/>
          </a:prstGeom>
          <a:ln w="6350" cap="rnd">
            <a:solidFill>
              <a:schemeClr val="bg1"/>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40"/>
          <p:cNvCxnSpPr/>
          <p:nvPr/>
        </p:nvCxnSpPr>
        <p:spPr>
          <a:xfrm>
            <a:off x="4233908" y="4199322"/>
            <a:ext cx="1535373" cy="1939"/>
          </a:xfrm>
          <a:prstGeom prst="line">
            <a:avLst/>
          </a:prstGeom>
          <a:ln w="6350" cap="rnd">
            <a:solidFill>
              <a:schemeClr val="bg1"/>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2" name="Straight Connector 41"/>
          <p:cNvCxnSpPr/>
          <p:nvPr/>
        </p:nvCxnSpPr>
        <p:spPr>
          <a:xfrm>
            <a:off x="5722755" y="5088844"/>
            <a:ext cx="1535373" cy="1939"/>
          </a:xfrm>
          <a:prstGeom prst="line">
            <a:avLst/>
          </a:prstGeom>
          <a:ln w="6350" cap="rnd">
            <a:solidFill>
              <a:schemeClr val="bg1"/>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3" name="Group 66"/>
          <p:cNvGrpSpPr/>
          <p:nvPr/>
        </p:nvGrpSpPr>
        <p:grpSpPr>
          <a:xfrm>
            <a:off x="3002609" y="2109092"/>
            <a:ext cx="2148258" cy="561268"/>
            <a:chOff x="5603652" y="1693833"/>
            <a:chExt cx="1947726" cy="459617"/>
          </a:xfrm>
        </p:grpSpPr>
        <p:sp>
          <p:nvSpPr>
            <p:cNvPr id="34" name="Text Placeholder 3"/>
            <p:cNvSpPr txBox="1"/>
            <p:nvPr/>
          </p:nvSpPr>
          <p:spPr>
            <a:xfrm>
              <a:off x="5603652" y="1693833"/>
              <a:ext cx="1139441"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 Placeholder 3"/>
            <p:cNvSpPr txBox="1"/>
            <p:nvPr/>
          </p:nvSpPr>
          <p:spPr>
            <a:xfrm>
              <a:off x="5603652" y="1921892"/>
              <a:ext cx="1947726" cy="231558"/>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66"/>
          <p:cNvGrpSpPr/>
          <p:nvPr/>
        </p:nvGrpSpPr>
        <p:grpSpPr>
          <a:xfrm>
            <a:off x="4447740" y="2987277"/>
            <a:ext cx="2148258" cy="561266"/>
            <a:chOff x="5603652" y="1693838"/>
            <a:chExt cx="1947726" cy="459614"/>
          </a:xfrm>
        </p:grpSpPr>
        <p:sp>
          <p:nvSpPr>
            <p:cNvPr id="37" name="Text Placeholder 3"/>
            <p:cNvSpPr txBox="1"/>
            <p:nvPr/>
          </p:nvSpPr>
          <p:spPr>
            <a:xfrm>
              <a:off x="5603652" y="1693838"/>
              <a:ext cx="1139441"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 Placeholder 3"/>
            <p:cNvSpPr txBox="1"/>
            <p:nvPr/>
          </p:nvSpPr>
          <p:spPr>
            <a:xfrm>
              <a:off x="5603652" y="1921895"/>
              <a:ext cx="1947726" cy="23155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66"/>
          <p:cNvGrpSpPr/>
          <p:nvPr/>
        </p:nvGrpSpPr>
        <p:grpSpPr>
          <a:xfrm>
            <a:off x="5841551" y="3863686"/>
            <a:ext cx="2148258" cy="561265"/>
            <a:chOff x="5603652" y="1693835"/>
            <a:chExt cx="1947726" cy="459613"/>
          </a:xfrm>
        </p:grpSpPr>
        <p:sp>
          <p:nvSpPr>
            <p:cNvPr id="40" name="Text Placeholder 3"/>
            <p:cNvSpPr txBox="1"/>
            <p:nvPr/>
          </p:nvSpPr>
          <p:spPr>
            <a:xfrm>
              <a:off x="5603652" y="1693835"/>
              <a:ext cx="1139441"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 Placeholder 3"/>
            <p:cNvSpPr txBox="1"/>
            <p:nvPr/>
          </p:nvSpPr>
          <p:spPr>
            <a:xfrm>
              <a:off x="5603652" y="1921891"/>
              <a:ext cx="1947726" cy="23155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66"/>
          <p:cNvGrpSpPr/>
          <p:nvPr/>
        </p:nvGrpSpPr>
        <p:grpSpPr>
          <a:xfrm>
            <a:off x="7392059" y="4770386"/>
            <a:ext cx="2148258" cy="567617"/>
            <a:chOff x="5603652" y="1693835"/>
            <a:chExt cx="1947726" cy="464815"/>
          </a:xfrm>
        </p:grpSpPr>
        <p:sp>
          <p:nvSpPr>
            <p:cNvPr id="43" name="Text Placeholder 3"/>
            <p:cNvSpPr txBox="1"/>
            <p:nvPr/>
          </p:nvSpPr>
          <p:spPr>
            <a:xfrm>
              <a:off x="5603652" y="1693835"/>
              <a:ext cx="1139441"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 Placeholder 3"/>
            <p:cNvSpPr txBox="1"/>
            <p:nvPr/>
          </p:nvSpPr>
          <p:spPr>
            <a:xfrm>
              <a:off x="5603652" y="1916696"/>
              <a:ext cx="1947726" cy="24195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5" name="Group 66"/>
          <p:cNvGrpSpPr/>
          <p:nvPr/>
        </p:nvGrpSpPr>
        <p:grpSpPr>
          <a:xfrm>
            <a:off x="7989809" y="5816339"/>
            <a:ext cx="2148258" cy="561268"/>
            <a:chOff x="5603652" y="1693837"/>
            <a:chExt cx="1947726" cy="459616"/>
          </a:xfrm>
        </p:grpSpPr>
        <p:sp>
          <p:nvSpPr>
            <p:cNvPr id="46" name="Text Placeholder 3"/>
            <p:cNvSpPr txBox="1"/>
            <p:nvPr/>
          </p:nvSpPr>
          <p:spPr>
            <a:xfrm>
              <a:off x="5603652" y="1693837"/>
              <a:ext cx="1139441" cy="19343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 Placeholder 3"/>
            <p:cNvSpPr txBox="1"/>
            <p:nvPr/>
          </p:nvSpPr>
          <p:spPr>
            <a:xfrm>
              <a:off x="5603652" y="1921896"/>
              <a:ext cx="1947726" cy="23155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965">
                <a:lnSpc>
                  <a:spcPct val="120000"/>
                </a:lnSpc>
                <a:spcBef>
                  <a:spcPct val="20000"/>
                </a:spcBef>
                <a:defRPr/>
              </a:pPr>
              <a:r>
                <a:rPr lang="zh-CN" altLang="en-US"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wipe(left)">
                                      <p:cBhvr>
                                        <p:cTn id="21" dur="500"/>
                                        <p:tgtEl>
                                          <p:spTgt spid="29"/>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left)">
                                      <p:cBhvr>
                                        <p:cTn id="33" dur="500"/>
                                        <p:tgtEl>
                                          <p:spTgt spid="19"/>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left)">
                                      <p:cBhvr>
                                        <p:cTn id="43" dur="500"/>
                                        <p:tgtEl>
                                          <p:spTgt spid="30"/>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up)">
                                      <p:cBhvr>
                                        <p:cTn id="51" dur="500"/>
                                        <p:tgtEl>
                                          <p:spTgt spid="12"/>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wipe(left)">
                                      <p:cBhvr>
                                        <p:cTn id="55" dur="500"/>
                                        <p:tgtEl>
                                          <p:spTgt spid="20"/>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p:cTn id="59" dur="500" fill="hold"/>
                                        <p:tgtEl>
                                          <p:spTgt spid="27"/>
                                        </p:tgtEl>
                                        <p:attrNameLst>
                                          <p:attrName>ppt_w</p:attrName>
                                        </p:attrNameLst>
                                      </p:cBhvr>
                                      <p:tavLst>
                                        <p:tav tm="0">
                                          <p:val>
                                            <p:fltVal val="0"/>
                                          </p:val>
                                        </p:tav>
                                        <p:tav tm="100000">
                                          <p:val>
                                            <p:strVal val="#ppt_w"/>
                                          </p:val>
                                        </p:tav>
                                      </p:tavLst>
                                    </p:anim>
                                    <p:anim calcmode="lin" valueType="num">
                                      <p:cBhvr>
                                        <p:cTn id="60" dur="500" fill="hold"/>
                                        <p:tgtEl>
                                          <p:spTgt spid="27"/>
                                        </p:tgtEl>
                                        <p:attrNameLst>
                                          <p:attrName>ppt_h</p:attrName>
                                        </p:attrNameLst>
                                      </p:cBhvr>
                                      <p:tavLst>
                                        <p:tav tm="0">
                                          <p:val>
                                            <p:fltVal val="0"/>
                                          </p:val>
                                        </p:tav>
                                        <p:tav tm="100000">
                                          <p:val>
                                            <p:strVal val="#ppt_h"/>
                                          </p:val>
                                        </p:tav>
                                      </p:tavLst>
                                    </p:anim>
                                    <p:animEffect transition="in" filter="fade">
                                      <p:cBhvr>
                                        <p:cTn id="61" dur="500"/>
                                        <p:tgtEl>
                                          <p:spTgt spid="27"/>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left)">
                                      <p:cBhvr>
                                        <p:cTn id="65" dur="500"/>
                                        <p:tgtEl>
                                          <p:spTgt spid="31"/>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wipe(left)">
                                      <p:cBhvr>
                                        <p:cTn id="69" dur="500"/>
                                        <p:tgtEl>
                                          <p:spTgt spid="39"/>
                                        </p:tgtEl>
                                      </p:cBhvr>
                                    </p:animEffect>
                                  </p:childTnLst>
                                </p:cTn>
                              </p:par>
                            </p:childTnLst>
                          </p:cTn>
                        </p:par>
                        <p:par>
                          <p:cTn id="70" fill="hold">
                            <p:stCondLst>
                              <p:cond delay="7500"/>
                            </p:stCondLst>
                            <p:childTnLst>
                              <p:par>
                                <p:cTn id="71" presetID="22" presetClass="entr" presetSubtype="1" fill="hold"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up)">
                                      <p:cBhvr>
                                        <p:cTn id="73" dur="500"/>
                                        <p:tgtEl>
                                          <p:spTgt spid="15"/>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8500"/>
                            </p:stCondLst>
                            <p:childTnLst>
                              <p:par>
                                <p:cTn id="79" presetID="53" presetClass="entr" presetSubtype="16"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 calcmode="lin" valueType="num">
                                      <p:cBhvr>
                                        <p:cTn id="81" dur="500" fill="hold"/>
                                        <p:tgtEl>
                                          <p:spTgt spid="28"/>
                                        </p:tgtEl>
                                        <p:attrNameLst>
                                          <p:attrName>ppt_w</p:attrName>
                                        </p:attrNameLst>
                                      </p:cBhvr>
                                      <p:tavLst>
                                        <p:tav tm="0">
                                          <p:val>
                                            <p:fltVal val="0"/>
                                          </p:val>
                                        </p:tav>
                                        <p:tav tm="100000">
                                          <p:val>
                                            <p:strVal val="#ppt_w"/>
                                          </p:val>
                                        </p:tav>
                                      </p:tavLst>
                                    </p:anim>
                                    <p:anim calcmode="lin" valueType="num">
                                      <p:cBhvr>
                                        <p:cTn id="82" dur="500" fill="hold"/>
                                        <p:tgtEl>
                                          <p:spTgt spid="28"/>
                                        </p:tgtEl>
                                        <p:attrNameLst>
                                          <p:attrName>ppt_h</p:attrName>
                                        </p:attrNameLst>
                                      </p:cBhvr>
                                      <p:tavLst>
                                        <p:tav tm="0">
                                          <p:val>
                                            <p:fltVal val="0"/>
                                          </p:val>
                                        </p:tav>
                                        <p:tav tm="100000">
                                          <p:val>
                                            <p:strVal val="#ppt_h"/>
                                          </p:val>
                                        </p:tav>
                                      </p:tavLst>
                                    </p:anim>
                                    <p:animEffect transition="in" filter="fade">
                                      <p:cBhvr>
                                        <p:cTn id="83" dur="500"/>
                                        <p:tgtEl>
                                          <p:spTgt spid="28"/>
                                        </p:tgtEl>
                                      </p:cBhvr>
                                    </p:animEffect>
                                  </p:childTnLst>
                                </p:cTn>
                              </p:par>
                            </p:childTnLst>
                          </p:cTn>
                        </p:par>
                        <p:par>
                          <p:cTn id="84" fill="hold">
                            <p:stCondLst>
                              <p:cond delay="9000"/>
                            </p:stCondLst>
                            <p:childTnLst>
                              <p:par>
                                <p:cTn id="85" presetID="22" presetClass="entr" presetSubtype="8" fill="hold"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500"/>
                                        <p:tgtEl>
                                          <p:spTgt spid="32"/>
                                        </p:tgtEl>
                                      </p:cBhvr>
                                    </p:animEffect>
                                  </p:childTnLst>
                                </p:cTn>
                              </p:par>
                            </p:childTnLst>
                          </p:cTn>
                        </p:par>
                        <p:par>
                          <p:cTn id="88" fill="hold">
                            <p:stCondLst>
                              <p:cond delay="9500"/>
                            </p:stCondLst>
                            <p:childTnLst>
                              <p:par>
                                <p:cTn id="89" presetID="22" presetClass="entr" presetSubtype="8" fill="hold" nodeType="after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left)">
                                      <p:cBhvr>
                                        <p:cTn id="91" dur="500"/>
                                        <p:tgtEl>
                                          <p:spTgt spid="42"/>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left)">
                                      <p:cBhvr>
                                        <p:cTn id="95" dur="500"/>
                                        <p:tgtEl>
                                          <p:spTgt spid="18"/>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left)">
                                      <p:cBhvr>
                                        <p:cTn id="99" dur="500"/>
                                        <p:tgtEl>
                                          <p:spTgt spid="23"/>
                                        </p:tgtEl>
                                      </p:cBhvr>
                                    </p:animEffect>
                                  </p:childTnLst>
                                </p:cTn>
                              </p:par>
                            </p:childTnLst>
                          </p:cTn>
                        </p:par>
                        <p:par>
                          <p:cTn id="100" fill="hold">
                            <p:stCondLst>
                              <p:cond delay="11000"/>
                            </p:stCondLst>
                            <p:childTnLst>
                              <p:par>
                                <p:cTn id="101" presetID="53" presetClass="entr" presetSubtype="16"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p:cTn id="103" dur="500" fill="hold"/>
                                        <p:tgtEl>
                                          <p:spTgt spid="24"/>
                                        </p:tgtEl>
                                        <p:attrNameLst>
                                          <p:attrName>ppt_w</p:attrName>
                                        </p:attrNameLst>
                                      </p:cBhvr>
                                      <p:tavLst>
                                        <p:tav tm="0">
                                          <p:val>
                                            <p:fltVal val="0"/>
                                          </p:val>
                                        </p:tav>
                                        <p:tav tm="100000">
                                          <p:val>
                                            <p:strVal val="#ppt_w"/>
                                          </p:val>
                                        </p:tav>
                                      </p:tavLst>
                                    </p:anim>
                                    <p:anim calcmode="lin" valueType="num">
                                      <p:cBhvr>
                                        <p:cTn id="104" dur="500" fill="hold"/>
                                        <p:tgtEl>
                                          <p:spTgt spid="24"/>
                                        </p:tgtEl>
                                        <p:attrNameLst>
                                          <p:attrName>ppt_h</p:attrName>
                                        </p:attrNameLst>
                                      </p:cBhvr>
                                      <p:tavLst>
                                        <p:tav tm="0">
                                          <p:val>
                                            <p:fltVal val="0"/>
                                          </p:val>
                                        </p:tav>
                                        <p:tav tm="100000">
                                          <p:val>
                                            <p:strVal val="#ppt_h"/>
                                          </p:val>
                                        </p:tav>
                                      </p:tavLst>
                                    </p:anim>
                                    <p:animEffect transition="in" filter="fade">
                                      <p:cBhvr>
                                        <p:cTn id="105" dur="500"/>
                                        <p:tgtEl>
                                          <p:spTgt spid="24"/>
                                        </p:tgtEl>
                                      </p:cBhvr>
                                    </p:animEffect>
                                  </p:childTnLst>
                                </p:cTn>
                              </p:par>
                            </p:childTnLst>
                          </p:cTn>
                        </p:par>
                        <p:par>
                          <p:cTn id="106" fill="hold">
                            <p:stCondLst>
                              <p:cond delay="11500"/>
                            </p:stCondLst>
                            <p:childTnLst>
                              <p:par>
                                <p:cTn id="107" presetID="22" presetClass="entr" presetSubtype="8" fill="hold"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24" grpId="0" animBg="1"/>
      <p:bldP spid="25" grpId="0" animBg="1"/>
      <p:bldP spid="26" grpId="0" animBg="1"/>
      <p:bldP spid="27" grpId="0" animBg="1"/>
      <p:bldP spid="2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明年工作规划</a:t>
            </a:r>
            <a:endParaRPr lang="zh-CN" altLang="en-US" sz="2000" dirty="0">
              <a:solidFill>
                <a:schemeClr val="bg1"/>
              </a:solidFill>
              <a:latin typeface="+mn-lt"/>
              <a:ea typeface="+mn-ea"/>
              <a:cs typeface="+mn-ea"/>
              <a:sym typeface="+mn-lt"/>
            </a:endParaRPr>
          </a:p>
        </p:txBody>
      </p:sp>
      <p:sp>
        <p:nvSpPr>
          <p:cNvPr id="6" name="Rectangle 53"/>
          <p:cNvSpPr/>
          <p:nvPr/>
        </p:nvSpPr>
        <p:spPr>
          <a:xfrm>
            <a:off x="1060112" y="5491301"/>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7" name="Rectangle 54"/>
          <p:cNvSpPr/>
          <p:nvPr/>
        </p:nvSpPr>
        <p:spPr>
          <a:xfrm>
            <a:off x="3082944" y="5491301"/>
            <a:ext cx="2029806"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8" name="Rectangle 55"/>
          <p:cNvSpPr/>
          <p:nvPr/>
        </p:nvSpPr>
        <p:spPr>
          <a:xfrm>
            <a:off x="5105776" y="5491301"/>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9" name="Rectangle 56"/>
          <p:cNvSpPr/>
          <p:nvPr/>
        </p:nvSpPr>
        <p:spPr>
          <a:xfrm>
            <a:off x="7128608" y="5491301"/>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10" name="Rectangle 57"/>
          <p:cNvSpPr/>
          <p:nvPr/>
        </p:nvSpPr>
        <p:spPr>
          <a:xfrm>
            <a:off x="9144466" y="5491301"/>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11" name="Oval 1"/>
          <p:cNvSpPr/>
          <p:nvPr/>
        </p:nvSpPr>
        <p:spPr>
          <a:xfrm>
            <a:off x="1059225" y="1903760"/>
            <a:ext cx="1467293" cy="146729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grpSp>
        <p:nvGrpSpPr>
          <p:cNvPr id="12" name="Group 99"/>
          <p:cNvGrpSpPr/>
          <p:nvPr/>
        </p:nvGrpSpPr>
        <p:grpSpPr>
          <a:xfrm>
            <a:off x="1070051" y="3832444"/>
            <a:ext cx="2012893" cy="1639957"/>
            <a:chOff x="1051493" y="4214719"/>
            <a:chExt cx="2012893" cy="1639957"/>
          </a:xfrm>
        </p:grpSpPr>
        <p:cxnSp>
          <p:nvCxnSpPr>
            <p:cNvPr id="13" name="Straight Connector 86"/>
            <p:cNvCxnSpPr/>
            <p:nvPr/>
          </p:nvCxnSpPr>
          <p:spPr>
            <a:xfrm>
              <a:off x="3064386" y="4214719"/>
              <a:ext cx="0" cy="163995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87"/>
            <p:cNvCxnSpPr/>
            <p:nvPr/>
          </p:nvCxnSpPr>
          <p:spPr>
            <a:xfrm>
              <a:off x="1428175" y="5205324"/>
              <a:ext cx="126411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94"/>
            <p:cNvCxnSpPr/>
            <p:nvPr/>
          </p:nvCxnSpPr>
          <p:spPr>
            <a:xfrm>
              <a:off x="1051493" y="4214719"/>
              <a:ext cx="0" cy="163995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6" name="Group 100"/>
          <p:cNvGrpSpPr/>
          <p:nvPr/>
        </p:nvGrpSpPr>
        <p:grpSpPr>
          <a:xfrm>
            <a:off x="3477118" y="3832444"/>
            <a:ext cx="1628658" cy="1639957"/>
            <a:chOff x="3458560" y="4214719"/>
            <a:chExt cx="1628658" cy="1639957"/>
          </a:xfrm>
        </p:grpSpPr>
        <p:cxnSp>
          <p:nvCxnSpPr>
            <p:cNvPr id="17" name="Straight Connector 90"/>
            <p:cNvCxnSpPr/>
            <p:nvPr/>
          </p:nvCxnSpPr>
          <p:spPr>
            <a:xfrm>
              <a:off x="5087218" y="4214719"/>
              <a:ext cx="0" cy="163995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95"/>
            <p:cNvCxnSpPr/>
            <p:nvPr/>
          </p:nvCxnSpPr>
          <p:spPr>
            <a:xfrm>
              <a:off x="3458560" y="5205324"/>
              <a:ext cx="126411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19" name="Group 101"/>
          <p:cNvGrpSpPr/>
          <p:nvPr/>
        </p:nvGrpSpPr>
        <p:grpSpPr>
          <a:xfrm>
            <a:off x="5481648" y="3832444"/>
            <a:ext cx="1646960" cy="1639957"/>
            <a:chOff x="5463090" y="4214719"/>
            <a:chExt cx="1646960" cy="1639957"/>
          </a:xfrm>
        </p:grpSpPr>
        <p:cxnSp>
          <p:nvCxnSpPr>
            <p:cNvPr id="20" name="Straight Connector 91"/>
            <p:cNvCxnSpPr/>
            <p:nvPr/>
          </p:nvCxnSpPr>
          <p:spPr>
            <a:xfrm>
              <a:off x="7110050" y="4214719"/>
              <a:ext cx="0" cy="163995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Straight Connector 96"/>
            <p:cNvCxnSpPr/>
            <p:nvPr/>
          </p:nvCxnSpPr>
          <p:spPr>
            <a:xfrm>
              <a:off x="5463090" y="5205324"/>
              <a:ext cx="126411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2" name="Group 102"/>
          <p:cNvGrpSpPr/>
          <p:nvPr/>
        </p:nvGrpSpPr>
        <p:grpSpPr>
          <a:xfrm>
            <a:off x="7512033" y="3832444"/>
            <a:ext cx="1632433" cy="1639957"/>
            <a:chOff x="7493475" y="4214719"/>
            <a:chExt cx="1632433" cy="1639957"/>
          </a:xfrm>
        </p:grpSpPr>
        <p:cxnSp>
          <p:nvCxnSpPr>
            <p:cNvPr id="23" name="Straight Connector 92"/>
            <p:cNvCxnSpPr/>
            <p:nvPr/>
          </p:nvCxnSpPr>
          <p:spPr>
            <a:xfrm>
              <a:off x="9125908" y="4214719"/>
              <a:ext cx="0" cy="163995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97"/>
            <p:cNvCxnSpPr/>
            <p:nvPr/>
          </p:nvCxnSpPr>
          <p:spPr>
            <a:xfrm>
              <a:off x="7493475" y="5205324"/>
              <a:ext cx="126411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5" name="Group 103"/>
          <p:cNvGrpSpPr/>
          <p:nvPr/>
        </p:nvGrpSpPr>
        <p:grpSpPr>
          <a:xfrm>
            <a:off x="9560485" y="3832444"/>
            <a:ext cx="1581747" cy="1639957"/>
            <a:chOff x="9541927" y="4214719"/>
            <a:chExt cx="1581747" cy="1639957"/>
          </a:xfrm>
        </p:grpSpPr>
        <p:cxnSp>
          <p:nvCxnSpPr>
            <p:cNvPr id="26" name="Straight Connector 93"/>
            <p:cNvCxnSpPr/>
            <p:nvPr/>
          </p:nvCxnSpPr>
          <p:spPr>
            <a:xfrm>
              <a:off x="11123674" y="4214719"/>
              <a:ext cx="0" cy="1639957"/>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98"/>
            <p:cNvCxnSpPr/>
            <p:nvPr/>
          </p:nvCxnSpPr>
          <p:spPr>
            <a:xfrm>
              <a:off x="9541927" y="5205324"/>
              <a:ext cx="1264114"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grpSp>
        <p:nvGrpSpPr>
          <p:cNvPr id="28" name="Group 10"/>
          <p:cNvGrpSpPr/>
          <p:nvPr/>
        </p:nvGrpSpPr>
        <p:grpSpPr>
          <a:xfrm>
            <a:off x="1446733" y="2275649"/>
            <a:ext cx="705193" cy="705396"/>
            <a:chOff x="0" y="4763"/>
            <a:chExt cx="5500688" cy="5502275"/>
          </a:xfrm>
          <a:solidFill>
            <a:srgbClr val="053A6F"/>
          </a:solidFill>
        </p:grpSpPr>
        <p:sp>
          <p:nvSpPr>
            <p:cNvPr id="29" name="Freeform 5"/>
            <p:cNvSpPr>
              <a:spLocks noEditPoints="1"/>
            </p:cNvSpPr>
            <p:nvPr/>
          </p:nvSpPr>
          <p:spPr bwMode="auto">
            <a:xfrm>
              <a:off x="0" y="4763"/>
              <a:ext cx="5500688" cy="5502275"/>
            </a:xfrm>
            <a:custGeom>
              <a:avLst/>
              <a:gdLst>
                <a:gd name="T0" fmla="*/ 1007 w 1464"/>
                <a:gd name="T1" fmla="*/ 0 h 1464"/>
                <a:gd name="T2" fmla="*/ 549 w 1464"/>
                <a:gd name="T3" fmla="*/ 458 h 1464"/>
                <a:gd name="T4" fmla="*/ 582 w 1464"/>
                <a:gd name="T5" fmla="*/ 624 h 1464"/>
                <a:gd name="T6" fmla="*/ 26 w 1464"/>
                <a:gd name="T7" fmla="*/ 1179 h 1464"/>
                <a:gd name="T8" fmla="*/ 0 w 1464"/>
                <a:gd name="T9" fmla="*/ 1235 h 1464"/>
                <a:gd name="T10" fmla="*/ 0 w 1464"/>
                <a:gd name="T11" fmla="*/ 1373 h 1464"/>
                <a:gd name="T12" fmla="*/ 91 w 1464"/>
                <a:gd name="T13" fmla="*/ 1464 h 1464"/>
                <a:gd name="T14" fmla="*/ 229 w 1464"/>
                <a:gd name="T15" fmla="*/ 1464 h 1464"/>
                <a:gd name="T16" fmla="*/ 285 w 1464"/>
                <a:gd name="T17" fmla="*/ 1438 h 1464"/>
                <a:gd name="T18" fmla="*/ 350 w 1464"/>
                <a:gd name="T19" fmla="*/ 1373 h 1464"/>
                <a:gd name="T20" fmla="*/ 458 w 1464"/>
                <a:gd name="T21" fmla="*/ 1373 h 1464"/>
                <a:gd name="T22" fmla="*/ 549 w 1464"/>
                <a:gd name="T23" fmla="*/ 1281 h 1464"/>
                <a:gd name="T24" fmla="*/ 549 w 1464"/>
                <a:gd name="T25" fmla="*/ 1190 h 1464"/>
                <a:gd name="T26" fmla="*/ 641 w 1464"/>
                <a:gd name="T27" fmla="*/ 1190 h 1464"/>
                <a:gd name="T28" fmla="*/ 732 w 1464"/>
                <a:gd name="T29" fmla="*/ 1098 h 1464"/>
                <a:gd name="T30" fmla="*/ 732 w 1464"/>
                <a:gd name="T31" fmla="*/ 991 h 1464"/>
                <a:gd name="T32" fmla="*/ 841 w 1464"/>
                <a:gd name="T33" fmla="*/ 882 h 1464"/>
                <a:gd name="T34" fmla="*/ 1007 w 1464"/>
                <a:gd name="T35" fmla="*/ 915 h 1464"/>
                <a:gd name="T36" fmla="*/ 1464 w 1464"/>
                <a:gd name="T37" fmla="*/ 458 h 1464"/>
                <a:gd name="T38" fmla="*/ 1007 w 1464"/>
                <a:gd name="T39" fmla="*/ 0 h 1464"/>
                <a:gd name="T40" fmla="*/ 1007 w 1464"/>
                <a:gd name="T41" fmla="*/ 824 h 1464"/>
                <a:gd name="T42" fmla="*/ 822 w 1464"/>
                <a:gd name="T43" fmla="*/ 772 h 1464"/>
                <a:gd name="T44" fmla="*/ 806 w 1464"/>
                <a:gd name="T45" fmla="*/ 787 h 1464"/>
                <a:gd name="T46" fmla="*/ 755 w 1464"/>
                <a:gd name="T47" fmla="*/ 839 h 1464"/>
                <a:gd name="T48" fmla="*/ 667 w 1464"/>
                <a:gd name="T49" fmla="*/ 926 h 1464"/>
                <a:gd name="T50" fmla="*/ 641 w 1464"/>
                <a:gd name="T51" fmla="*/ 991 h 1464"/>
                <a:gd name="T52" fmla="*/ 641 w 1464"/>
                <a:gd name="T53" fmla="*/ 1098 h 1464"/>
                <a:gd name="T54" fmla="*/ 549 w 1464"/>
                <a:gd name="T55" fmla="*/ 1098 h 1464"/>
                <a:gd name="T56" fmla="*/ 458 w 1464"/>
                <a:gd name="T57" fmla="*/ 1190 h 1464"/>
                <a:gd name="T58" fmla="*/ 458 w 1464"/>
                <a:gd name="T59" fmla="*/ 1281 h 1464"/>
                <a:gd name="T60" fmla="*/ 350 w 1464"/>
                <a:gd name="T61" fmla="*/ 1281 h 1464"/>
                <a:gd name="T62" fmla="*/ 286 w 1464"/>
                <a:gd name="T63" fmla="*/ 1308 h 1464"/>
                <a:gd name="T64" fmla="*/ 221 w 1464"/>
                <a:gd name="T65" fmla="*/ 1373 h 1464"/>
                <a:gd name="T66" fmla="*/ 92 w 1464"/>
                <a:gd name="T67" fmla="*/ 1373 h 1464"/>
                <a:gd name="T68" fmla="*/ 92 w 1464"/>
                <a:gd name="T69" fmla="*/ 1242 h 1464"/>
                <a:gd name="T70" fmla="*/ 625 w 1464"/>
                <a:gd name="T71" fmla="*/ 709 h 1464"/>
                <a:gd name="T72" fmla="*/ 625 w 1464"/>
                <a:gd name="T73" fmla="*/ 710 h 1464"/>
                <a:gd name="T74" fmla="*/ 692 w 1464"/>
                <a:gd name="T75" fmla="*/ 642 h 1464"/>
                <a:gd name="T76" fmla="*/ 641 w 1464"/>
                <a:gd name="T77" fmla="*/ 458 h 1464"/>
                <a:gd name="T78" fmla="*/ 1007 w 1464"/>
                <a:gd name="T79" fmla="*/ 92 h 1464"/>
                <a:gd name="T80" fmla="*/ 1373 w 1464"/>
                <a:gd name="T81" fmla="*/ 458 h 1464"/>
                <a:gd name="T82" fmla="*/ 1007 w 1464"/>
                <a:gd name="T83" fmla="*/ 824 h 1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64" h="1464">
                  <a:moveTo>
                    <a:pt x="1007" y="0"/>
                  </a:moveTo>
                  <a:cubicBezTo>
                    <a:pt x="754" y="0"/>
                    <a:pt x="549" y="205"/>
                    <a:pt x="549" y="458"/>
                  </a:cubicBezTo>
                  <a:cubicBezTo>
                    <a:pt x="549" y="516"/>
                    <a:pt x="561" y="572"/>
                    <a:pt x="582" y="624"/>
                  </a:cubicBezTo>
                  <a:cubicBezTo>
                    <a:pt x="26" y="1179"/>
                    <a:pt x="26" y="1179"/>
                    <a:pt x="26" y="1179"/>
                  </a:cubicBezTo>
                  <a:cubicBezTo>
                    <a:pt x="10" y="1195"/>
                    <a:pt x="0" y="1211"/>
                    <a:pt x="0" y="1235"/>
                  </a:cubicBezTo>
                  <a:cubicBezTo>
                    <a:pt x="0" y="1373"/>
                    <a:pt x="0" y="1373"/>
                    <a:pt x="0" y="1373"/>
                  </a:cubicBezTo>
                  <a:cubicBezTo>
                    <a:pt x="0" y="1422"/>
                    <a:pt x="42" y="1464"/>
                    <a:pt x="91" y="1464"/>
                  </a:cubicBezTo>
                  <a:cubicBezTo>
                    <a:pt x="229" y="1464"/>
                    <a:pt x="229" y="1464"/>
                    <a:pt x="229" y="1464"/>
                  </a:cubicBezTo>
                  <a:cubicBezTo>
                    <a:pt x="253" y="1464"/>
                    <a:pt x="269" y="1454"/>
                    <a:pt x="285" y="1438"/>
                  </a:cubicBezTo>
                  <a:cubicBezTo>
                    <a:pt x="350" y="1373"/>
                    <a:pt x="350" y="1373"/>
                    <a:pt x="350" y="1373"/>
                  </a:cubicBezTo>
                  <a:cubicBezTo>
                    <a:pt x="458" y="1373"/>
                    <a:pt x="458" y="1373"/>
                    <a:pt x="458" y="1373"/>
                  </a:cubicBezTo>
                  <a:cubicBezTo>
                    <a:pt x="508" y="1373"/>
                    <a:pt x="549" y="1332"/>
                    <a:pt x="549" y="1281"/>
                  </a:cubicBezTo>
                  <a:cubicBezTo>
                    <a:pt x="549" y="1190"/>
                    <a:pt x="549" y="1190"/>
                    <a:pt x="549" y="1190"/>
                  </a:cubicBezTo>
                  <a:cubicBezTo>
                    <a:pt x="641" y="1190"/>
                    <a:pt x="641" y="1190"/>
                    <a:pt x="641" y="1190"/>
                  </a:cubicBezTo>
                  <a:cubicBezTo>
                    <a:pt x="691" y="1190"/>
                    <a:pt x="732" y="1149"/>
                    <a:pt x="732" y="1098"/>
                  </a:cubicBezTo>
                  <a:cubicBezTo>
                    <a:pt x="732" y="991"/>
                    <a:pt x="732" y="991"/>
                    <a:pt x="732" y="991"/>
                  </a:cubicBezTo>
                  <a:cubicBezTo>
                    <a:pt x="841" y="882"/>
                    <a:pt x="841" y="882"/>
                    <a:pt x="841" y="882"/>
                  </a:cubicBezTo>
                  <a:cubicBezTo>
                    <a:pt x="892" y="903"/>
                    <a:pt x="948" y="915"/>
                    <a:pt x="1007" y="915"/>
                  </a:cubicBezTo>
                  <a:cubicBezTo>
                    <a:pt x="1259" y="915"/>
                    <a:pt x="1464" y="710"/>
                    <a:pt x="1464" y="458"/>
                  </a:cubicBezTo>
                  <a:cubicBezTo>
                    <a:pt x="1464" y="205"/>
                    <a:pt x="1259" y="0"/>
                    <a:pt x="1007" y="0"/>
                  </a:cubicBezTo>
                  <a:close/>
                  <a:moveTo>
                    <a:pt x="1007" y="824"/>
                  </a:moveTo>
                  <a:cubicBezTo>
                    <a:pt x="939" y="824"/>
                    <a:pt x="876" y="804"/>
                    <a:pt x="822" y="772"/>
                  </a:cubicBezTo>
                  <a:cubicBezTo>
                    <a:pt x="806" y="787"/>
                    <a:pt x="806" y="787"/>
                    <a:pt x="806" y="787"/>
                  </a:cubicBezTo>
                  <a:cubicBezTo>
                    <a:pt x="755" y="839"/>
                    <a:pt x="755" y="839"/>
                    <a:pt x="755" y="839"/>
                  </a:cubicBezTo>
                  <a:cubicBezTo>
                    <a:pt x="667" y="926"/>
                    <a:pt x="667" y="926"/>
                    <a:pt x="667" y="926"/>
                  </a:cubicBezTo>
                  <a:cubicBezTo>
                    <a:pt x="650" y="943"/>
                    <a:pt x="641" y="967"/>
                    <a:pt x="641" y="991"/>
                  </a:cubicBezTo>
                  <a:cubicBezTo>
                    <a:pt x="641" y="1098"/>
                    <a:pt x="641" y="1098"/>
                    <a:pt x="641" y="1098"/>
                  </a:cubicBezTo>
                  <a:cubicBezTo>
                    <a:pt x="549" y="1098"/>
                    <a:pt x="549" y="1098"/>
                    <a:pt x="549" y="1098"/>
                  </a:cubicBezTo>
                  <a:cubicBezTo>
                    <a:pt x="499" y="1098"/>
                    <a:pt x="458" y="1139"/>
                    <a:pt x="458" y="1190"/>
                  </a:cubicBezTo>
                  <a:cubicBezTo>
                    <a:pt x="458" y="1281"/>
                    <a:pt x="458" y="1281"/>
                    <a:pt x="458" y="1281"/>
                  </a:cubicBezTo>
                  <a:cubicBezTo>
                    <a:pt x="350" y="1281"/>
                    <a:pt x="350" y="1281"/>
                    <a:pt x="350" y="1281"/>
                  </a:cubicBezTo>
                  <a:cubicBezTo>
                    <a:pt x="326" y="1281"/>
                    <a:pt x="303" y="1291"/>
                    <a:pt x="286" y="1308"/>
                  </a:cubicBezTo>
                  <a:cubicBezTo>
                    <a:pt x="221" y="1373"/>
                    <a:pt x="221" y="1373"/>
                    <a:pt x="221" y="1373"/>
                  </a:cubicBezTo>
                  <a:cubicBezTo>
                    <a:pt x="92" y="1373"/>
                    <a:pt x="92" y="1373"/>
                    <a:pt x="92" y="1373"/>
                  </a:cubicBezTo>
                  <a:cubicBezTo>
                    <a:pt x="92" y="1242"/>
                    <a:pt x="92" y="1242"/>
                    <a:pt x="92" y="1242"/>
                  </a:cubicBezTo>
                  <a:cubicBezTo>
                    <a:pt x="625" y="709"/>
                    <a:pt x="625" y="709"/>
                    <a:pt x="625" y="709"/>
                  </a:cubicBezTo>
                  <a:cubicBezTo>
                    <a:pt x="625" y="709"/>
                    <a:pt x="625" y="709"/>
                    <a:pt x="625" y="710"/>
                  </a:cubicBezTo>
                  <a:cubicBezTo>
                    <a:pt x="692" y="642"/>
                    <a:pt x="692" y="642"/>
                    <a:pt x="692" y="642"/>
                  </a:cubicBezTo>
                  <a:cubicBezTo>
                    <a:pt x="660" y="588"/>
                    <a:pt x="641" y="525"/>
                    <a:pt x="641" y="458"/>
                  </a:cubicBezTo>
                  <a:cubicBezTo>
                    <a:pt x="641" y="255"/>
                    <a:pt x="805" y="92"/>
                    <a:pt x="1007" y="92"/>
                  </a:cubicBezTo>
                  <a:cubicBezTo>
                    <a:pt x="1209" y="92"/>
                    <a:pt x="1373" y="255"/>
                    <a:pt x="1373" y="458"/>
                  </a:cubicBezTo>
                  <a:cubicBezTo>
                    <a:pt x="1373" y="660"/>
                    <a:pt x="1209" y="824"/>
                    <a:pt x="1007" y="8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30" name="Freeform 6"/>
            <p:cNvSpPr>
              <a:spLocks noEditPoints="1"/>
            </p:cNvSpPr>
            <p:nvPr/>
          </p:nvSpPr>
          <p:spPr bwMode="auto">
            <a:xfrm>
              <a:off x="3436938" y="685801"/>
              <a:ext cx="1374775" cy="1390650"/>
            </a:xfrm>
            <a:custGeom>
              <a:avLst/>
              <a:gdLst>
                <a:gd name="T0" fmla="*/ 358 w 366"/>
                <a:gd name="T1" fmla="*/ 196 h 370"/>
                <a:gd name="T2" fmla="*/ 172 w 366"/>
                <a:gd name="T3" fmla="*/ 10 h 370"/>
                <a:gd name="T4" fmla="*/ 132 w 366"/>
                <a:gd name="T5" fmla="*/ 5 h 370"/>
                <a:gd name="T6" fmla="*/ 3 w 366"/>
                <a:gd name="T7" fmla="*/ 134 h 370"/>
                <a:gd name="T8" fmla="*/ 0 w 366"/>
                <a:gd name="T9" fmla="*/ 149 h 370"/>
                <a:gd name="T10" fmla="*/ 8 w 366"/>
                <a:gd name="T11" fmla="*/ 174 h 370"/>
                <a:gd name="T12" fmla="*/ 194 w 366"/>
                <a:gd name="T13" fmla="*/ 360 h 370"/>
                <a:gd name="T14" fmla="*/ 234 w 366"/>
                <a:gd name="T15" fmla="*/ 366 h 370"/>
                <a:gd name="T16" fmla="*/ 364 w 366"/>
                <a:gd name="T17" fmla="*/ 236 h 370"/>
                <a:gd name="T18" fmla="*/ 366 w 366"/>
                <a:gd name="T19" fmla="*/ 222 h 370"/>
                <a:gd name="T20" fmla="*/ 358 w 366"/>
                <a:gd name="T21" fmla="*/ 196 h 370"/>
                <a:gd name="T22" fmla="*/ 221 w 366"/>
                <a:gd name="T23" fmla="*/ 323 h 370"/>
                <a:gd name="T24" fmla="*/ 46 w 366"/>
                <a:gd name="T25" fmla="*/ 149 h 370"/>
                <a:gd name="T26" fmla="*/ 146 w 366"/>
                <a:gd name="T27" fmla="*/ 48 h 370"/>
                <a:gd name="T28" fmla="*/ 320 w 366"/>
                <a:gd name="T29" fmla="*/ 222 h 370"/>
                <a:gd name="T30" fmla="*/ 221 w 366"/>
                <a:gd name="T31" fmla="*/ 32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6" h="370">
                  <a:moveTo>
                    <a:pt x="358" y="196"/>
                  </a:moveTo>
                  <a:cubicBezTo>
                    <a:pt x="306" y="125"/>
                    <a:pt x="244" y="62"/>
                    <a:pt x="172" y="10"/>
                  </a:cubicBezTo>
                  <a:cubicBezTo>
                    <a:pt x="161" y="2"/>
                    <a:pt x="146" y="0"/>
                    <a:pt x="132" y="5"/>
                  </a:cubicBezTo>
                  <a:cubicBezTo>
                    <a:pt x="68" y="27"/>
                    <a:pt x="25" y="71"/>
                    <a:pt x="3" y="134"/>
                  </a:cubicBezTo>
                  <a:cubicBezTo>
                    <a:pt x="1" y="139"/>
                    <a:pt x="0" y="144"/>
                    <a:pt x="0" y="149"/>
                  </a:cubicBezTo>
                  <a:cubicBezTo>
                    <a:pt x="0" y="158"/>
                    <a:pt x="3" y="167"/>
                    <a:pt x="8" y="174"/>
                  </a:cubicBezTo>
                  <a:cubicBezTo>
                    <a:pt x="60" y="246"/>
                    <a:pt x="122" y="308"/>
                    <a:pt x="194" y="360"/>
                  </a:cubicBezTo>
                  <a:cubicBezTo>
                    <a:pt x="206" y="368"/>
                    <a:pt x="221" y="370"/>
                    <a:pt x="234" y="366"/>
                  </a:cubicBezTo>
                  <a:cubicBezTo>
                    <a:pt x="298" y="343"/>
                    <a:pt x="341" y="300"/>
                    <a:pt x="364" y="236"/>
                  </a:cubicBezTo>
                  <a:cubicBezTo>
                    <a:pt x="365" y="232"/>
                    <a:pt x="366" y="227"/>
                    <a:pt x="366" y="222"/>
                  </a:cubicBezTo>
                  <a:cubicBezTo>
                    <a:pt x="366" y="213"/>
                    <a:pt x="363" y="204"/>
                    <a:pt x="358" y="196"/>
                  </a:cubicBezTo>
                  <a:close/>
                  <a:moveTo>
                    <a:pt x="221" y="323"/>
                  </a:moveTo>
                  <a:cubicBezTo>
                    <a:pt x="153" y="274"/>
                    <a:pt x="94" y="215"/>
                    <a:pt x="46" y="149"/>
                  </a:cubicBezTo>
                  <a:cubicBezTo>
                    <a:pt x="63" y="99"/>
                    <a:pt x="97" y="66"/>
                    <a:pt x="146" y="48"/>
                  </a:cubicBezTo>
                  <a:cubicBezTo>
                    <a:pt x="213" y="96"/>
                    <a:pt x="272" y="155"/>
                    <a:pt x="320" y="222"/>
                  </a:cubicBezTo>
                  <a:cubicBezTo>
                    <a:pt x="302" y="272"/>
                    <a:pt x="269" y="305"/>
                    <a:pt x="221" y="3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sp>
        <p:nvSpPr>
          <p:cNvPr id="31" name="TextBox 11"/>
          <p:cNvSpPr txBox="1"/>
          <p:nvPr/>
        </p:nvSpPr>
        <p:spPr>
          <a:xfrm>
            <a:off x="2763389" y="1945094"/>
            <a:ext cx="2031325" cy="461665"/>
          </a:xfrm>
          <a:prstGeom prst="rect">
            <a:avLst/>
          </a:prstGeom>
          <a:noFill/>
        </p:spPr>
        <p:txBody>
          <a:bodyPr wrap="none" rtlCol="0">
            <a:spAutoFit/>
          </a:bodyPr>
          <a:lstStyle/>
          <a:p>
            <a:pPr>
              <a:lnSpc>
                <a:spcPct val="100000"/>
              </a:lnSpc>
            </a:pPr>
            <a:r>
              <a:rPr lang="zh-CN" altLang="en-US" sz="2400" b="1" dirty="0" smtClean="0">
                <a:solidFill>
                  <a:schemeClr val="bg1"/>
                </a:solidFill>
              </a:rPr>
              <a:t>人事行政工作</a:t>
            </a:r>
            <a:endParaRPr lang="zh-CN" altLang="en-US" sz="2400" b="1" dirty="0">
              <a:solidFill>
                <a:schemeClr val="bg1"/>
              </a:solidFill>
            </a:endParaRPr>
          </a:p>
        </p:txBody>
      </p:sp>
      <p:sp>
        <p:nvSpPr>
          <p:cNvPr id="32" name="TextBox 34"/>
          <p:cNvSpPr txBox="1"/>
          <p:nvPr/>
        </p:nvSpPr>
        <p:spPr>
          <a:xfrm>
            <a:off x="2707317" y="2478420"/>
            <a:ext cx="8453007" cy="954107"/>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zh-CN" altLang="en-US" sz="1400" dirty="0">
                <a:solidFill>
                  <a:schemeClr val="bg1"/>
                </a:solidFill>
              </a:rPr>
              <a:t>随着公司的逐渐壮大和新项目的启动，更加需要对内部管理进行统筹规划，作为公司职能部门之一的人事部，我们不得不考虑公司的种种事项，做到未雨绸缪。公司分立后，需要与之对应的人事管理革新措施、新项目启动后的人员招聘与储备以及各项资源的整合</a:t>
            </a:r>
            <a:r>
              <a:rPr lang="en-US" altLang="zh-CN" sz="1400" dirty="0">
                <a:solidFill>
                  <a:schemeClr val="bg1"/>
                </a:solidFill>
              </a:rPr>
              <a:t>…</a:t>
            </a:r>
            <a:r>
              <a:rPr lang="zh-CN" altLang="en-US" sz="1400" dirty="0">
                <a:solidFill>
                  <a:schemeClr val="bg1"/>
                </a:solidFill>
              </a:rPr>
              <a:t>等等，都要进一步的详细规划，现将具体工作汇集如下：</a:t>
            </a:r>
            <a:endParaRPr lang="zh-CN" altLang="en-US" sz="1400" dirty="0">
              <a:solidFill>
                <a:schemeClr val="bg1"/>
              </a:solidFill>
            </a:endParaRPr>
          </a:p>
        </p:txBody>
      </p:sp>
      <p:grpSp>
        <p:nvGrpSpPr>
          <p:cNvPr id="33" name="Group 18"/>
          <p:cNvGrpSpPr/>
          <p:nvPr/>
        </p:nvGrpSpPr>
        <p:grpSpPr>
          <a:xfrm>
            <a:off x="1801292" y="4038540"/>
            <a:ext cx="554997" cy="554997"/>
            <a:chOff x="3175" y="4763"/>
            <a:chExt cx="6792913" cy="6792912"/>
          </a:xfrm>
          <a:solidFill>
            <a:schemeClr val="bg1"/>
          </a:solidFill>
        </p:grpSpPr>
        <p:sp>
          <p:nvSpPr>
            <p:cNvPr id="34" name="Freeform 10"/>
            <p:cNvSpPr>
              <a:spLocks noEditPoints="1"/>
            </p:cNvSpPr>
            <p:nvPr/>
          </p:nvSpPr>
          <p:spPr bwMode="auto">
            <a:xfrm>
              <a:off x="3175" y="4763"/>
              <a:ext cx="6792913" cy="6792912"/>
            </a:xfrm>
            <a:custGeom>
              <a:avLst/>
              <a:gdLst>
                <a:gd name="T0" fmla="*/ 904 w 1808"/>
                <a:gd name="T1" fmla="*/ 1808 h 1808"/>
                <a:gd name="T2" fmla="*/ 723 w 1808"/>
                <a:gd name="T3" fmla="*/ 1627 h 1808"/>
                <a:gd name="T4" fmla="*/ 723 w 1808"/>
                <a:gd name="T5" fmla="*/ 1604 h 1808"/>
                <a:gd name="T6" fmla="*/ 204 w 1808"/>
                <a:gd name="T7" fmla="*/ 1085 h 1808"/>
                <a:gd name="T8" fmla="*/ 181 w 1808"/>
                <a:gd name="T9" fmla="*/ 1085 h 1808"/>
                <a:gd name="T10" fmla="*/ 0 w 1808"/>
                <a:gd name="T11" fmla="*/ 904 h 1808"/>
                <a:gd name="T12" fmla="*/ 181 w 1808"/>
                <a:gd name="T13" fmla="*/ 723 h 1808"/>
                <a:gd name="T14" fmla="*/ 204 w 1808"/>
                <a:gd name="T15" fmla="*/ 723 h 1808"/>
                <a:gd name="T16" fmla="*/ 723 w 1808"/>
                <a:gd name="T17" fmla="*/ 204 h 1808"/>
                <a:gd name="T18" fmla="*/ 723 w 1808"/>
                <a:gd name="T19" fmla="*/ 181 h 1808"/>
                <a:gd name="T20" fmla="*/ 904 w 1808"/>
                <a:gd name="T21" fmla="*/ 0 h 1808"/>
                <a:gd name="T22" fmla="*/ 1085 w 1808"/>
                <a:gd name="T23" fmla="*/ 181 h 1808"/>
                <a:gd name="T24" fmla="*/ 1085 w 1808"/>
                <a:gd name="T25" fmla="*/ 204 h 1808"/>
                <a:gd name="T26" fmla="*/ 1604 w 1808"/>
                <a:gd name="T27" fmla="*/ 723 h 1808"/>
                <a:gd name="T28" fmla="*/ 1627 w 1808"/>
                <a:gd name="T29" fmla="*/ 723 h 1808"/>
                <a:gd name="T30" fmla="*/ 1808 w 1808"/>
                <a:gd name="T31" fmla="*/ 904 h 1808"/>
                <a:gd name="T32" fmla="*/ 1627 w 1808"/>
                <a:gd name="T33" fmla="*/ 1085 h 1808"/>
                <a:gd name="T34" fmla="*/ 1604 w 1808"/>
                <a:gd name="T35" fmla="*/ 1085 h 1808"/>
                <a:gd name="T36" fmla="*/ 1085 w 1808"/>
                <a:gd name="T37" fmla="*/ 1604 h 1808"/>
                <a:gd name="T38" fmla="*/ 1085 w 1808"/>
                <a:gd name="T39" fmla="*/ 1627 h 1808"/>
                <a:gd name="T40" fmla="*/ 904 w 1808"/>
                <a:gd name="T41" fmla="*/ 1808 h 1808"/>
                <a:gd name="T42" fmla="*/ 181 w 1808"/>
                <a:gd name="T43" fmla="*/ 844 h 1808"/>
                <a:gd name="T44" fmla="*/ 121 w 1808"/>
                <a:gd name="T45" fmla="*/ 904 h 1808"/>
                <a:gd name="T46" fmla="*/ 181 w 1808"/>
                <a:gd name="T47" fmla="*/ 964 h 1808"/>
                <a:gd name="T48" fmla="*/ 252 w 1808"/>
                <a:gd name="T49" fmla="*/ 964 h 1808"/>
                <a:gd name="T50" fmla="*/ 312 w 1808"/>
                <a:gd name="T51" fmla="*/ 1014 h 1808"/>
                <a:gd name="T52" fmla="*/ 794 w 1808"/>
                <a:gd name="T53" fmla="*/ 1496 h 1808"/>
                <a:gd name="T54" fmla="*/ 844 w 1808"/>
                <a:gd name="T55" fmla="*/ 1555 h 1808"/>
                <a:gd name="T56" fmla="*/ 844 w 1808"/>
                <a:gd name="T57" fmla="*/ 1627 h 1808"/>
                <a:gd name="T58" fmla="*/ 904 w 1808"/>
                <a:gd name="T59" fmla="*/ 1687 h 1808"/>
                <a:gd name="T60" fmla="*/ 964 w 1808"/>
                <a:gd name="T61" fmla="*/ 1627 h 1808"/>
                <a:gd name="T62" fmla="*/ 964 w 1808"/>
                <a:gd name="T63" fmla="*/ 1555 h 1808"/>
                <a:gd name="T64" fmla="*/ 1014 w 1808"/>
                <a:gd name="T65" fmla="*/ 1496 h 1808"/>
                <a:gd name="T66" fmla="*/ 1496 w 1808"/>
                <a:gd name="T67" fmla="*/ 1014 h 1808"/>
                <a:gd name="T68" fmla="*/ 1555 w 1808"/>
                <a:gd name="T69" fmla="*/ 964 h 1808"/>
                <a:gd name="T70" fmla="*/ 1627 w 1808"/>
                <a:gd name="T71" fmla="*/ 964 h 1808"/>
                <a:gd name="T72" fmla="*/ 1687 w 1808"/>
                <a:gd name="T73" fmla="*/ 904 h 1808"/>
                <a:gd name="T74" fmla="*/ 1627 w 1808"/>
                <a:gd name="T75" fmla="*/ 844 h 1808"/>
                <a:gd name="T76" fmla="*/ 1555 w 1808"/>
                <a:gd name="T77" fmla="*/ 844 h 1808"/>
                <a:gd name="T78" fmla="*/ 1496 w 1808"/>
                <a:gd name="T79" fmla="*/ 794 h 1808"/>
                <a:gd name="T80" fmla="*/ 1014 w 1808"/>
                <a:gd name="T81" fmla="*/ 312 h 1808"/>
                <a:gd name="T82" fmla="*/ 964 w 1808"/>
                <a:gd name="T83" fmla="*/ 253 h 1808"/>
                <a:gd name="T84" fmla="*/ 964 w 1808"/>
                <a:gd name="T85" fmla="*/ 181 h 1808"/>
                <a:gd name="T86" fmla="*/ 904 w 1808"/>
                <a:gd name="T87" fmla="*/ 121 h 1808"/>
                <a:gd name="T88" fmla="*/ 844 w 1808"/>
                <a:gd name="T89" fmla="*/ 181 h 1808"/>
                <a:gd name="T90" fmla="*/ 844 w 1808"/>
                <a:gd name="T91" fmla="*/ 253 h 1808"/>
                <a:gd name="T92" fmla="*/ 794 w 1808"/>
                <a:gd name="T93" fmla="*/ 312 h 1808"/>
                <a:gd name="T94" fmla="*/ 312 w 1808"/>
                <a:gd name="T95" fmla="*/ 794 h 1808"/>
                <a:gd name="T96" fmla="*/ 252 w 1808"/>
                <a:gd name="T97" fmla="*/ 844 h 1808"/>
                <a:gd name="T98" fmla="*/ 181 w 1808"/>
                <a:gd name="T99" fmla="*/ 844 h 18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08" h="1808">
                  <a:moveTo>
                    <a:pt x="904" y="1808"/>
                  </a:moveTo>
                  <a:cubicBezTo>
                    <a:pt x="804" y="1808"/>
                    <a:pt x="723" y="1727"/>
                    <a:pt x="723" y="1627"/>
                  </a:cubicBezTo>
                  <a:cubicBezTo>
                    <a:pt x="723" y="1604"/>
                    <a:pt x="723" y="1604"/>
                    <a:pt x="723" y="1604"/>
                  </a:cubicBezTo>
                  <a:cubicBezTo>
                    <a:pt x="470" y="1538"/>
                    <a:pt x="270" y="1338"/>
                    <a:pt x="204" y="1085"/>
                  </a:cubicBezTo>
                  <a:cubicBezTo>
                    <a:pt x="181" y="1085"/>
                    <a:pt x="181" y="1085"/>
                    <a:pt x="181" y="1085"/>
                  </a:cubicBezTo>
                  <a:cubicBezTo>
                    <a:pt x="81" y="1085"/>
                    <a:pt x="0" y="1004"/>
                    <a:pt x="0" y="904"/>
                  </a:cubicBezTo>
                  <a:cubicBezTo>
                    <a:pt x="0" y="804"/>
                    <a:pt x="81" y="723"/>
                    <a:pt x="181" y="723"/>
                  </a:cubicBezTo>
                  <a:cubicBezTo>
                    <a:pt x="204" y="723"/>
                    <a:pt x="204" y="723"/>
                    <a:pt x="204" y="723"/>
                  </a:cubicBezTo>
                  <a:cubicBezTo>
                    <a:pt x="270" y="470"/>
                    <a:pt x="470" y="270"/>
                    <a:pt x="723" y="204"/>
                  </a:cubicBezTo>
                  <a:cubicBezTo>
                    <a:pt x="723" y="181"/>
                    <a:pt x="723" y="181"/>
                    <a:pt x="723" y="181"/>
                  </a:cubicBezTo>
                  <a:cubicBezTo>
                    <a:pt x="723" y="81"/>
                    <a:pt x="804" y="0"/>
                    <a:pt x="904" y="0"/>
                  </a:cubicBezTo>
                  <a:cubicBezTo>
                    <a:pt x="1004" y="0"/>
                    <a:pt x="1085" y="81"/>
                    <a:pt x="1085" y="181"/>
                  </a:cubicBezTo>
                  <a:cubicBezTo>
                    <a:pt x="1085" y="204"/>
                    <a:pt x="1085" y="204"/>
                    <a:pt x="1085" y="204"/>
                  </a:cubicBezTo>
                  <a:cubicBezTo>
                    <a:pt x="1338" y="270"/>
                    <a:pt x="1538" y="470"/>
                    <a:pt x="1604" y="723"/>
                  </a:cubicBezTo>
                  <a:cubicBezTo>
                    <a:pt x="1627" y="723"/>
                    <a:pt x="1627" y="723"/>
                    <a:pt x="1627" y="723"/>
                  </a:cubicBezTo>
                  <a:cubicBezTo>
                    <a:pt x="1727" y="723"/>
                    <a:pt x="1808" y="804"/>
                    <a:pt x="1808" y="904"/>
                  </a:cubicBezTo>
                  <a:cubicBezTo>
                    <a:pt x="1808" y="1004"/>
                    <a:pt x="1727" y="1085"/>
                    <a:pt x="1627" y="1085"/>
                  </a:cubicBezTo>
                  <a:cubicBezTo>
                    <a:pt x="1604" y="1085"/>
                    <a:pt x="1604" y="1085"/>
                    <a:pt x="1604" y="1085"/>
                  </a:cubicBezTo>
                  <a:cubicBezTo>
                    <a:pt x="1538" y="1338"/>
                    <a:pt x="1338" y="1538"/>
                    <a:pt x="1085" y="1604"/>
                  </a:cubicBezTo>
                  <a:cubicBezTo>
                    <a:pt x="1085" y="1627"/>
                    <a:pt x="1085" y="1627"/>
                    <a:pt x="1085" y="1627"/>
                  </a:cubicBezTo>
                  <a:cubicBezTo>
                    <a:pt x="1085" y="1727"/>
                    <a:pt x="1004" y="1808"/>
                    <a:pt x="904" y="1808"/>
                  </a:cubicBezTo>
                  <a:close/>
                  <a:moveTo>
                    <a:pt x="181" y="844"/>
                  </a:moveTo>
                  <a:cubicBezTo>
                    <a:pt x="148" y="844"/>
                    <a:pt x="121" y="871"/>
                    <a:pt x="121" y="904"/>
                  </a:cubicBezTo>
                  <a:cubicBezTo>
                    <a:pt x="121" y="937"/>
                    <a:pt x="148" y="964"/>
                    <a:pt x="181" y="964"/>
                  </a:cubicBezTo>
                  <a:cubicBezTo>
                    <a:pt x="252" y="964"/>
                    <a:pt x="252" y="964"/>
                    <a:pt x="252" y="964"/>
                  </a:cubicBezTo>
                  <a:cubicBezTo>
                    <a:pt x="282" y="964"/>
                    <a:pt x="307" y="985"/>
                    <a:pt x="312" y="1014"/>
                  </a:cubicBezTo>
                  <a:cubicBezTo>
                    <a:pt x="357" y="1257"/>
                    <a:pt x="551" y="1451"/>
                    <a:pt x="794" y="1496"/>
                  </a:cubicBezTo>
                  <a:cubicBezTo>
                    <a:pt x="823" y="1501"/>
                    <a:pt x="844" y="1526"/>
                    <a:pt x="844" y="1555"/>
                  </a:cubicBezTo>
                  <a:cubicBezTo>
                    <a:pt x="844" y="1627"/>
                    <a:pt x="844" y="1627"/>
                    <a:pt x="844" y="1627"/>
                  </a:cubicBezTo>
                  <a:cubicBezTo>
                    <a:pt x="844" y="1660"/>
                    <a:pt x="871" y="1687"/>
                    <a:pt x="904" y="1687"/>
                  </a:cubicBezTo>
                  <a:cubicBezTo>
                    <a:pt x="937" y="1687"/>
                    <a:pt x="964" y="1660"/>
                    <a:pt x="964" y="1627"/>
                  </a:cubicBezTo>
                  <a:cubicBezTo>
                    <a:pt x="964" y="1555"/>
                    <a:pt x="964" y="1555"/>
                    <a:pt x="964" y="1555"/>
                  </a:cubicBezTo>
                  <a:cubicBezTo>
                    <a:pt x="964" y="1526"/>
                    <a:pt x="985" y="1501"/>
                    <a:pt x="1014" y="1496"/>
                  </a:cubicBezTo>
                  <a:cubicBezTo>
                    <a:pt x="1257" y="1451"/>
                    <a:pt x="1451" y="1257"/>
                    <a:pt x="1496" y="1014"/>
                  </a:cubicBezTo>
                  <a:cubicBezTo>
                    <a:pt x="1501" y="985"/>
                    <a:pt x="1526" y="964"/>
                    <a:pt x="1555" y="964"/>
                  </a:cubicBezTo>
                  <a:cubicBezTo>
                    <a:pt x="1627" y="964"/>
                    <a:pt x="1627" y="964"/>
                    <a:pt x="1627" y="964"/>
                  </a:cubicBezTo>
                  <a:cubicBezTo>
                    <a:pt x="1660" y="964"/>
                    <a:pt x="1687" y="937"/>
                    <a:pt x="1687" y="904"/>
                  </a:cubicBezTo>
                  <a:cubicBezTo>
                    <a:pt x="1687" y="871"/>
                    <a:pt x="1660" y="844"/>
                    <a:pt x="1627" y="844"/>
                  </a:cubicBezTo>
                  <a:cubicBezTo>
                    <a:pt x="1555" y="844"/>
                    <a:pt x="1555" y="844"/>
                    <a:pt x="1555" y="844"/>
                  </a:cubicBezTo>
                  <a:cubicBezTo>
                    <a:pt x="1526" y="844"/>
                    <a:pt x="1501" y="823"/>
                    <a:pt x="1496" y="794"/>
                  </a:cubicBezTo>
                  <a:cubicBezTo>
                    <a:pt x="1451" y="551"/>
                    <a:pt x="1257" y="357"/>
                    <a:pt x="1014" y="312"/>
                  </a:cubicBezTo>
                  <a:cubicBezTo>
                    <a:pt x="985" y="307"/>
                    <a:pt x="964" y="282"/>
                    <a:pt x="964" y="253"/>
                  </a:cubicBezTo>
                  <a:cubicBezTo>
                    <a:pt x="964" y="181"/>
                    <a:pt x="964" y="181"/>
                    <a:pt x="964" y="181"/>
                  </a:cubicBezTo>
                  <a:cubicBezTo>
                    <a:pt x="964" y="148"/>
                    <a:pt x="937" y="121"/>
                    <a:pt x="904" y="121"/>
                  </a:cubicBezTo>
                  <a:cubicBezTo>
                    <a:pt x="871" y="121"/>
                    <a:pt x="844" y="148"/>
                    <a:pt x="844" y="181"/>
                  </a:cubicBezTo>
                  <a:cubicBezTo>
                    <a:pt x="844" y="253"/>
                    <a:pt x="844" y="253"/>
                    <a:pt x="844" y="253"/>
                  </a:cubicBezTo>
                  <a:cubicBezTo>
                    <a:pt x="844" y="282"/>
                    <a:pt x="823" y="307"/>
                    <a:pt x="794" y="312"/>
                  </a:cubicBezTo>
                  <a:cubicBezTo>
                    <a:pt x="551" y="357"/>
                    <a:pt x="357" y="551"/>
                    <a:pt x="312" y="794"/>
                  </a:cubicBezTo>
                  <a:cubicBezTo>
                    <a:pt x="307" y="823"/>
                    <a:pt x="282" y="844"/>
                    <a:pt x="252" y="844"/>
                  </a:cubicBezTo>
                  <a:lnTo>
                    <a:pt x="181" y="8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35" name="Freeform 11"/>
            <p:cNvSpPr>
              <a:spLocks noEditPoints="1"/>
            </p:cNvSpPr>
            <p:nvPr/>
          </p:nvSpPr>
          <p:spPr bwMode="auto">
            <a:xfrm>
              <a:off x="2155825" y="2157413"/>
              <a:ext cx="2487613" cy="2487612"/>
            </a:xfrm>
            <a:custGeom>
              <a:avLst/>
              <a:gdLst>
                <a:gd name="T0" fmla="*/ 331 w 662"/>
                <a:gd name="T1" fmla="*/ 662 h 662"/>
                <a:gd name="T2" fmla="*/ 0 w 662"/>
                <a:gd name="T3" fmla="*/ 331 h 662"/>
                <a:gd name="T4" fmla="*/ 331 w 662"/>
                <a:gd name="T5" fmla="*/ 0 h 662"/>
                <a:gd name="T6" fmla="*/ 662 w 662"/>
                <a:gd name="T7" fmla="*/ 331 h 662"/>
                <a:gd name="T8" fmla="*/ 331 w 662"/>
                <a:gd name="T9" fmla="*/ 662 h 662"/>
                <a:gd name="T10" fmla="*/ 331 w 662"/>
                <a:gd name="T11" fmla="*/ 60 h 662"/>
                <a:gd name="T12" fmla="*/ 60 w 662"/>
                <a:gd name="T13" fmla="*/ 331 h 662"/>
                <a:gd name="T14" fmla="*/ 331 w 662"/>
                <a:gd name="T15" fmla="*/ 602 h 662"/>
                <a:gd name="T16" fmla="*/ 602 w 662"/>
                <a:gd name="T17" fmla="*/ 331 h 662"/>
                <a:gd name="T18" fmla="*/ 331 w 662"/>
                <a:gd name="T19" fmla="*/ 6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62" h="662">
                  <a:moveTo>
                    <a:pt x="331" y="662"/>
                  </a:moveTo>
                  <a:cubicBezTo>
                    <a:pt x="148" y="662"/>
                    <a:pt x="0" y="514"/>
                    <a:pt x="0" y="331"/>
                  </a:cubicBezTo>
                  <a:cubicBezTo>
                    <a:pt x="0" y="148"/>
                    <a:pt x="148" y="0"/>
                    <a:pt x="331" y="0"/>
                  </a:cubicBezTo>
                  <a:cubicBezTo>
                    <a:pt x="514" y="0"/>
                    <a:pt x="662" y="148"/>
                    <a:pt x="662" y="331"/>
                  </a:cubicBezTo>
                  <a:cubicBezTo>
                    <a:pt x="662" y="514"/>
                    <a:pt x="514" y="662"/>
                    <a:pt x="331" y="662"/>
                  </a:cubicBezTo>
                  <a:close/>
                  <a:moveTo>
                    <a:pt x="331" y="60"/>
                  </a:moveTo>
                  <a:cubicBezTo>
                    <a:pt x="182" y="60"/>
                    <a:pt x="60" y="182"/>
                    <a:pt x="60" y="331"/>
                  </a:cubicBezTo>
                  <a:cubicBezTo>
                    <a:pt x="60" y="480"/>
                    <a:pt x="182" y="602"/>
                    <a:pt x="331" y="602"/>
                  </a:cubicBezTo>
                  <a:cubicBezTo>
                    <a:pt x="480" y="602"/>
                    <a:pt x="602" y="480"/>
                    <a:pt x="602" y="331"/>
                  </a:cubicBezTo>
                  <a:cubicBezTo>
                    <a:pt x="602" y="182"/>
                    <a:pt x="480" y="60"/>
                    <a:pt x="33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sp>
        <p:nvSpPr>
          <p:cNvPr id="36" name="TextBox 19"/>
          <p:cNvSpPr txBox="1"/>
          <p:nvPr/>
        </p:nvSpPr>
        <p:spPr>
          <a:xfrm>
            <a:off x="1368612" y="4850251"/>
            <a:ext cx="1415772" cy="584775"/>
          </a:xfrm>
          <a:prstGeom prst="rect">
            <a:avLst/>
          </a:prstGeom>
          <a:noFill/>
        </p:spPr>
        <p:txBody>
          <a:bodyPr wrap="none" rtlCol="0">
            <a:spAutoFit/>
          </a:bodyPr>
          <a:lstStyle/>
          <a:p>
            <a:pPr algn="ctr">
              <a:lnSpc>
                <a:spcPct val="100000"/>
              </a:lnSpc>
            </a:pPr>
            <a:r>
              <a:rPr lang="zh-CN" altLang="en-US" sz="1600" b="1" dirty="0" smtClean="0">
                <a:solidFill>
                  <a:schemeClr val="bg1"/>
                </a:solidFill>
              </a:rPr>
              <a:t>建立完善人事</a:t>
            </a:r>
            <a:endParaRPr lang="en-US" altLang="zh-CN" sz="1600" b="1" dirty="0" smtClean="0">
              <a:solidFill>
                <a:schemeClr val="bg1"/>
              </a:solidFill>
            </a:endParaRPr>
          </a:p>
          <a:p>
            <a:pPr algn="ctr">
              <a:lnSpc>
                <a:spcPct val="100000"/>
              </a:lnSpc>
            </a:pPr>
            <a:r>
              <a:rPr lang="zh-CN" altLang="en-US" sz="1600" b="1" dirty="0" smtClean="0">
                <a:solidFill>
                  <a:schemeClr val="bg1"/>
                </a:solidFill>
              </a:rPr>
              <a:t>行政制度</a:t>
            </a:r>
            <a:endParaRPr lang="zh-CN" altLang="en-US" sz="1600" b="1" dirty="0">
              <a:solidFill>
                <a:schemeClr val="bg1"/>
              </a:solidFill>
            </a:endParaRPr>
          </a:p>
        </p:txBody>
      </p:sp>
      <p:sp>
        <p:nvSpPr>
          <p:cNvPr id="37" name="TextBox 23"/>
          <p:cNvSpPr txBox="1"/>
          <p:nvPr/>
        </p:nvSpPr>
        <p:spPr>
          <a:xfrm>
            <a:off x="3066960" y="4920873"/>
            <a:ext cx="2031325" cy="338554"/>
          </a:xfrm>
          <a:prstGeom prst="rect">
            <a:avLst/>
          </a:prstGeom>
          <a:noFill/>
        </p:spPr>
        <p:txBody>
          <a:bodyPr wrap="none" rtlCol="0">
            <a:spAutoFit/>
          </a:bodyPr>
          <a:lstStyle/>
          <a:p>
            <a:pPr>
              <a:lnSpc>
                <a:spcPct val="100000"/>
              </a:lnSpc>
            </a:pPr>
            <a:r>
              <a:rPr lang="zh-CN" altLang="en-US" sz="1600" b="1" dirty="0" smtClean="0">
                <a:solidFill>
                  <a:schemeClr val="bg1"/>
                </a:solidFill>
              </a:rPr>
              <a:t>人才储备与激励政策</a:t>
            </a:r>
            <a:endParaRPr lang="zh-CN" altLang="en-US" sz="1600" b="1" dirty="0">
              <a:solidFill>
                <a:schemeClr val="bg1"/>
              </a:solidFill>
            </a:endParaRPr>
          </a:p>
        </p:txBody>
      </p:sp>
      <p:sp>
        <p:nvSpPr>
          <p:cNvPr id="38" name="Freeform 15"/>
          <p:cNvSpPr>
            <a:spLocks noEditPoints="1"/>
          </p:cNvSpPr>
          <p:nvPr/>
        </p:nvSpPr>
        <p:spPr bwMode="auto">
          <a:xfrm>
            <a:off x="3731763" y="4038540"/>
            <a:ext cx="725194" cy="554998"/>
          </a:xfrm>
          <a:custGeom>
            <a:avLst/>
            <a:gdLst>
              <a:gd name="T0" fmla="*/ 2181 w 2472"/>
              <a:gd name="T1" fmla="*/ 0 h 1891"/>
              <a:gd name="T2" fmla="*/ 1891 w 2472"/>
              <a:gd name="T3" fmla="*/ 291 h 1891"/>
              <a:gd name="T4" fmla="*/ 1992 w 2472"/>
              <a:gd name="T5" fmla="*/ 509 h 1891"/>
              <a:gd name="T6" fmla="*/ 1638 w 2472"/>
              <a:gd name="T7" fmla="*/ 1040 h 1891"/>
              <a:gd name="T8" fmla="*/ 1527 w 2472"/>
              <a:gd name="T9" fmla="*/ 1018 h 1891"/>
              <a:gd name="T10" fmla="*/ 1271 w 2472"/>
              <a:gd name="T11" fmla="*/ 1172 h 1891"/>
              <a:gd name="T12" fmla="*/ 1070 w 2472"/>
              <a:gd name="T13" fmla="*/ 1051 h 1891"/>
              <a:gd name="T14" fmla="*/ 1090 w 2472"/>
              <a:gd name="T15" fmla="*/ 946 h 1891"/>
              <a:gd name="T16" fmla="*/ 799 w 2472"/>
              <a:gd name="T17" fmla="*/ 656 h 1891"/>
              <a:gd name="T18" fmla="*/ 508 w 2472"/>
              <a:gd name="T19" fmla="*/ 946 h 1891"/>
              <a:gd name="T20" fmla="*/ 608 w 2472"/>
              <a:gd name="T21" fmla="*/ 1163 h 1891"/>
              <a:gd name="T22" fmla="*/ 457 w 2472"/>
              <a:gd name="T23" fmla="*/ 1364 h 1891"/>
              <a:gd name="T24" fmla="*/ 290 w 2472"/>
              <a:gd name="T25" fmla="*/ 1309 h 1891"/>
              <a:gd name="T26" fmla="*/ 0 w 2472"/>
              <a:gd name="T27" fmla="*/ 1600 h 1891"/>
              <a:gd name="T28" fmla="*/ 290 w 2472"/>
              <a:gd name="T29" fmla="*/ 1891 h 1891"/>
              <a:gd name="T30" fmla="*/ 579 w 2472"/>
              <a:gd name="T31" fmla="*/ 1600 h 1891"/>
              <a:gd name="T32" fmla="*/ 511 w 2472"/>
              <a:gd name="T33" fmla="*/ 1415 h 1891"/>
              <a:gd name="T34" fmla="*/ 669 w 2472"/>
              <a:gd name="T35" fmla="*/ 1204 h 1891"/>
              <a:gd name="T36" fmla="*/ 799 w 2472"/>
              <a:gd name="T37" fmla="*/ 1236 h 1891"/>
              <a:gd name="T38" fmla="*/ 1035 w 2472"/>
              <a:gd name="T39" fmla="*/ 1115 h 1891"/>
              <a:gd name="T40" fmla="*/ 1244 w 2472"/>
              <a:gd name="T41" fmla="*/ 1241 h 1891"/>
              <a:gd name="T42" fmla="*/ 1235 w 2472"/>
              <a:gd name="T43" fmla="*/ 1309 h 1891"/>
              <a:gd name="T44" fmla="*/ 1527 w 2472"/>
              <a:gd name="T45" fmla="*/ 1600 h 1891"/>
              <a:gd name="T46" fmla="*/ 1818 w 2472"/>
              <a:gd name="T47" fmla="*/ 1309 h 1891"/>
              <a:gd name="T48" fmla="*/ 1700 w 2472"/>
              <a:gd name="T49" fmla="*/ 1077 h 1891"/>
              <a:gd name="T50" fmla="*/ 2052 w 2472"/>
              <a:gd name="T51" fmla="*/ 550 h 1891"/>
              <a:gd name="T52" fmla="*/ 2181 w 2472"/>
              <a:gd name="T53" fmla="*/ 582 h 1891"/>
              <a:gd name="T54" fmla="*/ 2472 w 2472"/>
              <a:gd name="T55" fmla="*/ 291 h 1891"/>
              <a:gd name="T56" fmla="*/ 2181 w 2472"/>
              <a:gd name="T57" fmla="*/ 0 h 1891"/>
              <a:gd name="T58" fmla="*/ 290 w 2472"/>
              <a:gd name="T59" fmla="*/ 1746 h 1891"/>
              <a:gd name="T60" fmla="*/ 145 w 2472"/>
              <a:gd name="T61" fmla="*/ 1600 h 1891"/>
              <a:gd name="T62" fmla="*/ 290 w 2472"/>
              <a:gd name="T63" fmla="*/ 1455 h 1891"/>
              <a:gd name="T64" fmla="*/ 434 w 2472"/>
              <a:gd name="T65" fmla="*/ 1600 h 1891"/>
              <a:gd name="T66" fmla="*/ 290 w 2472"/>
              <a:gd name="T67" fmla="*/ 1746 h 1891"/>
              <a:gd name="T68" fmla="*/ 799 w 2472"/>
              <a:gd name="T69" fmla="*/ 1091 h 1891"/>
              <a:gd name="T70" fmla="*/ 653 w 2472"/>
              <a:gd name="T71" fmla="*/ 946 h 1891"/>
              <a:gd name="T72" fmla="*/ 799 w 2472"/>
              <a:gd name="T73" fmla="*/ 801 h 1891"/>
              <a:gd name="T74" fmla="*/ 945 w 2472"/>
              <a:gd name="T75" fmla="*/ 946 h 1891"/>
              <a:gd name="T76" fmla="*/ 799 w 2472"/>
              <a:gd name="T77" fmla="*/ 1091 h 1891"/>
              <a:gd name="T78" fmla="*/ 1527 w 2472"/>
              <a:gd name="T79" fmla="*/ 1454 h 1891"/>
              <a:gd name="T80" fmla="*/ 1381 w 2472"/>
              <a:gd name="T81" fmla="*/ 1309 h 1891"/>
              <a:gd name="T82" fmla="*/ 1527 w 2472"/>
              <a:gd name="T83" fmla="*/ 1164 h 1891"/>
              <a:gd name="T84" fmla="*/ 1672 w 2472"/>
              <a:gd name="T85" fmla="*/ 1309 h 1891"/>
              <a:gd name="T86" fmla="*/ 1527 w 2472"/>
              <a:gd name="T87" fmla="*/ 1454 h 1891"/>
              <a:gd name="T88" fmla="*/ 2181 w 2472"/>
              <a:gd name="T89" fmla="*/ 436 h 1891"/>
              <a:gd name="T90" fmla="*/ 2037 w 2472"/>
              <a:gd name="T91" fmla="*/ 291 h 1891"/>
              <a:gd name="T92" fmla="*/ 2181 w 2472"/>
              <a:gd name="T93" fmla="*/ 145 h 1891"/>
              <a:gd name="T94" fmla="*/ 2326 w 2472"/>
              <a:gd name="T95" fmla="*/ 291 h 1891"/>
              <a:gd name="T96" fmla="*/ 2181 w 2472"/>
              <a:gd name="T97" fmla="*/ 436 h 1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472" h="1891">
                <a:moveTo>
                  <a:pt x="2181" y="0"/>
                </a:moveTo>
                <a:cubicBezTo>
                  <a:pt x="2021" y="0"/>
                  <a:pt x="1891" y="130"/>
                  <a:pt x="1891" y="291"/>
                </a:cubicBezTo>
                <a:cubicBezTo>
                  <a:pt x="1891" y="378"/>
                  <a:pt x="1931" y="456"/>
                  <a:pt x="1992" y="509"/>
                </a:cubicBezTo>
                <a:cubicBezTo>
                  <a:pt x="1638" y="1040"/>
                  <a:pt x="1638" y="1040"/>
                  <a:pt x="1638" y="1040"/>
                </a:cubicBezTo>
                <a:cubicBezTo>
                  <a:pt x="1603" y="1026"/>
                  <a:pt x="1566" y="1018"/>
                  <a:pt x="1527" y="1018"/>
                </a:cubicBezTo>
                <a:cubicBezTo>
                  <a:pt x="1416" y="1018"/>
                  <a:pt x="1321" y="1081"/>
                  <a:pt x="1271" y="1172"/>
                </a:cubicBezTo>
                <a:cubicBezTo>
                  <a:pt x="1070" y="1051"/>
                  <a:pt x="1070" y="1051"/>
                  <a:pt x="1070" y="1051"/>
                </a:cubicBezTo>
                <a:cubicBezTo>
                  <a:pt x="1082" y="1018"/>
                  <a:pt x="1090" y="983"/>
                  <a:pt x="1090" y="946"/>
                </a:cubicBezTo>
                <a:cubicBezTo>
                  <a:pt x="1090" y="786"/>
                  <a:pt x="959" y="656"/>
                  <a:pt x="799" y="656"/>
                </a:cubicBezTo>
                <a:cubicBezTo>
                  <a:pt x="638" y="656"/>
                  <a:pt x="508" y="786"/>
                  <a:pt x="508" y="946"/>
                </a:cubicBezTo>
                <a:cubicBezTo>
                  <a:pt x="508" y="1033"/>
                  <a:pt x="547" y="1110"/>
                  <a:pt x="608" y="1163"/>
                </a:cubicBezTo>
                <a:cubicBezTo>
                  <a:pt x="457" y="1364"/>
                  <a:pt x="457" y="1364"/>
                  <a:pt x="457" y="1364"/>
                </a:cubicBezTo>
                <a:cubicBezTo>
                  <a:pt x="410" y="1330"/>
                  <a:pt x="352" y="1309"/>
                  <a:pt x="290" y="1309"/>
                </a:cubicBezTo>
                <a:cubicBezTo>
                  <a:pt x="130" y="1309"/>
                  <a:pt x="0" y="1440"/>
                  <a:pt x="0" y="1600"/>
                </a:cubicBezTo>
                <a:cubicBezTo>
                  <a:pt x="0" y="1761"/>
                  <a:pt x="130" y="1891"/>
                  <a:pt x="290" y="1891"/>
                </a:cubicBezTo>
                <a:cubicBezTo>
                  <a:pt x="449" y="1891"/>
                  <a:pt x="579" y="1761"/>
                  <a:pt x="579" y="1600"/>
                </a:cubicBezTo>
                <a:cubicBezTo>
                  <a:pt x="579" y="1529"/>
                  <a:pt x="553" y="1465"/>
                  <a:pt x="511" y="1415"/>
                </a:cubicBezTo>
                <a:cubicBezTo>
                  <a:pt x="669" y="1204"/>
                  <a:pt x="669" y="1204"/>
                  <a:pt x="669" y="1204"/>
                </a:cubicBezTo>
                <a:cubicBezTo>
                  <a:pt x="708" y="1224"/>
                  <a:pt x="752" y="1236"/>
                  <a:pt x="799" y="1236"/>
                </a:cubicBezTo>
                <a:cubicBezTo>
                  <a:pt x="896" y="1236"/>
                  <a:pt x="982" y="1188"/>
                  <a:pt x="1035" y="1115"/>
                </a:cubicBezTo>
                <a:cubicBezTo>
                  <a:pt x="1244" y="1241"/>
                  <a:pt x="1244" y="1241"/>
                  <a:pt x="1244" y="1241"/>
                </a:cubicBezTo>
                <a:cubicBezTo>
                  <a:pt x="1239" y="1263"/>
                  <a:pt x="1235" y="1285"/>
                  <a:pt x="1235" y="1309"/>
                </a:cubicBezTo>
                <a:cubicBezTo>
                  <a:pt x="1235" y="1469"/>
                  <a:pt x="1366" y="1600"/>
                  <a:pt x="1527" y="1600"/>
                </a:cubicBezTo>
                <a:cubicBezTo>
                  <a:pt x="1687" y="1600"/>
                  <a:pt x="1818" y="1469"/>
                  <a:pt x="1818" y="1309"/>
                </a:cubicBezTo>
                <a:cubicBezTo>
                  <a:pt x="1818" y="1214"/>
                  <a:pt x="1771" y="1130"/>
                  <a:pt x="1700" y="1077"/>
                </a:cubicBezTo>
                <a:cubicBezTo>
                  <a:pt x="2052" y="550"/>
                  <a:pt x="2052" y="550"/>
                  <a:pt x="2052" y="550"/>
                </a:cubicBezTo>
                <a:cubicBezTo>
                  <a:pt x="2091" y="570"/>
                  <a:pt x="2135" y="582"/>
                  <a:pt x="2181" y="582"/>
                </a:cubicBezTo>
                <a:cubicBezTo>
                  <a:pt x="2341" y="582"/>
                  <a:pt x="2472" y="451"/>
                  <a:pt x="2472" y="291"/>
                </a:cubicBezTo>
                <a:cubicBezTo>
                  <a:pt x="2472" y="130"/>
                  <a:pt x="2341" y="0"/>
                  <a:pt x="2181" y="0"/>
                </a:cubicBezTo>
                <a:close/>
                <a:moveTo>
                  <a:pt x="290" y="1746"/>
                </a:moveTo>
                <a:cubicBezTo>
                  <a:pt x="210" y="1746"/>
                  <a:pt x="145" y="1681"/>
                  <a:pt x="145" y="1600"/>
                </a:cubicBezTo>
                <a:cubicBezTo>
                  <a:pt x="145" y="1520"/>
                  <a:pt x="210" y="1455"/>
                  <a:pt x="290" y="1455"/>
                </a:cubicBezTo>
                <a:cubicBezTo>
                  <a:pt x="369" y="1455"/>
                  <a:pt x="434" y="1520"/>
                  <a:pt x="434" y="1600"/>
                </a:cubicBezTo>
                <a:cubicBezTo>
                  <a:pt x="434" y="1681"/>
                  <a:pt x="369" y="1746"/>
                  <a:pt x="290" y="1746"/>
                </a:cubicBezTo>
                <a:close/>
                <a:moveTo>
                  <a:pt x="799" y="1091"/>
                </a:moveTo>
                <a:cubicBezTo>
                  <a:pt x="719" y="1091"/>
                  <a:pt x="653" y="1026"/>
                  <a:pt x="653" y="946"/>
                </a:cubicBezTo>
                <a:cubicBezTo>
                  <a:pt x="653" y="866"/>
                  <a:pt x="719" y="801"/>
                  <a:pt x="799" y="801"/>
                </a:cubicBezTo>
                <a:cubicBezTo>
                  <a:pt x="879" y="801"/>
                  <a:pt x="945" y="866"/>
                  <a:pt x="945" y="946"/>
                </a:cubicBezTo>
                <a:cubicBezTo>
                  <a:pt x="945" y="1026"/>
                  <a:pt x="879" y="1091"/>
                  <a:pt x="799" y="1091"/>
                </a:cubicBezTo>
                <a:close/>
                <a:moveTo>
                  <a:pt x="1527" y="1454"/>
                </a:moveTo>
                <a:cubicBezTo>
                  <a:pt x="1446" y="1454"/>
                  <a:pt x="1381" y="1389"/>
                  <a:pt x="1381" y="1309"/>
                </a:cubicBezTo>
                <a:cubicBezTo>
                  <a:pt x="1381" y="1229"/>
                  <a:pt x="1446" y="1164"/>
                  <a:pt x="1527" y="1164"/>
                </a:cubicBezTo>
                <a:cubicBezTo>
                  <a:pt x="1607" y="1164"/>
                  <a:pt x="1672" y="1229"/>
                  <a:pt x="1672" y="1309"/>
                </a:cubicBezTo>
                <a:cubicBezTo>
                  <a:pt x="1672" y="1389"/>
                  <a:pt x="1607" y="1454"/>
                  <a:pt x="1527" y="1454"/>
                </a:cubicBezTo>
                <a:close/>
                <a:moveTo>
                  <a:pt x="2181" y="436"/>
                </a:moveTo>
                <a:cubicBezTo>
                  <a:pt x="2101" y="436"/>
                  <a:pt x="2037" y="371"/>
                  <a:pt x="2037" y="291"/>
                </a:cubicBezTo>
                <a:cubicBezTo>
                  <a:pt x="2037" y="210"/>
                  <a:pt x="2101" y="145"/>
                  <a:pt x="2181" y="145"/>
                </a:cubicBezTo>
                <a:cubicBezTo>
                  <a:pt x="2261" y="145"/>
                  <a:pt x="2326" y="210"/>
                  <a:pt x="2326" y="291"/>
                </a:cubicBezTo>
                <a:cubicBezTo>
                  <a:pt x="2326" y="371"/>
                  <a:pt x="2261" y="436"/>
                  <a:pt x="2181" y="436"/>
                </a:cubicBezTo>
                <a:close/>
              </a:path>
            </a:pathLst>
          </a:custGeom>
          <a:solidFill>
            <a:schemeClr val="bg1"/>
          </a:solidFill>
          <a:ln>
            <a:noFill/>
          </a:ln>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nvGrpSpPr>
          <p:cNvPr id="39" name="Group 33"/>
          <p:cNvGrpSpPr/>
          <p:nvPr/>
        </p:nvGrpSpPr>
        <p:grpSpPr>
          <a:xfrm>
            <a:off x="5882463" y="4046430"/>
            <a:ext cx="462485" cy="547107"/>
            <a:chOff x="7938" y="4763"/>
            <a:chExt cx="2125662" cy="2514600"/>
          </a:xfrm>
          <a:solidFill>
            <a:schemeClr val="bg1"/>
          </a:solidFill>
        </p:grpSpPr>
        <p:sp>
          <p:nvSpPr>
            <p:cNvPr id="40" name="Freeform 19"/>
            <p:cNvSpPr>
              <a:spLocks noEditPoints="1"/>
            </p:cNvSpPr>
            <p:nvPr/>
          </p:nvSpPr>
          <p:spPr bwMode="auto">
            <a:xfrm>
              <a:off x="7938" y="4763"/>
              <a:ext cx="2125662" cy="2514600"/>
            </a:xfrm>
            <a:custGeom>
              <a:avLst/>
              <a:gdLst>
                <a:gd name="T0" fmla="*/ 502 w 564"/>
                <a:gd name="T1" fmla="*/ 0 h 667"/>
                <a:gd name="T2" fmla="*/ 166 w 564"/>
                <a:gd name="T3" fmla="*/ 0 h 667"/>
                <a:gd name="T4" fmla="*/ 104 w 564"/>
                <a:gd name="T5" fmla="*/ 61 h 667"/>
                <a:gd name="T6" fmla="*/ 104 w 564"/>
                <a:gd name="T7" fmla="*/ 104 h 667"/>
                <a:gd name="T8" fmla="*/ 62 w 564"/>
                <a:gd name="T9" fmla="*/ 104 h 667"/>
                <a:gd name="T10" fmla="*/ 0 w 564"/>
                <a:gd name="T11" fmla="*/ 165 h 667"/>
                <a:gd name="T12" fmla="*/ 0 w 564"/>
                <a:gd name="T13" fmla="*/ 606 h 667"/>
                <a:gd name="T14" fmla="*/ 62 w 564"/>
                <a:gd name="T15" fmla="*/ 667 h 667"/>
                <a:gd name="T16" fmla="*/ 398 w 564"/>
                <a:gd name="T17" fmla="*/ 667 h 667"/>
                <a:gd name="T18" fmla="*/ 460 w 564"/>
                <a:gd name="T19" fmla="*/ 606 h 667"/>
                <a:gd name="T20" fmla="*/ 460 w 564"/>
                <a:gd name="T21" fmla="*/ 564 h 667"/>
                <a:gd name="T22" fmla="*/ 502 w 564"/>
                <a:gd name="T23" fmla="*/ 564 h 667"/>
                <a:gd name="T24" fmla="*/ 564 w 564"/>
                <a:gd name="T25" fmla="*/ 502 h 667"/>
                <a:gd name="T26" fmla="*/ 564 w 564"/>
                <a:gd name="T27" fmla="*/ 61 h 667"/>
                <a:gd name="T28" fmla="*/ 502 w 564"/>
                <a:gd name="T29" fmla="*/ 0 h 667"/>
                <a:gd name="T30" fmla="*/ 418 w 564"/>
                <a:gd name="T31" fmla="*/ 606 h 667"/>
                <a:gd name="T32" fmla="*/ 398 w 564"/>
                <a:gd name="T33" fmla="*/ 626 h 667"/>
                <a:gd name="T34" fmla="*/ 62 w 564"/>
                <a:gd name="T35" fmla="*/ 626 h 667"/>
                <a:gd name="T36" fmla="*/ 42 w 564"/>
                <a:gd name="T37" fmla="*/ 606 h 667"/>
                <a:gd name="T38" fmla="*/ 42 w 564"/>
                <a:gd name="T39" fmla="*/ 165 h 667"/>
                <a:gd name="T40" fmla="*/ 62 w 564"/>
                <a:gd name="T41" fmla="*/ 145 h 667"/>
                <a:gd name="T42" fmla="*/ 398 w 564"/>
                <a:gd name="T43" fmla="*/ 145 h 667"/>
                <a:gd name="T44" fmla="*/ 418 w 564"/>
                <a:gd name="T45" fmla="*/ 165 h 667"/>
                <a:gd name="T46" fmla="*/ 418 w 564"/>
                <a:gd name="T47" fmla="*/ 606 h 667"/>
                <a:gd name="T48" fmla="*/ 522 w 564"/>
                <a:gd name="T49" fmla="*/ 502 h 667"/>
                <a:gd name="T50" fmla="*/ 502 w 564"/>
                <a:gd name="T51" fmla="*/ 522 h 667"/>
                <a:gd name="T52" fmla="*/ 460 w 564"/>
                <a:gd name="T53" fmla="*/ 522 h 667"/>
                <a:gd name="T54" fmla="*/ 460 w 564"/>
                <a:gd name="T55" fmla="*/ 165 h 667"/>
                <a:gd name="T56" fmla="*/ 398 w 564"/>
                <a:gd name="T57" fmla="*/ 104 h 667"/>
                <a:gd name="T58" fmla="*/ 146 w 564"/>
                <a:gd name="T59" fmla="*/ 104 h 667"/>
                <a:gd name="T60" fmla="*/ 146 w 564"/>
                <a:gd name="T61" fmla="*/ 61 h 667"/>
                <a:gd name="T62" fmla="*/ 166 w 564"/>
                <a:gd name="T63" fmla="*/ 41 h 667"/>
                <a:gd name="T64" fmla="*/ 502 w 564"/>
                <a:gd name="T65" fmla="*/ 41 h 667"/>
                <a:gd name="T66" fmla="*/ 522 w 564"/>
                <a:gd name="T67" fmla="*/ 61 h 667"/>
                <a:gd name="T68" fmla="*/ 522 w 564"/>
                <a:gd name="T69" fmla="*/ 502 h 6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4" h="667">
                  <a:moveTo>
                    <a:pt x="502" y="0"/>
                  </a:moveTo>
                  <a:cubicBezTo>
                    <a:pt x="166" y="0"/>
                    <a:pt x="166" y="0"/>
                    <a:pt x="166" y="0"/>
                  </a:cubicBezTo>
                  <a:cubicBezTo>
                    <a:pt x="132" y="0"/>
                    <a:pt x="104" y="27"/>
                    <a:pt x="104" y="61"/>
                  </a:cubicBezTo>
                  <a:cubicBezTo>
                    <a:pt x="104" y="104"/>
                    <a:pt x="104" y="104"/>
                    <a:pt x="104" y="104"/>
                  </a:cubicBezTo>
                  <a:cubicBezTo>
                    <a:pt x="62" y="104"/>
                    <a:pt x="62" y="104"/>
                    <a:pt x="62" y="104"/>
                  </a:cubicBezTo>
                  <a:cubicBezTo>
                    <a:pt x="28" y="104"/>
                    <a:pt x="0" y="131"/>
                    <a:pt x="0" y="165"/>
                  </a:cubicBezTo>
                  <a:cubicBezTo>
                    <a:pt x="0" y="606"/>
                    <a:pt x="0" y="606"/>
                    <a:pt x="0" y="606"/>
                  </a:cubicBezTo>
                  <a:cubicBezTo>
                    <a:pt x="0" y="640"/>
                    <a:pt x="28" y="667"/>
                    <a:pt x="62" y="667"/>
                  </a:cubicBezTo>
                  <a:cubicBezTo>
                    <a:pt x="398" y="667"/>
                    <a:pt x="398" y="667"/>
                    <a:pt x="398" y="667"/>
                  </a:cubicBezTo>
                  <a:cubicBezTo>
                    <a:pt x="432" y="667"/>
                    <a:pt x="460" y="640"/>
                    <a:pt x="460" y="606"/>
                  </a:cubicBezTo>
                  <a:cubicBezTo>
                    <a:pt x="460" y="564"/>
                    <a:pt x="460" y="564"/>
                    <a:pt x="460" y="564"/>
                  </a:cubicBezTo>
                  <a:cubicBezTo>
                    <a:pt x="502" y="564"/>
                    <a:pt x="502" y="564"/>
                    <a:pt x="502" y="564"/>
                  </a:cubicBezTo>
                  <a:cubicBezTo>
                    <a:pt x="536" y="564"/>
                    <a:pt x="564" y="536"/>
                    <a:pt x="564" y="502"/>
                  </a:cubicBezTo>
                  <a:cubicBezTo>
                    <a:pt x="564" y="61"/>
                    <a:pt x="564" y="61"/>
                    <a:pt x="564" y="61"/>
                  </a:cubicBezTo>
                  <a:cubicBezTo>
                    <a:pt x="564" y="27"/>
                    <a:pt x="536" y="0"/>
                    <a:pt x="502" y="0"/>
                  </a:cubicBezTo>
                  <a:close/>
                  <a:moveTo>
                    <a:pt x="418" y="606"/>
                  </a:moveTo>
                  <a:cubicBezTo>
                    <a:pt x="418" y="617"/>
                    <a:pt x="409" y="626"/>
                    <a:pt x="398" y="626"/>
                  </a:cubicBezTo>
                  <a:cubicBezTo>
                    <a:pt x="62" y="626"/>
                    <a:pt x="62" y="626"/>
                    <a:pt x="62" y="626"/>
                  </a:cubicBezTo>
                  <a:cubicBezTo>
                    <a:pt x="51" y="626"/>
                    <a:pt x="42" y="617"/>
                    <a:pt x="42" y="606"/>
                  </a:cubicBezTo>
                  <a:cubicBezTo>
                    <a:pt x="42" y="165"/>
                    <a:pt x="42" y="165"/>
                    <a:pt x="42" y="165"/>
                  </a:cubicBezTo>
                  <a:cubicBezTo>
                    <a:pt x="42" y="154"/>
                    <a:pt x="51" y="145"/>
                    <a:pt x="62" y="145"/>
                  </a:cubicBezTo>
                  <a:cubicBezTo>
                    <a:pt x="398" y="145"/>
                    <a:pt x="398" y="145"/>
                    <a:pt x="398" y="145"/>
                  </a:cubicBezTo>
                  <a:cubicBezTo>
                    <a:pt x="409" y="145"/>
                    <a:pt x="418" y="154"/>
                    <a:pt x="418" y="165"/>
                  </a:cubicBezTo>
                  <a:lnTo>
                    <a:pt x="418" y="606"/>
                  </a:lnTo>
                  <a:close/>
                  <a:moveTo>
                    <a:pt x="522" y="502"/>
                  </a:moveTo>
                  <a:cubicBezTo>
                    <a:pt x="522" y="513"/>
                    <a:pt x="513" y="522"/>
                    <a:pt x="502" y="522"/>
                  </a:cubicBezTo>
                  <a:cubicBezTo>
                    <a:pt x="460" y="522"/>
                    <a:pt x="460" y="522"/>
                    <a:pt x="460" y="522"/>
                  </a:cubicBezTo>
                  <a:cubicBezTo>
                    <a:pt x="460" y="165"/>
                    <a:pt x="460" y="165"/>
                    <a:pt x="460" y="165"/>
                  </a:cubicBezTo>
                  <a:cubicBezTo>
                    <a:pt x="460" y="131"/>
                    <a:pt x="432" y="104"/>
                    <a:pt x="398" y="104"/>
                  </a:cubicBezTo>
                  <a:cubicBezTo>
                    <a:pt x="146" y="104"/>
                    <a:pt x="146" y="104"/>
                    <a:pt x="146" y="104"/>
                  </a:cubicBezTo>
                  <a:cubicBezTo>
                    <a:pt x="146" y="61"/>
                    <a:pt x="146" y="61"/>
                    <a:pt x="146" y="61"/>
                  </a:cubicBezTo>
                  <a:cubicBezTo>
                    <a:pt x="146" y="50"/>
                    <a:pt x="155" y="41"/>
                    <a:pt x="166" y="41"/>
                  </a:cubicBezTo>
                  <a:cubicBezTo>
                    <a:pt x="502" y="41"/>
                    <a:pt x="502" y="41"/>
                    <a:pt x="502" y="41"/>
                  </a:cubicBezTo>
                  <a:cubicBezTo>
                    <a:pt x="513" y="41"/>
                    <a:pt x="522" y="50"/>
                    <a:pt x="522" y="61"/>
                  </a:cubicBezTo>
                  <a:lnTo>
                    <a:pt x="522" y="5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41" name="Freeform 20"/>
            <p:cNvSpPr/>
            <p:nvPr/>
          </p:nvSpPr>
          <p:spPr bwMode="auto">
            <a:xfrm>
              <a:off x="558800" y="1104901"/>
              <a:ext cx="628650" cy="630238"/>
            </a:xfrm>
            <a:custGeom>
              <a:avLst/>
              <a:gdLst>
                <a:gd name="T0" fmla="*/ 146 w 167"/>
                <a:gd name="T1" fmla="*/ 62 h 167"/>
                <a:gd name="T2" fmla="*/ 105 w 167"/>
                <a:gd name="T3" fmla="*/ 62 h 167"/>
                <a:gd name="T4" fmla="*/ 105 w 167"/>
                <a:gd name="T5" fmla="*/ 21 h 167"/>
                <a:gd name="T6" fmla="*/ 84 w 167"/>
                <a:gd name="T7" fmla="*/ 0 h 167"/>
                <a:gd name="T8" fmla="*/ 63 w 167"/>
                <a:gd name="T9" fmla="*/ 21 h 167"/>
                <a:gd name="T10" fmla="*/ 63 w 167"/>
                <a:gd name="T11" fmla="*/ 62 h 167"/>
                <a:gd name="T12" fmla="*/ 21 w 167"/>
                <a:gd name="T13" fmla="*/ 62 h 167"/>
                <a:gd name="T14" fmla="*/ 0 w 167"/>
                <a:gd name="T15" fmla="*/ 83 h 167"/>
                <a:gd name="T16" fmla="*/ 21 w 167"/>
                <a:gd name="T17" fmla="*/ 104 h 167"/>
                <a:gd name="T18" fmla="*/ 63 w 167"/>
                <a:gd name="T19" fmla="*/ 104 h 167"/>
                <a:gd name="T20" fmla="*/ 63 w 167"/>
                <a:gd name="T21" fmla="*/ 146 h 167"/>
                <a:gd name="T22" fmla="*/ 84 w 167"/>
                <a:gd name="T23" fmla="*/ 167 h 167"/>
                <a:gd name="T24" fmla="*/ 105 w 167"/>
                <a:gd name="T25" fmla="*/ 146 h 167"/>
                <a:gd name="T26" fmla="*/ 105 w 167"/>
                <a:gd name="T27" fmla="*/ 104 h 167"/>
                <a:gd name="T28" fmla="*/ 146 w 167"/>
                <a:gd name="T29" fmla="*/ 104 h 167"/>
                <a:gd name="T30" fmla="*/ 167 w 167"/>
                <a:gd name="T31" fmla="*/ 83 h 167"/>
                <a:gd name="T32" fmla="*/ 146 w 167"/>
                <a:gd name="T33" fmla="*/ 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7" h="167">
                  <a:moveTo>
                    <a:pt x="146" y="62"/>
                  </a:moveTo>
                  <a:cubicBezTo>
                    <a:pt x="105" y="62"/>
                    <a:pt x="105" y="62"/>
                    <a:pt x="105" y="62"/>
                  </a:cubicBezTo>
                  <a:cubicBezTo>
                    <a:pt x="105" y="21"/>
                    <a:pt x="105" y="21"/>
                    <a:pt x="105" y="21"/>
                  </a:cubicBezTo>
                  <a:cubicBezTo>
                    <a:pt x="105" y="9"/>
                    <a:pt x="95" y="0"/>
                    <a:pt x="84" y="0"/>
                  </a:cubicBezTo>
                  <a:cubicBezTo>
                    <a:pt x="72" y="0"/>
                    <a:pt x="63" y="9"/>
                    <a:pt x="63" y="21"/>
                  </a:cubicBezTo>
                  <a:cubicBezTo>
                    <a:pt x="63" y="62"/>
                    <a:pt x="63" y="62"/>
                    <a:pt x="63" y="62"/>
                  </a:cubicBezTo>
                  <a:cubicBezTo>
                    <a:pt x="21" y="62"/>
                    <a:pt x="21" y="62"/>
                    <a:pt x="21" y="62"/>
                  </a:cubicBezTo>
                  <a:cubicBezTo>
                    <a:pt x="9" y="62"/>
                    <a:pt x="0" y="72"/>
                    <a:pt x="0" y="83"/>
                  </a:cubicBezTo>
                  <a:cubicBezTo>
                    <a:pt x="0" y="95"/>
                    <a:pt x="9" y="104"/>
                    <a:pt x="21" y="104"/>
                  </a:cubicBezTo>
                  <a:cubicBezTo>
                    <a:pt x="63" y="104"/>
                    <a:pt x="63" y="104"/>
                    <a:pt x="63" y="104"/>
                  </a:cubicBezTo>
                  <a:cubicBezTo>
                    <a:pt x="63" y="146"/>
                    <a:pt x="63" y="146"/>
                    <a:pt x="63" y="146"/>
                  </a:cubicBezTo>
                  <a:cubicBezTo>
                    <a:pt x="63" y="158"/>
                    <a:pt x="72" y="167"/>
                    <a:pt x="84" y="167"/>
                  </a:cubicBezTo>
                  <a:cubicBezTo>
                    <a:pt x="95" y="167"/>
                    <a:pt x="105" y="158"/>
                    <a:pt x="105" y="146"/>
                  </a:cubicBezTo>
                  <a:cubicBezTo>
                    <a:pt x="105" y="104"/>
                    <a:pt x="105" y="104"/>
                    <a:pt x="105" y="104"/>
                  </a:cubicBezTo>
                  <a:cubicBezTo>
                    <a:pt x="146" y="104"/>
                    <a:pt x="146" y="104"/>
                    <a:pt x="146" y="104"/>
                  </a:cubicBezTo>
                  <a:cubicBezTo>
                    <a:pt x="158" y="104"/>
                    <a:pt x="167" y="95"/>
                    <a:pt x="167" y="83"/>
                  </a:cubicBezTo>
                  <a:cubicBezTo>
                    <a:pt x="167" y="72"/>
                    <a:pt x="158" y="62"/>
                    <a:pt x="146"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sp>
        <p:nvSpPr>
          <p:cNvPr id="42" name="TextBox 34"/>
          <p:cNvSpPr txBox="1"/>
          <p:nvPr/>
        </p:nvSpPr>
        <p:spPr>
          <a:xfrm>
            <a:off x="5506715" y="4920873"/>
            <a:ext cx="1210588" cy="338554"/>
          </a:xfrm>
          <a:prstGeom prst="rect">
            <a:avLst/>
          </a:prstGeom>
          <a:noFill/>
        </p:spPr>
        <p:txBody>
          <a:bodyPr wrap="none" rtlCol="0">
            <a:spAutoFit/>
          </a:bodyPr>
          <a:lstStyle/>
          <a:p>
            <a:r>
              <a:rPr lang="zh-CN" altLang="en-US" sz="1600" b="1" dirty="0" smtClean="0">
                <a:solidFill>
                  <a:schemeClr val="bg1"/>
                </a:solidFill>
              </a:rPr>
              <a:t>培训与开发</a:t>
            </a:r>
            <a:endParaRPr lang="zh-CN" altLang="en-US" sz="1600" b="1" dirty="0">
              <a:solidFill>
                <a:schemeClr val="bg1"/>
              </a:solidFill>
            </a:endParaRPr>
          </a:p>
        </p:txBody>
      </p:sp>
      <p:sp>
        <p:nvSpPr>
          <p:cNvPr id="43" name="TextBox 39"/>
          <p:cNvSpPr txBox="1"/>
          <p:nvPr/>
        </p:nvSpPr>
        <p:spPr>
          <a:xfrm>
            <a:off x="7364692" y="4937813"/>
            <a:ext cx="1620957" cy="338554"/>
          </a:xfrm>
          <a:prstGeom prst="rect">
            <a:avLst/>
          </a:prstGeom>
          <a:noFill/>
        </p:spPr>
        <p:txBody>
          <a:bodyPr wrap="none" rtlCol="0">
            <a:spAutoFit/>
          </a:bodyPr>
          <a:lstStyle/>
          <a:p>
            <a:r>
              <a:rPr lang="zh-CN" altLang="en-US" sz="1600" b="1" dirty="0" smtClean="0">
                <a:solidFill>
                  <a:schemeClr val="bg1"/>
                </a:solidFill>
              </a:rPr>
              <a:t>绩效与薪酬管理</a:t>
            </a:r>
            <a:endParaRPr lang="zh-CN" altLang="en-US" sz="1600" b="1" dirty="0">
              <a:solidFill>
                <a:schemeClr val="bg1"/>
              </a:solidFill>
            </a:endParaRPr>
          </a:p>
        </p:txBody>
      </p:sp>
      <p:sp>
        <p:nvSpPr>
          <p:cNvPr id="44" name="Freeform 28"/>
          <p:cNvSpPr>
            <a:spLocks noEditPoints="1"/>
          </p:cNvSpPr>
          <p:nvPr/>
        </p:nvSpPr>
        <p:spPr bwMode="auto">
          <a:xfrm>
            <a:off x="7872480" y="4046430"/>
            <a:ext cx="528114" cy="547107"/>
          </a:xfrm>
          <a:custGeom>
            <a:avLst/>
            <a:gdLst>
              <a:gd name="T0" fmla="*/ 1468 w 1504"/>
              <a:gd name="T1" fmla="*/ 510 h 1558"/>
              <a:gd name="T2" fmla="*/ 1053 w 1504"/>
              <a:gd name="T3" fmla="*/ 418 h 1558"/>
              <a:gd name="T4" fmla="*/ 1044 w 1504"/>
              <a:gd name="T5" fmla="*/ 292 h 1558"/>
              <a:gd name="T6" fmla="*/ 460 w 1504"/>
              <a:gd name="T7" fmla="*/ 292 h 1558"/>
              <a:gd name="T8" fmla="*/ 451 w 1504"/>
              <a:gd name="T9" fmla="*/ 418 h 1558"/>
              <a:gd name="T10" fmla="*/ 36 w 1504"/>
              <a:gd name="T11" fmla="*/ 510 h 1558"/>
              <a:gd name="T12" fmla="*/ 0 w 1504"/>
              <a:gd name="T13" fmla="*/ 691 h 1558"/>
              <a:gd name="T14" fmla="*/ 73 w 1504"/>
              <a:gd name="T15" fmla="*/ 1108 h 1558"/>
              <a:gd name="T16" fmla="*/ 182 w 1504"/>
              <a:gd name="T17" fmla="*/ 1454 h 1558"/>
              <a:gd name="T18" fmla="*/ 327 w 1504"/>
              <a:gd name="T19" fmla="*/ 1454 h 1558"/>
              <a:gd name="T20" fmla="*/ 436 w 1504"/>
              <a:gd name="T21" fmla="*/ 1108 h 1558"/>
              <a:gd name="T22" fmla="*/ 508 w 1504"/>
              <a:gd name="T23" fmla="*/ 1094 h 1558"/>
              <a:gd name="T24" fmla="*/ 655 w 1504"/>
              <a:gd name="T25" fmla="*/ 1558 h 1558"/>
              <a:gd name="T26" fmla="*/ 849 w 1504"/>
              <a:gd name="T27" fmla="*/ 1558 h 1558"/>
              <a:gd name="T28" fmla="*/ 996 w 1504"/>
              <a:gd name="T29" fmla="*/ 1094 h 1558"/>
              <a:gd name="T30" fmla="*/ 1068 w 1504"/>
              <a:gd name="T31" fmla="*/ 1108 h 1558"/>
              <a:gd name="T32" fmla="*/ 1177 w 1504"/>
              <a:gd name="T33" fmla="*/ 1454 h 1558"/>
              <a:gd name="T34" fmla="*/ 1322 w 1504"/>
              <a:gd name="T35" fmla="*/ 1454 h 1558"/>
              <a:gd name="T36" fmla="*/ 1431 w 1504"/>
              <a:gd name="T37" fmla="*/ 1108 h 1558"/>
              <a:gd name="T38" fmla="*/ 1504 w 1504"/>
              <a:gd name="T39" fmla="*/ 691 h 1558"/>
              <a:gd name="T40" fmla="*/ 218 w 1504"/>
              <a:gd name="T41" fmla="*/ 1048 h 1558"/>
              <a:gd name="T42" fmla="*/ 182 w 1504"/>
              <a:gd name="T43" fmla="*/ 1381 h 1558"/>
              <a:gd name="T44" fmla="*/ 145 w 1504"/>
              <a:gd name="T45" fmla="*/ 1054 h 1558"/>
              <a:gd name="T46" fmla="*/ 73 w 1504"/>
              <a:gd name="T47" fmla="*/ 691 h 1558"/>
              <a:gd name="T48" fmla="*/ 109 w 1504"/>
              <a:gd name="T49" fmla="*/ 510 h 1558"/>
              <a:gd name="T50" fmla="*/ 400 w 1504"/>
              <a:gd name="T51" fmla="*/ 510 h 1558"/>
              <a:gd name="T52" fmla="*/ 411 w 1504"/>
              <a:gd name="T53" fmla="*/ 637 h 1558"/>
              <a:gd name="T54" fmla="*/ 430 w 1504"/>
              <a:gd name="T55" fmla="*/ 1009 h 1558"/>
              <a:gd name="T56" fmla="*/ 363 w 1504"/>
              <a:gd name="T57" fmla="*/ 1345 h 1558"/>
              <a:gd name="T58" fmla="*/ 291 w 1504"/>
              <a:gd name="T59" fmla="*/ 1345 h 1558"/>
              <a:gd name="T60" fmla="*/ 703 w 1504"/>
              <a:gd name="T61" fmla="*/ 1014 h 1558"/>
              <a:gd name="T62" fmla="*/ 655 w 1504"/>
              <a:gd name="T63" fmla="*/ 1461 h 1558"/>
              <a:gd name="T64" fmla="*/ 606 w 1504"/>
              <a:gd name="T65" fmla="*/ 1023 h 1558"/>
              <a:gd name="T66" fmla="*/ 508 w 1504"/>
              <a:gd name="T67" fmla="*/ 691 h 1558"/>
              <a:gd name="T68" fmla="*/ 508 w 1504"/>
              <a:gd name="T69" fmla="*/ 535 h 1558"/>
              <a:gd name="T70" fmla="*/ 557 w 1504"/>
              <a:gd name="T71" fmla="*/ 292 h 1558"/>
              <a:gd name="T72" fmla="*/ 947 w 1504"/>
              <a:gd name="T73" fmla="*/ 292 h 1558"/>
              <a:gd name="T74" fmla="*/ 996 w 1504"/>
              <a:gd name="T75" fmla="*/ 535 h 1558"/>
              <a:gd name="T76" fmla="*/ 996 w 1504"/>
              <a:gd name="T77" fmla="*/ 925 h 1558"/>
              <a:gd name="T78" fmla="*/ 898 w 1504"/>
              <a:gd name="T79" fmla="*/ 1412 h 1558"/>
              <a:gd name="T80" fmla="*/ 801 w 1504"/>
              <a:gd name="T81" fmla="*/ 1412 h 1558"/>
              <a:gd name="T82" fmla="*/ 703 w 1504"/>
              <a:gd name="T83" fmla="*/ 1014 h 1558"/>
              <a:gd name="T84" fmla="*/ 1213 w 1504"/>
              <a:gd name="T85" fmla="*/ 1345 h 1558"/>
              <a:gd name="T86" fmla="*/ 1141 w 1504"/>
              <a:gd name="T87" fmla="*/ 1345 h 1558"/>
              <a:gd name="T88" fmla="*/ 1073 w 1504"/>
              <a:gd name="T89" fmla="*/ 1009 h 1558"/>
              <a:gd name="T90" fmla="*/ 1093 w 1504"/>
              <a:gd name="T91" fmla="*/ 637 h 1558"/>
              <a:gd name="T92" fmla="*/ 1104 w 1504"/>
              <a:gd name="T93" fmla="*/ 510 h 1558"/>
              <a:gd name="T94" fmla="*/ 1395 w 1504"/>
              <a:gd name="T95" fmla="*/ 510 h 1558"/>
              <a:gd name="T96" fmla="*/ 1431 w 1504"/>
              <a:gd name="T97" fmla="*/ 691 h 1558"/>
              <a:gd name="T98" fmla="*/ 1359 w 1504"/>
              <a:gd name="T99" fmla="*/ 1054 h 1558"/>
              <a:gd name="T100" fmla="*/ 1322 w 1504"/>
              <a:gd name="T101" fmla="*/ 1381 h 1558"/>
              <a:gd name="T102" fmla="*/ 1286 w 1504"/>
              <a:gd name="T103" fmla="*/ 1048 h 1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04" h="1558">
                <a:moveTo>
                  <a:pt x="1455" y="583"/>
                </a:moveTo>
                <a:cubicBezTo>
                  <a:pt x="1463" y="559"/>
                  <a:pt x="1468" y="535"/>
                  <a:pt x="1468" y="510"/>
                </a:cubicBezTo>
                <a:cubicBezTo>
                  <a:pt x="1468" y="390"/>
                  <a:pt x="1370" y="292"/>
                  <a:pt x="1250" y="292"/>
                </a:cubicBezTo>
                <a:cubicBezTo>
                  <a:pt x="1163" y="292"/>
                  <a:pt x="1088" y="344"/>
                  <a:pt x="1053" y="418"/>
                </a:cubicBezTo>
                <a:cubicBezTo>
                  <a:pt x="1045" y="408"/>
                  <a:pt x="1037" y="398"/>
                  <a:pt x="1027" y="390"/>
                </a:cubicBezTo>
                <a:cubicBezTo>
                  <a:pt x="1038" y="358"/>
                  <a:pt x="1044" y="325"/>
                  <a:pt x="1044" y="292"/>
                </a:cubicBezTo>
                <a:cubicBezTo>
                  <a:pt x="1044" y="131"/>
                  <a:pt x="913" y="0"/>
                  <a:pt x="752" y="0"/>
                </a:cubicBezTo>
                <a:cubicBezTo>
                  <a:pt x="591" y="0"/>
                  <a:pt x="460" y="131"/>
                  <a:pt x="460" y="292"/>
                </a:cubicBezTo>
                <a:cubicBezTo>
                  <a:pt x="460" y="325"/>
                  <a:pt x="466" y="358"/>
                  <a:pt x="477" y="390"/>
                </a:cubicBezTo>
                <a:cubicBezTo>
                  <a:pt x="467" y="398"/>
                  <a:pt x="459" y="408"/>
                  <a:pt x="451" y="418"/>
                </a:cubicBezTo>
                <a:cubicBezTo>
                  <a:pt x="416" y="344"/>
                  <a:pt x="341" y="292"/>
                  <a:pt x="254" y="292"/>
                </a:cubicBezTo>
                <a:cubicBezTo>
                  <a:pt x="134" y="292"/>
                  <a:pt x="36" y="390"/>
                  <a:pt x="36" y="510"/>
                </a:cubicBezTo>
                <a:cubicBezTo>
                  <a:pt x="36" y="535"/>
                  <a:pt x="41" y="559"/>
                  <a:pt x="49" y="583"/>
                </a:cubicBezTo>
                <a:cubicBezTo>
                  <a:pt x="19" y="609"/>
                  <a:pt x="0" y="648"/>
                  <a:pt x="0" y="691"/>
                </a:cubicBezTo>
                <a:cubicBezTo>
                  <a:pt x="0" y="982"/>
                  <a:pt x="0" y="982"/>
                  <a:pt x="0" y="982"/>
                </a:cubicBezTo>
                <a:cubicBezTo>
                  <a:pt x="0" y="1036"/>
                  <a:pt x="29" y="1082"/>
                  <a:pt x="73" y="1108"/>
                </a:cubicBezTo>
                <a:cubicBezTo>
                  <a:pt x="73" y="1345"/>
                  <a:pt x="73" y="1345"/>
                  <a:pt x="73" y="1345"/>
                </a:cubicBezTo>
                <a:cubicBezTo>
                  <a:pt x="73" y="1405"/>
                  <a:pt x="122" y="1454"/>
                  <a:pt x="182" y="1454"/>
                </a:cubicBezTo>
                <a:cubicBezTo>
                  <a:pt x="209" y="1454"/>
                  <a:pt x="235" y="1443"/>
                  <a:pt x="254" y="1426"/>
                </a:cubicBezTo>
                <a:cubicBezTo>
                  <a:pt x="273" y="1443"/>
                  <a:pt x="299" y="1454"/>
                  <a:pt x="327" y="1454"/>
                </a:cubicBezTo>
                <a:cubicBezTo>
                  <a:pt x="387" y="1454"/>
                  <a:pt x="436" y="1405"/>
                  <a:pt x="436" y="1345"/>
                </a:cubicBezTo>
                <a:cubicBezTo>
                  <a:pt x="436" y="1108"/>
                  <a:pt x="436" y="1108"/>
                  <a:pt x="436" y="1108"/>
                </a:cubicBezTo>
                <a:cubicBezTo>
                  <a:pt x="452" y="1098"/>
                  <a:pt x="465" y="1085"/>
                  <a:pt x="477" y="1070"/>
                </a:cubicBezTo>
                <a:cubicBezTo>
                  <a:pt x="487" y="1079"/>
                  <a:pt x="497" y="1087"/>
                  <a:pt x="508" y="1094"/>
                </a:cubicBezTo>
                <a:cubicBezTo>
                  <a:pt x="508" y="1412"/>
                  <a:pt x="508" y="1412"/>
                  <a:pt x="508" y="1412"/>
                </a:cubicBezTo>
                <a:cubicBezTo>
                  <a:pt x="508" y="1493"/>
                  <a:pt x="574" y="1558"/>
                  <a:pt x="655" y="1558"/>
                </a:cubicBezTo>
                <a:cubicBezTo>
                  <a:pt x="692" y="1558"/>
                  <a:pt x="726" y="1544"/>
                  <a:pt x="752" y="1521"/>
                </a:cubicBezTo>
                <a:cubicBezTo>
                  <a:pt x="778" y="1544"/>
                  <a:pt x="812" y="1558"/>
                  <a:pt x="849" y="1558"/>
                </a:cubicBezTo>
                <a:cubicBezTo>
                  <a:pt x="930" y="1558"/>
                  <a:pt x="996" y="1493"/>
                  <a:pt x="996" y="1412"/>
                </a:cubicBezTo>
                <a:cubicBezTo>
                  <a:pt x="996" y="1094"/>
                  <a:pt x="996" y="1094"/>
                  <a:pt x="996" y="1094"/>
                </a:cubicBezTo>
                <a:cubicBezTo>
                  <a:pt x="1007" y="1087"/>
                  <a:pt x="1017" y="1079"/>
                  <a:pt x="1027" y="1070"/>
                </a:cubicBezTo>
                <a:cubicBezTo>
                  <a:pt x="1039" y="1085"/>
                  <a:pt x="1052" y="1098"/>
                  <a:pt x="1068" y="1108"/>
                </a:cubicBezTo>
                <a:cubicBezTo>
                  <a:pt x="1068" y="1345"/>
                  <a:pt x="1068" y="1345"/>
                  <a:pt x="1068" y="1345"/>
                </a:cubicBezTo>
                <a:cubicBezTo>
                  <a:pt x="1068" y="1405"/>
                  <a:pt x="1117" y="1454"/>
                  <a:pt x="1177" y="1454"/>
                </a:cubicBezTo>
                <a:cubicBezTo>
                  <a:pt x="1205" y="1454"/>
                  <a:pt x="1230" y="1443"/>
                  <a:pt x="1250" y="1426"/>
                </a:cubicBezTo>
                <a:cubicBezTo>
                  <a:pt x="1269" y="1443"/>
                  <a:pt x="1295" y="1454"/>
                  <a:pt x="1322" y="1454"/>
                </a:cubicBezTo>
                <a:cubicBezTo>
                  <a:pt x="1382" y="1454"/>
                  <a:pt x="1431" y="1405"/>
                  <a:pt x="1431" y="1345"/>
                </a:cubicBezTo>
                <a:cubicBezTo>
                  <a:pt x="1431" y="1108"/>
                  <a:pt x="1431" y="1108"/>
                  <a:pt x="1431" y="1108"/>
                </a:cubicBezTo>
                <a:cubicBezTo>
                  <a:pt x="1475" y="1082"/>
                  <a:pt x="1504" y="1036"/>
                  <a:pt x="1504" y="982"/>
                </a:cubicBezTo>
                <a:cubicBezTo>
                  <a:pt x="1504" y="691"/>
                  <a:pt x="1504" y="691"/>
                  <a:pt x="1504" y="691"/>
                </a:cubicBezTo>
                <a:cubicBezTo>
                  <a:pt x="1504" y="648"/>
                  <a:pt x="1485" y="609"/>
                  <a:pt x="1455" y="583"/>
                </a:cubicBezTo>
                <a:close/>
                <a:moveTo>
                  <a:pt x="218" y="1048"/>
                </a:moveTo>
                <a:cubicBezTo>
                  <a:pt x="218" y="1345"/>
                  <a:pt x="218" y="1345"/>
                  <a:pt x="218" y="1345"/>
                </a:cubicBezTo>
                <a:cubicBezTo>
                  <a:pt x="218" y="1365"/>
                  <a:pt x="202" y="1381"/>
                  <a:pt x="182" y="1381"/>
                </a:cubicBezTo>
                <a:cubicBezTo>
                  <a:pt x="162" y="1381"/>
                  <a:pt x="145" y="1365"/>
                  <a:pt x="145" y="1345"/>
                </a:cubicBezTo>
                <a:cubicBezTo>
                  <a:pt x="145" y="1054"/>
                  <a:pt x="145" y="1054"/>
                  <a:pt x="145" y="1054"/>
                </a:cubicBezTo>
                <a:cubicBezTo>
                  <a:pt x="105" y="1054"/>
                  <a:pt x="73" y="1022"/>
                  <a:pt x="73" y="982"/>
                </a:cubicBezTo>
                <a:cubicBezTo>
                  <a:pt x="73" y="691"/>
                  <a:pt x="73" y="691"/>
                  <a:pt x="73" y="691"/>
                </a:cubicBezTo>
                <a:cubicBezTo>
                  <a:pt x="73" y="651"/>
                  <a:pt x="105" y="619"/>
                  <a:pt x="145" y="619"/>
                </a:cubicBezTo>
                <a:cubicBezTo>
                  <a:pt x="145" y="619"/>
                  <a:pt x="109" y="590"/>
                  <a:pt x="109" y="510"/>
                </a:cubicBezTo>
                <a:cubicBezTo>
                  <a:pt x="109" y="430"/>
                  <a:pt x="174" y="365"/>
                  <a:pt x="254" y="365"/>
                </a:cubicBezTo>
                <a:cubicBezTo>
                  <a:pt x="334" y="365"/>
                  <a:pt x="400" y="432"/>
                  <a:pt x="400" y="510"/>
                </a:cubicBezTo>
                <a:cubicBezTo>
                  <a:pt x="400" y="588"/>
                  <a:pt x="363" y="619"/>
                  <a:pt x="363" y="619"/>
                </a:cubicBezTo>
                <a:cubicBezTo>
                  <a:pt x="382" y="619"/>
                  <a:pt x="398" y="626"/>
                  <a:pt x="411" y="637"/>
                </a:cubicBezTo>
                <a:cubicBezTo>
                  <a:pt x="411" y="925"/>
                  <a:pt x="411" y="925"/>
                  <a:pt x="411" y="925"/>
                </a:cubicBezTo>
                <a:cubicBezTo>
                  <a:pt x="411" y="955"/>
                  <a:pt x="418" y="984"/>
                  <a:pt x="430" y="1009"/>
                </a:cubicBezTo>
                <a:cubicBezTo>
                  <a:pt x="420" y="1036"/>
                  <a:pt x="394" y="1054"/>
                  <a:pt x="363" y="1054"/>
                </a:cubicBezTo>
                <a:cubicBezTo>
                  <a:pt x="363" y="1345"/>
                  <a:pt x="363" y="1345"/>
                  <a:pt x="363" y="1345"/>
                </a:cubicBezTo>
                <a:cubicBezTo>
                  <a:pt x="363" y="1365"/>
                  <a:pt x="347" y="1381"/>
                  <a:pt x="327" y="1381"/>
                </a:cubicBezTo>
                <a:cubicBezTo>
                  <a:pt x="307" y="1381"/>
                  <a:pt x="291" y="1365"/>
                  <a:pt x="291" y="1345"/>
                </a:cubicBezTo>
                <a:cubicBezTo>
                  <a:pt x="291" y="1048"/>
                  <a:pt x="291" y="1048"/>
                  <a:pt x="291" y="1048"/>
                </a:cubicBezTo>
                <a:moveTo>
                  <a:pt x="703" y="1014"/>
                </a:moveTo>
                <a:cubicBezTo>
                  <a:pt x="703" y="1412"/>
                  <a:pt x="703" y="1412"/>
                  <a:pt x="703" y="1412"/>
                </a:cubicBezTo>
                <a:cubicBezTo>
                  <a:pt x="703" y="1439"/>
                  <a:pt x="682" y="1461"/>
                  <a:pt x="655" y="1461"/>
                </a:cubicBezTo>
                <a:cubicBezTo>
                  <a:pt x="628" y="1461"/>
                  <a:pt x="606" y="1439"/>
                  <a:pt x="606" y="1412"/>
                </a:cubicBezTo>
                <a:cubicBezTo>
                  <a:pt x="606" y="1023"/>
                  <a:pt x="606" y="1023"/>
                  <a:pt x="606" y="1023"/>
                </a:cubicBezTo>
                <a:cubicBezTo>
                  <a:pt x="552" y="1023"/>
                  <a:pt x="509" y="979"/>
                  <a:pt x="508" y="926"/>
                </a:cubicBezTo>
                <a:cubicBezTo>
                  <a:pt x="508" y="691"/>
                  <a:pt x="508" y="691"/>
                  <a:pt x="508" y="691"/>
                </a:cubicBezTo>
                <a:cubicBezTo>
                  <a:pt x="508" y="691"/>
                  <a:pt x="508" y="691"/>
                  <a:pt x="508" y="690"/>
                </a:cubicBezTo>
                <a:cubicBezTo>
                  <a:pt x="508" y="535"/>
                  <a:pt x="508" y="535"/>
                  <a:pt x="508" y="535"/>
                </a:cubicBezTo>
                <a:cubicBezTo>
                  <a:pt x="508" y="482"/>
                  <a:pt x="552" y="438"/>
                  <a:pt x="606" y="438"/>
                </a:cubicBezTo>
                <a:cubicBezTo>
                  <a:pt x="606" y="438"/>
                  <a:pt x="557" y="400"/>
                  <a:pt x="557" y="292"/>
                </a:cubicBezTo>
                <a:cubicBezTo>
                  <a:pt x="557" y="184"/>
                  <a:pt x="644" y="97"/>
                  <a:pt x="752" y="97"/>
                </a:cubicBezTo>
                <a:cubicBezTo>
                  <a:pt x="860" y="97"/>
                  <a:pt x="947" y="187"/>
                  <a:pt x="947" y="292"/>
                </a:cubicBezTo>
                <a:cubicBezTo>
                  <a:pt x="947" y="397"/>
                  <a:pt x="898" y="438"/>
                  <a:pt x="898" y="438"/>
                </a:cubicBezTo>
                <a:cubicBezTo>
                  <a:pt x="952" y="438"/>
                  <a:pt x="996" y="482"/>
                  <a:pt x="996" y="535"/>
                </a:cubicBezTo>
                <a:cubicBezTo>
                  <a:pt x="996" y="691"/>
                  <a:pt x="996" y="691"/>
                  <a:pt x="996" y="691"/>
                </a:cubicBezTo>
                <a:cubicBezTo>
                  <a:pt x="996" y="925"/>
                  <a:pt x="996" y="925"/>
                  <a:pt x="996" y="925"/>
                </a:cubicBezTo>
                <a:cubicBezTo>
                  <a:pt x="996" y="979"/>
                  <a:pt x="952" y="1023"/>
                  <a:pt x="898" y="1023"/>
                </a:cubicBezTo>
                <a:cubicBezTo>
                  <a:pt x="898" y="1412"/>
                  <a:pt x="898" y="1412"/>
                  <a:pt x="898" y="1412"/>
                </a:cubicBezTo>
                <a:cubicBezTo>
                  <a:pt x="898" y="1439"/>
                  <a:pt x="876" y="1461"/>
                  <a:pt x="849" y="1461"/>
                </a:cubicBezTo>
                <a:cubicBezTo>
                  <a:pt x="822" y="1461"/>
                  <a:pt x="801" y="1439"/>
                  <a:pt x="801" y="1412"/>
                </a:cubicBezTo>
                <a:cubicBezTo>
                  <a:pt x="801" y="1014"/>
                  <a:pt x="801" y="1014"/>
                  <a:pt x="801" y="1014"/>
                </a:cubicBezTo>
                <a:lnTo>
                  <a:pt x="703" y="1014"/>
                </a:lnTo>
                <a:close/>
                <a:moveTo>
                  <a:pt x="1213" y="1048"/>
                </a:moveTo>
                <a:cubicBezTo>
                  <a:pt x="1213" y="1345"/>
                  <a:pt x="1213" y="1345"/>
                  <a:pt x="1213" y="1345"/>
                </a:cubicBezTo>
                <a:cubicBezTo>
                  <a:pt x="1213" y="1365"/>
                  <a:pt x="1197" y="1381"/>
                  <a:pt x="1177" y="1381"/>
                </a:cubicBezTo>
                <a:cubicBezTo>
                  <a:pt x="1157" y="1381"/>
                  <a:pt x="1141" y="1365"/>
                  <a:pt x="1141" y="1345"/>
                </a:cubicBezTo>
                <a:cubicBezTo>
                  <a:pt x="1141" y="1054"/>
                  <a:pt x="1141" y="1054"/>
                  <a:pt x="1141" y="1054"/>
                </a:cubicBezTo>
                <a:cubicBezTo>
                  <a:pt x="1110" y="1054"/>
                  <a:pt x="1084" y="1036"/>
                  <a:pt x="1073" y="1009"/>
                </a:cubicBezTo>
                <a:cubicBezTo>
                  <a:pt x="1086" y="984"/>
                  <a:pt x="1093" y="955"/>
                  <a:pt x="1093" y="925"/>
                </a:cubicBezTo>
                <a:cubicBezTo>
                  <a:pt x="1093" y="637"/>
                  <a:pt x="1093" y="637"/>
                  <a:pt x="1093" y="637"/>
                </a:cubicBezTo>
                <a:cubicBezTo>
                  <a:pt x="1106" y="626"/>
                  <a:pt x="1122" y="619"/>
                  <a:pt x="1141" y="619"/>
                </a:cubicBezTo>
                <a:cubicBezTo>
                  <a:pt x="1141" y="619"/>
                  <a:pt x="1104" y="590"/>
                  <a:pt x="1104" y="510"/>
                </a:cubicBezTo>
                <a:cubicBezTo>
                  <a:pt x="1104" y="430"/>
                  <a:pt x="1170" y="365"/>
                  <a:pt x="1250" y="365"/>
                </a:cubicBezTo>
                <a:cubicBezTo>
                  <a:pt x="1330" y="365"/>
                  <a:pt x="1395" y="431"/>
                  <a:pt x="1395" y="510"/>
                </a:cubicBezTo>
                <a:cubicBezTo>
                  <a:pt x="1395" y="589"/>
                  <a:pt x="1359" y="619"/>
                  <a:pt x="1359" y="619"/>
                </a:cubicBezTo>
                <a:cubicBezTo>
                  <a:pt x="1399" y="619"/>
                  <a:pt x="1431" y="651"/>
                  <a:pt x="1431" y="691"/>
                </a:cubicBezTo>
                <a:cubicBezTo>
                  <a:pt x="1431" y="982"/>
                  <a:pt x="1431" y="982"/>
                  <a:pt x="1431" y="982"/>
                </a:cubicBezTo>
                <a:cubicBezTo>
                  <a:pt x="1431" y="1022"/>
                  <a:pt x="1399" y="1054"/>
                  <a:pt x="1359" y="1054"/>
                </a:cubicBezTo>
                <a:cubicBezTo>
                  <a:pt x="1359" y="1345"/>
                  <a:pt x="1359" y="1345"/>
                  <a:pt x="1359" y="1345"/>
                </a:cubicBezTo>
                <a:cubicBezTo>
                  <a:pt x="1359" y="1365"/>
                  <a:pt x="1342" y="1381"/>
                  <a:pt x="1322" y="1381"/>
                </a:cubicBezTo>
                <a:cubicBezTo>
                  <a:pt x="1302" y="1381"/>
                  <a:pt x="1286" y="1365"/>
                  <a:pt x="1286" y="1345"/>
                </a:cubicBezTo>
                <a:cubicBezTo>
                  <a:pt x="1286" y="1048"/>
                  <a:pt x="1286" y="1048"/>
                  <a:pt x="1286" y="1048"/>
                </a:cubicBezTo>
                <a:lnTo>
                  <a:pt x="1213" y="1048"/>
                </a:lnTo>
                <a:close/>
              </a:path>
            </a:pathLst>
          </a:custGeom>
          <a:solidFill>
            <a:schemeClr val="bg1"/>
          </a:solidFill>
          <a:ln>
            <a:noFill/>
          </a:ln>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nvGrpSpPr>
          <p:cNvPr id="45" name="Group 50"/>
          <p:cNvGrpSpPr/>
          <p:nvPr/>
        </p:nvGrpSpPr>
        <p:grpSpPr>
          <a:xfrm>
            <a:off x="9861086" y="4038540"/>
            <a:ext cx="583186" cy="554997"/>
            <a:chOff x="0" y="4763"/>
            <a:chExt cx="7061200" cy="6719887"/>
          </a:xfrm>
          <a:solidFill>
            <a:schemeClr val="bg1"/>
          </a:solidFill>
        </p:grpSpPr>
        <p:sp>
          <p:nvSpPr>
            <p:cNvPr id="46" name="Freeform 32"/>
            <p:cNvSpPr>
              <a:spLocks noEditPoints="1"/>
            </p:cNvSpPr>
            <p:nvPr/>
          </p:nvSpPr>
          <p:spPr bwMode="auto">
            <a:xfrm>
              <a:off x="0" y="4763"/>
              <a:ext cx="7061200" cy="6719887"/>
            </a:xfrm>
            <a:custGeom>
              <a:avLst/>
              <a:gdLst>
                <a:gd name="T0" fmla="*/ 1722 w 1880"/>
                <a:gd name="T1" fmla="*/ 0 h 1789"/>
                <a:gd name="T2" fmla="*/ 158 w 1880"/>
                <a:gd name="T3" fmla="*/ 0 h 1789"/>
                <a:gd name="T4" fmla="*/ 0 w 1880"/>
                <a:gd name="T5" fmla="*/ 158 h 1789"/>
                <a:gd name="T6" fmla="*/ 0 w 1880"/>
                <a:gd name="T7" fmla="*/ 1368 h 1789"/>
                <a:gd name="T8" fmla="*/ 158 w 1880"/>
                <a:gd name="T9" fmla="*/ 1526 h 1789"/>
                <a:gd name="T10" fmla="*/ 634 w 1880"/>
                <a:gd name="T11" fmla="*/ 1526 h 1789"/>
                <a:gd name="T12" fmla="*/ 550 w 1880"/>
                <a:gd name="T13" fmla="*/ 1617 h 1789"/>
                <a:gd name="T14" fmla="*/ 506 w 1880"/>
                <a:gd name="T15" fmla="*/ 1664 h 1789"/>
                <a:gd name="T16" fmla="*/ 502 w 1880"/>
                <a:gd name="T17" fmla="*/ 1737 h 1789"/>
                <a:gd name="T18" fmla="*/ 621 w 1880"/>
                <a:gd name="T19" fmla="*/ 1789 h 1789"/>
                <a:gd name="T20" fmla="*/ 1259 w 1880"/>
                <a:gd name="T21" fmla="*/ 1789 h 1789"/>
                <a:gd name="T22" fmla="*/ 1378 w 1880"/>
                <a:gd name="T23" fmla="*/ 1737 h 1789"/>
                <a:gd name="T24" fmla="*/ 1374 w 1880"/>
                <a:gd name="T25" fmla="*/ 1664 h 1789"/>
                <a:gd name="T26" fmla="*/ 1330 w 1880"/>
                <a:gd name="T27" fmla="*/ 1617 h 1789"/>
                <a:gd name="T28" fmla="*/ 1246 w 1880"/>
                <a:gd name="T29" fmla="*/ 1526 h 1789"/>
                <a:gd name="T30" fmla="*/ 1722 w 1880"/>
                <a:gd name="T31" fmla="*/ 1526 h 1789"/>
                <a:gd name="T32" fmla="*/ 1880 w 1880"/>
                <a:gd name="T33" fmla="*/ 1368 h 1789"/>
                <a:gd name="T34" fmla="*/ 1880 w 1880"/>
                <a:gd name="T35" fmla="*/ 158 h 1789"/>
                <a:gd name="T36" fmla="*/ 1722 w 1880"/>
                <a:gd name="T37" fmla="*/ 0 h 1789"/>
                <a:gd name="T38" fmla="*/ 1288 w 1880"/>
                <a:gd name="T39" fmla="*/ 1659 h 1789"/>
                <a:gd name="T40" fmla="*/ 1326 w 1880"/>
                <a:gd name="T41" fmla="*/ 1698 h 1789"/>
                <a:gd name="T42" fmla="*/ 1325 w 1880"/>
                <a:gd name="T43" fmla="*/ 1712 h 1789"/>
                <a:gd name="T44" fmla="*/ 1259 w 1880"/>
                <a:gd name="T45" fmla="*/ 1731 h 1789"/>
                <a:gd name="T46" fmla="*/ 621 w 1880"/>
                <a:gd name="T47" fmla="*/ 1731 h 1789"/>
                <a:gd name="T48" fmla="*/ 555 w 1880"/>
                <a:gd name="T49" fmla="*/ 1712 h 1789"/>
                <a:gd name="T50" fmla="*/ 553 w 1880"/>
                <a:gd name="T51" fmla="*/ 1700 h 1789"/>
                <a:gd name="T52" fmla="*/ 553 w 1880"/>
                <a:gd name="T53" fmla="*/ 1700 h 1789"/>
                <a:gd name="T54" fmla="*/ 592 w 1880"/>
                <a:gd name="T55" fmla="*/ 1659 h 1789"/>
                <a:gd name="T56" fmla="*/ 703 w 1880"/>
                <a:gd name="T57" fmla="*/ 1526 h 1789"/>
                <a:gd name="T58" fmla="*/ 1177 w 1880"/>
                <a:gd name="T59" fmla="*/ 1526 h 1789"/>
                <a:gd name="T60" fmla="*/ 1288 w 1880"/>
                <a:gd name="T61" fmla="*/ 1659 h 1789"/>
                <a:gd name="T62" fmla="*/ 1763 w 1880"/>
                <a:gd name="T63" fmla="*/ 1368 h 1789"/>
                <a:gd name="T64" fmla="*/ 1722 w 1880"/>
                <a:gd name="T65" fmla="*/ 1409 h 1789"/>
                <a:gd name="T66" fmla="*/ 158 w 1880"/>
                <a:gd name="T67" fmla="*/ 1409 h 1789"/>
                <a:gd name="T68" fmla="*/ 117 w 1880"/>
                <a:gd name="T69" fmla="*/ 1368 h 1789"/>
                <a:gd name="T70" fmla="*/ 117 w 1880"/>
                <a:gd name="T71" fmla="*/ 158 h 1789"/>
                <a:gd name="T72" fmla="*/ 158 w 1880"/>
                <a:gd name="T73" fmla="*/ 117 h 1789"/>
                <a:gd name="T74" fmla="*/ 1722 w 1880"/>
                <a:gd name="T75" fmla="*/ 117 h 1789"/>
                <a:gd name="T76" fmla="*/ 1763 w 1880"/>
                <a:gd name="T77" fmla="*/ 158 h 1789"/>
                <a:gd name="T78" fmla="*/ 1763 w 1880"/>
                <a:gd name="T79" fmla="*/ 1368 h 1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80" h="1789">
                  <a:moveTo>
                    <a:pt x="1722" y="0"/>
                  </a:moveTo>
                  <a:cubicBezTo>
                    <a:pt x="158" y="0"/>
                    <a:pt x="158" y="0"/>
                    <a:pt x="158" y="0"/>
                  </a:cubicBezTo>
                  <a:cubicBezTo>
                    <a:pt x="71" y="0"/>
                    <a:pt x="0" y="71"/>
                    <a:pt x="0" y="158"/>
                  </a:cubicBezTo>
                  <a:cubicBezTo>
                    <a:pt x="0" y="1368"/>
                    <a:pt x="0" y="1368"/>
                    <a:pt x="0" y="1368"/>
                  </a:cubicBezTo>
                  <a:cubicBezTo>
                    <a:pt x="0" y="1455"/>
                    <a:pt x="71" y="1526"/>
                    <a:pt x="158" y="1526"/>
                  </a:cubicBezTo>
                  <a:cubicBezTo>
                    <a:pt x="634" y="1526"/>
                    <a:pt x="634" y="1526"/>
                    <a:pt x="634" y="1526"/>
                  </a:cubicBezTo>
                  <a:cubicBezTo>
                    <a:pt x="610" y="1558"/>
                    <a:pt x="570" y="1598"/>
                    <a:pt x="550" y="1617"/>
                  </a:cubicBezTo>
                  <a:cubicBezTo>
                    <a:pt x="530" y="1637"/>
                    <a:pt x="514" y="1653"/>
                    <a:pt x="506" y="1664"/>
                  </a:cubicBezTo>
                  <a:cubicBezTo>
                    <a:pt x="494" y="1680"/>
                    <a:pt x="489" y="1710"/>
                    <a:pt x="502" y="1737"/>
                  </a:cubicBezTo>
                  <a:cubicBezTo>
                    <a:pt x="514" y="1761"/>
                    <a:pt x="544" y="1789"/>
                    <a:pt x="621" y="1789"/>
                  </a:cubicBezTo>
                  <a:cubicBezTo>
                    <a:pt x="1259" y="1789"/>
                    <a:pt x="1259" y="1789"/>
                    <a:pt x="1259" y="1789"/>
                  </a:cubicBezTo>
                  <a:cubicBezTo>
                    <a:pt x="1336" y="1789"/>
                    <a:pt x="1366" y="1761"/>
                    <a:pt x="1378" y="1737"/>
                  </a:cubicBezTo>
                  <a:cubicBezTo>
                    <a:pt x="1391" y="1710"/>
                    <a:pt x="1386" y="1680"/>
                    <a:pt x="1374" y="1664"/>
                  </a:cubicBezTo>
                  <a:cubicBezTo>
                    <a:pt x="1366" y="1653"/>
                    <a:pt x="1350" y="1637"/>
                    <a:pt x="1330" y="1617"/>
                  </a:cubicBezTo>
                  <a:cubicBezTo>
                    <a:pt x="1310" y="1598"/>
                    <a:pt x="1270" y="1558"/>
                    <a:pt x="1246" y="1526"/>
                  </a:cubicBezTo>
                  <a:cubicBezTo>
                    <a:pt x="1722" y="1526"/>
                    <a:pt x="1722" y="1526"/>
                    <a:pt x="1722" y="1526"/>
                  </a:cubicBezTo>
                  <a:cubicBezTo>
                    <a:pt x="1809" y="1526"/>
                    <a:pt x="1880" y="1455"/>
                    <a:pt x="1880" y="1368"/>
                  </a:cubicBezTo>
                  <a:cubicBezTo>
                    <a:pt x="1880" y="158"/>
                    <a:pt x="1880" y="158"/>
                    <a:pt x="1880" y="158"/>
                  </a:cubicBezTo>
                  <a:cubicBezTo>
                    <a:pt x="1880" y="71"/>
                    <a:pt x="1809" y="0"/>
                    <a:pt x="1722" y="0"/>
                  </a:cubicBezTo>
                  <a:close/>
                  <a:moveTo>
                    <a:pt x="1288" y="1659"/>
                  </a:moveTo>
                  <a:cubicBezTo>
                    <a:pt x="1305" y="1676"/>
                    <a:pt x="1321" y="1692"/>
                    <a:pt x="1326" y="1698"/>
                  </a:cubicBezTo>
                  <a:cubicBezTo>
                    <a:pt x="1326" y="1699"/>
                    <a:pt x="1329" y="1705"/>
                    <a:pt x="1325" y="1712"/>
                  </a:cubicBezTo>
                  <a:cubicBezTo>
                    <a:pt x="1317" y="1724"/>
                    <a:pt x="1293" y="1731"/>
                    <a:pt x="1259" y="1731"/>
                  </a:cubicBezTo>
                  <a:cubicBezTo>
                    <a:pt x="621" y="1731"/>
                    <a:pt x="621" y="1731"/>
                    <a:pt x="621" y="1731"/>
                  </a:cubicBezTo>
                  <a:cubicBezTo>
                    <a:pt x="587" y="1731"/>
                    <a:pt x="563" y="1724"/>
                    <a:pt x="555" y="1712"/>
                  </a:cubicBezTo>
                  <a:cubicBezTo>
                    <a:pt x="551" y="1706"/>
                    <a:pt x="553" y="1700"/>
                    <a:pt x="553" y="1700"/>
                  </a:cubicBezTo>
                  <a:cubicBezTo>
                    <a:pt x="553" y="1700"/>
                    <a:pt x="553" y="1700"/>
                    <a:pt x="553" y="1700"/>
                  </a:cubicBezTo>
                  <a:cubicBezTo>
                    <a:pt x="559" y="1692"/>
                    <a:pt x="575" y="1676"/>
                    <a:pt x="592" y="1659"/>
                  </a:cubicBezTo>
                  <a:cubicBezTo>
                    <a:pt x="643" y="1608"/>
                    <a:pt x="684" y="1565"/>
                    <a:pt x="703" y="1526"/>
                  </a:cubicBezTo>
                  <a:cubicBezTo>
                    <a:pt x="1177" y="1526"/>
                    <a:pt x="1177" y="1526"/>
                    <a:pt x="1177" y="1526"/>
                  </a:cubicBezTo>
                  <a:cubicBezTo>
                    <a:pt x="1196" y="1565"/>
                    <a:pt x="1237" y="1608"/>
                    <a:pt x="1288" y="1659"/>
                  </a:cubicBezTo>
                  <a:close/>
                  <a:moveTo>
                    <a:pt x="1763" y="1368"/>
                  </a:moveTo>
                  <a:cubicBezTo>
                    <a:pt x="1763" y="1391"/>
                    <a:pt x="1745" y="1409"/>
                    <a:pt x="1722" y="1409"/>
                  </a:cubicBezTo>
                  <a:cubicBezTo>
                    <a:pt x="158" y="1409"/>
                    <a:pt x="158" y="1409"/>
                    <a:pt x="158" y="1409"/>
                  </a:cubicBezTo>
                  <a:cubicBezTo>
                    <a:pt x="136" y="1409"/>
                    <a:pt x="117" y="1391"/>
                    <a:pt x="117" y="1368"/>
                  </a:cubicBezTo>
                  <a:cubicBezTo>
                    <a:pt x="117" y="158"/>
                    <a:pt x="117" y="158"/>
                    <a:pt x="117" y="158"/>
                  </a:cubicBezTo>
                  <a:cubicBezTo>
                    <a:pt x="117" y="135"/>
                    <a:pt x="136" y="117"/>
                    <a:pt x="158" y="117"/>
                  </a:cubicBezTo>
                  <a:cubicBezTo>
                    <a:pt x="1722" y="117"/>
                    <a:pt x="1722" y="117"/>
                    <a:pt x="1722" y="117"/>
                  </a:cubicBezTo>
                  <a:cubicBezTo>
                    <a:pt x="1745" y="117"/>
                    <a:pt x="1763" y="135"/>
                    <a:pt x="1763" y="158"/>
                  </a:cubicBezTo>
                  <a:lnTo>
                    <a:pt x="1763" y="13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47" name="Freeform 33"/>
            <p:cNvSpPr>
              <a:spLocks noEditPoints="1"/>
            </p:cNvSpPr>
            <p:nvPr/>
          </p:nvSpPr>
          <p:spPr bwMode="auto">
            <a:xfrm>
              <a:off x="882650" y="887413"/>
              <a:ext cx="5295900" cy="3533775"/>
            </a:xfrm>
            <a:custGeom>
              <a:avLst/>
              <a:gdLst>
                <a:gd name="T0" fmla="*/ 1310 w 1410"/>
                <a:gd name="T1" fmla="*/ 0 h 941"/>
                <a:gd name="T2" fmla="*/ 100 w 1410"/>
                <a:gd name="T3" fmla="*/ 0 h 941"/>
                <a:gd name="T4" fmla="*/ 0 w 1410"/>
                <a:gd name="T5" fmla="*/ 99 h 941"/>
                <a:gd name="T6" fmla="*/ 0 w 1410"/>
                <a:gd name="T7" fmla="*/ 841 h 941"/>
                <a:gd name="T8" fmla="*/ 100 w 1410"/>
                <a:gd name="T9" fmla="*/ 941 h 941"/>
                <a:gd name="T10" fmla="*/ 1310 w 1410"/>
                <a:gd name="T11" fmla="*/ 941 h 941"/>
                <a:gd name="T12" fmla="*/ 1410 w 1410"/>
                <a:gd name="T13" fmla="*/ 841 h 941"/>
                <a:gd name="T14" fmla="*/ 1410 w 1410"/>
                <a:gd name="T15" fmla="*/ 99 h 941"/>
                <a:gd name="T16" fmla="*/ 1310 w 1410"/>
                <a:gd name="T17" fmla="*/ 0 h 941"/>
                <a:gd name="T18" fmla="*/ 100 w 1410"/>
                <a:gd name="T19" fmla="*/ 58 h 941"/>
                <a:gd name="T20" fmla="*/ 1310 w 1410"/>
                <a:gd name="T21" fmla="*/ 58 h 941"/>
                <a:gd name="T22" fmla="*/ 1352 w 1410"/>
                <a:gd name="T23" fmla="*/ 99 h 941"/>
                <a:gd name="T24" fmla="*/ 1352 w 1410"/>
                <a:gd name="T25" fmla="*/ 340 h 941"/>
                <a:gd name="T26" fmla="*/ 1115 w 1410"/>
                <a:gd name="T27" fmla="*/ 606 h 941"/>
                <a:gd name="T28" fmla="*/ 904 w 1410"/>
                <a:gd name="T29" fmla="*/ 334 h 941"/>
                <a:gd name="T30" fmla="*/ 881 w 1410"/>
                <a:gd name="T31" fmla="*/ 322 h 941"/>
                <a:gd name="T32" fmla="*/ 857 w 1410"/>
                <a:gd name="T33" fmla="*/ 335 h 941"/>
                <a:gd name="T34" fmla="*/ 584 w 1410"/>
                <a:gd name="T35" fmla="*/ 717 h 941"/>
                <a:gd name="T36" fmla="*/ 374 w 1410"/>
                <a:gd name="T37" fmla="*/ 507 h 941"/>
                <a:gd name="T38" fmla="*/ 333 w 1410"/>
                <a:gd name="T39" fmla="*/ 506 h 941"/>
                <a:gd name="T40" fmla="*/ 58 w 1410"/>
                <a:gd name="T41" fmla="*/ 756 h 941"/>
                <a:gd name="T42" fmla="*/ 58 w 1410"/>
                <a:gd name="T43" fmla="*/ 99 h 941"/>
                <a:gd name="T44" fmla="*/ 100 w 1410"/>
                <a:gd name="T45" fmla="*/ 58 h 941"/>
                <a:gd name="T46" fmla="*/ 1310 w 1410"/>
                <a:gd name="T47" fmla="*/ 882 h 941"/>
                <a:gd name="T48" fmla="*/ 100 w 1410"/>
                <a:gd name="T49" fmla="*/ 882 h 941"/>
                <a:gd name="T50" fmla="*/ 58 w 1410"/>
                <a:gd name="T51" fmla="*/ 841 h 941"/>
                <a:gd name="T52" fmla="*/ 58 w 1410"/>
                <a:gd name="T53" fmla="*/ 835 h 941"/>
                <a:gd name="T54" fmla="*/ 352 w 1410"/>
                <a:gd name="T55" fmla="*/ 568 h 941"/>
                <a:gd name="T56" fmla="*/ 567 w 1410"/>
                <a:gd name="T57" fmla="*/ 783 h 941"/>
                <a:gd name="T58" fmla="*/ 590 w 1410"/>
                <a:gd name="T59" fmla="*/ 792 h 941"/>
                <a:gd name="T60" fmla="*/ 611 w 1410"/>
                <a:gd name="T61" fmla="*/ 780 h 941"/>
                <a:gd name="T62" fmla="*/ 882 w 1410"/>
                <a:gd name="T63" fmla="*/ 401 h 941"/>
                <a:gd name="T64" fmla="*/ 1090 w 1410"/>
                <a:gd name="T65" fmla="*/ 670 h 941"/>
                <a:gd name="T66" fmla="*/ 1112 w 1410"/>
                <a:gd name="T67" fmla="*/ 682 h 941"/>
                <a:gd name="T68" fmla="*/ 1135 w 1410"/>
                <a:gd name="T69" fmla="*/ 672 h 941"/>
                <a:gd name="T70" fmla="*/ 1352 w 1410"/>
                <a:gd name="T71" fmla="*/ 428 h 941"/>
                <a:gd name="T72" fmla="*/ 1352 w 1410"/>
                <a:gd name="T73" fmla="*/ 841 h 941"/>
                <a:gd name="T74" fmla="*/ 1310 w 1410"/>
                <a:gd name="T75" fmla="*/ 882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10" h="941">
                  <a:moveTo>
                    <a:pt x="1310" y="0"/>
                  </a:moveTo>
                  <a:cubicBezTo>
                    <a:pt x="100" y="0"/>
                    <a:pt x="100" y="0"/>
                    <a:pt x="100" y="0"/>
                  </a:cubicBezTo>
                  <a:cubicBezTo>
                    <a:pt x="45" y="0"/>
                    <a:pt x="0" y="44"/>
                    <a:pt x="0" y="99"/>
                  </a:cubicBezTo>
                  <a:cubicBezTo>
                    <a:pt x="0" y="841"/>
                    <a:pt x="0" y="841"/>
                    <a:pt x="0" y="841"/>
                  </a:cubicBezTo>
                  <a:cubicBezTo>
                    <a:pt x="0" y="896"/>
                    <a:pt x="45" y="941"/>
                    <a:pt x="100" y="941"/>
                  </a:cubicBezTo>
                  <a:cubicBezTo>
                    <a:pt x="1310" y="941"/>
                    <a:pt x="1310" y="941"/>
                    <a:pt x="1310" y="941"/>
                  </a:cubicBezTo>
                  <a:cubicBezTo>
                    <a:pt x="1365" y="941"/>
                    <a:pt x="1410" y="896"/>
                    <a:pt x="1410" y="841"/>
                  </a:cubicBezTo>
                  <a:cubicBezTo>
                    <a:pt x="1410" y="99"/>
                    <a:pt x="1410" y="99"/>
                    <a:pt x="1410" y="99"/>
                  </a:cubicBezTo>
                  <a:cubicBezTo>
                    <a:pt x="1410" y="44"/>
                    <a:pt x="1365" y="0"/>
                    <a:pt x="1310" y="0"/>
                  </a:cubicBezTo>
                  <a:close/>
                  <a:moveTo>
                    <a:pt x="100" y="58"/>
                  </a:moveTo>
                  <a:cubicBezTo>
                    <a:pt x="1310" y="58"/>
                    <a:pt x="1310" y="58"/>
                    <a:pt x="1310" y="58"/>
                  </a:cubicBezTo>
                  <a:cubicBezTo>
                    <a:pt x="1333" y="58"/>
                    <a:pt x="1352" y="77"/>
                    <a:pt x="1352" y="99"/>
                  </a:cubicBezTo>
                  <a:cubicBezTo>
                    <a:pt x="1352" y="340"/>
                    <a:pt x="1352" y="340"/>
                    <a:pt x="1352" y="340"/>
                  </a:cubicBezTo>
                  <a:cubicBezTo>
                    <a:pt x="1115" y="606"/>
                    <a:pt x="1115" y="606"/>
                    <a:pt x="1115" y="606"/>
                  </a:cubicBezTo>
                  <a:cubicBezTo>
                    <a:pt x="904" y="334"/>
                    <a:pt x="904" y="334"/>
                    <a:pt x="904" y="334"/>
                  </a:cubicBezTo>
                  <a:cubicBezTo>
                    <a:pt x="899" y="327"/>
                    <a:pt x="890" y="323"/>
                    <a:pt x="881" y="322"/>
                  </a:cubicBezTo>
                  <a:cubicBezTo>
                    <a:pt x="871" y="323"/>
                    <a:pt x="863" y="327"/>
                    <a:pt x="857" y="335"/>
                  </a:cubicBezTo>
                  <a:cubicBezTo>
                    <a:pt x="584" y="717"/>
                    <a:pt x="584" y="717"/>
                    <a:pt x="584" y="717"/>
                  </a:cubicBezTo>
                  <a:cubicBezTo>
                    <a:pt x="374" y="507"/>
                    <a:pt x="374" y="507"/>
                    <a:pt x="374" y="507"/>
                  </a:cubicBezTo>
                  <a:cubicBezTo>
                    <a:pt x="363" y="496"/>
                    <a:pt x="345" y="496"/>
                    <a:pt x="333" y="506"/>
                  </a:cubicBezTo>
                  <a:cubicBezTo>
                    <a:pt x="58" y="756"/>
                    <a:pt x="58" y="756"/>
                    <a:pt x="58" y="756"/>
                  </a:cubicBezTo>
                  <a:cubicBezTo>
                    <a:pt x="58" y="99"/>
                    <a:pt x="58" y="99"/>
                    <a:pt x="58" y="99"/>
                  </a:cubicBezTo>
                  <a:cubicBezTo>
                    <a:pt x="58" y="77"/>
                    <a:pt x="77" y="58"/>
                    <a:pt x="100" y="58"/>
                  </a:cubicBezTo>
                  <a:close/>
                  <a:moveTo>
                    <a:pt x="1310" y="882"/>
                  </a:moveTo>
                  <a:cubicBezTo>
                    <a:pt x="100" y="882"/>
                    <a:pt x="100" y="882"/>
                    <a:pt x="100" y="882"/>
                  </a:cubicBezTo>
                  <a:cubicBezTo>
                    <a:pt x="77" y="882"/>
                    <a:pt x="58" y="863"/>
                    <a:pt x="58" y="841"/>
                  </a:cubicBezTo>
                  <a:cubicBezTo>
                    <a:pt x="58" y="835"/>
                    <a:pt x="58" y="835"/>
                    <a:pt x="58" y="835"/>
                  </a:cubicBezTo>
                  <a:cubicBezTo>
                    <a:pt x="352" y="568"/>
                    <a:pt x="352" y="568"/>
                    <a:pt x="352" y="568"/>
                  </a:cubicBezTo>
                  <a:cubicBezTo>
                    <a:pt x="567" y="783"/>
                    <a:pt x="567" y="783"/>
                    <a:pt x="567" y="783"/>
                  </a:cubicBezTo>
                  <a:cubicBezTo>
                    <a:pt x="573" y="790"/>
                    <a:pt x="581" y="793"/>
                    <a:pt x="590" y="792"/>
                  </a:cubicBezTo>
                  <a:cubicBezTo>
                    <a:pt x="599" y="791"/>
                    <a:pt x="606" y="787"/>
                    <a:pt x="611" y="780"/>
                  </a:cubicBezTo>
                  <a:cubicBezTo>
                    <a:pt x="882" y="401"/>
                    <a:pt x="882" y="401"/>
                    <a:pt x="882" y="401"/>
                  </a:cubicBezTo>
                  <a:cubicBezTo>
                    <a:pt x="1090" y="670"/>
                    <a:pt x="1090" y="670"/>
                    <a:pt x="1090" y="670"/>
                  </a:cubicBezTo>
                  <a:cubicBezTo>
                    <a:pt x="1095" y="677"/>
                    <a:pt x="1104" y="681"/>
                    <a:pt x="1112" y="682"/>
                  </a:cubicBezTo>
                  <a:cubicBezTo>
                    <a:pt x="1121" y="682"/>
                    <a:pt x="1129" y="678"/>
                    <a:pt x="1135" y="672"/>
                  </a:cubicBezTo>
                  <a:cubicBezTo>
                    <a:pt x="1352" y="428"/>
                    <a:pt x="1352" y="428"/>
                    <a:pt x="1352" y="428"/>
                  </a:cubicBezTo>
                  <a:cubicBezTo>
                    <a:pt x="1352" y="841"/>
                    <a:pt x="1352" y="841"/>
                    <a:pt x="1352" y="841"/>
                  </a:cubicBezTo>
                  <a:cubicBezTo>
                    <a:pt x="1352" y="863"/>
                    <a:pt x="1333" y="882"/>
                    <a:pt x="1310" y="8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sp>
          <p:nvSpPr>
            <p:cNvPr id="48" name="Freeform 34"/>
            <p:cNvSpPr>
              <a:spLocks noEditPoints="1"/>
            </p:cNvSpPr>
            <p:nvPr/>
          </p:nvSpPr>
          <p:spPr bwMode="auto">
            <a:xfrm>
              <a:off x="3200400" y="4522788"/>
              <a:ext cx="660400" cy="661987"/>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18 h 176"/>
                <a:gd name="T12" fmla="*/ 59 w 176"/>
                <a:gd name="T13" fmla="*/ 88 h 176"/>
                <a:gd name="T14" fmla="*/ 88 w 176"/>
                <a:gd name="T15" fmla="*/ 59 h 176"/>
                <a:gd name="T16" fmla="*/ 117 w 176"/>
                <a:gd name="T17" fmla="*/ 88 h 176"/>
                <a:gd name="T18" fmla="*/ 88 w 176"/>
                <a:gd name="T19" fmla="*/ 118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76">
                  <a:moveTo>
                    <a:pt x="88" y="0"/>
                  </a:moveTo>
                  <a:cubicBezTo>
                    <a:pt x="39" y="0"/>
                    <a:pt x="0" y="40"/>
                    <a:pt x="0" y="88"/>
                  </a:cubicBezTo>
                  <a:cubicBezTo>
                    <a:pt x="0" y="137"/>
                    <a:pt x="39" y="176"/>
                    <a:pt x="88" y="176"/>
                  </a:cubicBezTo>
                  <a:cubicBezTo>
                    <a:pt x="137" y="176"/>
                    <a:pt x="176" y="137"/>
                    <a:pt x="176" y="88"/>
                  </a:cubicBezTo>
                  <a:cubicBezTo>
                    <a:pt x="176" y="40"/>
                    <a:pt x="137" y="0"/>
                    <a:pt x="88" y="0"/>
                  </a:cubicBezTo>
                  <a:close/>
                  <a:moveTo>
                    <a:pt x="88" y="118"/>
                  </a:moveTo>
                  <a:cubicBezTo>
                    <a:pt x="72" y="118"/>
                    <a:pt x="59" y="104"/>
                    <a:pt x="59" y="88"/>
                  </a:cubicBezTo>
                  <a:cubicBezTo>
                    <a:pt x="59" y="72"/>
                    <a:pt x="72" y="59"/>
                    <a:pt x="88" y="59"/>
                  </a:cubicBezTo>
                  <a:cubicBezTo>
                    <a:pt x="104" y="59"/>
                    <a:pt x="117" y="72"/>
                    <a:pt x="117" y="88"/>
                  </a:cubicBezTo>
                  <a:cubicBezTo>
                    <a:pt x="117" y="104"/>
                    <a:pt x="104" y="118"/>
                    <a:pt x="88"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微软雅黑" panose="020B0503020204020204" pitchFamily="34" charset="-122"/>
                <a:ea typeface="微软雅黑" panose="020B0503020204020204" pitchFamily="34" charset="-122"/>
              </a:endParaRPr>
            </a:p>
          </p:txBody>
        </p:sp>
      </p:grpSp>
      <p:sp>
        <p:nvSpPr>
          <p:cNvPr id="49" name="TextBox 51"/>
          <p:cNvSpPr txBox="1"/>
          <p:nvPr/>
        </p:nvSpPr>
        <p:spPr>
          <a:xfrm>
            <a:off x="9509233" y="4908731"/>
            <a:ext cx="1415772" cy="338554"/>
          </a:xfrm>
          <a:prstGeom prst="rect">
            <a:avLst/>
          </a:prstGeom>
          <a:noFill/>
        </p:spPr>
        <p:txBody>
          <a:bodyPr wrap="none" rtlCol="0">
            <a:spAutoFit/>
          </a:bodyPr>
          <a:lstStyle/>
          <a:p>
            <a:r>
              <a:rPr lang="zh-CN" altLang="en-US" sz="1600" b="1" dirty="0" smtClean="0">
                <a:solidFill>
                  <a:schemeClr val="bg1"/>
                </a:solidFill>
              </a:rPr>
              <a:t>企业文化建设</a:t>
            </a:r>
            <a:endParaRPr lang="zh-CN" altLang="en-US" sz="1600" b="1" dirty="0">
              <a:solidFill>
                <a:schemeClr val="bg1"/>
              </a:solidFill>
            </a:endParaRPr>
          </a:p>
        </p:txBody>
      </p:sp>
      <p:sp>
        <p:nvSpPr>
          <p:cNvPr id="50" name="Rectangle 61"/>
          <p:cNvSpPr/>
          <p:nvPr/>
        </p:nvSpPr>
        <p:spPr>
          <a:xfrm>
            <a:off x="1060112" y="5462228"/>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51" name="Rectangle 62"/>
          <p:cNvSpPr/>
          <p:nvPr/>
        </p:nvSpPr>
        <p:spPr>
          <a:xfrm>
            <a:off x="3082944" y="5462228"/>
            <a:ext cx="2029806"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52" name="Rectangle 63"/>
          <p:cNvSpPr/>
          <p:nvPr/>
        </p:nvSpPr>
        <p:spPr>
          <a:xfrm>
            <a:off x="5105776" y="5462228"/>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53" name="Rectangle 64"/>
          <p:cNvSpPr/>
          <p:nvPr/>
        </p:nvSpPr>
        <p:spPr>
          <a:xfrm>
            <a:off x="7128608" y="5462228"/>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
        <p:nvSpPr>
          <p:cNvPr id="54" name="Rectangle 65"/>
          <p:cNvSpPr/>
          <p:nvPr/>
        </p:nvSpPr>
        <p:spPr>
          <a:xfrm>
            <a:off x="9144466" y="5462228"/>
            <a:ext cx="2015858" cy="10799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500" fill="hold"/>
                                        <p:tgtEl>
                                          <p:spTgt spid="28"/>
                                        </p:tgtEl>
                                        <p:attrNameLst>
                                          <p:attrName>ppt_w</p:attrName>
                                        </p:attrNameLst>
                                      </p:cBhvr>
                                      <p:tavLst>
                                        <p:tav tm="0">
                                          <p:val>
                                            <p:fltVal val="0"/>
                                          </p:val>
                                        </p:tav>
                                        <p:tav tm="100000">
                                          <p:val>
                                            <p:strVal val="#ppt_w"/>
                                          </p:val>
                                        </p:tav>
                                      </p:tavLst>
                                    </p:anim>
                                    <p:anim calcmode="lin" valueType="num">
                                      <p:cBhvr>
                                        <p:cTn id="8" dur="500" fill="hold"/>
                                        <p:tgtEl>
                                          <p:spTgt spid="28"/>
                                        </p:tgtEl>
                                        <p:attrNameLst>
                                          <p:attrName>ppt_h</p:attrName>
                                        </p:attrNameLst>
                                      </p:cBhvr>
                                      <p:tavLst>
                                        <p:tav tm="0">
                                          <p:val>
                                            <p:fltVal val="0"/>
                                          </p:val>
                                        </p:tav>
                                        <p:tav tm="100000">
                                          <p:val>
                                            <p:strVal val="#ppt_h"/>
                                          </p:val>
                                        </p:tav>
                                      </p:tavLst>
                                    </p:anim>
                                    <p:animEffect transition="in" filter="fade">
                                      <p:cBhvr>
                                        <p:cTn id="9" dur="500"/>
                                        <p:tgtEl>
                                          <p:spTgt spid="28"/>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wipe(left)">
                                      <p:cBhvr>
                                        <p:cTn id="13" dur="500"/>
                                        <p:tgtEl>
                                          <p:spTgt spid="31"/>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par>
                          <p:cTn id="21" fill="hold">
                            <p:stCondLst>
                              <p:cond delay="1500"/>
                            </p:stCondLst>
                            <p:childTnLst>
                              <p:par>
                                <p:cTn id="22" presetID="53" presetClass="entr" presetSubtype="16" fill="hold"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p:cTn id="24" dur="500" fill="hold"/>
                                        <p:tgtEl>
                                          <p:spTgt spid="33"/>
                                        </p:tgtEl>
                                        <p:attrNameLst>
                                          <p:attrName>ppt_w</p:attrName>
                                        </p:attrNameLst>
                                      </p:cBhvr>
                                      <p:tavLst>
                                        <p:tav tm="0">
                                          <p:val>
                                            <p:fltVal val="0"/>
                                          </p:val>
                                        </p:tav>
                                        <p:tav tm="100000">
                                          <p:val>
                                            <p:strVal val="#ppt_w"/>
                                          </p:val>
                                        </p:tav>
                                      </p:tavLst>
                                    </p:anim>
                                    <p:anim calcmode="lin" valueType="num">
                                      <p:cBhvr>
                                        <p:cTn id="25" dur="500" fill="hold"/>
                                        <p:tgtEl>
                                          <p:spTgt spid="33"/>
                                        </p:tgtEl>
                                        <p:attrNameLst>
                                          <p:attrName>ppt_h</p:attrName>
                                        </p:attrNameLst>
                                      </p:cBhvr>
                                      <p:tavLst>
                                        <p:tav tm="0">
                                          <p:val>
                                            <p:fltVal val="0"/>
                                          </p:val>
                                        </p:tav>
                                        <p:tav tm="100000">
                                          <p:val>
                                            <p:strVal val="#ppt_h"/>
                                          </p:val>
                                        </p:tav>
                                      </p:tavLst>
                                    </p:anim>
                                    <p:animEffect transition="in" filter="fade">
                                      <p:cBhvr>
                                        <p:cTn id="26" dur="500"/>
                                        <p:tgtEl>
                                          <p:spTgt spid="3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par>
                          <p:cTn id="30" fill="hold">
                            <p:stCondLst>
                              <p:cond delay="2000"/>
                            </p:stCondLst>
                            <p:childTnLst>
                              <p:par>
                                <p:cTn id="31" presetID="16" presetClass="entr" presetSubtype="37" fill="hold" grpId="0" nodeType="afterEffect">
                                  <p:stCondLst>
                                    <p:cond delay="0"/>
                                  </p:stCondLst>
                                  <p:childTnLst>
                                    <p:set>
                                      <p:cBhvr>
                                        <p:cTn id="32" dur="1" fill="hold">
                                          <p:stCondLst>
                                            <p:cond delay="0"/>
                                          </p:stCondLst>
                                        </p:cTn>
                                        <p:tgtEl>
                                          <p:spTgt spid="50"/>
                                        </p:tgtEl>
                                        <p:attrNameLst>
                                          <p:attrName>style.visibility</p:attrName>
                                        </p:attrNameLst>
                                      </p:cBhvr>
                                      <p:to>
                                        <p:strVal val="visible"/>
                                      </p:to>
                                    </p:set>
                                    <p:animEffect transition="in" filter="barn(outVertical)">
                                      <p:cBhvr>
                                        <p:cTn id="33" dur="500"/>
                                        <p:tgtEl>
                                          <p:spTgt spid="50"/>
                                        </p:tgtEl>
                                      </p:cBhvr>
                                    </p:animEffect>
                                  </p:childTnLst>
                                </p:cTn>
                              </p:par>
                            </p:childTnLst>
                          </p:cTn>
                        </p:par>
                        <p:par>
                          <p:cTn id="34" fill="hold">
                            <p:stCondLst>
                              <p:cond delay="2500"/>
                            </p:stCondLst>
                            <p:childTnLst>
                              <p:par>
                                <p:cTn id="35" presetID="10" presetClass="entr" presetSubtype="0"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500" fill="hold"/>
                                        <p:tgtEl>
                                          <p:spTgt spid="38"/>
                                        </p:tgtEl>
                                        <p:attrNameLst>
                                          <p:attrName>ppt_w</p:attrName>
                                        </p:attrNameLst>
                                      </p:cBhvr>
                                      <p:tavLst>
                                        <p:tav tm="0">
                                          <p:val>
                                            <p:fltVal val="0"/>
                                          </p:val>
                                        </p:tav>
                                        <p:tav tm="100000">
                                          <p:val>
                                            <p:strVal val="#ppt_w"/>
                                          </p:val>
                                        </p:tav>
                                      </p:tavLst>
                                    </p:anim>
                                    <p:anim calcmode="lin" valueType="num">
                                      <p:cBhvr>
                                        <p:cTn id="42" dur="500" fill="hold"/>
                                        <p:tgtEl>
                                          <p:spTgt spid="38"/>
                                        </p:tgtEl>
                                        <p:attrNameLst>
                                          <p:attrName>ppt_h</p:attrName>
                                        </p:attrNameLst>
                                      </p:cBhvr>
                                      <p:tavLst>
                                        <p:tav tm="0">
                                          <p:val>
                                            <p:fltVal val="0"/>
                                          </p:val>
                                        </p:tav>
                                        <p:tav tm="100000">
                                          <p:val>
                                            <p:strVal val="#ppt_h"/>
                                          </p:val>
                                        </p:tav>
                                      </p:tavLst>
                                    </p:anim>
                                    <p:animEffect transition="in" filter="fade">
                                      <p:cBhvr>
                                        <p:cTn id="43" dur="500"/>
                                        <p:tgtEl>
                                          <p:spTgt spid="3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500"/>
                                        <p:tgtEl>
                                          <p:spTgt spid="37"/>
                                        </p:tgtEl>
                                      </p:cBhvr>
                                    </p:animEffect>
                                  </p:childTnLst>
                                </p:cTn>
                              </p:par>
                            </p:childTnLst>
                          </p:cTn>
                        </p:par>
                        <p:par>
                          <p:cTn id="47" fill="hold">
                            <p:stCondLst>
                              <p:cond delay="3500"/>
                            </p:stCondLst>
                            <p:childTnLst>
                              <p:par>
                                <p:cTn id="48" presetID="16" presetClass="entr" presetSubtype="37" fill="hold" grpId="0" nodeType="afterEffect">
                                  <p:stCondLst>
                                    <p:cond delay="0"/>
                                  </p:stCondLst>
                                  <p:childTnLst>
                                    <p:set>
                                      <p:cBhvr>
                                        <p:cTn id="49" dur="1" fill="hold">
                                          <p:stCondLst>
                                            <p:cond delay="0"/>
                                          </p:stCondLst>
                                        </p:cTn>
                                        <p:tgtEl>
                                          <p:spTgt spid="51"/>
                                        </p:tgtEl>
                                        <p:attrNameLst>
                                          <p:attrName>style.visibility</p:attrName>
                                        </p:attrNameLst>
                                      </p:cBhvr>
                                      <p:to>
                                        <p:strVal val="visible"/>
                                      </p:to>
                                    </p:set>
                                    <p:animEffect transition="in" filter="barn(outVertical)">
                                      <p:cBhvr>
                                        <p:cTn id="50" dur="500"/>
                                        <p:tgtEl>
                                          <p:spTgt spid="51"/>
                                        </p:tgtEl>
                                      </p:cBhvr>
                                    </p:animEffect>
                                  </p:childTnLst>
                                </p:cTn>
                              </p:par>
                            </p:childTnLst>
                          </p:cTn>
                        </p:par>
                        <p:par>
                          <p:cTn id="51" fill="hold">
                            <p:stCondLst>
                              <p:cond delay="4000"/>
                            </p:stCondLst>
                            <p:childTnLst>
                              <p:par>
                                <p:cTn id="52" presetID="10" presetClass="entr" presetSubtype="0"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fade">
                                      <p:cBhvr>
                                        <p:cTn id="54" dur="500"/>
                                        <p:tgtEl>
                                          <p:spTgt spid="19"/>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5000"/>
                            </p:stCondLst>
                            <p:childTnLst>
                              <p:par>
                                <p:cTn id="65" presetID="16" presetClass="entr" presetSubtype="37" fill="hold" grpId="0" nodeType="afterEffect">
                                  <p:stCondLst>
                                    <p:cond delay="0"/>
                                  </p:stCondLst>
                                  <p:childTnLst>
                                    <p:set>
                                      <p:cBhvr>
                                        <p:cTn id="66" dur="1" fill="hold">
                                          <p:stCondLst>
                                            <p:cond delay="0"/>
                                          </p:stCondLst>
                                        </p:cTn>
                                        <p:tgtEl>
                                          <p:spTgt spid="52"/>
                                        </p:tgtEl>
                                        <p:attrNameLst>
                                          <p:attrName>style.visibility</p:attrName>
                                        </p:attrNameLst>
                                      </p:cBhvr>
                                      <p:to>
                                        <p:strVal val="visible"/>
                                      </p:to>
                                    </p:set>
                                    <p:animEffect transition="in" filter="barn(outVertical)">
                                      <p:cBhvr>
                                        <p:cTn id="67" dur="500"/>
                                        <p:tgtEl>
                                          <p:spTgt spid="52"/>
                                        </p:tgtEl>
                                      </p:cBhvr>
                                    </p:animEffect>
                                  </p:childTnLst>
                                </p:cTn>
                              </p:par>
                            </p:childTnLst>
                          </p:cTn>
                        </p:par>
                        <p:par>
                          <p:cTn id="68" fill="hold">
                            <p:stCondLst>
                              <p:cond delay="5500"/>
                            </p:stCondLst>
                            <p:childTnLst>
                              <p:par>
                                <p:cTn id="69" presetID="10"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500" fill="hold"/>
                                        <p:tgtEl>
                                          <p:spTgt spid="44"/>
                                        </p:tgtEl>
                                        <p:attrNameLst>
                                          <p:attrName>ppt_w</p:attrName>
                                        </p:attrNameLst>
                                      </p:cBhvr>
                                      <p:tavLst>
                                        <p:tav tm="0">
                                          <p:val>
                                            <p:fltVal val="0"/>
                                          </p:val>
                                        </p:tav>
                                        <p:tav tm="100000">
                                          <p:val>
                                            <p:strVal val="#ppt_w"/>
                                          </p:val>
                                        </p:tav>
                                      </p:tavLst>
                                    </p:anim>
                                    <p:anim calcmode="lin" valueType="num">
                                      <p:cBhvr>
                                        <p:cTn id="76" dur="500" fill="hold"/>
                                        <p:tgtEl>
                                          <p:spTgt spid="44"/>
                                        </p:tgtEl>
                                        <p:attrNameLst>
                                          <p:attrName>ppt_h</p:attrName>
                                        </p:attrNameLst>
                                      </p:cBhvr>
                                      <p:tavLst>
                                        <p:tav tm="0">
                                          <p:val>
                                            <p:fltVal val="0"/>
                                          </p:val>
                                        </p:tav>
                                        <p:tav tm="100000">
                                          <p:val>
                                            <p:strVal val="#ppt_h"/>
                                          </p:val>
                                        </p:tav>
                                      </p:tavLst>
                                    </p:anim>
                                    <p:animEffect transition="in" filter="fade">
                                      <p:cBhvr>
                                        <p:cTn id="77" dur="500"/>
                                        <p:tgtEl>
                                          <p:spTgt spid="44"/>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500"/>
                                        <p:tgtEl>
                                          <p:spTgt spid="43"/>
                                        </p:tgtEl>
                                      </p:cBhvr>
                                    </p:animEffect>
                                  </p:childTnLst>
                                </p:cTn>
                              </p:par>
                            </p:childTnLst>
                          </p:cTn>
                        </p:par>
                        <p:par>
                          <p:cTn id="81" fill="hold">
                            <p:stCondLst>
                              <p:cond delay="6500"/>
                            </p:stCondLst>
                            <p:childTnLst>
                              <p:par>
                                <p:cTn id="82" presetID="16" presetClass="entr" presetSubtype="37" fill="hold" grpId="0" nodeType="afterEffect">
                                  <p:stCondLst>
                                    <p:cond delay="0"/>
                                  </p:stCondLst>
                                  <p:childTnLst>
                                    <p:set>
                                      <p:cBhvr>
                                        <p:cTn id="83" dur="1" fill="hold">
                                          <p:stCondLst>
                                            <p:cond delay="0"/>
                                          </p:stCondLst>
                                        </p:cTn>
                                        <p:tgtEl>
                                          <p:spTgt spid="53"/>
                                        </p:tgtEl>
                                        <p:attrNameLst>
                                          <p:attrName>style.visibility</p:attrName>
                                        </p:attrNameLst>
                                      </p:cBhvr>
                                      <p:to>
                                        <p:strVal val="visible"/>
                                      </p:to>
                                    </p:set>
                                    <p:animEffect transition="in" filter="barn(outVertical)">
                                      <p:cBhvr>
                                        <p:cTn id="84" dur="500"/>
                                        <p:tgtEl>
                                          <p:spTgt spid="53"/>
                                        </p:tgtEl>
                                      </p:cBhvr>
                                    </p:animEffect>
                                  </p:childTnLst>
                                </p:cTn>
                              </p:par>
                            </p:childTnLst>
                          </p:cTn>
                        </p:par>
                        <p:par>
                          <p:cTn id="85" fill="hold">
                            <p:stCondLst>
                              <p:cond delay="7000"/>
                            </p:stCondLst>
                            <p:childTnLst>
                              <p:par>
                                <p:cTn id="86" presetID="10" presetClass="entr" presetSubtype="0" fill="hold" nodeType="after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500"/>
                                        <p:tgtEl>
                                          <p:spTgt spid="25"/>
                                        </p:tgtEl>
                                      </p:cBhvr>
                                    </p:animEffect>
                                  </p:childTnLst>
                                </p:cTn>
                              </p:par>
                            </p:childTnLst>
                          </p:cTn>
                        </p:par>
                        <p:par>
                          <p:cTn id="89" fill="hold">
                            <p:stCondLst>
                              <p:cond delay="7500"/>
                            </p:stCondLst>
                            <p:childTnLst>
                              <p:par>
                                <p:cTn id="90" presetID="53" presetClass="entr" presetSubtype="16"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p:cTn id="92" dur="500" fill="hold"/>
                                        <p:tgtEl>
                                          <p:spTgt spid="45"/>
                                        </p:tgtEl>
                                        <p:attrNameLst>
                                          <p:attrName>ppt_w</p:attrName>
                                        </p:attrNameLst>
                                      </p:cBhvr>
                                      <p:tavLst>
                                        <p:tav tm="0">
                                          <p:val>
                                            <p:fltVal val="0"/>
                                          </p:val>
                                        </p:tav>
                                        <p:tav tm="100000">
                                          <p:val>
                                            <p:strVal val="#ppt_w"/>
                                          </p:val>
                                        </p:tav>
                                      </p:tavLst>
                                    </p:anim>
                                    <p:anim calcmode="lin" valueType="num">
                                      <p:cBhvr>
                                        <p:cTn id="93" dur="500" fill="hold"/>
                                        <p:tgtEl>
                                          <p:spTgt spid="45"/>
                                        </p:tgtEl>
                                        <p:attrNameLst>
                                          <p:attrName>ppt_h</p:attrName>
                                        </p:attrNameLst>
                                      </p:cBhvr>
                                      <p:tavLst>
                                        <p:tav tm="0">
                                          <p:val>
                                            <p:fltVal val="0"/>
                                          </p:val>
                                        </p:tav>
                                        <p:tav tm="100000">
                                          <p:val>
                                            <p:strVal val="#ppt_h"/>
                                          </p:val>
                                        </p:tav>
                                      </p:tavLst>
                                    </p:anim>
                                    <p:animEffect transition="in" filter="fade">
                                      <p:cBhvr>
                                        <p:cTn id="94" dur="500"/>
                                        <p:tgtEl>
                                          <p:spTgt spid="4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49"/>
                                        </p:tgtEl>
                                        <p:attrNameLst>
                                          <p:attrName>style.visibility</p:attrName>
                                        </p:attrNameLst>
                                      </p:cBhvr>
                                      <p:to>
                                        <p:strVal val="visible"/>
                                      </p:to>
                                    </p:set>
                                    <p:animEffect transition="in" filter="fade">
                                      <p:cBhvr>
                                        <p:cTn id="97" dur="500"/>
                                        <p:tgtEl>
                                          <p:spTgt spid="49"/>
                                        </p:tgtEl>
                                      </p:cBhvr>
                                    </p:animEffect>
                                  </p:childTnLst>
                                </p:cTn>
                              </p:par>
                            </p:childTnLst>
                          </p:cTn>
                        </p:par>
                        <p:par>
                          <p:cTn id="98" fill="hold">
                            <p:stCondLst>
                              <p:cond delay="8000"/>
                            </p:stCondLst>
                            <p:childTnLst>
                              <p:par>
                                <p:cTn id="99" presetID="16" presetClass="entr" presetSubtype="37"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barn(outVertical)">
                                      <p:cBhvr>
                                        <p:cTn id="101" dur="500"/>
                                        <p:tgtEl>
                                          <p:spTgt spid="54"/>
                                        </p:tgtEl>
                                      </p:cBhvr>
                                    </p:animEffect>
                                  </p:childTnLst>
                                </p:cTn>
                              </p:par>
                            </p:childTnLst>
                          </p:cTn>
                        </p:par>
                        <p:par>
                          <p:cTn id="102" fill="hold">
                            <p:stCondLst>
                              <p:cond delay="8500"/>
                            </p:stCondLst>
                            <p:childTnLst>
                              <p:par>
                                <p:cTn id="103" presetID="16" presetClass="entr" presetSubtype="37" fill="hold" grpId="0" nodeType="afterEffect">
                                  <p:stCondLst>
                                    <p:cond delay="0"/>
                                  </p:stCondLst>
                                  <p:childTnLst>
                                    <p:set>
                                      <p:cBhvr>
                                        <p:cTn id="104" dur="1" fill="hold">
                                          <p:stCondLst>
                                            <p:cond delay="0"/>
                                          </p:stCondLst>
                                        </p:cTn>
                                        <p:tgtEl>
                                          <p:spTgt spid="6"/>
                                        </p:tgtEl>
                                        <p:attrNameLst>
                                          <p:attrName>style.visibility</p:attrName>
                                        </p:attrNameLst>
                                      </p:cBhvr>
                                      <p:to>
                                        <p:strVal val="visible"/>
                                      </p:to>
                                    </p:set>
                                    <p:animEffect transition="in" filter="barn(outVertical)">
                                      <p:cBhvr>
                                        <p:cTn id="105" dur="500"/>
                                        <p:tgtEl>
                                          <p:spTgt spid="6"/>
                                        </p:tgtEl>
                                      </p:cBhvr>
                                    </p:animEffect>
                                  </p:childTnLst>
                                </p:cTn>
                              </p:par>
                            </p:childTnLst>
                          </p:cTn>
                        </p:par>
                        <p:par>
                          <p:cTn id="106" fill="hold">
                            <p:stCondLst>
                              <p:cond delay="9000"/>
                            </p:stCondLst>
                            <p:childTnLst>
                              <p:par>
                                <p:cTn id="107" presetID="16" presetClass="entr" presetSubtype="37" fill="hold" grpId="0" nodeType="afterEffect">
                                  <p:stCondLst>
                                    <p:cond delay="0"/>
                                  </p:stCondLst>
                                  <p:childTnLst>
                                    <p:set>
                                      <p:cBhvr>
                                        <p:cTn id="108" dur="1" fill="hold">
                                          <p:stCondLst>
                                            <p:cond delay="0"/>
                                          </p:stCondLst>
                                        </p:cTn>
                                        <p:tgtEl>
                                          <p:spTgt spid="7"/>
                                        </p:tgtEl>
                                        <p:attrNameLst>
                                          <p:attrName>style.visibility</p:attrName>
                                        </p:attrNameLst>
                                      </p:cBhvr>
                                      <p:to>
                                        <p:strVal val="visible"/>
                                      </p:to>
                                    </p:set>
                                    <p:animEffect transition="in" filter="barn(outVertical)">
                                      <p:cBhvr>
                                        <p:cTn id="109" dur="500"/>
                                        <p:tgtEl>
                                          <p:spTgt spid="7"/>
                                        </p:tgtEl>
                                      </p:cBhvr>
                                    </p:animEffect>
                                  </p:childTnLst>
                                </p:cTn>
                              </p:par>
                            </p:childTnLst>
                          </p:cTn>
                        </p:par>
                        <p:par>
                          <p:cTn id="110" fill="hold">
                            <p:stCondLst>
                              <p:cond delay="9500"/>
                            </p:stCondLst>
                            <p:childTnLst>
                              <p:par>
                                <p:cTn id="111" presetID="16" presetClass="entr" presetSubtype="37" fill="hold" grpId="0" nodeType="afterEffect">
                                  <p:stCondLst>
                                    <p:cond delay="0"/>
                                  </p:stCondLst>
                                  <p:childTnLst>
                                    <p:set>
                                      <p:cBhvr>
                                        <p:cTn id="112" dur="1" fill="hold">
                                          <p:stCondLst>
                                            <p:cond delay="0"/>
                                          </p:stCondLst>
                                        </p:cTn>
                                        <p:tgtEl>
                                          <p:spTgt spid="8"/>
                                        </p:tgtEl>
                                        <p:attrNameLst>
                                          <p:attrName>style.visibility</p:attrName>
                                        </p:attrNameLst>
                                      </p:cBhvr>
                                      <p:to>
                                        <p:strVal val="visible"/>
                                      </p:to>
                                    </p:set>
                                    <p:animEffect transition="in" filter="barn(outVertical)">
                                      <p:cBhvr>
                                        <p:cTn id="113" dur="500"/>
                                        <p:tgtEl>
                                          <p:spTgt spid="8"/>
                                        </p:tgtEl>
                                      </p:cBhvr>
                                    </p:animEffect>
                                  </p:childTnLst>
                                </p:cTn>
                              </p:par>
                            </p:childTnLst>
                          </p:cTn>
                        </p:par>
                        <p:par>
                          <p:cTn id="114" fill="hold">
                            <p:stCondLst>
                              <p:cond delay="10000"/>
                            </p:stCondLst>
                            <p:childTnLst>
                              <p:par>
                                <p:cTn id="115" presetID="16" presetClass="entr" presetSubtype="37" fill="hold" grpId="0" nodeType="afterEffect">
                                  <p:stCondLst>
                                    <p:cond delay="0"/>
                                  </p:stCondLst>
                                  <p:childTnLst>
                                    <p:set>
                                      <p:cBhvr>
                                        <p:cTn id="116" dur="1" fill="hold">
                                          <p:stCondLst>
                                            <p:cond delay="0"/>
                                          </p:stCondLst>
                                        </p:cTn>
                                        <p:tgtEl>
                                          <p:spTgt spid="9"/>
                                        </p:tgtEl>
                                        <p:attrNameLst>
                                          <p:attrName>style.visibility</p:attrName>
                                        </p:attrNameLst>
                                      </p:cBhvr>
                                      <p:to>
                                        <p:strVal val="visible"/>
                                      </p:to>
                                    </p:set>
                                    <p:animEffect transition="in" filter="barn(outVertical)">
                                      <p:cBhvr>
                                        <p:cTn id="117" dur="500"/>
                                        <p:tgtEl>
                                          <p:spTgt spid="9"/>
                                        </p:tgtEl>
                                      </p:cBhvr>
                                    </p:animEffect>
                                  </p:childTnLst>
                                </p:cTn>
                              </p:par>
                            </p:childTnLst>
                          </p:cTn>
                        </p:par>
                        <p:par>
                          <p:cTn id="118" fill="hold">
                            <p:stCondLst>
                              <p:cond delay="10500"/>
                            </p:stCondLst>
                            <p:childTnLst>
                              <p:par>
                                <p:cTn id="119" presetID="16" presetClass="entr" presetSubtype="37" fill="hold" grpId="0" nodeType="after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barn(outVertical)">
                                      <p:cBhvr>
                                        <p:cTn id="1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31" grpId="0"/>
      <p:bldP spid="32" grpId="0"/>
      <p:bldP spid="36" grpId="0"/>
      <p:bldP spid="37" grpId="0"/>
      <p:bldP spid="38" grpId="0" animBg="1"/>
      <p:bldP spid="42" grpId="0"/>
      <p:bldP spid="43" grpId="0"/>
      <p:bldP spid="44" grpId="0" animBg="1"/>
      <p:bldP spid="49" grpId="0"/>
      <p:bldP spid="50" grpId="0" animBg="1"/>
      <p:bldP spid="51" grpId="0" animBg="1"/>
      <p:bldP spid="52" grpId="0" animBg="1"/>
      <p:bldP spid="53" grpId="0" animBg="1"/>
      <p:bldP spid="5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a:gsLst>
            <a:gs pos="100000">
              <a:srgbClr val="053A6F"/>
            </a:gs>
            <a:gs pos="30000">
              <a:srgbClr val="022042"/>
            </a:gs>
          </a:gsLst>
          <a:lin ang="21594000" scaled="0"/>
        </a:gra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63703" y="159657"/>
            <a:ext cx="2216640" cy="638629"/>
          </a:xfrm>
          <a:prstGeom prst="rect">
            <a:avLst/>
          </a:prstGeom>
        </p:spPr>
      </p:pic>
      <p:sp>
        <p:nvSpPr>
          <p:cNvPr id="5" name="TextBox 2"/>
          <p:cNvSpPr txBox="1"/>
          <p:nvPr/>
        </p:nvSpPr>
        <p:spPr>
          <a:xfrm>
            <a:off x="0" y="265323"/>
            <a:ext cx="2396006" cy="400000"/>
          </a:xfrm>
          <a:prstGeom prst="rect">
            <a:avLst/>
          </a:prstGeom>
          <a:noFill/>
        </p:spPr>
        <p:txBody>
          <a:bodyPr wrap="square" lIns="91332" tIns="45666" rIns="91332" bIns="45666" rtlCol="0">
            <a:spAutoFit/>
          </a:bodyPr>
          <a:lstStyle>
            <a:defPPr>
              <a:defRPr lang="zh-CN"/>
            </a:defPPr>
            <a:lvl1pPr algn="ctr">
              <a:defRPr sz="4800" b="1">
                <a:gradFill flip="none" rotWithShape="1">
                  <a:gsLst>
                    <a:gs pos="0">
                      <a:srgbClr val="FFC000"/>
                    </a:gs>
                    <a:gs pos="48000">
                      <a:srgbClr val="FFFF00">
                        <a:lumMod val="51000"/>
                        <a:lumOff val="49000"/>
                      </a:srgbClr>
                    </a:gs>
                    <a:gs pos="100000">
                      <a:srgbClr val="FFFF00"/>
                    </a:gs>
                  </a:gsLst>
                  <a:lin ang="13500000" scaled="1"/>
                  <a:tileRect/>
                </a:gradFill>
                <a:effectLst/>
                <a:latin typeface="微软雅黑" panose="020B0503020204020204" pitchFamily="34" charset="-122"/>
                <a:ea typeface="微软雅黑" panose="020B0503020204020204" pitchFamily="34" charset="-122"/>
              </a:defRPr>
            </a:lvl1pPr>
          </a:lstStyle>
          <a:p>
            <a:r>
              <a:rPr lang="zh-CN" altLang="en-US" sz="2000" dirty="0" smtClean="0">
                <a:solidFill>
                  <a:schemeClr val="bg1"/>
                </a:solidFill>
                <a:latin typeface="+mn-lt"/>
                <a:ea typeface="+mn-ea"/>
                <a:cs typeface="+mn-ea"/>
                <a:sym typeface="+mn-lt"/>
              </a:rPr>
              <a:t>明年工作规划</a:t>
            </a:r>
            <a:endParaRPr lang="zh-CN" altLang="en-US" sz="2000" dirty="0">
              <a:solidFill>
                <a:schemeClr val="bg1"/>
              </a:solidFill>
              <a:latin typeface="+mn-lt"/>
              <a:ea typeface="+mn-ea"/>
              <a:cs typeface="+mn-ea"/>
              <a:sym typeface="+mn-lt"/>
            </a:endParaRPr>
          </a:p>
        </p:txBody>
      </p:sp>
      <p:grpSp>
        <p:nvGrpSpPr>
          <p:cNvPr id="6" name="组合 5"/>
          <p:cNvGrpSpPr/>
          <p:nvPr/>
        </p:nvGrpSpPr>
        <p:grpSpPr>
          <a:xfrm>
            <a:off x="4912355" y="1967954"/>
            <a:ext cx="1847091" cy="3323167"/>
            <a:chOff x="3903407" y="1347614"/>
            <a:chExt cx="1385318" cy="2492375"/>
          </a:xfrm>
          <a:solidFill>
            <a:schemeClr val="bg1"/>
          </a:solidFill>
        </p:grpSpPr>
        <p:grpSp>
          <p:nvGrpSpPr>
            <p:cNvPr id="7" name="组合 6"/>
            <p:cNvGrpSpPr/>
            <p:nvPr/>
          </p:nvGrpSpPr>
          <p:grpSpPr>
            <a:xfrm>
              <a:off x="3903407" y="1347614"/>
              <a:ext cx="1385318" cy="2492375"/>
              <a:chOff x="3851919" y="1591543"/>
              <a:chExt cx="1385318" cy="2492375"/>
            </a:xfrm>
            <a:grpFill/>
          </p:grpSpPr>
          <p:sp>
            <p:nvSpPr>
              <p:cNvPr id="9"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10"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11"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sp>
          <p:nvSpPr>
            <p:cNvPr id="8" name="TextBox 96"/>
            <p:cNvSpPr txBox="1"/>
            <p:nvPr/>
          </p:nvSpPr>
          <p:spPr>
            <a:xfrm>
              <a:off x="4226253" y="2765340"/>
              <a:ext cx="739625" cy="684755"/>
            </a:xfrm>
            <a:prstGeom prst="rect">
              <a:avLst/>
            </a:prstGeom>
            <a:noFill/>
          </p:spPr>
          <p:txBody>
            <a:bodyPr wrap="none" rtlCol="0">
              <a:spAutoFit/>
            </a:bodyPr>
            <a:lstStyle/>
            <a:p>
              <a:r>
                <a:rPr lang="en-US" altLang="zh-CN" sz="5335" dirty="0">
                  <a:solidFill>
                    <a:srgbClr val="053A6F"/>
                  </a:solidFill>
                  <a:cs typeface="+mn-ea"/>
                  <a:sym typeface="+mn-lt"/>
                </a:rPr>
                <a:t>01</a:t>
              </a:r>
              <a:endParaRPr lang="zh-CN" altLang="en-US" sz="5335" dirty="0">
                <a:solidFill>
                  <a:srgbClr val="053A6F"/>
                </a:solidFill>
                <a:cs typeface="+mn-ea"/>
                <a:sym typeface="+mn-lt"/>
              </a:endParaRPr>
            </a:p>
          </p:txBody>
        </p:sp>
      </p:grpSp>
      <p:grpSp>
        <p:nvGrpSpPr>
          <p:cNvPr id="12" name="组合 11"/>
          <p:cNvGrpSpPr/>
          <p:nvPr/>
        </p:nvGrpSpPr>
        <p:grpSpPr>
          <a:xfrm>
            <a:off x="1738080" y="1967952"/>
            <a:ext cx="1633632" cy="2939124"/>
            <a:chOff x="1522701" y="1347614"/>
            <a:chExt cx="1225224" cy="2204343"/>
          </a:xfrm>
          <a:solidFill>
            <a:schemeClr val="bg1"/>
          </a:solidFill>
        </p:grpSpPr>
        <p:grpSp>
          <p:nvGrpSpPr>
            <p:cNvPr id="13" name="组合 12"/>
            <p:cNvGrpSpPr/>
            <p:nvPr/>
          </p:nvGrpSpPr>
          <p:grpSpPr>
            <a:xfrm>
              <a:off x="1522701" y="1347614"/>
              <a:ext cx="1225224" cy="2204343"/>
              <a:chOff x="3851919" y="1591543"/>
              <a:chExt cx="1385318" cy="2492375"/>
            </a:xfrm>
            <a:grpFill/>
          </p:grpSpPr>
          <p:sp>
            <p:nvSpPr>
              <p:cNvPr id="15"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16"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17"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sp>
          <p:nvSpPr>
            <p:cNvPr id="14" name="TextBox 102"/>
            <p:cNvSpPr txBox="1"/>
            <p:nvPr/>
          </p:nvSpPr>
          <p:spPr>
            <a:xfrm>
              <a:off x="1765500" y="2614083"/>
              <a:ext cx="739625" cy="684755"/>
            </a:xfrm>
            <a:prstGeom prst="rect">
              <a:avLst/>
            </a:prstGeom>
            <a:noFill/>
          </p:spPr>
          <p:txBody>
            <a:bodyPr wrap="none" rtlCol="0">
              <a:spAutoFit/>
            </a:bodyPr>
            <a:lstStyle/>
            <a:p>
              <a:r>
                <a:rPr lang="en-US" altLang="zh-CN" sz="5335" dirty="0">
                  <a:solidFill>
                    <a:srgbClr val="053A6F"/>
                  </a:solidFill>
                  <a:cs typeface="+mn-ea"/>
                  <a:sym typeface="+mn-lt"/>
                </a:rPr>
                <a:t>02</a:t>
              </a:r>
              <a:endParaRPr lang="zh-CN" altLang="en-US" sz="5335" dirty="0">
                <a:solidFill>
                  <a:srgbClr val="053A6F"/>
                </a:solidFill>
                <a:cs typeface="+mn-ea"/>
                <a:sym typeface="+mn-lt"/>
              </a:endParaRPr>
            </a:p>
          </p:txBody>
        </p:sp>
      </p:grpSp>
      <p:grpSp>
        <p:nvGrpSpPr>
          <p:cNvPr id="18" name="组合 17"/>
          <p:cNvGrpSpPr/>
          <p:nvPr/>
        </p:nvGrpSpPr>
        <p:grpSpPr>
          <a:xfrm>
            <a:off x="8300089" y="1967952"/>
            <a:ext cx="1633632" cy="2939124"/>
            <a:chOff x="6444208" y="1347614"/>
            <a:chExt cx="1225224" cy="2204343"/>
          </a:xfrm>
          <a:solidFill>
            <a:schemeClr val="bg1"/>
          </a:solidFill>
        </p:grpSpPr>
        <p:grpSp>
          <p:nvGrpSpPr>
            <p:cNvPr id="19" name="组合 18"/>
            <p:cNvGrpSpPr/>
            <p:nvPr/>
          </p:nvGrpSpPr>
          <p:grpSpPr>
            <a:xfrm>
              <a:off x="6444208" y="1347614"/>
              <a:ext cx="1225224" cy="2204343"/>
              <a:chOff x="3851919" y="1591543"/>
              <a:chExt cx="1385318" cy="2492375"/>
            </a:xfrm>
            <a:grpFill/>
          </p:grpSpPr>
          <p:sp>
            <p:nvSpPr>
              <p:cNvPr id="21"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22"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23"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grpSp>
        <p:sp>
          <p:nvSpPr>
            <p:cNvPr id="20" name="TextBox 108"/>
            <p:cNvSpPr txBox="1"/>
            <p:nvPr/>
          </p:nvSpPr>
          <p:spPr>
            <a:xfrm>
              <a:off x="6687007" y="2599393"/>
              <a:ext cx="739625" cy="684755"/>
            </a:xfrm>
            <a:prstGeom prst="rect">
              <a:avLst/>
            </a:prstGeom>
            <a:noFill/>
          </p:spPr>
          <p:txBody>
            <a:bodyPr wrap="none" rtlCol="0">
              <a:spAutoFit/>
            </a:bodyPr>
            <a:lstStyle/>
            <a:p>
              <a:r>
                <a:rPr lang="en-US" altLang="zh-CN" sz="5335" dirty="0">
                  <a:solidFill>
                    <a:srgbClr val="053A6F"/>
                  </a:solidFill>
                  <a:cs typeface="+mn-ea"/>
                  <a:sym typeface="+mn-lt"/>
                </a:rPr>
                <a:t>03</a:t>
              </a:r>
              <a:endParaRPr lang="zh-CN" altLang="en-US" sz="5335" dirty="0">
                <a:solidFill>
                  <a:srgbClr val="053A6F"/>
                </a:solidFill>
                <a:cs typeface="+mn-ea"/>
                <a:sym typeface="+mn-lt"/>
              </a:endParaRPr>
            </a:p>
          </p:txBody>
        </p:sp>
      </p:grpSp>
      <p:sp>
        <p:nvSpPr>
          <p:cNvPr id="24" name="矩形 1"/>
          <p:cNvSpPr>
            <a:spLocks noChangeArrowheads="1"/>
          </p:cNvSpPr>
          <p:nvPr/>
        </p:nvSpPr>
        <p:spPr bwMode="auto">
          <a:xfrm>
            <a:off x="1193883" y="5373379"/>
            <a:ext cx="2524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cs typeface="+mn-ea"/>
                <a:sym typeface="+mn-lt"/>
              </a:rPr>
              <a:t>随着计算机技术的发展及印刷技术进步，平面设计在视觉</a:t>
            </a:r>
            <a:r>
              <a:rPr lang="zh-CN" altLang="en-US" sz="1335" kern="0" dirty="0" smtClean="0">
                <a:solidFill>
                  <a:schemeClr val="bg1"/>
                </a:solidFill>
                <a:cs typeface="+mn-ea"/>
                <a:sym typeface="+mn-lt"/>
              </a:rPr>
              <a:t>感。</a:t>
            </a:r>
            <a:endParaRPr lang="zh-CN" altLang="en-US" sz="1335" kern="0" dirty="0">
              <a:solidFill>
                <a:schemeClr val="bg1"/>
              </a:solidFill>
              <a:cs typeface="+mn-ea"/>
              <a:sym typeface="+mn-lt"/>
            </a:endParaRPr>
          </a:p>
        </p:txBody>
      </p:sp>
      <p:sp>
        <p:nvSpPr>
          <p:cNvPr id="25" name="矩形 1"/>
          <p:cNvSpPr>
            <a:spLocks noChangeArrowheads="1"/>
          </p:cNvSpPr>
          <p:nvPr/>
        </p:nvSpPr>
        <p:spPr bwMode="auto">
          <a:xfrm>
            <a:off x="4552731" y="5373379"/>
            <a:ext cx="2524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cs typeface="+mn-ea"/>
                <a:sym typeface="+mn-lt"/>
              </a:rPr>
              <a:t>随着计算机技术的发展及印刷技术进步，平面设计在视觉</a:t>
            </a:r>
            <a:r>
              <a:rPr lang="zh-CN" altLang="en-US" sz="1335" kern="0" dirty="0" smtClean="0">
                <a:solidFill>
                  <a:schemeClr val="bg1"/>
                </a:solidFill>
                <a:cs typeface="+mn-ea"/>
                <a:sym typeface="+mn-lt"/>
              </a:rPr>
              <a:t>感。</a:t>
            </a:r>
            <a:endParaRPr lang="zh-CN" altLang="en-US" sz="1335" kern="0" dirty="0">
              <a:solidFill>
                <a:schemeClr val="bg1"/>
              </a:solidFill>
              <a:cs typeface="+mn-ea"/>
              <a:sym typeface="+mn-lt"/>
            </a:endParaRPr>
          </a:p>
        </p:txBody>
      </p:sp>
      <p:sp>
        <p:nvSpPr>
          <p:cNvPr id="26" name="矩形 1"/>
          <p:cNvSpPr>
            <a:spLocks noChangeArrowheads="1"/>
          </p:cNvSpPr>
          <p:nvPr/>
        </p:nvSpPr>
        <p:spPr bwMode="auto">
          <a:xfrm>
            <a:off x="7911579" y="5373379"/>
            <a:ext cx="2524923"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cs typeface="+mn-ea"/>
                <a:sym typeface="+mn-lt"/>
              </a:rPr>
              <a:t>随着计算机技术的发展及印刷技术进步，平面设计在视觉</a:t>
            </a:r>
            <a:r>
              <a:rPr lang="zh-CN" altLang="en-US" sz="1335" kern="0" dirty="0" smtClean="0">
                <a:solidFill>
                  <a:schemeClr val="bg1"/>
                </a:solidFill>
                <a:cs typeface="+mn-ea"/>
                <a:sym typeface="+mn-lt"/>
              </a:rPr>
              <a:t>感。</a:t>
            </a:r>
            <a:endParaRPr lang="zh-CN" altLang="en-US" sz="1335" kern="0" dirty="0">
              <a:solidFill>
                <a:schemeClr val="bg1"/>
              </a:solidFill>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4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54000">
                                          <p:cBhvr additive="base">
                                            <p:cTn id="7" dur="500" fill="hold"/>
                                            <p:tgtEl>
                                              <p:spTgt spid="6"/>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14:presetBounceEnd="54000">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14:bounceEnd="54000">
                                          <p:cBhvr additive="base">
                                            <p:cTn id="12"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54000">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14:bounceEnd="54000">
                                          <p:cBhvr additive="base">
                                            <p:cTn id="17" dur="500" fill="hold"/>
                                            <p:tgtEl>
                                              <p:spTgt spid="18"/>
                                            </p:tgtEl>
                                            <p:attrNameLst>
                                              <p:attrName>ppt_x</p:attrName>
                                            </p:attrNameLst>
                                          </p:cBhvr>
                                          <p:tavLst>
                                            <p:tav tm="0">
                                              <p:val>
                                                <p:strVal val="#ppt_x"/>
                                              </p:val>
                                            </p:tav>
                                            <p:tav tm="100000">
                                              <p:val>
                                                <p:strVal val="#ppt_x"/>
                                              </p:val>
                                            </p:tav>
                                          </p:tavLst>
                                        </p:anim>
                                        <p:anim calcmode="lin" valueType="num" p14:bounceEnd="54000">
                                          <p:cBhvr additive="base">
                                            <p:cTn id="18" dur="500" fill="hold"/>
                                            <p:tgtEl>
                                              <p:spTgt spid="1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14:presetBounceEnd="50000">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14:bounceEnd="50000">
                                          <p:cBhvr additive="base">
                                            <p:cTn id="22" dur="300" fill="hold"/>
                                            <p:tgtEl>
                                              <p:spTgt spid="24"/>
                                            </p:tgtEl>
                                            <p:attrNameLst>
                                              <p:attrName>ppt_x</p:attrName>
                                            </p:attrNameLst>
                                          </p:cBhvr>
                                          <p:tavLst>
                                            <p:tav tm="0">
                                              <p:val>
                                                <p:strVal val="0-#ppt_w/2"/>
                                              </p:val>
                                            </p:tav>
                                            <p:tav tm="100000">
                                              <p:val>
                                                <p:strVal val="#ppt_x"/>
                                              </p:val>
                                            </p:tav>
                                          </p:tavLst>
                                        </p:anim>
                                        <p:anim calcmode="lin" valueType="num" p14:bounceEnd="50000">
                                          <p:cBhvr additive="base">
                                            <p:cTn id="23" dur="3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14:presetBounceEnd="50000">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14:bounceEnd="50000">
                                          <p:cBhvr additive="base">
                                            <p:cTn id="27" dur="300" fill="hold"/>
                                            <p:tgtEl>
                                              <p:spTgt spid="25"/>
                                            </p:tgtEl>
                                            <p:attrNameLst>
                                              <p:attrName>ppt_x</p:attrName>
                                            </p:attrNameLst>
                                          </p:cBhvr>
                                          <p:tavLst>
                                            <p:tav tm="0">
                                              <p:val>
                                                <p:strVal val="0-#ppt_w/2"/>
                                              </p:val>
                                            </p:tav>
                                            <p:tav tm="100000">
                                              <p:val>
                                                <p:strVal val="#ppt_x"/>
                                              </p:val>
                                            </p:tav>
                                          </p:tavLst>
                                        </p:anim>
                                        <p:anim calcmode="lin" valueType="num" p14:bounceEnd="50000">
                                          <p:cBhvr additive="base">
                                            <p:cTn id="28" dur="3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14:presetBounceEnd="50000">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14:bounceEnd="50000">
                                          <p:cBhvr additive="base">
                                            <p:cTn id="32" dur="300" fill="hold"/>
                                            <p:tgtEl>
                                              <p:spTgt spid="26"/>
                                            </p:tgtEl>
                                            <p:attrNameLst>
                                              <p:attrName>ppt_x</p:attrName>
                                            </p:attrNameLst>
                                          </p:cBhvr>
                                          <p:tavLst>
                                            <p:tav tm="0">
                                              <p:val>
                                                <p:strVal val="0-#ppt_w/2"/>
                                              </p:val>
                                            </p:tav>
                                            <p:tav tm="100000">
                                              <p:val>
                                                <p:strVal val="#ppt_x"/>
                                              </p:val>
                                            </p:tav>
                                          </p:tavLst>
                                        </p:anim>
                                        <p:anim calcmode="lin" valueType="num" p14:bounceEnd="50000">
                                          <p:cBhvr additive="base">
                                            <p:cTn id="33" dur="3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ppt_x"/>
                                              </p:val>
                                            </p:tav>
                                            <p:tav tm="100000">
                                              <p:val>
                                                <p:strVal val="#ppt_x"/>
                                              </p:val>
                                            </p:tav>
                                          </p:tavLst>
                                        </p:anim>
                                        <p:anim calcmode="lin" valueType="num">
                                          <p:cBhvr additive="base">
                                            <p:cTn id="13" dur="500" fill="hold"/>
                                            <p:tgtEl>
                                              <p:spTgt spid="1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300" fill="hold"/>
                                            <p:tgtEl>
                                              <p:spTgt spid="24"/>
                                            </p:tgtEl>
                                            <p:attrNameLst>
                                              <p:attrName>ppt_x</p:attrName>
                                            </p:attrNameLst>
                                          </p:cBhvr>
                                          <p:tavLst>
                                            <p:tav tm="0">
                                              <p:val>
                                                <p:strVal val="0-#ppt_w/2"/>
                                              </p:val>
                                            </p:tav>
                                            <p:tav tm="100000">
                                              <p:val>
                                                <p:strVal val="#ppt_x"/>
                                              </p:val>
                                            </p:tav>
                                          </p:tavLst>
                                        </p:anim>
                                        <p:anim calcmode="lin" valueType="num">
                                          <p:cBhvr additive="base">
                                            <p:cTn id="23" dur="300" fill="hold"/>
                                            <p:tgtEl>
                                              <p:spTgt spid="2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300" fill="hold"/>
                                            <p:tgtEl>
                                              <p:spTgt spid="25"/>
                                            </p:tgtEl>
                                            <p:attrNameLst>
                                              <p:attrName>ppt_x</p:attrName>
                                            </p:attrNameLst>
                                          </p:cBhvr>
                                          <p:tavLst>
                                            <p:tav tm="0">
                                              <p:val>
                                                <p:strVal val="0-#ppt_w/2"/>
                                              </p:val>
                                            </p:tav>
                                            <p:tav tm="100000">
                                              <p:val>
                                                <p:strVal val="#ppt_x"/>
                                              </p:val>
                                            </p:tav>
                                          </p:tavLst>
                                        </p:anim>
                                        <p:anim calcmode="lin" valueType="num">
                                          <p:cBhvr additive="base">
                                            <p:cTn id="28" dur="3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300" fill="hold"/>
                                            <p:tgtEl>
                                              <p:spTgt spid="26"/>
                                            </p:tgtEl>
                                            <p:attrNameLst>
                                              <p:attrName>ppt_x</p:attrName>
                                            </p:attrNameLst>
                                          </p:cBhvr>
                                          <p:tavLst>
                                            <p:tav tm="0">
                                              <p:val>
                                                <p:strVal val="0-#ppt_w/2"/>
                                              </p:val>
                                            </p:tav>
                                            <p:tav tm="100000">
                                              <p:val>
                                                <p:strVal val="#ppt_x"/>
                                              </p:val>
                                            </p:tav>
                                          </p:tavLst>
                                        </p:anim>
                                        <p:anim calcmode="lin" valueType="num">
                                          <p:cBhvr additive="base">
                                            <p:cTn id="33" dur="3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6096000" cy="6858000"/>
          </a:xfrm>
          <a:prstGeom prst="rect">
            <a:avLst/>
          </a:prstGeom>
          <a:gradFill flip="none" rotWithShape="1">
            <a:gsLst>
              <a:gs pos="33000">
                <a:srgbClr val="022042"/>
              </a:gs>
              <a:gs pos="100000">
                <a:srgbClr val="053A6F"/>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 name="矩形 5"/>
          <p:cNvSpPr/>
          <p:nvPr/>
        </p:nvSpPr>
        <p:spPr>
          <a:xfrm>
            <a:off x="6096000" y="0"/>
            <a:ext cx="6096000" cy="6858000"/>
          </a:xfrm>
          <a:prstGeom prst="rect">
            <a:avLst/>
          </a:prstGeom>
          <a:gradFill flip="none" rotWithShape="1">
            <a:gsLst>
              <a:gs pos="100000">
                <a:srgbClr val="670001"/>
              </a:gs>
              <a:gs pos="0">
                <a:srgbClr val="B20107"/>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9" name="文本框 8"/>
          <p:cNvSpPr txBox="1"/>
          <p:nvPr/>
        </p:nvSpPr>
        <p:spPr>
          <a:xfrm>
            <a:off x="4120939" y="2413337"/>
            <a:ext cx="3950120" cy="1015663"/>
          </a:xfrm>
          <a:prstGeom prst="rect">
            <a:avLst/>
          </a:prstGeom>
          <a:noFill/>
        </p:spPr>
        <p:txBody>
          <a:bodyPr wrap="none" rtlCol="0">
            <a:spAutoFit/>
          </a:bodyPr>
          <a:lstStyle/>
          <a:p>
            <a:r>
              <a:rPr lang="zh-CN" altLang="en-US" sz="6000" b="1" dirty="0" smtClean="0">
                <a:solidFill>
                  <a:schemeClr val="bg1">
                    <a:lumMod val="95000"/>
                  </a:schemeClr>
                </a:solidFill>
              </a:rPr>
              <a:t>不 惧 未 来</a:t>
            </a:r>
            <a:endParaRPr lang="en-US" sz="6000" b="1" dirty="0">
              <a:solidFill>
                <a:schemeClr val="bg1">
                  <a:lumMod val="95000"/>
                </a:schemeClr>
              </a:solidFill>
            </a:endParaRPr>
          </a:p>
        </p:txBody>
      </p:sp>
      <p:sp>
        <p:nvSpPr>
          <p:cNvPr id="11" name="文本框 10"/>
          <p:cNvSpPr txBox="1"/>
          <p:nvPr/>
        </p:nvSpPr>
        <p:spPr>
          <a:xfrm>
            <a:off x="5054689" y="3314700"/>
            <a:ext cx="2189480" cy="1014730"/>
          </a:xfrm>
          <a:prstGeom prst="rect">
            <a:avLst/>
          </a:prstGeom>
          <a:noFill/>
        </p:spPr>
        <p:txBody>
          <a:bodyPr wrap="none" rtlCol="0">
            <a:spAutoFit/>
          </a:bodyPr>
          <a:lstStyle/>
          <a:p>
            <a:r>
              <a:rPr lang="en-US" altLang="zh-CN" sz="6000" b="1" dirty="0" smtClean="0">
                <a:solidFill>
                  <a:schemeClr val="bg1">
                    <a:lumMod val="95000"/>
                  </a:schemeClr>
                </a:solidFill>
              </a:rPr>
              <a:t>20XX</a:t>
            </a:r>
            <a:endParaRPr lang="en-US" sz="6000" b="1" dirty="0">
              <a:solidFill>
                <a:schemeClr val="bg1">
                  <a:lumMod val="9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750"/>
                                        <p:tgtEl>
                                          <p:spTgt spid="11"/>
                                        </p:tgtEl>
                                      </p:cBhvr>
                                    </p:animEffect>
                                    <p:anim calcmode="lin" valueType="num">
                                      <p:cBhvr>
                                        <p:cTn id="8" dur="750" fill="hold"/>
                                        <p:tgtEl>
                                          <p:spTgt spid="11"/>
                                        </p:tgtEl>
                                        <p:attrNameLst>
                                          <p:attrName>ppt_x</p:attrName>
                                        </p:attrNameLst>
                                      </p:cBhvr>
                                      <p:tavLst>
                                        <p:tav tm="0">
                                          <p:val>
                                            <p:strVal val="#ppt_x"/>
                                          </p:val>
                                        </p:tav>
                                        <p:tav tm="100000">
                                          <p:val>
                                            <p:strVal val="#ppt_x"/>
                                          </p:val>
                                        </p:tav>
                                      </p:tavLst>
                                    </p:anim>
                                    <p:anim calcmode="lin" valueType="num">
                                      <p:cBhvr>
                                        <p:cTn id="9" dur="75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500" fill="hold"/>
                                        <p:tgtEl>
                                          <p:spTgt spid="9"/>
                                        </p:tgtEl>
                                        <p:attrNameLst>
                                          <p:attrName>ppt_x</p:attrName>
                                        </p:attrNameLst>
                                      </p:cBhvr>
                                      <p:tavLst>
                                        <p:tav tm="0">
                                          <p:val>
                                            <p:strVal val="1+#ppt_w/2"/>
                                          </p:val>
                                        </p:tav>
                                        <p:tav tm="100000">
                                          <p:val>
                                            <p:strVal val="#ppt_x"/>
                                          </p:val>
                                        </p:tav>
                                      </p:tavLst>
                                    </p:anim>
                                    <p:anim calcmode="lin" valueType="num">
                                      <p:cBhvr additive="base">
                                        <p:cTn id="15"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Lst>
  </p:timing>
</p:sld>
</file>

<file path=ppt/tags/tag1.xml><?xml version="1.0" encoding="utf-8"?>
<p:tagLst xmlns:p="http://schemas.openxmlformats.org/presentationml/2006/main">
  <p:tag name="ISPRING_PRESENTATION_TITLE" val="14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p">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5625</Words>
  <Application>WPS 表格</Application>
  <PresentationFormat>宽屏</PresentationFormat>
  <Paragraphs>681</Paragraphs>
  <Slides>37</Slides>
  <Notes>40</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37</vt:i4>
      </vt:variant>
    </vt:vector>
  </HeadingPairs>
  <TitlesOfParts>
    <vt:vector size="64" baseType="lpstr">
      <vt:lpstr>Arial</vt:lpstr>
      <vt:lpstr>宋体</vt:lpstr>
      <vt:lpstr>Wingdings</vt:lpstr>
      <vt:lpstr>微软雅黑</vt:lpstr>
      <vt:lpstr>汉仪旗黑</vt:lpstr>
      <vt:lpstr>Haettenschweiler</vt:lpstr>
      <vt:lpstr>苹方-简</vt:lpstr>
      <vt:lpstr>方正兰亭超细黑简体</vt:lpstr>
      <vt:lpstr>Calibri</vt:lpstr>
      <vt:lpstr>Helvetica Neue</vt:lpstr>
      <vt:lpstr>汉仪书宋二KW</vt:lpstr>
      <vt:lpstr>黑体</vt:lpstr>
      <vt:lpstr>方正姚体</vt:lpstr>
      <vt:lpstr>宋体-简</vt:lpstr>
      <vt:lpstr>Lato</vt:lpstr>
      <vt:lpstr>MS PGothic</vt:lpstr>
      <vt:lpstr>Gill Sans</vt:lpstr>
      <vt:lpstr>Roboto Light</vt:lpstr>
      <vt:lpstr>黑体-简</vt:lpstr>
      <vt:lpstr>Agency FB</vt:lpstr>
      <vt:lpstr>Impact</vt:lpstr>
      <vt:lpstr>方正正黑简体</vt:lpstr>
      <vt:lpstr>微软雅黑 Light</vt:lpstr>
      <vt:lpstr>汉仪中黑KW</vt:lpstr>
      <vt:lpstr>宋体</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EndTo</cp:lastModifiedBy>
  <cp:revision>2</cp:revision>
  <dcterms:created xsi:type="dcterms:W3CDTF">2023-02-11T19:30:34Z</dcterms:created>
  <dcterms:modified xsi:type="dcterms:W3CDTF">2023-02-11T19:30:34Z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2052-4.3.0.7280</vt:lpwstr>
  </property>
  <property fmtid="{D5CDD505-2E9C-101B-9397-08002B2CF9AE}" pid="3" name="ICV">
    <vt:lpwstr>CED3A96270A3C767DAECE7634D90E0CF</vt:lpwstr>
  </property>
</Properties>
</file>