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2" r:id="rId14"/>
  </p:sldIdLst>
  <p:sldSz cx="12192000" cy="6858000"/>
  <p:notesSz cx="6858000" cy="9144000"/>
  <p:embeddedFontLst>
    <p:embeddedFont>
      <p:font typeface="Orandakan Kana" panose="02010600030101010101" charset="-128"/>
      <p:regular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方正兰亭纤黑_GBK" panose="02010600030101010101" charset="-122"/>
      <p:regular r:id="rId23"/>
    </p:embeddedFont>
    <p:embeddedFont>
      <p:font typeface="时尚中黑简体" panose="02010600030101010101" charset="-122"/>
      <p:regular r:id="rId24"/>
    </p:embeddedFont>
  </p:embeddedFont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3657" userDrawn="1">
          <p15:clr>
            <a:srgbClr val="A4A3A4"/>
          </p15:clr>
        </p15:guide>
        <p15:guide id="5" orient="horz" pos="2183" userDrawn="1">
          <p15:clr>
            <a:srgbClr val="A4A3A4"/>
          </p15:clr>
        </p15:guide>
        <p15:guide id="6" pos="892" userDrawn="1">
          <p15:clr>
            <a:srgbClr val="A4A3A4"/>
          </p15:clr>
        </p15:guide>
        <p15:guide id="7" pos="665" userDrawn="1">
          <p15:clr>
            <a:srgbClr val="A4A3A4"/>
          </p15:clr>
        </p15:guide>
        <p15:guide id="8" pos="6675" userDrawn="1">
          <p15:clr>
            <a:srgbClr val="A4A3A4"/>
          </p15:clr>
        </p15:guide>
        <p15:guide id="9" pos="3522" userDrawn="1">
          <p15:clr>
            <a:srgbClr val="A4A3A4"/>
          </p15:clr>
        </p15:guide>
        <p15:guide id="10" pos="483" userDrawn="1">
          <p15:clr>
            <a:srgbClr val="A4A3A4"/>
          </p15:clr>
        </p15:guide>
        <p15:guide id="11" pos="3001" userDrawn="1">
          <p15:clr>
            <a:srgbClr val="A4A3A4"/>
          </p15:clr>
        </p15:guide>
        <p15:guide id="12" pos="53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C145"/>
    <a:srgbClr val="F7E388"/>
    <a:srgbClr val="F7DC5F"/>
    <a:srgbClr val="CBAB61"/>
    <a:srgbClr val="FAF1B5"/>
    <a:srgbClr val="F6901E"/>
    <a:srgbClr val="F3D34E"/>
    <a:srgbClr val="B08628"/>
    <a:srgbClr val="CD8C2B"/>
    <a:srgbClr val="FCE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63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86" y="202"/>
      </p:cViewPr>
      <p:guideLst>
        <p:guide orient="horz" pos="3113"/>
        <p:guide pos="3840"/>
        <p:guide orient="horz" pos="4110"/>
        <p:guide orient="horz" pos="3657"/>
        <p:guide orient="horz" pos="2183"/>
        <p:guide pos="892"/>
        <p:guide pos="665"/>
        <p:guide pos="6675"/>
        <p:guide pos="3522"/>
        <p:guide pos="483"/>
        <p:guide pos="3001"/>
        <p:guide pos="53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21C65-4383-416A-8783-4666197116CC}" type="datetimeFigureOut">
              <a:rPr lang="zh-CN" altLang="en-US" smtClean="0"/>
              <a:t>2023/2/9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39C49-A129-4AF9-86F4-189F3E5E78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435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95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4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185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952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385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24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486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001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472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895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61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633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9C49-A129-4AF9-86F4-189F3E5E78A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129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29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39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977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91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86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68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179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64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455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085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988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CB5A1-393C-4149-8F3E-2E5C116DBFE5}" type="datetimeFigureOut">
              <a:rPr lang="zh-CN" altLang="en-US" smtClean="0"/>
              <a:pPr/>
              <a:t>2023/2/9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02E12-F383-4541-A09E-3DE6955E142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9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Edius&#32032;&#26448;\&#38899;&#20048;&#32032;&#26448;\&#32972;&#26223;&#38899;&#20048;&#32032;&#26448;\&#12304;&#19987;&#39064;&#12305;-&#26580;&#32654;\&#65288;&#22825;&#31809;&#20043;&#38899;&#65289;&#26368;&#32456;&#24187;&#24819;9&#21160;&#20154;&#38050;&#29748;&#26354;.wm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759673" y="746441"/>
            <a:ext cx="4796546" cy="4796546"/>
          </a:xfrm>
          <a:prstGeom prst="ellipse">
            <a:avLst/>
          </a:prstGeom>
          <a:gradFill flip="none" rotWithShape="1">
            <a:gsLst>
              <a:gs pos="0">
                <a:srgbClr val="2B2B2B"/>
              </a:gs>
              <a:gs pos="100000">
                <a:srgbClr val="0E0E0E">
                  <a:alpha val="8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 rot="19566725">
            <a:off x="2280152" y="2703051"/>
            <a:ext cx="4107831" cy="5025506"/>
          </a:xfrm>
          <a:prstGeom prst="ellipse">
            <a:avLst/>
          </a:prstGeom>
          <a:gradFill>
            <a:gsLst>
              <a:gs pos="0">
                <a:srgbClr val="F8E071">
                  <a:alpha val="56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 rot="20174338">
            <a:off x="5918659" y="-241324"/>
            <a:ext cx="4631062" cy="5025506"/>
          </a:xfrm>
          <a:prstGeom prst="ellipse">
            <a:avLst/>
          </a:prstGeom>
          <a:gradFill>
            <a:gsLst>
              <a:gs pos="0">
                <a:srgbClr val="F7DC5F">
                  <a:alpha val="30000"/>
                </a:srgbClr>
              </a:gs>
              <a:gs pos="84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26782" y="-870556"/>
            <a:ext cx="2303924" cy="5109664"/>
            <a:chOff x="7126782" y="-870556"/>
            <a:chExt cx="2303924" cy="5109664"/>
          </a:xfrm>
        </p:grpSpPr>
        <p:sp>
          <p:nvSpPr>
            <p:cNvPr id="80" name="椭圆 79"/>
            <p:cNvSpPr/>
            <p:nvPr/>
          </p:nvSpPr>
          <p:spPr>
            <a:xfrm rot="19566725">
              <a:off x="7138057" y="-837641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68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19566725">
              <a:off x="7126782" y="-870556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30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19566725">
              <a:off x="7164551" y="-786398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8E071">
                    <a:alpha val="38000"/>
                  </a:srgbClr>
                </a:gs>
                <a:gs pos="8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0984" y="2896693"/>
            <a:ext cx="993300" cy="787766"/>
            <a:chOff x="9301174" y="185334"/>
            <a:chExt cx="2661903" cy="2111104"/>
          </a:xfrm>
        </p:grpSpPr>
        <p:sp>
          <p:nvSpPr>
            <p:cNvPr id="20" name="椭圆 19" hidden="1"/>
            <p:cNvSpPr/>
            <p:nvPr/>
          </p:nvSpPr>
          <p:spPr>
            <a:xfrm>
              <a:off x="9841876" y="450630"/>
              <a:ext cx="1580505" cy="1580506"/>
            </a:xfrm>
            <a:prstGeom prst="ellipse">
              <a:avLst/>
            </a:prstGeom>
            <a:gradFill flip="none" rotWithShape="1">
              <a:gsLst>
                <a:gs pos="0">
                  <a:srgbClr val="FAF1B5"/>
                </a:gs>
                <a:gs pos="6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十字星 20"/>
            <p:cNvSpPr/>
            <p:nvPr/>
          </p:nvSpPr>
          <p:spPr>
            <a:xfrm rot="18900000">
              <a:off x="9805913" y="523499"/>
              <a:ext cx="1652429" cy="1434764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十字星 21"/>
            <p:cNvSpPr/>
            <p:nvPr/>
          </p:nvSpPr>
          <p:spPr>
            <a:xfrm rot="16200000">
              <a:off x="9576574" y="-90066"/>
              <a:ext cx="2111104" cy="2661903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六边形 22"/>
            <p:cNvSpPr/>
            <p:nvPr/>
          </p:nvSpPr>
          <p:spPr>
            <a:xfrm rot="20206381">
              <a:off x="9800206" y="523701"/>
              <a:ext cx="1663854" cy="1434359"/>
            </a:xfrm>
            <a:prstGeom prst="hexagon">
              <a:avLst/>
            </a:prstGeom>
            <a:gradFill flip="none" rotWithShape="1">
              <a:gsLst>
                <a:gs pos="17000">
                  <a:srgbClr val="F7DC5F"/>
                </a:gs>
                <a:gs pos="100000">
                  <a:srgbClr val="FAF1B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六边形 23"/>
            <p:cNvSpPr/>
            <p:nvPr/>
          </p:nvSpPr>
          <p:spPr>
            <a:xfrm rot="20206381">
              <a:off x="10163035" y="836491"/>
              <a:ext cx="938187" cy="808783"/>
            </a:xfrm>
            <a:prstGeom prst="hexagon">
              <a:avLst/>
            </a:prstGeom>
            <a:solidFill>
              <a:srgbClr val="CBAB61"/>
            </a:solidFill>
            <a:ln>
              <a:noFill/>
            </a:ln>
            <a:effectLst>
              <a:outerShdw blurRad="152400" sx="109000" sy="109000" algn="ctr" rotWithShape="0">
                <a:schemeClr val="bg1">
                  <a:alpha val="70000"/>
                </a:schemeClr>
              </a:outerShdw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椭圆 17"/>
          <p:cNvSpPr/>
          <p:nvPr/>
        </p:nvSpPr>
        <p:spPr>
          <a:xfrm rot="21596664">
            <a:off x="1706178" y="3257793"/>
            <a:ext cx="8867876" cy="65567"/>
          </a:xfrm>
          <a:prstGeom prst="ellipse">
            <a:avLst/>
          </a:prstGeom>
          <a:gradFill>
            <a:gsLst>
              <a:gs pos="0">
                <a:srgbClr val="F7E388"/>
              </a:gs>
              <a:gs pos="100000">
                <a:srgbClr val="FAF1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18288" y="3383216"/>
            <a:ext cx="755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</a:p>
        </p:txBody>
      </p:sp>
      <p:sp>
        <p:nvSpPr>
          <p:cNvPr id="33" name="椭圆 32"/>
          <p:cNvSpPr/>
          <p:nvPr/>
        </p:nvSpPr>
        <p:spPr>
          <a:xfrm rot="21596664">
            <a:off x="1617947" y="4390028"/>
            <a:ext cx="8867876" cy="65567"/>
          </a:xfrm>
          <a:prstGeom prst="ellipse">
            <a:avLst/>
          </a:prstGeom>
          <a:gradFill>
            <a:gsLst>
              <a:gs pos="0">
                <a:srgbClr val="F7E388"/>
              </a:gs>
              <a:gs pos="100000">
                <a:srgbClr val="FAF1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494729" y="4050154"/>
            <a:ext cx="993300" cy="787766"/>
            <a:chOff x="9301174" y="185334"/>
            <a:chExt cx="2661903" cy="2111104"/>
          </a:xfrm>
        </p:grpSpPr>
        <p:sp>
          <p:nvSpPr>
            <p:cNvPr id="44" name="椭圆 43" hidden="1"/>
            <p:cNvSpPr/>
            <p:nvPr/>
          </p:nvSpPr>
          <p:spPr>
            <a:xfrm>
              <a:off x="9841876" y="450630"/>
              <a:ext cx="1580505" cy="1580506"/>
            </a:xfrm>
            <a:prstGeom prst="ellipse">
              <a:avLst/>
            </a:prstGeom>
            <a:gradFill flip="none" rotWithShape="1">
              <a:gsLst>
                <a:gs pos="0">
                  <a:srgbClr val="FAF1B5"/>
                </a:gs>
                <a:gs pos="6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十字星 44"/>
            <p:cNvSpPr/>
            <p:nvPr/>
          </p:nvSpPr>
          <p:spPr>
            <a:xfrm rot="18900000">
              <a:off x="9805913" y="523499"/>
              <a:ext cx="1652429" cy="1434764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十字星 45"/>
            <p:cNvSpPr/>
            <p:nvPr/>
          </p:nvSpPr>
          <p:spPr>
            <a:xfrm rot="16200000">
              <a:off x="9576574" y="-90066"/>
              <a:ext cx="2111104" cy="2661903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六边形 46"/>
            <p:cNvSpPr/>
            <p:nvPr/>
          </p:nvSpPr>
          <p:spPr>
            <a:xfrm rot="20206381">
              <a:off x="9800206" y="523701"/>
              <a:ext cx="1663854" cy="1434359"/>
            </a:xfrm>
            <a:prstGeom prst="hexagon">
              <a:avLst/>
            </a:prstGeom>
            <a:gradFill flip="none" rotWithShape="1">
              <a:gsLst>
                <a:gs pos="17000">
                  <a:srgbClr val="F7DC5F"/>
                </a:gs>
                <a:gs pos="100000">
                  <a:srgbClr val="FAF1B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六边形 47"/>
            <p:cNvSpPr/>
            <p:nvPr/>
          </p:nvSpPr>
          <p:spPr>
            <a:xfrm rot="20206381">
              <a:off x="10163035" y="836491"/>
              <a:ext cx="938187" cy="808783"/>
            </a:xfrm>
            <a:prstGeom prst="hexagon">
              <a:avLst/>
            </a:prstGeom>
            <a:solidFill>
              <a:srgbClr val="CBAB61"/>
            </a:solidFill>
            <a:ln>
              <a:noFill/>
            </a:ln>
            <a:effectLst>
              <a:outerShdw blurRad="152400" sx="109000" sy="109000" algn="ctr" rotWithShape="0">
                <a:schemeClr val="bg1">
                  <a:alpha val="70000"/>
                </a:schemeClr>
              </a:outerShdw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112002" y="1626918"/>
            <a:ext cx="42730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gradFill>
                  <a:gsLst>
                    <a:gs pos="300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20XX </a:t>
            </a:r>
            <a:endParaRPr lang="zh-CN" altLang="en-US" sz="8000" dirty="0">
              <a:gradFill>
                <a:gsLst>
                  <a:gs pos="300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</a:gra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538033" y="391820"/>
            <a:ext cx="5329473" cy="5502286"/>
            <a:chOff x="3840996" y="1033763"/>
            <a:chExt cx="4509379" cy="46556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3841624" y="1037050"/>
              <a:ext cx="4508751" cy="4652313"/>
            </a:xfrm>
            <a:custGeom>
              <a:avLst/>
              <a:gdLst>
                <a:gd name="T0" fmla="*/ 1104 w 1490"/>
                <a:gd name="T1" fmla="*/ 132 h 1537"/>
                <a:gd name="T2" fmla="*/ 75 w 1490"/>
                <a:gd name="T3" fmla="*/ 1069 h 1537"/>
                <a:gd name="T4" fmla="*/ 384 w 1490"/>
                <a:gd name="T5" fmla="*/ 1392 h 1537"/>
                <a:gd name="T6" fmla="*/ 83 w 1490"/>
                <a:gd name="T7" fmla="*/ 1043 h 1537"/>
                <a:gd name="T8" fmla="*/ 271 w 1490"/>
                <a:gd name="T9" fmla="*/ 220 h 1537"/>
                <a:gd name="T10" fmla="*/ 828 w 1490"/>
                <a:gd name="T11" fmla="*/ 101 h 1537"/>
                <a:gd name="T12" fmla="*/ 1347 w 1490"/>
                <a:gd name="T13" fmla="*/ 663 h 1537"/>
                <a:gd name="T14" fmla="*/ 1408 w 1490"/>
                <a:gd name="T15" fmla="*/ 814 h 1537"/>
                <a:gd name="T16" fmla="*/ 199 w 1490"/>
                <a:gd name="T17" fmla="*/ 1087 h 1537"/>
                <a:gd name="T18" fmla="*/ 334 w 1490"/>
                <a:gd name="T19" fmla="*/ 544 h 1537"/>
                <a:gd name="T20" fmla="*/ 316 w 1490"/>
                <a:gd name="T21" fmla="*/ 372 h 1537"/>
                <a:gd name="T22" fmla="*/ 794 w 1490"/>
                <a:gd name="T23" fmla="*/ 109 h 1537"/>
                <a:gd name="T24" fmla="*/ 994 w 1490"/>
                <a:gd name="T25" fmla="*/ 418 h 1537"/>
                <a:gd name="T26" fmla="*/ 1351 w 1490"/>
                <a:gd name="T27" fmla="*/ 980 h 1537"/>
                <a:gd name="T28" fmla="*/ 1068 w 1490"/>
                <a:gd name="T29" fmla="*/ 1349 h 1537"/>
                <a:gd name="T30" fmla="*/ 379 w 1490"/>
                <a:gd name="T31" fmla="*/ 770 h 1537"/>
                <a:gd name="T32" fmla="*/ 623 w 1490"/>
                <a:gd name="T33" fmla="*/ 342 h 1537"/>
                <a:gd name="T34" fmla="*/ 627 w 1490"/>
                <a:gd name="T35" fmla="*/ 333 h 1537"/>
                <a:gd name="T36" fmla="*/ 1250 w 1490"/>
                <a:gd name="T37" fmla="*/ 779 h 1537"/>
                <a:gd name="T38" fmla="*/ 1273 w 1490"/>
                <a:gd name="T39" fmla="*/ 1098 h 1537"/>
                <a:gd name="T40" fmla="*/ 1178 w 1490"/>
                <a:gd name="T41" fmla="*/ 1206 h 1537"/>
                <a:gd name="T42" fmla="*/ 922 w 1490"/>
                <a:gd name="T43" fmla="*/ 1202 h 1537"/>
                <a:gd name="T44" fmla="*/ 670 w 1490"/>
                <a:gd name="T45" fmla="*/ 1392 h 1537"/>
                <a:gd name="T46" fmla="*/ 940 w 1490"/>
                <a:gd name="T47" fmla="*/ 636 h 1537"/>
                <a:gd name="T48" fmla="*/ 439 w 1490"/>
                <a:gd name="T49" fmla="*/ 764 h 1537"/>
                <a:gd name="T50" fmla="*/ 738 w 1490"/>
                <a:gd name="T51" fmla="*/ 880 h 1537"/>
                <a:gd name="T52" fmla="*/ 917 w 1490"/>
                <a:gd name="T53" fmla="*/ 938 h 1537"/>
                <a:gd name="T54" fmla="*/ 1177 w 1490"/>
                <a:gd name="T55" fmla="*/ 1208 h 1537"/>
                <a:gd name="T56" fmla="*/ 921 w 1490"/>
                <a:gd name="T57" fmla="*/ 929 h 1537"/>
                <a:gd name="T58" fmla="*/ 1241 w 1490"/>
                <a:gd name="T59" fmla="*/ 798 h 1537"/>
                <a:gd name="T60" fmla="*/ 800 w 1490"/>
                <a:gd name="T61" fmla="*/ 534 h 1537"/>
                <a:gd name="T62" fmla="*/ 636 w 1490"/>
                <a:gd name="T63" fmla="*/ 352 h 1537"/>
                <a:gd name="T64" fmla="*/ 415 w 1490"/>
                <a:gd name="T65" fmla="*/ 752 h 1537"/>
                <a:gd name="T66" fmla="*/ 448 w 1490"/>
                <a:gd name="T67" fmla="*/ 1090 h 1537"/>
                <a:gd name="T68" fmla="*/ 618 w 1490"/>
                <a:gd name="T69" fmla="*/ 1079 h 1537"/>
                <a:gd name="T70" fmla="*/ 904 w 1490"/>
                <a:gd name="T71" fmla="*/ 1231 h 1537"/>
                <a:gd name="T72" fmla="*/ 1046 w 1490"/>
                <a:gd name="T73" fmla="*/ 1329 h 1537"/>
                <a:gd name="T74" fmla="*/ 1368 w 1490"/>
                <a:gd name="T75" fmla="*/ 985 h 1537"/>
                <a:gd name="T76" fmla="*/ 1265 w 1490"/>
                <a:gd name="T77" fmla="*/ 811 h 1537"/>
                <a:gd name="T78" fmla="*/ 1255 w 1490"/>
                <a:gd name="T79" fmla="*/ 777 h 1537"/>
                <a:gd name="T80" fmla="*/ 1174 w 1490"/>
                <a:gd name="T81" fmla="*/ 616 h 1537"/>
                <a:gd name="T82" fmla="*/ 1204 w 1490"/>
                <a:gd name="T83" fmla="*/ 469 h 1537"/>
                <a:gd name="T84" fmla="*/ 630 w 1490"/>
                <a:gd name="T85" fmla="*/ 332 h 1537"/>
                <a:gd name="T86" fmla="*/ 510 w 1490"/>
                <a:gd name="T87" fmla="*/ 306 h 1537"/>
                <a:gd name="T88" fmla="*/ 437 w 1490"/>
                <a:gd name="T89" fmla="*/ 506 h 1537"/>
                <a:gd name="T90" fmla="*/ 127 w 1490"/>
                <a:gd name="T91" fmla="*/ 578 h 1537"/>
                <a:gd name="T92" fmla="*/ 704 w 1490"/>
                <a:gd name="T93" fmla="*/ 1410 h 1537"/>
                <a:gd name="T94" fmla="*/ 1194 w 1490"/>
                <a:gd name="T95" fmla="*/ 1329 h 1537"/>
                <a:gd name="T96" fmla="*/ 1401 w 1490"/>
                <a:gd name="T97" fmla="*/ 936 h 1537"/>
                <a:gd name="T98" fmla="*/ 1359 w 1490"/>
                <a:gd name="T99" fmla="*/ 696 h 1537"/>
                <a:gd name="T100" fmla="*/ 1011 w 1490"/>
                <a:gd name="T101" fmla="*/ 156 h 1537"/>
                <a:gd name="T102" fmla="*/ 231 w 1490"/>
                <a:gd name="T103" fmla="*/ 378 h 1537"/>
                <a:gd name="T104" fmla="*/ 213 w 1490"/>
                <a:gd name="T105" fmla="*/ 398 h 1537"/>
                <a:gd name="T106" fmla="*/ 255 w 1490"/>
                <a:gd name="T107" fmla="*/ 1194 h 1537"/>
                <a:gd name="T108" fmla="*/ 902 w 1490"/>
                <a:gd name="T109" fmla="*/ 1417 h 1537"/>
                <a:gd name="T110" fmla="*/ 1431 w 1490"/>
                <a:gd name="T111" fmla="*/ 855 h 1537"/>
                <a:gd name="T112" fmla="*/ 1235 w 1490"/>
                <a:gd name="T113" fmla="*/ 309 h 1537"/>
                <a:gd name="T114" fmla="*/ 1029 w 1490"/>
                <a:gd name="T115" fmla="*/ 128 h 1537"/>
                <a:gd name="T116" fmla="*/ 306 w 1490"/>
                <a:gd name="T117" fmla="*/ 188 h 1537"/>
                <a:gd name="T118" fmla="*/ 88 w 1490"/>
                <a:gd name="T119" fmla="*/ 760 h 1537"/>
                <a:gd name="T120" fmla="*/ 283 w 1490"/>
                <a:gd name="T121" fmla="*/ 1273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90" h="1537">
                  <a:moveTo>
                    <a:pt x="818" y="1502"/>
                  </a:moveTo>
                  <a:cubicBezTo>
                    <a:pt x="818" y="1501"/>
                    <a:pt x="818" y="1500"/>
                    <a:pt x="817" y="1499"/>
                  </a:cubicBezTo>
                  <a:cubicBezTo>
                    <a:pt x="1197" y="1347"/>
                    <a:pt x="1197" y="1347"/>
                    <a:pt x="1197" y="1347"/>
                  </a:cubicBezTo>
                  <a:cubicBezTo>
                    <a:pt x="1203" y="1356"/>
                    <a:pt x="1214" y="1362"/>
                    <a:pt x="1226" y="1359"/>
                  </a:cubicBezTo>
                  <a:cubicBezTo>
                    <a:pt x="1241" y="1356"/>
                    <a:pt x="1250" y="1341"/>
                    <a:pt x="1246" y="1327"/>
                  </a:cubicBezTo>
                  <a:cubicBezTo>
                    <a:pt x="1245" y="1320"/>
                    <a:pt x="1241" y="1315"/>
                    <a:pt x="1236" y="1311"/>
                  </a:cubicBezTo>
                  <a:cubicBezTo>
                    <a:pt x="1449" y="971"/>
                    <a:pt x="1449" y="971"/>
                    <a:pt x="1449" y="971"/>
                  </a:cubicBezTo>
                  <a:cubicBezTo>
                    <a:pt x="1454" y="973"/>
                    <a:pt x="1460" y="974"/>
                    <a:pt x="1466" y="972"/>
                  </a:cubicBezTo>
                  <a:cubicBezTo>
                    <a:pt x="1481" y="969"/>
                    <a:pt x="1490" y="955"/>
                    <a:pt x="1486" y="940"/>
                  </a:cubicBezTo>
                  <a:cubicBezTo>
                    <a:pt x="1484" y="928"/>
                    <a:pt x="1472" y="919"/>
                    <a:pt x="1460" y="919"/>
                  </a:cubicBezTo>
                  <a:cubicBezTo>
                    <a:pt x="1432" y="510"/>
                    <a:pt x="1432" y="510"/>
                    <a:pt x="1432" y="510"/>
                  </a:cubicBezTo>
                  <a:cubicBezTo>
                    <a:pt x="1447" y="506"/>
                    <a:pt x="1456" y="492"/>
                    <a:pt x="1452" y="478"/>
                  </a:cubicBezTo>
                  <a:cubicBezTo>
                    <a:pt x="1449" y="463"/>
                    <a:pt x="1434" y="454"/>
                    <a:pt x="1420" y="458"/>
                  </a:cubicBezTo>
                  <a:cubicBezTo>
                    <a:pt x="1415" y="459"/>
                    <a:pt x="1411" y="461"/>
                    <a:pt x="1408" y="464"/>
                  </a:cubicBezTo>
                  <a:cubicBezTo>
                    <a:pt x="1151" y="157"/>
                    <a:pt x="1151" y="157"/>
                    <a:pt x="1151" y="157"/>
                  </a:cubicBezTo>
                  <a:cubicBezTo>
                    <a:pt x="1155" y="151"/>
                    <a:pt x="1157" y="143"/>
                    <a:pt x="1156" y="135"/>
                  </a:cubicBezTo>
                  <a:cubicBezTo>
                    <a:pt x="1152" y="120"/>
                    <a:pt x="1138" y="111"/>
                    <a:pt x="1123" y="114"/>
                  </a:cubicBezTo>
                  <a:cubicBezTo>
                    <a:pt x="1114" y="117"/>
                    <a:pt x="1107" y="124"/>
                    <a:pt x="1104" y="132"/>
                  </a:cubicBezTo>
                  <a:cubicBezTo>
                    <a:pt x="720" y="36"/>
                    <a:pt x="720" y="36"/>
                    <a:pt x="720" y="36"/>
                  </a:cubicBezTo>
                  <a:cubicBezTo>
                    <a:pt x="720" y="32"/>
                    <a:pt x="721" y="28"/>
                    <a:pt x="720" y="24"/>
                  </a:cubicBezTo>
                  <a:cubicBezTo>
                    <a:pt x="716" y="9"/>
                    <a:pt x="702" y="0"/>
                    <a:pt x="687" y="4"/>
                  </a:cubicBezTo>
                  <a:cubicBezTo>
                    <a:pt x="673" y="7"/>
                    <a:pt x="664" y="21"/>
                    <a:pt x="667" y="36"/>
                  </a:cubicBezTo>
                  <a:cubicBezTo>
                    <a:pt x="667" y="37"/>
                    <a:pt x="668" y="38"/>
                    <a:pt x="668" y="39"/>
                  </a:cubicBezTo>
                  <a:cubicBezTo>
                    <a:pt x="305" y="185"/>
                    <a:pt x="305" y="185"/>
                    <a:pt x="305" y="185"/>
                  </a:cubicBezTo>
                  <a:cubicBezTo>
                    <a:pt x="300" y="172"/>
                    <a:pt x="287" y="165"/>
                    <a:pt x="274" y="168"/>
                  </a:cubicBezTo>
                  <a:cubicBezTo>
                    <a:pt x="259" y="171"/>
                    <a:pt x="250" y="186"/>
                    <a:pt x="253" y="200"/>
                  </a:cubicBezTo>
                  <a:cubicBezTo>
                    <a:pt x="254" y="205"/>
                    <a:pt x="257" y="209"/>
                    <a:pt x="260" y="212"/>
                  </a:cubicBezTo>
                  <a:cubicBezTo>
                    <a:pt x="40" y="562"/>
                    <a:pt x="40" y="562"/>
                    <a:pt x="40" y="562"/>
                  </a:cubicBezTo>
                  <a:cubicBezTo>
                    <a:pt x="35" y="560"/>
                    <a:pt x="29" y="560"/>
                    <a:pt x="24" y="561"/>
                  </a:cubicBezTo>
                  <a:cubicBezTo>
                    <a:pt x="9" y="564"/>
                    <a:pt x="0" y="579"/>
                    <a:pt x="3" y="593"/>
                  </a:cubicBezTo>
                  <a:cubicBezTo>
                    <a:pt x="6" y="604"/>
                    <a:pt x="15" y="612"/>
                    <a:pt x="25" y="614"/>
                  </a:cubicBezTo>
                  <a:cubicBezTo>
                    <a:pt x="53" y="1023"/>
                    <a:pt x="53" y="1023"/>
                    <a:pt x="53" y="1023"/>
                  </a:cubicBezTo>
                  <a:cubicBezTo>
                    <a:pt x="52" y="1023"/>
                    <a:pt x="52" y="1023"/>
                    <a:pt x="51" y="1023"/>
                  </a:cubicBezTo>
                  <a:cubicBezTo>
                    <a:pt x="36" y="1026"/>
                    <a:pt x="27" y="1041"/>
                    <a:pt x="31" y="1055"/>
                  </a:cubicBezTo>
                  <a:cubicBezTo>
                    <a:pt x="34" y="1070"/>
                    <a:pt x="48" y="1079"/>
                    <a:pt x="63" y="1076"/>
                  </a:cubicBezTo>
                  <a:cubicBezTo>
                    <a:pt x="67" y="1075"/>
                    <a:pt x="71" y="1072"/>
                    <a:pt x="75" y="1069"/>
                  </a:cubicBezTo>
                  <a:cubicBezTo>
                    <a:pt x="336" y="1382"/>
                    <a:pt x="336" y="1382"/>
                    <a:pt x="336" y="1382"/>
                  </a:cubicBezTo>
                  <a:cubicBezTo>
                    <a:pt x="331" y="1388"/>
                    <a:pt x="329" y="1396"/>
                    <a:pt x="331" y="1404"/>
                  </a:cubicBezTo>
                  <a:cubicBezTo>
                    <a:pt x="334" y="1418"/>
                    <a:pt x="349" y="1427"/>
                    <a:pt x="363" y="1424"/>
                  </a:cubicBezTo>
                  <a:cubicBezTo>
                    <a:pt x="373" y="1422"/>
                    <a:pt x="380" y="1415"/>
                    <a:pt x="383" y="1406"/>
                  </a:cubicBezTo>
                  <a:cubicBezTo>
                    <a:pt x="766" y="1502"/>
                    <a:pt x="766" y="1502"/>
                    <a:pt x="766" y="1502"/>
                  </a:cubicBezTo>
                  <a:cubicBezTo>
                    <a:pt x="765" y="1506"/>
                    <a:pt x="765" y="1510"/>
                    <a:pt x="766" y="1514"/>
                  </a:cubicBezTo>
                  <a:cubicBezTo>
                    <a:pt x="769" y="1528"/>
                    <a:pt x="783" y="1537"/>
                    <a:pt x="798" y="1534"/>
                  </a:cubicBezTo>
                  <a:cubicBezTo>
                    <a:pt x="812" y="1531"/>
                    <a:pt x="822" y="1516"/>
                    <a:pt x="818" y="1502"/>
                  </a:cubicBezTo>
                  <a:close/>
                  <a:moveTo>
                    <a:pt x="384" y="1392"/>
                  </a:moveTo>
                  <a:cubicBezTo>
                    <a:pt x="384" y="1391"/>
                    <a:pt x="383" y="1391"/>
                    <a:pt x="383" y="1390"/>
                  </a:cubicBezTo>
                  <a:cubicBezTo>
                    <a:pt x="437" y="1372"/>
                    <a:pt x="437" y="1372"/>
                    <a:pt x="437" y="1372"/>
                  </a:cubicBezTo>
                  <a:cubicBezTo>
                    <a:pt x="441" y="1383"/>
                    <a:pt x="452" y="1389"/>
                    <a:pt x="463" y="1386"/>
                  </a:cubicBezTo>
                  <a:cubicBezTo>
                    <a:pt x="472" y="1384"/>
                    <a:pt x="479" y="1377"/>
                    <a:pt x="481" y="1369"/>
                  </a:cubicBezTo>
                  <a:cubicBezTo>
                    <a:pt x="565" y="1391"/>
                    <a:pt x="565" y="1391"/>
                    <a:pt x="565" y="1391"/>
                  </a:cubicBezTo>
                  <a:cubicBezTo>
                    <a:pt x="628" y="1408"/>
                    <a:pt x="628" y="1408"/>
                    <a:pt x="628" y="1408"/>
                  </a:cubicBezTo>
                  <a:cubicBezTo>
                    <a:pt x="628" y="1409"/>
                    <a:pt x="628" y="1409"/>
                    <a:pt x="628" y="1410"/>
                  </a:cubicBezTo>
                  <a:cubicBezTo>
                    <a:pt x="384" y="1398"/>
                    <a:pt x="384" y="1398"/>
                    <a:pt x="384" y="1398"/>
                  </a:cubicBezTo>
                  <a:cubicBezTo>
                    <a:pt x="384" y="1396"/>
                    <a:pt x="384" y="1394"/>
                    <a:pt x="384" y="1392"/>
                  </a:cubicBezTo>
                  <a:close/>
                  <a:moveTo>
                    <a:pt x="351" y="1372"/>
                  </a:moveTo>
                  <a:cubicBezTo>
                    <a:pt x="349" y="1372"/>
                    <a:pt x="348" y="1373"/>
                    <a:pt x="346" y="1374"/>
                  </a:cubicBezTo>
                  <a:cubicBezTo>
                    <a:pt x="306" y="1274"/>
                    <a:pt x="306" y="1274"/>
                    <a:pt x="306" y="1274"/>
                  </a:cubicBezTo>
                  <a:cubicBezTo>
                    <a:pt x="310" y="1273"/>
                    <a:pt x="313" y="1270"/>
                    <a:pt x="315" y="1267"/>
                  </a:cubicBezTo>
                  <a:cubicBezTo>
                    <a:pt x="438" y="1352"/>
                    <a:pt x="438" y="1352"/>
                    <a:pt x="438" y="1352"/>
                  </a:cubicBezTo>
                  <a:cubicBezTo>
                    <a:pt x="435" y="1357"/>
                    <a:pt x="434" y="1363"/>
                    <a:pt x="435" y="1369"/>
                  </a:cubicBezTo>
                  <a:cubicBezTo>
                    <a:pt x="436" y="1369"/>
                    <a:pt x="436" y="1369"/>
                    <a:pt x="436" y="1370"/>
                  </a:cubicBezTo>
                  <a:cubicBezTo>
                    <a:pt x="382" y="1388"/>
                    <a:pt x="382" y="1388"/>
                    <a:pt x="382" y="1388"/>
                  </a:cubicBezTo>
                  <a:cubicBezTo>
                    <a:pt x="378" y="1376"/>
                    <a:pt x="365" y="1369"/>
                    <a:pt x="351" y="1372"/>
                  </a:cubicBezTo>
                  <a:close/>
                  <a:moveTo>
                    <a:pt x="83" y="1043"/>
                  </a:moveTo>
                  <a:cubicBezTo>
                    <a:pt x="81" y="1033"/>
                    <a:pt x="73" y="1026"/>
                    <a:pt x="64" y="1023"/>
                  </a:cubicBezTo>
                  <a:cubicBezTo>
                    <a:pt x="85" y="929"/>
                    <a:pt x="85" y="929"/>
                    <a:pt x="85" y="929"/>
                  </a:cubicBezTo>
                  <a:cubicBezTo>
                    <a:pt x="90" y="930"/>
                    <a:pt x="96" y="929"/>
                    <a:pt x="100" y="927"/>
                  </a:cubicBezTo>
                  <a:cubicBezTo>
                    <a:pt x="197" y="1089"/>
                    <a:pt x="197" y="1089"/>
                    <a:pt x="197" y="1089"/>
                  </a:cubicBezTo>
                  <a:cubicBezTo>
                    <a:pt x="226" y="1177"/>
                    <a:pt x="226" y="1177"/>
                    <a:pt x="226" y="1177"/>
                  </a:cubicBezTo>
                  <a:cubicBezTo>
                    <a:pt x="222" y="1178"/>
                    <a:pt x="219" y="1180"/>
                    <a:pt x="216" y="1183"/>
                  </a:cubicBezTo>
                  <a:cubicBezTo>
                    <a:pt x="80" y="1064"/>
                    <a:pt x="80" y="1064"/>
                    <a:pt x="80" y="1064"/>
                  </a:cubicBezTo>
                  <a:cubicBezTo>
                    <a:pt x="83" y="1058"/>
                    <a:pt x="85" y="1051"/>
                    <a:pt x="83" y="1043"/>
                  </a:cubicBezTo>
                  <a:close/>
                  <a:moveTo>
                    <a:pt x="37" y="613"/>
                  </a:moveTo>
                  <a:cubicBezTo>
                    <a:pt x="51" y="609"/>
                    <a:pt x="59" y="595"/>
                    <a:pt x="56" y="581"/>
                  </a:cubicBezTo>
                  <a:cubicBezTo>
                    <a:pt x="55" y="576"/>
                    <a:pt x="52" y="571"/>
                    <a:pt x="48" y="567"/>
                  </a:cubicBezTo>
                  <a:cubicBezTo>
                    <a:pt x="104" y="510"/>
                    <a:pt x="104" y="510"/>
                    <a:pt x="104" y="510"/>
                  </a:cubicBezTo>
                  <a:cubicBezTo>
                    <a:pt x="105" y="511"/>
                    <a:pt x="106" y="512"/>
                    <a:pt x="107" y="512"/>
                  </a:cubicBezTo>
                  <a:cubicBezTo>
                    <a:pt x="110" y="515"/>
                    <a:pt x="114" y="516"/>
                    <a:pt x="118" y="516"/>
                  </a:cubicBezTo>
                  <a:cubicBezTo>
                    <a:pt x="114" y="557"/>
                    <a:pt x="114" y="557"/>
                    <a:pt x="114" y="557"/>
                  </a:cubicBezTo>
                  <a:cubicBezTo>
                    <a:pt x="114" y="559"/>
                    <a:pt x="114" y="561"/>
                    <a:pt x="114" y="563"/>
                  </a:cubicBezTo>
                  <a:cubicBezTo>
                    <a:pt x="96" y="757"/>
                    <a:pt x="96" y="757"/>
                    <a:pt x="96" y="757"/>
                  </a:cubicBezTo>
                  <a:cubicBezTo>
                    <a:pt x="95" y="757"/>
                    <a:pt x="94" y="757"/>
                    <a:pt x="92" y="758"/>
                  </a:cubicBezTo>
                  <a:cubicBezTo>
                    <a:pt x="92" y="758"/>
                    <a:pt x="91" y="758"/>
                    <a:pt x="90" y="759"/>
                  </a:cubicBezTo>
                  <a:lnTo>
                    <a:pt x="37" y="613"/>
                  </a:lnTo>
                  <a:close/>
                  <a:moveTo>
                    <a:pt x="307" y="193"/>
                  </a:moveTo>
                  <a:cubicBezTo>
                    <a:pt x="373" y="184"/>
                    <a:pt x="373" y="184"/>
                    <a:pt x="373" y="184"/>
                  </a:cubicBezTo>
                  <a:cubicBezTo>
                    <a:pt x="373" y="188"/>
                    <a:pt x="375" y="191"/>
                    <a:pt x="377" y="194"/>
                  </a:cubicBezTo>
                  <a:cubicBezTo>
                    <a:pt x="229" y="364"/>
                    <a:pt x="229" y="364"/>
                    <a:pt x="229" y="364"/>
                  </a:cubicBezTo>
                  <a:cubicBezTo>
                    <a:pt x="226" y="359"/>
                    <a:pt x="221" y="355"/>
                    <a:pt x="215" y="353"/>
                  </a:cubicBezTo>
                  <a:cubicBezTo>
                    <a:pt x="271" y="220"/>
                    <a:pt x="271" y="220"/>
                    <a:pt x="271" y="220"/>
                  </a:cubicBezTo>
                  <a:cubicBezTo>
                    <a:pt x="276" y="221"/>
                    <a:pt x="281" y="222"/>
                    <a:pt x="286" y="220"/>
                  </a:cubicBezTo>
                  <a:cubicBezTo>
                    <a:pt x="299" y="218"/>
                    <a:pt x="307" y="206"/>
                    <a:pt x="307" y="193"/>
                  </a:cubicBezTo>
                  <a:close/>
                  <a:moveTo>
                    <a:pt x="653" y="119"/>
                  </a:moveTo>
                  <a:cubicBezTo>
                    <a:pt x="627" y="180"/>
                    <a:pt x="627" y="180"/>
                    <a:pt x="627" y="180"/>
                  </a:cubicBezTo>
                  <a:cubicBezTo>
                    <a:pt x="623" y="178"/>
                    <a:pt x="618" y="178"/>
                    <a:pt x="614" y="179"/>
                  </a:cubicBezTo>
                  <a:cubicBezTo>
                    <a:pt x="604" y="181"/>
                    <a:pt x="597" y="189"/>
                    <a:pt x="596" y="198"/>
                  </a:cubicBezTo>
                  <a:cubicBezTo>
                    <a:pt x="421" y="181"/>
                    <a:pt x="421" y="181"/>
                    <a:pt x="421" y="181"/>
                  </a:cubicBezTo>
                  <a:cubicBezTo>
                    <a:pt x="421" y="178"/>
                    <a:pt x="421" y="175"/>
                    <a:pt x="420" y="173"/>
                  </a:cubicBezTo>
                  <a:lnTo>
                    <a:pt x="653" y="119"/>
                  </a:lnTo>
                  <a:close/>
                  <a:moveTo>
                    <a:pt x="717" y="43"/>
                  </a:moveTo>
                  <a:cubicBezTo>
                    <a:pt x="784" y="79"/>
                    <a:pt x="784" y="79"/>
                    <a:pt x="784" y="79"/>
                  </a:cubicBezTo>
                  <a:cubicBezTo>
                    <a:pt x="783" y="81"/>
                    <a:pt x="783" y="84"/>
                    <a:pt x="782" y="87"/>
                  </a:cubicBezTo>
                  <a:cubicBezTo>
                    <a:pt x="657" y="116"/>
                    <a:pt x="657" y="116"/>
                    <a:pt x="657" y="116"/>
                  </a:cubicBezTo>
                  <a:cubicBezTo>
                    <a:pt x="684" y="55"/>
                    <a:pt x="684" y="55"/>
                    <a:pt x="684" y="55"/>
                  </a:cubicBezTo>
                  <a:cubicBezTo>
                    <a:pt x="689" y="57"/>
                    <a:pt x="694" y="57"/>
                    <a:pt x="699" y="56"/>
                  </a:cubicBezTo>
                  <a:cubicBezTo>
                    <a:pt x="707" y="55"/>
                    <a:pt x="713" y="50"/>
                    <a:pt x="717" y="43"/>
                  </a:cubicBezTo>
                  <a:close/>
                  <a:moveTo>
                    <a:pt x="827" y="102"/>
                  </a:moveTo>
                  <a:cubicBezTo>
                    <a:pt x="827" y="101"/>
                    <a:pt x="827" y="101"/>
                    <a:pt x="828" y="101"/>
                  </a:cubicBezTo>
                  <a:cubicBezTo>
                    <a:pt x="966" y="160"/>
                    <a:pt x="966" y="160"/>
                    <a:pt x="966" y="160"/>
                  </a:cubicBezTo>
                  <a:cubicBezTo>
                    <a:pt x="797" y="185"/>
                    <a:pt x="797" y="185"/>
                    <a:pt x="797" y="185"/>
                  </a:cubicBezTo>
                  <a:cubicBezTo>
                    <a:pt x="797" y="184"/>
                    <a:pt x="797" y="184"/>
                    <a:pt x="797" y="184"/>
                  </a:cubicBezTo>
                  <a:cubicBezTo>
                    <a:pt x="796" y="180"/>
                    <a:pt x="794" y="177"/>
                    <a:pt x="792" y="175"/>
                  </a:cubicBezTo>
                  <a:cubicBezTo>
                    <a:pt x="790" y="173"/>
                    <a:pt x="790" y="173"/>
                    <a:pt x="790" y="173"/>
                  </a:cubicBezTo>
                  <a:cubicBezTo>
                    <a:pt x="788" y="172"/>
                    <a:pt x="787" y="171"/>
                    <a:pt x="785" y="171"/>
                  </a:cubicBezTo>
                  <a:cubicBezTo>
                    <a:pt x="801" y="112"/>
                    <a:pt x="801" y="112"/>
                    <a:pt x="801" y="112"/>
                  </a:cubicBezTo>
                  <a:cubicBezTo>
                    <a:pt x="811" y="115"/>
                    <a:pt x="822" y="111"/>
                    <a:pt x="827" y="102"/>
                  </a:cubicBezTo>
                  <a:close/>
                  <a:moveTo>
                    <a:pt x="1186" y="269"/>
                  </a:moveTo>
                  <a:cubicBezTo>
                    <a:pt x="1201" y="294"/>
                    <a:pt x="1201" y="294"/>
                    <a:pt x="1201" y="294"/>
                  </a:cubicBezTo>
                  <a:cubicBezTo>
                    <a:pt x="1195" y="298"/>
                    <a:pt x="1190" y="305"/>
                    <a:pt x="1190" y="312"/>
                  </a:cubicBezTo>
                  <a:cubicBezTo>
                    <a:pt x="1185" y="315"/>
                    <a:pt x="1185" y="315"/>
                    <a:pt x="1185" y="315"/>
                  </a:cubicBezTo>
                  <a:cubicBezTo>
                    <a:pt x="1179" y="272"/>
                    <a:pt x="1179" y="272"/>
                    <a:pt x="1179" y="272"/>
                  </a:cubicBezTo>
                  <a:cubicBezTo>
                    <a:pt x="1182" y="271"/>
                    <a:pt x="1184" y="270"/>
                    <a:pt x="1186" y="269"/>
                  </a:cubicBezTo>
                  <a:close/>
                  <a:moveTo>
                    <a:pt x="1369" y="617"/>
                  </a:moveTo>
                  <a:cubicBezTo>
                    <a:pt x="1370" y="617"/>
                    <a:pt x="1371" y="617"/>
                    <a:pt x="1371" y="618"/>
                  </a:cubicBezTo>
                  <a:cubicBezTo>
                    <a:pt x="1352" y="663"/>
                    <a:pt x="1352" y="663"/>
                    <a:pt x="1352" y="663"/>
                  </a:cubicBezTo>
                  <a:cubicBezTo>
                    <a:pt x="1350" y="663"/>
                    <a:pt x="1348" y="663"/>
                    <a:pt x="1347" y="663"/>
                  </a:cubicBezTo>
                  <a:cubicBezTo>
                    <a:pt x="1343" y="664"/>
                    <a:pt x="1340" y="665"/>
                    <a:pt x="1338" y="668"/>
                  </a:cubicBezTo>
                  <a:cubicBezTo>
                    <a:pt x="1222" y="511"/>
                    <a:pt x="1222" y="511"/>
                    <a:pt x="1222" y="511"/>
                  </a:cubicBezTo>
                  <a:cubicBezTo>
                    <a:pt x="1222" y="509"/>
                    <a:pt x="1222" y="509"/>
                    <a:pt x="1222" y="509"/>
                  </a:cubicBezTo>
                  <a:cubicBezTo>
                    <a:pt x="1227" y="503"/>
                    <a:pt x="1230" y="495"/>
                    <a:pt x="1228" y="487"/>
                  </a:cubicBezTo>
                  <a:cubicBezTo>
                    <a:pt x="1227" y="482"/>
                    <a:pt x="1225" y="478"/>
                    <a:pt x="1222" y="475"/>
                  </a:cubicBezTo>
                  <a:cubicBezTo>
                    <a:pt x="1222" y="336"/>
                    <a:pt x="1222" y="336"/>
                    <a:pt x="1222" y="336"/>
                  </a:cubicBezTo>
                  <a:cubicBezTo>
                    <a:pt x="1223" y="335"/>
                    <a:pt x="1224" y="335"/>
                    <a:pt x="1225" y="334"/>
                  </a:cubicBezTo>
                  <a:cubicBezTo>
                    <a:pt x="1369" y="576"/>
                    <a:pt x="1369" y="576"/>
                    <a:pt x="1369" y="576"/>
                  </a:cubicBezTo>
                  <a:cubicBezTo>
                    <a:pt x="1366" y="577"/>
                    <a:pt x="1364" y="580"/>
                    <a:pt x="1362" y="583"/>
                  </a:cubicBezTo>
                  <a:cubicBezTo>
                    <a:pt x="1354" y="595"/>
                    <a:pt x="1358" y="610"/>
                    <a:pt x="1369" y="617"/>
                  </a:cubicBezTo>
                  <a:close/>
                  <a:moveTo>
                    <a:pt x="1396" y="840"/>
                  </a:moveTo>
                  <a:cubicBezTo>
                    <a:pt x="1398" y="849"/>
                    <a:pt x="1404" y="855"/>
                    <a:pt x="1412" y="858"/>
                  </a:cubicBezTo>
                  <a:cubicBezTo>
                    <a:pt x="1396" y="935"/>
                    <a:pt x="1396" y="935"/>
                    <a:pt x="1396" y="935"/>
                  </a:cubicBezTo>
                  <a:cubicBezTo>
                    <a:pt x="1395" y="935"/>
                    <a:pt x="1394" y="935"/>
                    <a:pt x="1393" y="935"/>
                  </a:cubicBezTo>
                  <a:cubicBezTo>
                    <a:pt x="1390" y="936"/>
                    <a:pt x="1388" y="937"/>
                    <a:pt x="1387" y="939"/>
                  </a:cubicBezTo>
                  <a:cubicBezTo>
                    <a:pt x="1359" y="915"/>
                    <a:pt x="1359" y="915"/>
                    <a:pt x="1359" y="915"/>
                  </a:cubicBezTo>
                  <a:cubicBezTo>
                    <a:pt x="1375" y="739"/>
                    <a:pt x="1375" y="739"/>
                    <a:pt x="1375" y="739"/>
                  </a:cubicBezTo>
                  <a:cubicBezTo>
                    <a:pt x="1408" y="814"/>
                    <a:pt x="1408" y="814"/>
                    <a:pt x="1408" y="814"/>
                  </a:cubicBezTo>
                  <a:cubicBezTo>
                    <a:pt x="1399" y="819"/>
                    <a:pt x="1393" y="830"/>
                    <a:pt x="1396" y="840"/>
                  </a:cubicBezTo>
                  <a:close/>
                  <a:moveTo>
                    <a:pt x="629" y="1406"/>
                  </a:moveTo>
                  <a:cubicBezTo>
                    <a:pt x="563" y="1388"/>
                    <a:pt x="563" y="1388"/>
                    <a:pt x="563" y="1388"/>
                  </a:cubicBezTo>
                  <a:cubicBezTo>
                    <a:pt x="481" y="1367"/>
                    <a:pt x="481" y="1367"/>
                    <a:pt x="481" y="1367"/>
                  </a:cubicBezTo>
                  <a:cubicBezTo>
                    <a:pt x="481" y="1364"/>
                    <a:pt x="481" y="1361"/>
                    <a:pt x="481" y="1358"/>
                  </a:cubicBezTo>
                  <a:cubicBezTo>
                    <a:pt x="478" y="1348"/>
                    <a:pt x="469" y="1341"/>
                    <a:pt x="458" y="1341"/>
                  </a:cubicBezTo>
                  <a:cubicBezTo>
                    <a:pt x="458" y="1323"/>
                    <a:pt x="458" y="1323"/>
                    <a:pt x="458" y="1323"/>
                  </a:cubicBezTo>
                  <a:cubicBezTo>
                    <a:pt x="634" y="1398"/>
                    <a:pt x="634" y="1398"/>
                    <a:pt x="634" y="1398"/>
                  </a:cubicBezTo>
                  <a:cubicBezTo>
                    <a:pt x="632" y="1400"/>
                    <a:pt x="630" y="1403"/>
                    <a:pt x="629" y="1406"/>
                  </a:cubicBezTo>
                  <a:close/>
                  <a:moveTo>
                    <a:pt x="317" y="1265"/>
                  </a:moveTo>
                  <a:cubicBezTo>
                    <a:pt x="317" y="1264"/>
                    <a:pt x="317" y="1264"/>
                    <a:pt x="317" y="1263"/>
                  </a:cubicBezTo>
                  <a:cubicBezTo>
                    <a:pt x="455" y="1322"/>
                    <a:pt x="455" y="1322"/>
                    <a:pt x="455" y="1322"/>
                  </a:cubicBezTo>
                  <a:cubicBezTo>
                    <a:pt x="456" y="1341"/>
                    <a:pt x="456" y="1341"/>
                    <a:pt x="456" y="1341"/>
                  </a:cubicBezTo>
                  <a:cubicBezTo>
                    <a:pt x="455" y="1341"/>
                    <a:pt x="454" y="1341"/>
                    <a:pt x="453" y="1341"/>
                  </a:cubicBezTo>
                  <a:cubicBezTo>
                    <a:pt x="447" y="1342"/>
                    <a:pt x="443" y="1345"/>
                    <a:pt x="440" y="1350"/>
                  </a:cubicBezTo>
                  <a:lnTo>
                    <a:pt x="317" y="1265"/>
                  </a:lnTo>
                  <a:close/>
                  <a:moveTo>
                    <a:pt x="285" y="1231"/>
                  </a:moveTo>
                  <a:cubicBezTo>
                    <a:pt x="199" y="1087"/>
                    <a:pt x="199" y="1087"/>
                    <a:pt x="199" y="1087"/>
                  </a:cubicBezTo>
                  <a:cubicBezTo>
                    <a:pt x="103" y="792"/>
                    <a:pt x="103" y="792"/>
                    <a:pt x="103" y="792"/>
                  </a:cubicBezTo>
                  <a:cubicBezTo>
                    <a:pt x="106" y="791"/>
                    <a:pt x="108" y="789"/>
                    <a:pt x="110" y="787"/>
                  </a:cubicBezTo>
                  <a:cubicBezTo>
                    <a:pt x="123" y="797"/>
                    <a:pt x="123" y="797"/>
                    <a:pt x="123" y="797"/>
                  </a:cubicBezTo>
                  <a:cubicBezTo>
                    <a:pt x="245" y="891"/>
                    <a:pt x="245" y="891"/>
                    <a:pt x="245" y="891"/>
                  </a:cubicBezTo>
                  <a:cubicBezTo>
                    <a:pt x="242" y="895"/>
                    <a:pt x="241" y="900"/>
                    <a:pt x="242" y="905"/>
                  </a:cubicBezTo>
                  <a:cubicBezTo>
                    <a:pt x="244" y="913"/>
                    <a:pt x="251" y="919"/>
                    <a:pt x="260" y="919"/>
                  </a:cubicBezTo>
                  <a:cubicBezTo>
                    <a:pt x="290" y="1229"/>
                    <a:pt x="290" y="1229"/>
                    <a:pt x="290" y="1229"/>
                  </a:cubicBezTo>
                  <a:cubicBezTo>
                    <a:pt x="288" y="1229"/>
                    <a:pt x="287" y="1230"/>
                    <a:pt x="285" y="1231"/>
                  </a:cubicBezTo>
                  <a:close/>
                  <a:moveTo>
                    <a:pt x="102" y="885"/>
                  </a:moveTo>
                  <a:cubicBezTo>
                    <a:pt x="98" y="882"/>
                    <a:pt x="93" y="881"/>
                    <a:pt x="88" y="881"/>
                  </a:cubicBezTo>
                  <a:cubicBezTo>
                    <a:pt x="96" y="793"/>
                    <a:pt x="96" y="793"/>
                    <a:pt x="96" y="793"/>
                  </a:cubicBezTo>
                  <a:cubicBezTo>
                    <a:pt x="97" y="793"/>
                    <a:pt x="99" y="793"/>
                    <a:pt x="100" y="793"/>
                  </a:cubicBezTo>
                  <a:cubicBezTo>
                    <a:pt x="101" y="793"/>
                    <a:pt x="101" y="792"/>
                    <a:pt x="101" y="792"/>
                  </a:cubicBezTo>
                  <a:cubicBezTo>
                    <a:pt x="194" y="1078"/>
                    <a:pt x="194" y="1078"/>
                    <a:pt x="194" y="1078"/>
                  </a:cubicBezTo>
                  <a:cubicBezTo>
                    <a:pt x="102" y="926"/>
                    <a:pt x="102" y="926"/>
                    <a:pt x="102" y="926"/>
                  </a:cubicBezTo>
                  <a:cubicBezTo>
                    <a:pt x="105" y="924"/>
                    <a:pt x="108" y="921"/>
                    <a:pt x="110" y="918"/>
                  </a:cubicBezTo>
                  <a:cubicBezTo>
                    <a:pt x="117" y="907"/>
                    <a:pt x="113" y="892"/>
                    <a:pt x="102" y="885"/>
                  </a:cubicBezTo>
                  <a:close/>
                  <a:moveTo>
                    <a:pt x="334" y="544"/>
                  </a:moveTo>
                  <a:cubicBezTo>
                    <a:pt x="301" y="405"/>
                    <a:pt x="301" y="405"/>
                    <a:pt x="301" y="405"/>
                  </a:cubicBezTo>
                  <a:cubicBezTo>
                    <a:pt x="313" y="402"/>
                    <a:pt x="320" y="390"/>
                    <a:pt x="318" y="378"/>
                  </a:cubicBezTo>
                  <a:cubicBezTo>
                    <a:pt x="317" y="376"/>
                    <a:pt x="317" y="375"/>
                    <a:pt x="316" y="374"/>
                  </a:cubicBezTo>
                  <a:cubicBezTo>
                    <a:pt x="488" y="325"/>
                    <a:pt x="488" y="325"/>
                    <a:pt x="488" y="325"/>
                  </a:cubicBezTo>
                  <a:cubicBezTo>
                    <a:pt x="488" y="326"/>
                    <a:pt x="488" y="326"/>
                    <a:pt x="488" y="327"/>
                  </a:cubicBezTo>
                  <a:cubicBezTo>
                    <a:pt x="489" y="331"/>
                    <a:pt x="492" y="334"/>
                    <a:pt x="495" y="337"/>
                  </a:cubicBezTo>
                  <a:cubicBezTo>
                    <a:pt x="354" y="543"/>
                    <a:pt x="354" y="543"/>
                    <a:pt x="354" y="543"/>
                  </a:cubicBezTo>
                  <a:cubicBezTo>
                    <a:pt x="350" y="541"/>
                    <a:pt x="346" y="540"/>
                    <a:pt x="341" y="541"/>
                  </a:cubicBezTo>
                  <a:cubicBezTo>
                    <a:pt x="338" y="541"/>
                    <a:pt x="336" y="542"/>
                    <a:pt x="334" y="544"/>
                  </a:cubicBezTo>
                  <a:close/>
                  <a:moveTo>
                    <a:pt x="231" y="370"/>
                  </a:moveTo>
                  <a:cubicBezTo>
                    <a:pt x="231" y="369"/>
                    <a:pt x="230" y="368"/>
                    <a:pt x="230" y="367"/>
                  </a:cubicBezTo>
                  <a:cubicBezTo>
                    <a:pt x="379" y="196"/>
                    <a:pt x="379" y="196"/>
                    <a:pt x="379" y="196"/>
                  </a:cubicBezTo>
                  <a:cubicBezTo>
                    <a:pt x="380" y="198"/>
                    <a:pt x="382" y="199"/>
                    <a:pt x="384" y="201"/>
                  </a:cubicBezTo>
                  <a:cubicBezTo>
                    <a:pt x="395" y="208"/>
                    <a:pt x="410" y="204"/>
                    <a:pt x="417" y="193"/>
                  </a:cubicBezTo>
                  <a:cubicBezTo>
                    <a:pt x="417" y="193"/>
                    <a:pt x="418" y="192"/>
                    <a:pt x="418" y="192"/>
                  </a:cubicBezTo>
                  <a:cubicBezTo>
                    <a:pt x="495" y="309"/>
                    <a:pt x="495" y="309"/>
                    <a:pt x="495" y="309"/>
                  </a:cubicBezTo>
                  <a:cubicBezTo>
                    <a:pt x="491" y="312"/>
                    <a:pt x="488" y="317"/>
                    <a:pt x="488" y="323"/>
                  </a:cubicBezTo>
                  <a:cubicBezTo>
                    <a:pt x="316" y="372"/>
                    <a:pt x="316" y="372"/>
                    <a:pt x="316" y="372"/>
                  </a:cubicBezTo>
                  <a:cubicBezTo>
                    <a:pt x="311" y="363"/>
                    <a:pt x="300" y="358"/>
                    <a:pt x="290" y="360"/>
                  </a:cubicBezTo>
                  <a:cubicBezTo>
                    <a:pt x="281" y="362"/>
                    <a:pt x="275" y="369"/>
                    <a:pt x="273" y="378"/>
                  </a:cubicBezTo>
                  <a:cubicBezTo>
                    <a:pt x="231" y="376"/>
                    <a:pt x="231" y="376"/>
                    <a:pt x="231" y="376"/>
                  </a:cubicBezTo>
                  <a:cubicBezTo>
                    <a:pt x="231" y="374"/>
                    <a:pt x="231" y="372"/>
                    <a:pt x="231" y="370"/>
                  </a:cubicBezTo>
                  <a:close/>
                  <a:moveTo>
                    <a:pt x="794" y="109"/>
                  </a:moveTo>
                  <a:cubicBezTo>
                    <a:pt x="795" y="110"/>
                    <a:pt x="797" y="111"/>
                    <a:pt x="799" y="112"/>
                  </a:cubicBezTo>
                  <a:cubicBezTo>
                    <a:pt x="783" y="170"/>
                    <a:pt x="783" y="170"/>
                    <a:pt x="783" y="170"/>
                  </a:cubicBezTo>
                  <a:cubicBezTo>
                    <a:pt x="782" y="170"/>
                    <a:pt x="781" y="170"/>
                    <a:pt x="780" y="170"/>
                  </a:cubicBezTo>
                  <a:cubicBezTo>
                    <a:pt x="778" y="170"/>
                    <a:pt x="778" y="170"/>
                    <a:pt x="778" y="170"/>
                  </a:cubicBezTo>
                  <a:cubicBezTo>
                    <a:pt x="777" y="170"/>
                    <a:pt x="776" y="170"/>
                    <a:pt x="775" y="170"/>
                  </a:cubicBezTo>
                  <a:cubicBezTo>
                    <a:pt x="773" y="171"/>
                    <a:pt x="771" y="172"/>
                    <a:pt x="769" y="173"/>
                  </a:cubicBezTo>
                  <a:cubicBezTo>
                    <a:pt x="767" y="174"/>
                    <a:pt x="767" y="174"/>
                    <a:pt x="767" y="174"/>
                  </a:cubicBezTo>
                  <a:cubicBezTo>
                    <a:pt x="764" y="178"/>
                    <a:pt x="761" y="183"/>
                    <a:pt x="762" y="189"/>
                  </a:cubicBezTo>
                  <a:cubicBezTo>
                    <a:pt x="642" y="198"/>
                    <a:pt x="642" y="198"/>
                    <a:pt x="642" y="198"/>
                  </a:cubicBezTo>
                  <a:cubicBezTo>
                    <a:pt x="641" y="198"/>
                    <a:pt x="641" y="197"/>
                    <a:pt x="641" y="196"/>
                  </a:cubicBezTo>
                  <a:cubicBezTo>
                    <a:pt x="641" y="194"/>
                    <a:pt x="640" y="192"/>
                    <a:pt x="639" y="191"/>
                  </a:cubicBezTo>
                  <a:cubicBezTo>
                    <a:pt x="786" y="102"/>
                    <a:pt x="786" y="102"/>
                    <a:pt x="786" y="102"/>
                  </a:cubicBezTo>
                  <a:cubicBezTo>
                    <a:pt x="788" y="105"/>
                    <a:pt x="791" y="107"/>
                    <a:pt x="794" y="109"/>
                  </a:cubicBezTo>
                  <a:close/>
                  <a:moveTo>
                    <a:pt x="794" y="198"/>
                  </a:moveTo>
                  <a:cubicBezTo>
                    <a:pt x="887" y="256"/>
                    <a:pt x="887" y="256"/>
                    <a:pt x="887" y="256"/>
                  </a:cubicBezTo>
                  <a:cubicBezTo>
                    <a:pt x="885" y="259"/>
                    <a:pt x="884" y="264"/>
                    <a:pt x="885" y="268"/>
                  </a:cubicBezTo>
                  <a:cubicBezTo>
                    <a:pt x="643" y="338"/>
                    <a:pt x="643" y="338"/>
                    <a:pt x="643" y="338"/>
                  </a:cubicBezTo>
                  <a:cubicBezTo>
                    <a:pt x="643" y="336"/>
                    <a:pt x="642" y="335"/>
                    <a:pt x="641" y="334"/>
                  </a:cubicBezTo>
                  <a:cubicBezTo>
                    <a:pt x="767" y="201"/>
                    <a:pt x="767" y="201"/>
                    <a:pt x="767" y="201"/>
                  </a:cubicBezTo>
                  <a:cubicBezTo>
                    <a:pt x="772" y="205"/>
                    <a:pt x="777" y="206"/>
                    <a:pt x="783" y="205"/>
                  </a:cubicBezTo>
                  <a:cubicBezTo>
                    <a:pt x="788" y="204"/>
                    <a:pt x="792" y="201"/>
                    <a:pt x="794" y="198"/>
                  </a:cubicBezTo>
                  <a:close/>
                  <a:moveTo>
                    <a:pt x="1038" y="174"/>
                  </a:moveTo>
                  <a:cubicBezTo>
                    <a:pt x="1036" y="187"/>
                    <a:pt x="1036" y="187"/>
                    <a:pt x="1036" y="187"/>
                  </a:cubicBezTo>
                  <a:cubicBezTo>
                    <a:pt x="1001" y="172"/>
                    <a:pt x="1001" y="172"/>
                    <a:pt x="1001" y="172"/>
                  </a:cubicBezTo>
                  <a:cubicBezTo>
                    <a:pt x="1005" y="168"/>
                    <a:pt x="1005" y="168"/>
                    <a:pt x="1005" y="168"/>
                  </a:cubicBezTo>
                  <a:cubicBezTo>
                    <a:pt x="1013" y="161"/>
                    <a:pt x="1013" y="161"/>
                    <a:pt x="1013" y="161"/>
                  </a:cubicBezTo>
                  <a:cubicBezTo>
                    <a:pt x="1017" y="170"/>
                    <a:pt x="1027" y="175"/>
                    <a:pt x="1038" y="174"/>
                  </a:cubicBezTo>
                  <a:close/>
                  <a:moveTo>
                    <a:pt x="1035" y="189"/>
                  </a:moveTo>
                  <a:cubicBezTo>
                    <a:pt x="1004" y="416"/>
                    <a:pt x="1004" y="416"/>
                    <a:pt x="1004" y="416"/>
                  </a:cubicBezTo>
                  <a:cubicBezTo>
                    <a:pt x="1002" y="416"/>
                    <a:pt x="1000" y="416"/>
                    <a:pt x="998" y="416"/>
                  </a:cubicBezTo>
                  <a:cubicBezTo>
                    <a:pt x="997" y="416"/>
                    <a:pt x="996" y="417"/>
                    <a:pt x="994" y="418"/>
                  </a:cubicBezTo>
                  <a:cubicBezTo>
                    <a:pt x="982" y="396"/>
                    <a:pt x="982" y="396"/>
                    <a:pt x="982" y="396"/>
                  </a:cubicBezTo>
                  <a:cubicBezTo>
                    <a:pt x="913" y="279"/>
                    <a:pt x="913" y="279"/>
                    <a:pt x="913" y="279"/>
                  </a:cubicBezTo>
                  <a:cubicBezTo>
                    <a:pt x="919" y="275"/>
                    <a:pt x="922" y="268"/>
                    <a:pt x="920" y="260"/>
                  </a:cubicBezTo>
                  <a:cubicBezTo>
                    <a:pt x="919" y="257"/>
                    <a:pt x="918" y="255"/>
                    <a:pt x="916" y="253"/>
                  </a:cubicBezTo>
                  <a:cubicBezTo>
                    <a:pt x="999" y="174"/>
                    <a:pt x="999" y="174"/>
                    <a:pt x="999" y="174"/>
                  </a:cubicBezTo>
                  <a:lnTo>
                    <a:pt x="1035" y="189"/>
                  </a:lnTo>
                  <a:close/>
                  <a:moveTo>
                    <a:pt x="1162" y="268"/>
                  </a:moveTo>
                  <a:cubicBezTo>
                    <a:pt x="1167" y="271"/>
                    <a:pt x="1172" y="272"/>
                    <a:pt x="1177" y="272"/>
                  </a:cubicBezTo>
                  <a:cubicBezTo>
                    <a:pt x="1182" y="317"/>
                    <a:pt x="1182" y="317"/>
                    <a:pt x="1182" y="317"/>
                  </a:cubicBezTo>
                  <a:cubicBezTo>
                    <a:pt x="1090" y="376"/>
                    <a:pt x="1090" y="376"/>
                    <a:pt x="1090" y="376"/>
                  </a:cubicBezTo>
                  <a:cubicBezTo>
                    <a:pt x="1017" y="423"/>
                    <a:pt x="1017" y="423"/>
                    <a:pt x="1017" y="423"/>
                  </a:cubicBezTo>
                  <a:cubicBezTo>
                    <a:pt x="1014" y="419"/>
                    <a:pt x="1010" y="417"/>
                    <a:pt x="1006" y="416"/>
                  </a:cubicBezTo>
                  <a:cubicBezTo>
                    <a:pt x="1037" y="190"/>
                    <a:pt x="1037" y="190"/>
                    <a:pt x="1037" y="190"/>
                  </a:cubicBezTo>
                  <a:cubicBezTo>
                    <a:pt x="1152" y="239"/>
                    <a:pt x="1152" y="239"/>
                    <a:pt x="1152" y="239"/>
                  </a:cubicBezTo>
                  <a:cubicBezTo>
                    <a:pt x="1148" y="250"/>
                    <a:pt x="1152" y="262"/>
                    <a:pt x="1162" y="268"/>
                  </a:cubicBezTo>
                  <a:close/>
                  <a:moveTo>
                    <a:pt x="1298" y="863"/>
                  </a:moveTo>
                  <a:cubicBezTo>
                    <a:pt x="1357" y="915"/>
                    <a:pt x="1357" y="915"/>
                    <a:pt x="1357" y="915"/>
                  </a:cubicBezTo>
                  <a:cubicBezTo>
                    <a:pt x="1351" y="980"/>
                    <a:pt x="1351" y="980"/>
                    <a:pt x="1351" y="980"/>
                  </a:cubicBezTo>
                  <a:cubicBezTo>
                    <a:pt x="1343" y="980"/>
                    <a:pt x="1336" y="984"/>
                    <a:pt x="1332" y="991"/>
                  </a:cubicBezTo>
                  <a:cubicBezTo>
                    <a:pt x="1330" y="994"/>
                    <a:pt x="1329" y="997"/>
                    <a:pt x="1329" y="1000"/>
                  </a:cubicBezTo>
                  <a:cubicBezTo>
                    <a:pt x="1163" y="982"/>
                    <a:pt x="1163" y="982"/>
                    <a:pt x="1163" y="982"/>
                  </a:cubicBezTo>
                  <a:cubicBezTo>
                    <a:pt x="1164" y="980"/>
                    <a:pt x="1164" y="978"/>
                    <a:pt x="1163" y="975"/>
                  </a:cubicBezTo>
                  <a:cubicBezTo>
                    <a:pt x="1163" y="973"/>
                    <a:pt x="1162" y="971"/>
                    <a:pt x="1160" y="969"/>
                  </a:cubicBezTo>
                  <a:cubicBezTo>
                    <a:pt x="1240" y="896"/>
                    <a:pt x="1240" y="896"/>
                    <a:pt x="1240" y="896"/>
                  </a:cubicBezTo>
                  <a:cubicBezTo>
                    <a:pt x="1273" y="866"/>
                    <a:pt x="1273" y="866"/>
                    <a:pt x="1273" y="866"/>
                  </a:cubicBezTo>
                  <a:cubicBezTo>
                    <a:pt x="1277" y="870"/>
                    <a:pt x="1282" y="871"/>
                    <a:pt x="1288" y="870"/>
                  </a:cubicBezTo>
                  <a:cubicBezTo>
                    <a:pt x="1292" y="869"/>
                    <a:pt x="1296" y="866"/>
                    <a:pt x="1298" y="863"/>
                  </a:cubicBezTo>
                  <a:close/>
                  <a:moveTo>
                    <a:pt x="1325" y="1099"/>
                  </a:moveTo>
                  <a:cubicBezTo>
                    <a:pt x="1352" y="1028"/>
                    <a:pt x="1352" y="1028"/>
                    <a:pt x="1352" y="1028"/>
                  </a:cubicBezTo>
                  <a:cubicBezTo>
                    <a:pt x="1354" y="1028"/>
                    <a:pt x="1356" y="1028"/>
                    <a:pt x="1357" y="1028"/>
                  </a:cubicBezTo>
                  <a:lnTo>
                    <a:pt x="1325" y="1099"/>
                  </a:lnTo>
                  <a:close/>
                  <a:moveTo>
                    <a:pt x="1194" y="1338"/>
                  </a:moveTo>
                  <a:cubicBezTo>
                    <a:pt x="894" y="1406"/>
                    <a:pt x="894" y="1406"/>
                    <a:pt x="894" y="1406"/>
                  </a:cubicBezTo>
                  <a:cubicBezTo>
                    <a:pt x="894" y="1405"/>
                    <a:pt x="894" y="1405"/>
                    <a:pt x="893" y="1404"/>
                  </a:cubicBezTo>
                  <a:cubicBezTo>
                    <a:pt x="1048" y="1340"/>
                    <a:pt x="1048" y="1340"/>
                    <a:pt x="1048" y="1340"/>
                  </a:cubicBezTo>
                  <a:cubicBezTo>
                    <a:pt x="1051" y="1347"/>
                    <a:pt x="1059" y="1351"/>
                    <a:pt x="1068" y="1349"/>
                  </a:cubicBezTo>
                  <a:cubicBezTo>
                    <a:pt x="1069" y="1349"/>
                    <a:pt x="1070" y="1349"/>
                    <a:pt x="1071" y="1348"/>
                  </a:cubicBezTo>
                  <a:cubicBezTo>
                    <a:pt x="1073" y="1344"/>
                    <a:pt x="1073" y="1344"/>
                    <a:pt x="1073" y="1344"/>
                  </a:cubicBezTo>
                  <a:cubicBezTo>
                    <a:pt x="1083" y="1346"/>
                    <a:pt x="1094" y="1342"/>
                    <a:pt x="1100" y="1333"/>
                  </a:cubicBezTo>
                  <a:cubicBezTo>
                    <a:pt x="1102" y="1330"/>
                    <a:pt x="1103" y="1327"/>
                    <a:pt x="1104" y="1324"/>
                  </a:cubicBezTo>
                  <a:cubicBezTo>
                    <a:pt x="1193" y="1332"/>
                    <a:pt x="1193" y="1332"/>
                    <a:pt x="1193" y="1332"/>
                  </a:cubicBezTo>
                  <a:cubicBezTo>
                    <a:pt x="1193" y="1334"/>
                    <a:pt x="1193" y="1336"/>
                    <a:pt x="1194" y="1338"/>
                  </a:cubicBezTo>
                  <a:close/>
                  <a:moveTo>
                    <a:pt x="880" y="1391"/>
                  </a:moveTo>
                  <a:cubicBezTo>
                    <a:pt x="884" y="1369"/>
                    <a:pt x="884" y="1369"/>
                    <a:pt x="884" y="1369"/>
                  </a:cubicBezTo>
                  <a:cubicBezTo>
                    <a:pt x="1046" y="1332"/>
                    <a:pt x="1046" y="1332"/>
                    <a:pt x="1046" y="1332"/>
                  </a:cubicBezTo>
                  <a:cubicBezTo>
                    <a:pt x="1046" y="1333"/>
                    <a:pt x="1046" y="1334"/>
                    <a:pt x="1046" y="1336"/>
                  </a:cubicBezTo>
                  <a:cubicBezTo>
                    <a:pt x="1046" y="1337"/>
                    <a:pt x="1047" y="1337"/>
                    <a:pt x="1047" y="1338"/>
                  </a:cubicBezTo>
                  <a:cubicBezTo>
                    <a:pt x="892" y="1402"/>
                    <a:pt x="892" y="1402"/>
                    <a:pt x="892" y="1402"/>
                  </a:cubicBezTo>
                  <a:cubicBezTo>
                    <a:pt x="890" y="1397"/>
                    <a:pt x="886" y="1393"/>
                    <a:pt x="880" y="1391"/>
                  </a:cubicBezTo>
                  <a:close/>
                  <a:moveTo>
                    <a:pt x="246" y="889"/>
                  </a:moveTo>
                  <a:cubicBezTo>
                    <a:pt x="134" y="803"/>
                    <a:pt x="134" y="803"/>
                    <a:pt x="134" y="803"/>
                  </a:cubicBezTo>
                  <a:cubicBezTo>
                    <a:pt x="111" y="785"/>
                    <a:pt x="111" y="785"/>
                    <a:pt x="111" y="785"/>
                  </a:cubicBezTo>
                  <a:cubicBezTo>
                    <a:pt x="113" y="782"/>
                    <a:pt x="114" y="779"/>
                    <a:pt x="114" y="776"/>
                  </a:cubicBezTo>
                  <a:cubicBezTo>
                    <a:pt x="379" y="770"/>
                    <a:pt x="379" y="770"/>
                    <a:pt x="379" y="770"/>
                  </a:cubicBezTo>
                  <a:cubicBezTo>
                    <a:pt x="404" y="770"/>
                    <a:pt x="404" y="770"/>
                    <a:pt x="404" y="770"/>
                  </a:cubicBezTo>
                  <a:cubicBezTo>
                    <a:pt x="404" y="770"/>
                    <a:pt x="404" y="771"/>
                    <a:pt x="404" y="772"/>
                  </a:cubicBezTo>
                  <a:cubicBezTo>
                    <a:pt x="405" y="774"/>
                    <a:pt x="406" y="777"/>
                    <a:pt x="407" y="778"/>
                  </a:cubicBezTo>
                  <a:cubicBezTo>
                    <a:pt x="273" y="889"/>
                    <a:pt x="273" y="889"/>
                    <a:pt x="273" y="889"/>
                  </a:cubicBezTo>
                  <a:cubicBezTo>
                    <a:pt x="269" y="884"/>
                    <a:pt x="262" y="882"/>
                    <a:pt x="256" y="884"/>
                  </a:cubicBezTo>
                  <a:cubicBezTo>
                    <a:pt x="252" y="885"/>
                    <a:pt x="249" y="887"/>
                    <a:pt x="246" y="889"/>
                  </a:cubicBezTo>
                  <a:close/>
                  <a:moveTo>
                    <a:pt x="613" y="569"/>
                  </a:moveTo>
                  <a:cubicBezTo>
                    <a:pt x="537" y="466"/>
                    <a:pt x="537" y="466"/>
                    <a:pt x="537" y="466"/>
                  </a:cubicBezTo>
                  <a:cubicBezTo>
                    <a:pt x="542" y="462"/>
                    <a:pt x="545" y="456"/>
                    <a:pt x="543" y="449"/>
                  </a:cubicBezTo>
                  <a:cubicBezTo>
                    <a:pt x="543" y="446"/>
                    <a:pt x="541" y="443"/>
                    <a:pt x="539" y="441"/>
                  </a:cubicBezTo>
                  <a:cubicBezTo>
                    <a:pt x="626" y="350"/>
                    <a:pt x="626" y="350"/>
                    <a:pt x="626" y="350"/>
                  </a:cubicBezTo>
                  <a:cubicBezTo>
                    <a:pt x="627" y="351"/>
                    <a:pt x="629" y="352"/>
                    <a:pt x="631" y="352"/>
                  </a:cubicBezTo>
                  <a:cubicBezTo>
                    <a:pt x="623" y="567"/>
                    <a:pt x="623" y="567"/>
                    <a:pt x="623" y="567"/>
                  </a:cubicBezTo>
                  <a:cubicBezTo>
                    <a:pt x="621" y="567"/>
                    <a:pt x="619" y="567"/>
                    <a:pt x="618" y="567"/>
                  </a:cubicBezTo>
                  <a:cubicBezTo>
                    <a:pt x="616" y="568"/>
                    <a:pt x="615" y="568"/>
                    <a:pt x="613" y="569"/>
                  </a:cubicBezTo>
                  <a:close/>
                  <a:moveTo>
                    <a:pt x="523" y="327"/>
                  </a:moveTo>
                  <a:cubicBezTo>
                    <a:pt x="576" y="335"/>
                    <a:pt x="576" y="335"/>
                    <a:pt x="576" y="335"/>
                  </a:cubicBezTo>
                  <a:cubicBezTo>
                    <a:pt x="623" y="342"/>
                    <a:pt x="623" y="342"/>
                    <a:pt x="623" y="342"/>
                  </a:cubicBezTo>
                  <a:cubicBezTo>
                    <a:pt x="623" y="343"/>
                    <a:pt x="623" y="344"/>
                    <a:pt x="623" y="344"/>
                  </a:cubicBezTo>
                  <a:cubicBezTo>
                    <a:pt x="624" y="346"/>
                    <a:pt x="624" y="347"/>
                    <a:pt x="625" y="348"/>
                  </a:cubicBezTo>
                  <a:cubicBezTo>
                    <a:pt x="542" y="434"/>
                    <a:pt x="542" y="434"/>
                    <a:pt x="542" y="434"/>
                  </a:cubicBezTo>
                  <a:cubicBezTo>
                    <a:pt x="537" y="439"/>
                    <a:pt x="537" y="439"/>
                    <a:pt x="537" y="439"/>
                  </a:cubicBezTo>
                  <a:cubicBezTo>
                    <a:pt x="534" y="436"/>
                    <a:pt x="529" y="435"/>
                    <a:pt x="524" y="435"/>
                  </a:cubicBezTo>
                  <a:cubicBezTo>
                    <a:pt x="510" y="340"/>
                    <a:pt x="510" y="340"/>
                    <a:pt x="510" y="340"/>
                  </a:cubicBezTo>
                  <a:cubicBezTo>
                    <a:pt x="510" y="340"/>
                    <a:pt x="510" y="340"/>
                    <a:pt x="510" y="340"/>
                  </a:cubicBezTo>
                  <a:cubicBezTo>
                    <a:pt x="517" y="339"/>
                    <a:pt x="522" y="333"/>
                    <a:pt x="523" y="327"/>
                  </a:cubicBezTo>
                  <a:close/>
                  <a:moveTo>
                    <a:pt x="614" y="224"/>
                  </a:moveTo>
                  <a:cubicBezTo>
                    <a:pt x="619" y="265"/>
                    <a:pt x="619" y="265"/>
                    <a:pt x="619" y="265"/>
                  </a:cubicBezTo>
                  <a:cubicBezTo>
                    <a:pt x="521" y="314"/>
                    <a:pt x="521" y="314"/>
                    <a:pt x="521" y="314"/>
                  </a:cubicBezTo>
                  <a:cubicBezTo>
                    <a:pt x="520" y="313"/>
                    <a:pt x="520" y="312"/>
                    <a:pt x="519" y="311"/>
                  </a:cubicBezTo>
                  <a:cubicBezTo>
                    <a:pt x="601" y="216"/>
                    <a:pt x="601" y="216"/>
                    <a:pt x="601" y="216"/>
                  </a:cubicBezTo>
                  <a:cubicBezTo>
                    <a:pt x="605" y="220"/>
                    <a:pt x="609" y="223"/>
                    <a:pt x="614" y="224"/>
                  </a:cubicBezTo>
                  <a:close/>
                  <a:moveTo>
                    <a:pt x="523" y="319"/>
                  </a:moveTo>
                  <a:cubicBezTo>
                    <a:pt x="523" y="318"/>
                    <a:pt x="523" y="317"/>
                    <a:pt x="522" y="316"/>
                  </a:cubicBezTo>
                  <a:cubicBezTo>
                    <a:pt x="620" y="268"/>
                    <a:pt x="620" y="268"/>
                    <a:pt x="620" y="268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5" y="335"/>
                    <a:pt x="624" y="337"/>
                    <a:pt x="623" y="340"/>
                  </a:cubicBezTo>
                  <a:cubicBezTo>
                    <a:pt x="524" y="324"/>
                    <a:pt x="524" y="324"/>
                    <a:pt x="524" y="324"/>
                  </a:cubicBezTo>
                  <a:cubicBezTo>
                    <a:pt x="524" y="323"/>
                    <a:pt x="524" y="321"/>
                    <a:pt x="523" y="319"/>
                  </a:cubicBezTo>
                  <a:close/>
                  <a:moveTo>
                    <a:pt x="911" y="280"/>
                  </a:moveTo>
                  <a:cubicBezTo>
                    <a:pt x="980" y="399"/>
                    <a:pt x="980" y="399"/>
                    <a:pt x="980" y="399"/>
                  </a:cubicBezTo>
                  <a:cubicBezTo>
                    <a:pt x="992" y="419"/>
                    <a:pt x="992" y="419"/>
                    <a:pt x="992" y="419"/>
                  </a:cubicBezTo>
                  <a:cubicBezTo>
                    <a:pt x="986" y="423"/>
                    <a:pt x="983" y="430"/>
                    <a:pt x="985" y="437"/>
                  </a:cubicBezTo>
                  <a:cubicBezTo>
                    <a:pt x="985" y="438"/>
                    <a:pt x="985" y="439"/>
                    <a:pt x="986" y="440"/>
                  </a:cubicBezTo>
                  <a:cubicBezTo>
                    <a:pt x="851" y="504"/>
                    <a:pt x="851" y="504"/>
                    <a:pt x="851" y="504"/>
                  </a:cubicBezTo>
                  <a:cubicBezTo>
                    <a:pt x="798" y="530"/>
                    <a:pt x="798" y="530"/>
                    <a:pt x="798" y="530"/>
                  </a:cubicBezTo>
                  <a:cubicBezTo>
                    <a:pt x="796" y="526"/>
                    <a:pt x="794" y="524"/>
                    <a:pt x="791" y="522"/>
                  </a:cubicBezTo>
                  <a:cubicBezTo>
                    <a:pt x="897" y="281"/>
                    <a:pt x="897" y="281"/>
                    <a:pt x="897" y="281"/>
                  </a:cubicBezTo>
                  <a:cubicBezTo>
                    <a:pt x="900" y="282"/>
                    <a:pt x="903" y="282"/>
                    <a:pt x="907" y="282"/>
                  </a:cubicBezTo>
                  <a:cubicBezTo>
                    <a:pt x="908" y="281"/>
                    <a:pt x="909" y="281"/>
                    <a:pt x="911" y="280"/>
                  </a:cubicBezTo>
                  <a:close/>
                  <a:moveTo>
                    <a:pt x="1206" y="619"/>
                  </a:moveTo>
                  <a:cubicBezTo>
                    <a:pt x="1208" y="627"/>
                    <a:pt x="1215" y="631"/>
                    <a:pt x="1222" y="631"/>
                  </a:cubicBezTo>
                  <a:cubicBezTo>
                    <a:pt x="1253" y="777"/>
                    <a:pt x="1253" y="777"/>
                    <a:pt x="1253" y="777"/>
                  </a:cubicBezTo>
                  <a:cubicBezTo>
                    <a:pt x="1252" y="778"/>
                    <a:pt x="1251" y="778"/>
                    <a:pt x="1250" y="779"/>
                  </a:cubicBezTo>
                  <a:cubicBezTo>
                    <a:pt x="1187" y="672"/>
                    <a:pt x="1187" y="672"/>
                    <a:pt x="1187" y="672"/>
                  </a:cubicBezTo>
                  <a:cubicBezTo>
                    <a:pt x="1163" y="631"/>
                    <a:pt x="1163" y="631"/>
                    <a:pt x="1163" y="631"/>
                  </a:cubicBezTo>
                  <a:cubicBezTo>
                    <a:pt x="1168" y="629"/>
                    <a:pt x="1172" y="624"/>
                    <a:pt x="1173" y="618"/>
                  </a:cubicBezTo>
                  <a:cubicBezTo>
                    <a:pt x="1206" y="618"/>
                    <a:pt x="1206" y="618"/>
                    <a:pt x="1206" y="618"/>
                  </a:cubicBezTo>
                  <a:cubicBezTo>
                    <a:pt x="1206" y="618"/>
                    <a:pt x="1206" y="619"/>
                    <a:pt x="1206" y="619"/>
                  </a:cubicBezTo>
                  <a:close/>
                  <a:moveTo>
                    <a:pt x="1160" y="632"/>
                  </a:moveTo>
                  <a:cubicBezTo>
                    <a:pt x="1160" y="632"/>
                    <a:pt x="1160" y="632"/>
                    <a:pt x="1161" y="632"/>
                  </a:cubicBezTo>
                  <a:cubicBezTo>
                    <a:pt x="1248" y="780"/>
                    <a:pt x="1248" y="780"/>
                    <a:pt x="1248" y="780"/>
                  </a:cubicBezTo>
                  <a:cubicBezTo>
                    <a:pt x="1246" y="781"/>
                    <a:pt x="1244" y="783"/>
                    <a:pt x="1243" y="786"/>
                  </a:cubicBezTo>
                  <a:cubicBezTo>
                    <a:pt x="1239" y="784"/>
                    <a:pt x="1239" y="784"/>
                    <a:pt x="1239" y="784"/>
                  </a:cubicBezTo>
                  <a:cubicBezTo>
                    <a:pt x="972" y="651"/>
                    <a:pt x="972" y="651"/>
                    <a:pt x="972" y="651"/>
                  </a:cubicBezTo>
                  <a:cubicBezTo>
                    <a:pt x="973" y="648"/>
                    <a:pt x="973" y="645"/>
                    <a:pt x="972" y="642"/>
                  </a:cubicBezTo>
                  <a:cubicBezTo>
                    <a:pt x="972" y="642"/>
                    <a:pt x="972" y="642"/>
                    <a:pt x="972" y="642"/>
                  </a:cubicBezTo>
                  <a:cubicBezTo>
                    <a:pt x="1115" y="623"/>
                    <a:pt x="1115" y="623"/>
                    <a:pt x="1115" y="623"/>
                  </a:cubicBezTo>
                  <a:cubicBezTo>
                    <a:pt x="1139" y="620"/>
                    <a:pt x="1139" y="620"/>
                    <a:pt x="1139" y="620"/>
                  </a:cubicBezTo>
                  <a:cubicBezTo>
                    <a:pt x="1142" y="629"/>
                    <a:pt x="1151" y="634"/>
                    <a:pt x="1160" y="632"/>
                  </a:cubicBezTo>
                  <a:close/>
                  <a:moveTo>
                    <a:pt x="1338" y="1023"/>
                  </a:moveTo>
                  <a:cubicBezTo>
                    <a:pt x="1273" y="1098"/>
                    <a:pt x="1273" y="1098"/>
                    <a:pt x="1273" y="1098"/>
                  </a:cubicBezTo>
                  <a:cubicBezTo>
                    <a:pt x="1160" y="990"/>
                    <a:pt x="1160" y="990"/>
                    <a:pt x="1160" y="990"/>
                  </a:cubicBezTo>
                  <a:cubicBezTo>
                    <a:pt x="1161" y="989"/>
                    <a:pt x="1162" y="987"/>
                    <a:pt x="1163" y="985"/>
                  </a:cubicBezTo>
                  <a:cubicBezTo>
                    <a:pt x="1328" y="1002"/>
                    <a:pt x="1328" y="1002"/>
                    <a:pt x="1328" y="1002"/>
                  </a:cubicBezTo>
                  <a:cubicBezTo>
                    <a:pt x="1328" y="1010"/>
                    <a:pt x="1331" y="1018"/>
                    <a:pt x="1338" y="1023"/>
                  </a:cubicBezTo>
                  <a:close/>
                  <a:moveTo>
                    <a:pt x="1303" y="1127"/>
                  </a:moveTo>
                  <a:cubicBezTo>
                    <a:pt x="1274" y="1100"/>
                    <a:pt x="1274" y="1100"/>
                    <a:pt x="1274" y="1100"/>
                  </a:cubicBezTo>
                  <a:cubicBezTo>
                    <a:pt x="1340" y="1025"/>
                    <a:pt x="1340" y="1025"/>
                    <a:pt x="1340" y="1025"/>
                  </a:cubicBezTo>
                  <a:cubicBezTo>
                    <a:pt x="1343" y="1026"/>
                    <a:pt x="1346" y="1027"/>
                    <a:pt x="1349" y="1028"/>
                  </a:cubicBezTo>
                  <a:cubicBezTo>
                    <a:pt x="1313" y="1124"/>
                    <a:pt x="1313" y="1124"/>
                    <a:pt x="1313" y="1124"/>
                  </a:cubicBezTo>
                  <a:cubicBezTo>
                    <a:pt x="1312" y="1124"/>
                    <a:pt x="1310" y="1124"/>
                    <a:pt x="1308" y="1124"/>
                  </a:cubicBezTo>
                  <a:cubicBezTo>
                    <a:pt x="1306" y="1124"/>
                    <a:pt x="1304" y="1125"/>
                    <a:pt x="1303" y="1127"/>
                  </a:cubicBezTo>
                  <a:close/>
                  <a:moveTo>
                    <a:pt x="1197" y="1236"/>
                  </a:moveTo>
                  <a:cubicBezTo>
                    <a:pt x="1180" y="1208"/>
                    <a:pt x="1180" y="1208"/>
                    <a:pt x="1180" y="1208"/>
                  </a:cubicBezTo>
                  <a:cubicBezTo>
                    <a:pt x="1202" y="1183"/>
                    <a:pt x="1202" y="1183"/>
                    <a:pt x="1202" y="1183"/>
                  </a:cubicBezTo>
                  <a:cubicBezTo>
                    <a:pt x="1214" y="1227"/>
                    <a:pt x="1214" y="1227"/>
                    <a:pt x="1214" y="1227"/>
                  </a:cubicBezTo>
                  <a:cubicBezTo>
                    <a:pt x="1213" y="1227"/>
                    <a:pt x="1211" y="1227"/>
                    <a:pt x="1210" y="1227"/>
                  </a:cubicBezTo>
                  <a:cubicBezTo>
                    <a:pt x="1205" y="1228"/>
                    <a:pt x="1200" y="1232"/>
                    <a:pt x="1197" y="1236"/>
                  </a:cubicBezTo>
                  <a:close/>
                  <a:moveTo>
                    <a:pt x="1178" y="1206"/>
                  </a:moveTo>
                  <a:cubicBezTo>
                    <a:pt x="1145" y="1153"/>
                    <a:pt x="1145" y="1153"/>
                    <a:pt x="1145" y="1153"/>
                  </a:cubicBezTo>
                  <a:cubicBezTo>
                    <a:pt x="1147" y="1153"/>
                    <a:pt x="1149" y="1153"/>
                    <a:pt x="1151" y="1153"/>
                  </a:cubicBezTo>
                  <a:cubicBezTo>
                    <a:pt x="1164" y="1150"/>
                    <a:pt x="1172" y="1138"/>
                    <a:pt x="1169" y="1125"/>
                  </a:cubicBezTo>
                  <a:cubicBezTo>
                    <a:pt x="1166" y="1113"/>
                    <a:pt x="1153" y="1105"/>
                    <a:pt x="1141" y="1108"/>
                  </a:cubicBezTo>
                  <a:cubicBezTo>
                    <a:pt x="1134" y="1109"/>
                    <a:pt x="1128" y="1115"/>
                    <a:pt x="1125" y="1121"/>
                  </a:cubicBezTo>
                  <a:cubicBezTo>
                    <a:pt x="1090" y="1064"/>
                    <a:pt x="1090" y="1064"/>
                    <a:pt x="1090" y="1064"/>
                  </a:cubicBezTo>
                  <a:cubicBezTo>
                    <a:pt x="1095" y="1060"/>
                    <a:pt x="1098" y="1053"/>
                    <a:pt x="1097" y="1046"/>
                  </a:cubicBezTo>
                  <a:cubicBezTo>
                    <a:pt x="1096" y="1043"/>
                    <a:pt x="1094" y="1040"/>
                    <a:pt x="1092" y="1038"/>
                  </a:cubicBezTo>
                  <a:cubicBezTo>
                    <a:pt x="1134" y="994"/>
                    <a:pt x="1134" y="994"/>
                    <a:pt x="1134" y="994"/>
                  </a:cubicBezTo>
                  <a:cubicBezTo>
                    <a:pt x="1135" y="994"/>
                    <a:pt x="1135" y="994"/>
                    <a:pt x="1135" y="994"/>
                  </a:cubicBezTo>
                  <a:cubicBezTo>
                    <a:pt x="1139" y="997"/>
                    <a:pt x="1144" y="998"/>
                    <a:pt x="1150" y="997"/>
                  </a:cubicBezTo>
                  <a:cubicBezTo>
                    <a:pt x="1150" y="997"/>
                    <a:pt x="1150" y="997"/>
                    <a:pt x="1150" y="997"/>
                  </a:cubicBezTo>
                  <a:cubicBezTo>
                    <a:pt x="1201" y="1180"/>
                    <a:pt x="1201" y="1180"/>
                    <a:pt x="1201" y="1180"/>
                  </a:cubicBezTo>
                  <a:lnTo>
                    <a:pt x="1178" y="1206"/>
                  </a:lnTo>
                  <a:close/>
                  <a:moveTo>
                    <a:pt x="1050" y="1320"/>
                  </a:moveTo>
                  <a:cubicBezTo>
                    <a:pt x="923" y="1224"/>
                    <a:pt x="923" y="1224"/>
                    <a:pt x="923" y="1224"/>
                  </a:cubicBezTo>
                  <a:cubicBezTo>
                    <a:pt x="926" y="1220"/>
                    <a:pt x="927" y="1215"/>
                    <a:pt x="926" y="1210"/>
                  </a:cubicBezTo>
                  <a:cubicBezTo>
                    <a:pt x="925" y="1207"/>
                    <a:pt x="924" y="1204"/>
                    <a:pt x="922" y="1202"/>
                  </a:cubicBezTo>
                  <a:cubicBezTo>
                    <a:pt x="1067" y="1063"/>
                    <a:pt x="1067" y="1063"/>
                    <a:pt x="1067" y="1063"/>
                  </a:cubicBezTo>
                  <a:cubicBezTo>
                    <a:pt x="1070" y="1066"/>
                    <a:pt x="1073" y="1067"/>
                    <a:pt x="1077" y="1068"/>
                  </a:cubicBezTo>
                  <a:cubicBezTo>
                    <a:pt x="1064" y="1302"/>
                    <a:pt x="1064" y="1302"/>
                    <a:pt x="1064" y="1302"/>
                  </a:cubicBezTo>
                  <a:cubicBezTo>
                    <a:pt x="1062" y="1303"/>
                    <a:pt x="1060" y="1305"/>
                    <a:pt x="1059" y="1307"/>
                  </a:cubicBezTo>
                  <a:cubicBezTo>
                    <a:pt x="1057" y="1310"/>
                    <a:pt x="1056" y="1313"/>
                    <a:pt x="1056" y="1316"/>
                  </a:cubicBezTo>
                  <a:cubicBezTo>
                    <a:pt x="1054" y="1317"/>
                    <a:pt x="1052" y="1319"/>
                    <a:pt x="1050" y="1320"/>
                  </a:cubicBezTo>
                  <a:close/>
                  <a:moveTo>
                    <a:pt x="670" y="1392"/>
                  </a:moveTo>
                  <a:cubicBezTo>
                    <a:pt x="667" y="1393"/>
                    <a:pt x="664" y="1395"/>
                    <a:pt x="662" y="1398"/>
                  </a:cubicBezTo>
                  <a:cubicBezTo>
                    <a:pt x="659" y="1400"/>
                    <a:pt x="659" y="1400"/>
                    <a:pt x="659" y="1400"/>
                  </a:cubicBezTo>
                  <a:cubicBezTo>
                    <a:pt x="657" y="1397"/>
                    <a:pt x="653" y="1395"/>
                    <a:pt x="649" y="1394"/>
                  </a:cubicBezTo>
                  <a:cubicBezTo>
                    <a:pt x="693" y="1082"/>
                    <a:pt x="693" y="1082"/>
                    <a:pt x="693" y="1082"/>
                  </a:cubicBezTo>
                  <a:cubicBezTo>
                    <a:pt x="695" y="1082"/>
                    <a:pt x="697" y="1082"/>
                    <a:pt x="699" y="1082"/>
                  </a:cubicBezTo>
                  <a:cubicBezTo>
                    <a:pt x="703" y="1081"/>
                    <a:pt x="706" y="1078"/>
                    <a:pt x="708" y="1075"/>
                  </a:cubicBezTo>
                  <a:cubicBezTo>
                    <a:pt x="893" y="1205"/>
                    <a:pt x="893" y="1205"/>
                    <a:pt x="893" y="1205"/>
                  </a:cubicBezTo>
                  <a:cubicBezTo>
                    <a:pt x="891" y="1208"/>
                    <a:pt x="890" y="1213"/>
                    <a:pt x="891" y="1218"/>
                  </a:cubicBezTo>
                  <a:cubicBezTo>
                    <a:pt x="891" y="1220"/>
                    <a:pt x="892" y="1222"/>
                    <a:pt x="893" y="1224"/>
                  </a:cubicBezTo>
                  <a:cubicBezTo>
                    <a:pt x="682" y="1383"/>
                    <a:pt x="682" y="1383"/>
                    <a:pt x="682" y="1383"/>
                  </a:cubicBezTo>
                  <a:lnTo>
                    <a:pt x="670" y="1392"/>
                  </a:lnTo>
                  <a:close/>
                  <a:moveTo>
                    <a:pt x="888" y="919"/>
                  </a:moveTo>
                  <a:cubicBezTo>
                    <a:pt x="756" y="866"/>
                    <a:pt x="756" y="866"/>
                    <a:pt x="756" y="866"/>
                  </a:cubicBezTo>
                  <a:cubicBezTo>
                    <a:pt x="757" y="864"/>
                    <a:pt x="757" y="861"/>
                    <a:pt x="756" y="858"/>
                  </a:cubicBezTo>
                  <a:cubicBezTo>
                    <a:pt x="756" y="855"/>
                    <a:pt x="754" y="853"/>
                    <a:pt x="753" y="851"/>
                  </a:cubicBezTo>
                  <a:cubicBezTo>
                    <a:pt x="788" y="815"/>
                    <a:pt x="788" y="815"/>
                    <a:pt x="788" y="815"/>
                  </a:cubicBezTo>
                  <a:cubicBezTo>
                    <a:pt x="941" y="658"/>
                    <a:pt x="941" y="658"/>
                    <a:pt x="941" y="658"/>
                  </a:cubicBezTo>
                  <a:cubicBezTo>
                    <a:pt x="943" y="660"/>
                    <a:pt x="946" y="662"/>
                    <a:pt x="949" y="663"/>
                  </a:cubicBezTo>
                  <a:cubicBezTo>
                    <a:pt x="906" y="906"/>
                    <a:pt x="906" y="906"/>
                    <a:pt x="906" y="906"/>
                  </a:cubicBezTo>
                  <a:cubicBezTo>
                    <a:pt x="906" y="909"/>
                    <a:pt x="906" y="909"/>
                    <a:pt x="906" y="909"/>
                  </a:cubicBezTo>
                  <a:cubicBezTo>
                    <a:pt x="904" y="909"/>
                    <a:pt x="902" y="909"/>
                    <a:pt x="900" y="909"/>
                  </a:cubicBezTo>
                  <a:cubicBezTo>
                    <a:pt x="894" y="911"/>
                    <a:pt x="890" y="914"/>
                    <a:pt x="888" y="919"/>
                  </a:cubicBezTo>
                  <a:close/>
                  <a:moveTo>
                    <a:pt x="751" y="849"/>
                  </a:moveTo>
                  <a:cubicBezTo>
                    <a:pt x="749" y="847"/>
                    <a:pt x="747" y="846"/>
                    <a:pt x="744" y="845"/>
                  </a:cubicBezTo>
                  <a:cubicBezTo>
                    <a:pt x="750" y="800"/>
                    <a:pt x="750" y="800"/>
                    <a:pt x="750" y="800"/>
                  </a:cubicBezTo>
                  <a:cubicBezTo>
                    <a:pt x="781" y="556"/>
                    <a:pt x="781" y="556"/>
                    <a:pt x="781" y="556"/>
                  </a:cubicBezTo>
                  <a:cubicBezTo>
                    <a:pt x="783" y="556"/>
                    <a:pt x="785" y="556"/>
                    <a:pt x="787" y="556"/>
                  </a:cubicBezTo>
                  <a:cubicBezTo>
                    <a:pt x="791" y="555"/>
                    <a:pt x="795" y="552"/>
                    <a:pt x="797" y="548"/>
                  </a:cubicBezTo>
                  <a:cubicBezTo>
                    <a:pt x="940" y="636"/>
                    <a:pt x="940" y="636"/>
                    <a:pt x="940" y="636"/>
                  </a:cubicBezTo>
                  <a:cubicBezTo>
                    <a:pt x="937" y="640"/>
                    <a:pt x="936" y="645"/>
                    <a:pt x="937" y="650"/>
                  </a:cubicBezTo>
                  <a:cubicBezTo>
                    <a:pt x="938" y="652"/>
                    <a:pt x="939" y="654"/>
                    <a:pt x="940" y="656"/>
                  </a:cubicBezTo>
                  <a:lnTo>
                    <a:pt x="751" y="849"/>
                  </a:lnTo>
                  <a:close/>
                  <a:moveTo>
                    <a:pt x="779" y="556"/>
                  </a:moveTo>
                  <a:cubicBezTo>
                    <a:pt x="764" y="675"/>
                    <a:pt x="764" y="675"/>
                    <a:pt x="764" y="675"/>
                  </a:cubicBezTo>
                  <a:cubicBezTo>
                    <a:pt x="742" y="844"/>
                    <a:pt x="742" y="844"/>
                    <a:pt x="742" y="844"/>
                  </a:cubicBezTo>
                  <a:cubicBezTo>
                    <a:pt x="740" y="844"/>
                    <a:pt x="738" y="844"/>
                    <a:pt x="735" y="845"/>
                  </a:cubicBezTo>
                  <a:cubicBezTo>
                    <a:pt x="631" y="600"/>
                    <a:pt x="631" y="600"/>
                    <a:pt x="631" y="600"/>
                  </a:cubicBezTo>
                  <a:cubicBezTo>
                    <a:pt x="637" y="596"/>
                    <a:pt x="641" y="588"/>
                    <a:pt x="639" y="581"/>
                  </a:cubicBezTo>
                  <a:cubicBezTo>
                    <a:pt x="766" y="544"/>
                    <a:pt x="766" y="544"/>
                    <a:pt x="766" y="544"/>
                  </a:cubicBezTo>
                  <a:cubicBezTo>
                    <a:pt x="768" y="550"/>
                    <a:pt x="773" y="555"/>
                    <a:pt x="779" y="556"/>
                  </a:cubicBezTo>
                  <a:close/>
                  <a:moveTo>
                    <a:pt x="626" y="602"/>
                  </a:moveTo>
                  <a:cubicBezTo>
                    <a:pt x="627" y="602"/>
                    <a:pt x="628" y="601"/>
                    <a:pt x="629" y="601"/>
                  </a:cubicBezTo>
                  <a:cubicBezTo>
                    <a:pt x="733" y="845"/>
                    <a:pt x="733" y="845"/>
                    <a:pt x="733" y="845"/>
                  </a:cubicBezTo>
                  <a:cubicBezTo>
                    <a:pt x="728" y="847"/>
                    <a:pt x="724" y="850"/>
                    <a:pt x="722" y="855"/>
                  </a:cubicBezTo>
                  <a:cubicBezTo>
                    <a:pt x="494" y="788"/>
                    <a:pt x="494" y="788"/>
                    <a:pt x="494" y="788"/>
                  </a:cubicBezTo>
                  <a:cubicBezTo>
                    <a:pt x="439" y="772"/>
                    <a:pt x="439" y="772"/>
                    <a:pt x="439" y="772"/>
                  </a:cubicBezTo>
                  <a:cubicBezTo>
                    <a:pt x="440" y="769"/>
                    <a:pt x="440" y="767"/>
                    <a:pt x="439" y="764"/>
                  </a:cubicBezTo>
                  <a:cubicBezTo>
                    <a:pt x="438" y="761"/>
                    <a:pt x="437" y="759"/>
                    <a:pt x="436" y="757"/>
                  </a:cubicBezTo>
                  <a:cubicBezTo>
                    <a:pt x="494" y="703"/>
                    <a:pt x="494" y="703"/>
                    <a:pt x="494" y="703"/>
                  </a:cubicBezTo>
                  <a:cubicBezTo>
                    <a:pt x="610" y="598"/>
                    <a:pt x="610" y="598"/>
                    <a:pt x="610" y="598"/>
                  </a:cubicBezTo>
                  <a:cubicBezTo>
                    <a:pt x="614" y="602"/>
                    <a:pt x="620" y="603"/>
                    <a:pt x="626" y="602"/>
                  </a:cubicBezTo>
                  <a:close/>
                  <a:moveTo>
                    <a:pt x="493" y="790"/>
                  </a:moveTo>
                  <a:cubicBezTo>
                    <a:pt x="722" y="857"/>
                    <a:pt x="722" y="857"/>
                    <a:pt x="722" y="857"/>
                  </a:cubicBezTo>
                  <a:cubicBezTo>
                    <a:pt x="721" y="860"/>
                    <a:pt x="721" y="863"/>
                    <a:pt x="721" y="866"/>
                  </a:cubicBezTo>
                  <a:cubicBezTo>
                    <a:pt x="723" y="873"/>
                    <a:pt x="729" y="878"/>
                    <a:pt x="736" y="880"/>
                  </a:cubicBezTo>
                  <a:cubicBezTo>
                    <a:pt x="706" y="1008"/>
                    <a:pt x="706" y="1008"/>
                    <a:pt x="706" y="1008"/>
                  </a:cubicBezTo>
                  <a:cubicBezTo>
                    <a:pt x="697" y="1047"/>
                    <a:pt x="697" y="1047"/>
                    <a:pt x="697" y="1047"/>
                  </a:cubicBezTo>
                  <a:cubicBezTo>
                    <a:pt x="695" y="1046"/>
                    <a:pt x="693" y="1046"/>
                    <a:pt x="691" y="1047"/>
                  </a:cubicBezTo>
                  <a:cubicBezTo>
                    <a:pt x="688" y="1047"/>
                    <a:pt x="685" y="1049"/>
                    <a:pt x="683" y="1050"/>
                  </a:cubicBezTo>
                  <a:cubicBezTo>
                    <a:pt x="560" y="916"/>
                    <a:pt x="560" y="916"/>
                    <a:pt x="560" y="916"/>
                  </a:cubicBezTo>
                  <a:cubicBezTo>
                    <a:pt x="435" y="780"/>
                    <a:pt x="435" y="780"/>
                    <a:pt x="435" y="780"/>
                  </a:cubicBezTo>
                  <a:cubicBezTo>
                    <a:pt x="436" y="779"/>
                    <a:pt x="438" y="776"/>
                    <a:pt x="438" y="774"/>
                  </a:cubicBezTo>
                  <a:lnTo>
                    <a:pt x="493" y="790"/>
                  </a:lnTo>
                  <a:close/>
                  <a:moveTo>
                    <a:pt x="708" y="1009"/>
                  </a:moveTo>
                  <a:cubicBezTo>
                    <a:pt x="738" y="880"/>
                    <a:pt x="738" y="880"/>
                    <a:pt x="738" y="880"/>
                  </a:cubicBezTo>
                  <a:cubicBezTo>
                    <a:pt x="740" y="880"/>
                    <a:pt x="741" y="880"/>
                    <a:pt x="743" y="879"/>
                  </a:cubicBezTo>
                  <a:cubicBezTo>
                    <a:pt x="749" y="878"/>
                    <a:pt x="753" y="874"/>
                    <a:pt x="755" y="868"/>
                  </a:cubicBezTo>
                  <a:cubicBezTo>
                    <a:pt x="887" y="921"/>
                    <a:pt x="887" y="921"/>
                    <a:pt x="887" y="921"/>
                  </a:cubicBezTo>
                  <a:cubicBezTo>
                    <a:pt x="886" y="924"/>
                    <a:pt x="885" y="927"/>
                    <a:pt x="886" y="931"/>
                  </a:cubicBezTo>
                  <a:cubicBezTo>
                    <a:pt x="886" y="932"/>
                    <a:pt x="887" y="933"/>
                    <a:pt x="887" y="934"/>
                  </a:cubicBezTo>
                  <a:cubicBezTo>
                    <a:pt x="708" y="1052"/>
                    <a:pt x="708" y="1052"/>
                    <a:pt x="708" y="1052"/>
                  </a:cubicBezTo>
                  <a:cubicBezTo>
                    <a:pt x="706" y="1050"/>
                    <a:pt x="703" y="1048"/>
                    <a:pt x="700" y="1047"/>
                  </a:cubicBezTo>
                  <a:lnTo>
                    <a:pt x="708" y="1009"/>
                  </a:lnTo>
                  <a:close/>
                  <a:moveTo>
                    <a:pt x="889" y="937"/>
                  </a:moveTo>
                  <a:cubicBezTo>
                    <a:pt x="892" y="942"/>
                    <a:pt x="897" y="944"/>
                    <a:pt x="902" y="944"/>
                  </a:cubicBezTo>
                  <a:cubicBezTo>
                    <a:pt x="907" y="1196"/>
                    <a:pt x="907" y="1196"/>
                    <a:pt x="907" y="1196"/>
                  </a:cubicBezTo>
                  <a:cubicBezTo>
                    <a:pt x="906" y="1196"/>
                    <a:pt x="905" y="1196"/>
                    <a:pt x="904" y="1196"/>
                  </a:cubicBezTo>
                  <a:cubicBezTo>
                    <a:pt x="901" y="1197"/>
                    <a:pt x="897" y="1199"/>
                    <a:pt x="895" y="1202"/>
                  </a:cubicBezTo>
                  <a:cubicBezTo>
                    <a:pt x="710" y="1073"/>
                    <a:pt x="710" y="1073"/>
                    <a:pt x="710" y="1073"/>
                  </a:cubicBezTo>
                  <a:cubicBezTo>
                    <a:pt x="712" y="1069"/>
                    <a:pt x="713" y="1065"/>
                    <a:pt x="712" y="1060"/>
                  </a:cubicBezTo>
                  <a:cubicBezTo>
                    <a:pt x="712" y="1058"/>
                    <a:pt x="711" y="1057"/>
                    <a:pt x="710" y="1055"/>
                  </a:cubicBezTo>
                  <a:lnTo>
                    <a:pt x="889" y="937"/>
                  </a:lnTo>
                  <a:close/>
                  <a:moveTo>
                    <a:pt x="917" y="938"/>
                  </a:moveTo>
                  <a:cubicBezTo>
                    <a:pt x="1064" y="1041"/>
                    <a:pt x="1064" y="1041"/>
                    <a:pt x="1064" y="1041"/>
                  </a:cubicBezTo>
                  <a:cubicBezTo>
                    <a:pt x="1062" y="1044"/>
                    <a:pt x="1061" y="1049"/>
                    <a:pt x="1062" y="1054"/>
                  </a:cubicBezTo>
                  <a:cubicBezTo>
                    <a:pt x="1062" y="1057"/>
                    <a:pt x="1064" y="1059"/>
                    <a:pt x="1066" y="1061"/>
                  </a:cubicBezTo>
                  <a:cubicBezTo>
                    <a:pt x="920" y="1201"/>
                    <a:pt x="920" y="1201"/>
                    <a:pt x="920" y="1201"/>
                  </a:cubicBezTo>
                  <a:cubicBezTo>
                    <a:pt x="917" y="1198"/>
                    <a:pt x="913" y="1196"/>
                    <a:pt x="909" y="1196"/>
                  </a:cubicBezTo>
                  <a:cubicBezTo>
                    <a:pt x="905" y="944"/>
                    <a:pt x="905" y="944"/>
                    <a:pt x="905" y="944"/>
                  </a:cubicBezTo>
                  <a:cubicBezTo>
                    <a:pt x="906" y="944"/>
                    <a:pt x="907" y="944"/>
                    <a:pt x="908" y="944"/>
                  </a:cubicBezTo>
                  <a:cubicBezTo>
                    <a:pt x="912" y="943"/>
                    <a:pt x="915" y="941"/>
                    <a:pt x="917" y="938"/>
                  </a:cubicBezTo>
                  <a:close/>
                  <a:moveTo>
                    <a:pt x="1093" y="1300"/>
                  </a:moveTo>
                  <a:cubicBezTo>
                    <a:pt x="1084" y="1294"/>
                    <a:pt x="1074" y="1295"/>
                    <a:pt x="1066" y="1300"/>
                  </a:cubicBezTo>
                  <a:cubicBezTo>
                    <a:pt x="1070" y="1238"/>
                    <a:pt x="1070" y="1238"/>
                    <a:pt x="1070" y="1238"/>
                  </a:cubicBezTo>
                  <a:cubicBezTo>
                    <a:pt x="1079" y="1068"/>
                    <a:pt x="1079" y="1068"/>
                    <a:pt x="1079" y="1068"/>
                  </a:cubicBezTo>
                  <a:cubicBezTo>
                    <a:pt x="1081" y="1068"/>
                    <a:pt x="1082" y="1068"/>
                    <a:pt x="1083" y="1067"/>
                  </a:cubicBezTo>
                  <a:cubicBezTo>
                    <a:pt x="1085" y="1067"/>
                    <a:pt x="1086" y="1066"/>
                    <a:pt x="1088" y="1065"/>
                  </a:cubicBezTo>
                  <a:cubicBezTo>
                    <a:pt x="1124" y="1124"/>
                    <a:pt x="1124" y="1124"/>
                    <a:pt x="1124" y="1124"/>
                  </a:cubicBezTo>
                  <a:cubicBezTo>
                    <a:pt x="1123" y="1127"/>
                    <a:pt x="1123" y="1131"/>
                    <a:pt x="1124" y="1136"/>
                  </a:cubicBezTo>
                  <a:cubicBezTo>
                    <a:pt x="1126" y="1145"/>
                    <a:pt x="1134" y="1152"/>
                    <a:pt x="1143" y="1153"/>
                  </a:cubicBezTo>
                  <a:cubicBezTo>
                    <a:pt x="1177" y="1208"/>
                    <a:pt x="1177" y="1208"/>
                    <a:pt x="1177" y="1208"/>
                  </a:cubicBezTo>
                  <a:cubicBezTo>
                    <a:pt x="1095" y="1302"/>
                    <a:pt x="1095" y="1302"/>
                    <a:pt x="1095" y="1302"/>
                  </a:cubicBezTo>
                  <a:cubicBezTo>
                    <a:pt x="1094" y="1301"/>
                    <a:pt x="1093" y="1300"/>
                    <a:pt x="1093" y="1300"/>
                  </a:cubicBezTo>
                  <a:close/>
                  <a:moveTo>
                    <a:pt x="1152" y="996"/>
                  </a:moveTo>
                  <a:cubicBezTo>
                    <a:pt x="1154" y="995"/>
                    <a:pt x="1156" y="994"/>
                    <a:pt x="1158" y="992"/>
                  </a:cubicBezTo>
                  <a:cubicBezTo>
                    <a:pt x="1271" y="1100"/>
                    <a:pt x="1271" y="1100"/>
                    <a:pt x="1271" y="1100"/>
                  </a:cubicBezTo>
                  <a:cubicBezTo>
                    <a:pt x="1203" y="1178"/>
                    <a:pt x="1203" y="1178"/>
                    <a:pt x="1203" y="1178"/>
                  </a:cubicBezTo>
                  <a:lnTo>
                    <a:pt x="1152" y="996"/>
                  </a:lnTo>
                  <a:close/>
                  <a:moveTo>
                    <a:pt x="1133" y="992"/>
                  </a:moveTo>
                  <a:cubicBezTo>
                    <a:pt x="1091" y="1036"/>
                    <a:pt x="1091" y="1036"/>
                    <a:pt x="1091" y="1036"/>
                  </a:cubicBezTo>
                  <a:cubicBezTo>
                    <a:pt x="1087" y="1033"/>
                    <a:pt x="1081" y="1031"/>
                    <a:pt x="1075" y="1032"/>
                  </a:cubicBezTo>
                  <a:cubicBezTo>
                    <a:pt x="1071" y="1033"/>
                    <a:pt x="1068" y="1036"/>
                    <a:pt x="1065" y="1039"/>
                  </a:cubicBezTo>
                  <a:cubicBezTo>
                    <a:pt x="984" y="981"/>
                    <a:pt x="984" y="981"/>
                    <a:pt x="984" y="981"/>
                  </a:cubicBezTo>
                  <a:cubicBezTo>
                    <a:pt x="919" y="936"/>
                    <a:pt x="919" y="936"/>
                    <a:pt x="919" y="936"/>
                  </a:cubicBezTo>
                  <a:cubicBezTo>
                    <a:pt x="920" y="935"/>
                    <a:pt x="920" y="933"/>
                    <a:pt x="921" y="932"/>
                  </a:cubicBezTo>
                  <a:cubicBezTo>
                    <a:pt x="1128" y="977"/>
                    <a:pt x="1128" y="977"/>
                    <a:pt x="1128" y="977"/>
                  </a:cubicBezTo>
                  <a:cubicBezTo>
                    <a:pt x="1128" y="979"/>
                    <a:pt x="1128" y="981"/>
                    <a:pt x="1128" y="983"/>
                  </a:cubicBezTo>
                  <a:cubicBezTo>
                    <a:pt x="1129" y="987"/>
                    <a:pt x="1131" y="990"/>
                    <a:pt x="1133" y="992"/>
                  </a:cubicBezTo>
                  <a:close/>
                  <a:moveTo>
                    <a:pt x="921" y="929"/>
                  </a:moveTo>
                  <a:cubicBezTo>
                    <a:pt x="922" y="927"/>
                    <a:pt x="921" y="925"/>
                    <a:pt x="921" y="923"/>
                  </a:cubicBezTo>
                  <a:cubicBezTo>
                    <a:pt x="919" y="916"/>
                    <a:pt x="914" y="911"/>
                    <a:pt x="908" y="909"/>
                  </a:cubicBezTo>
                  <a:cubicBezTo>
                    <a:pt x="908" y="906"/>
                    <a:pt x="908" y="906"/>
                    <a:pt x="908" y="906"/>
                  </a:cubicBezTo>
                  <a:cubicBezTo>
                    <a:pt x="952" y="664"/>
                    <a:pt x="952" y="664"/>
                    <a:pt x="952" y="664"/>
                  </a:cubicBezTo>
                  <a:cubicBezTo>
                    <a:pt x="954" y="664"/>
                    <a:pt x="956" y="664"/>
                    <a:pt x="959" y="663"/>
                  </a:cubicBezTo>
                  <a:cubicBezTo>
                    <a:pt x="960" y="663"/>
                    <a:pt x="962" y="662"/>
                    <a:pt x="963" y="662"/>
                  </a:cubicBezTo>
                  <a:cubicBezTo>
                    <a:pt x="1004" y="733"/>
                    <a:pt x="1004" y="733"/>
                    <a:pt x="1004" y="733"/>
                  </a:cubicBezTo>
                  <a:cubicBezTo>
                    <a:pt x="1136" y="964"/>
                    <a:pt x="1136" y="964"/>
                    <a:pt x="1136" y="964"/>
                  </a:cubicBezTo>
                  <a:cubicBezTo>
                    <a:pt x="1132" y="967"/>
                    <a:pt x="1130" y="971"/>
                    <a:pt x="1128" y="975"/>
                  </a:cubicBezTo>
                  <a:lnTo>
                    <a:pt x="921" y="929"/>
                  </a:lnTo>
                  <a:close/>
                  <a:moveTo>
                    <a:pt x="1142" y="962"/>
                  </a:moveTo>
                  <a:cubicBezTo>
                    <a:pt x="1140" y="962"/>
                    <a:pt x="1139" y="963"/>
                    <a:pt x="1138" y="963"/>
                  </a:cubicBezTo>
                  <a:cubicBezTo>
                    <a:pt x="977" y="681"/>
                    <a:pt x="977" y="681"/>
                    <a:pt x="977" y="681"/>
                  </a:cubicBezTo>
                  <a:cubicBezTo>
                    <a:pt x="965" y="660"/>
                    <a:pt x="965" y="660"/>
                    <a:pt x="965" y="660"/>
                  </a:cubicBezTo>
                  <a:cubicBezTo>
                    <a:pt x="968" y="659"/>
                    <a:pt x="970" y="656"/>
                    <a:pt x="971" y="653"/>
                  </a:cubicBezTo>
                  <a:cubicBezTo>
                    <a:pt x="1046" y="690"/>
                    <a:pt x="1046" y="690"/>
                    <a:pt x="1046" y="690"/>
                  </a:cubicBezTo>
                  <a:cubicBezTo>
                    <a:pt x="1242" y="788"/>
                    <a:pt x="1242" y="788"/>
                    <a:pt x="1242" y="788"/>
                  </a:cubicBezTo>
                  <a:cubicBezTo>
                    <a:pt x="1240" y="791"/>
                    <a:pt x="1240" y="795"/>
                    <a:pt x="1241" y="798"/>
                  </a:cubicBezTo>
                  <a:cubicBezTo>
                    <a:pt x="1242" y="803"/>
                    <a:pt x="1244" y="807"/>
                    <a:pt x="1248" y="809"/>
                  </a:cubicBezTo>
                  <a:cubicBezTo>
                    <a:pt x="1155" y="964"/>
                    <a:pt x="1155" y="964"/>
                    <a:pt x="1155" y="964"/>
                  </a:cubicBezTo>
                  <a:cubicBezTo>
                    <a:pt x="1151" y="962"/>
                    <a:pt x="1146" y="961"/>
                    <a:pt x="1142" y="962"/>
                  </a:cubicBezTo>
                  <a:close/>
                  <a:moveTo>
                    <a:pt x="1112" y="621"/>
                  </a:moveTo>
                  <a:cubicBezTo>
                    <a:pt x="971" y="640"/>
                    <a:pt x="971" y="640"/>
                    <a:pt x="971" y="640"/>
                  </a:cubicBezTo>
                  <a:cubicBezTo>
                    <a:pt x="969" y="634"/>
                    <a:pt x="964" y="630"/>
                    <a:pt x="959" y="629"/>
                  </a:cubicBezTo>
                  <a:cubicBezTo>
                    <a:pt x="999" y="451"/>
                    <a:pt x="999" y="451"/>
                    <a:pt x="999" y="451"/>
                  </a:cubicBezTo>
                  <a:cubicBezTo>
                    <a:pt x="1002" y="451"/>
                    <a:pt x="1004" y="451"/>
                    <a:pt x="1006" y="451"/>
                  </a:cubicBezTo>
                  <a:cubicBezTo>
                    <a:pt x="1009" y="450"/>
                    <a:pt x="1011" y="449"/>
                    <a:pt x="1013" y="448"/>
                  </a:cubicBezTo>
                  <a:cubicBezTo>
                    <a:pt x="1141" y="604"/>
                    <a:pt x="1141" y="604"/>
                    <a:pt x="1141" y="604"/>
                  </a:cubicBezTo>
                  <a:cubicBezTo>
                    <a:pt x="1139" y="608"/>
                    <a:pt x="1138" y="613"/>
                    <a:pt x="1138" y="618"/>
                  </a:cubicBezTo>
                  <a:lnTo>
                    <a:pt x="1112" y="621"/>
                  </a:lnTo>
                  <a:close/>
                  <a:moveTo>
                    <a:pt x="956" y="628"/>
                  </a:moveTo>
                  <a:cubicBezTo>
                    <a:pt x="954" y="628"/>
                    <a:pt x="953" y="628"/>
                    <a:pt x="951" y="629"/>
                  </a:cubicBezTo>
                  <a:cubicBezTo>
                    <a:pt x="947" y="630"/>
                    <a:pt x="944" y="631"/>
                    <a:pt x="942" y="634"/>
                  </a:cubicBezTo>
                  <a:cubicBezTo>
                    <a:pt x="867" y="589"/>
                    <a:pt x="867" y="589"/>
                    <a:pt x="867" y="589"/>
                  </a:cubicBezTo>
                  <a:cubicBezTo>
                    <a:pt x="798" y="546"/>
                    <a:pt x="798" y="546"/>
                    <a:pt x="798" y="546"/>
                  </a:cubicBezTo>
                  <a:cubicBezTo>
                    <a:pt x="800" y="543"/>
                    <a:pt x="801" y="539"/>
                    <a:pt x="800" y="534"/>
                  </a:cubicBezTo>
                  <a:cubicBezTo>
                    <a:pt x="800" y="533"/>
                    <a:pt x="799" y="532"/>
                    <a:pt x="799" y="532"/>
                  </a:cubicBezTo>
                  <a:cubicBezTo>
                    <a:pt x="987" y="442"/>
                    <a:pt x="987" y="442"/>
                    <a:pt x="987" y="442"/>
                  </a:cubicBezTo>
                  <a:cubicBezTo>
                    <a:pt x="989" y="446"/>
                    <a:pt x="993" y="449"/>
                    <a:pt x="997" y="451"/>
                  </a:cubicBezTo>
                  <a:lnTo>
                    <a:pt x="956" y="628"/>
                  </a:lnTo>
                  <a:close/>
                  <a:moveTo>
                    <a:pt x="789" y="521"/>
                  </a:moveTo>
                  <a:cubicBezTo>
                    <a:pt x="786" y="520"/>
                    <a:pt x="782" y="520"/>
                    <a:pt x="779" y="521"/>
                  </a:cubicBezTo>
                  <a:cubicBezTo>
                    <a:pt x="776" y="521"/>
                    <a:pt x="774" y="522"/>
                    <a:pt x="773" y="523"/>
                  </a:cubicBezTo>
                  <a:cubicBezTo>
                    <a:pt x="640" y="351"/>
                    <a:pt x="640" y="351"/>
                    <a:pt x="640" y="351"/>
                  </a:cubicBezTo>
                  <a:cubicBezTo>
                    <a:pt x="643" y="348"/>
                    <a:pt x="645" y="344"/>
                    <a:pt x="644" y="340"/>
                  </a:cubicBezTo>
                  <a:cubicBezTo>
                    <a:pt x="886" y="270"/>
                    <a:pt x="886" y="270"/>
                    <a:pt x="886" y="270"/>
                  </a:cubicBezTo>
                  <a:cubicBezTo>
                    <a:pt x="888" y="275"/>
                    <a:pt x="891" y="278"/>
                    <a:pt x="895" y="280"/>
                  </a:cubicBezTo>
                  <a:lnTo>
                    <a:pt x="789" y="521"/>
                  </a:lnTo>
                  <a:close/>
                  <a:moveTo>
                    <a:pt x="640" y="578"/>
                  </a:moveTo>
                  <a:cubicBezTo>
                    <a:pt x="638" y="579"/>
                    <a:pt x="638" y="579"/>
                    <a:pt x="638" y="579"/>
                  </a:cubicBezTo>
                  <a:cubicBezTo>
                    <a:pt x="636" y="573"/>
                    <a:pt x="631" y="568"/>
                    <a:pt x="625" y="567"/>
                  </a:cubicBezTo>
                  <a:cubicBezTo>
                    <a:pt x="630" y="438"/>
                    <a:pt x="630" y="438"/>
                    <a:pt x="630" y="438"/>
                  </a:cubicBezTo>
                  <a:cubicBezTo>
                    <a:pt x="633" y="353"/>
                    <a:pt x="633" y="353"/>
                    <a:pt x="633" y="353"/>
                  </a:cubicBezTo>
                  <a:cubicBezTo>
                    <a:pt x="634" y="353"/>
                    <a:pt x="635" y="353"/>
                    <a:pt x="636" y="352"/>
                  </a:cubicBezTo>
                  <a:cubicBezTo>
                    <a:pt x="637" y="352"/>
                    <a:pt x="637" y="352"/>
                    <a:pt x="638" y="352"/>
                  </a:cubicBezTo>
                  <a:cubicBezTo>
                    <a:pt x="705" y="440"/>
                    <a:pt x="705" y="440"/>
                    <a:pt x="705" y="440"/>
                  </a:cubicBezTo>
                  <a:cubicBezTo>
                    <a:pt x="771" y="525"/>
                    <a:pt x="771" y="525"/>
                    <a:pt x="771" y="525"/>
                  </a:cubicBezTo>
                  <a:cubicBezTo>
                    <a:pt x="766" y="529"/>
                    <a:pt x="764" y="535"/>
                    <a:pt x="765" y="542"/>
                  </a:cubicBezTo>
                  <a:moveTo>
                    <a:pt x="604" y="589"/>
                  </a:moveTo>
                  <a:cubicBezTo>
                    <a:pt x="605" y="592"/>
                    <a:pt x="606" y="594"/>
                    <a:pt x="608" y="596"/>
                  </a:cubicBezTo>
                  <a:cubicBezTo>
                    <a:pt x="492" y="703"/>
                    <a:pt x="492" y="703"/>
                    <a:pt x="492" y="703"/>
                  </a:cubicBezTo>
                  <a:cubicBezTo>
                    <a:pt x="434" y="755"/>
                    <a:pt x="434" y="755"/>
                    <a:pt x="434" y="755"/>
                  </a:cubicBezTo>
                  <a:cubicBezTo>
                    <a:pt x="430" y="751"/>
                    <a:pt x="424" y="749"/>
                    <a:pt x="418" y="751"/>
                  </a:cubicBezTo>
                  <a:cubicBezTo>
                    <a:pt x="417" y="751"/>
                    <a:pt x="417" y="751"/>
                    <a:pt x="417" y="751"/>
                  </a:cubicBezTo>
                  <a:cubicBezTo>
                    <a:pt x="352" y="575"/>
                    <a:pt x="352" y="575"/>
                    <a:pt x="352" y="575"/>
                  </a:cubicBezTo>
                  <a:cubicBezTo>
                    <a:pt x="358" y="572"/>
                    <a:pt x="362" y="567"/>
                    <a:pt x="362" y="561"/>
                  </a:cubicBezTo>
                  <a:cubicBezTo>
                    <a:pt x="479" y="572"/>
                    <a:pt x="479" y="572"/>
                    <a:pt x="479" y="572"/>
                  </a:cubicBezTo>
                  <a:cubicBezTo>
                    <a:pt x="604" y="584"/>
                    <a:pt x="604" y="584"/>
                    <a:pt x="604" y="584"/>
                  </a:cubicBezTo>
                  <a:cubicBezTo>
                    <a:pt x="604" y="585"/>
                    <a:pt x="604" y="587"/>
                    <a:pt x="604" y="589"/>
                  </a:cubicBezTo>
                  <a:close/>
                  <a:moveTo>
                    <a:pt x="349" y="576"/>
                  </a:moveTo>
                  <a:cubicBezTo>
                    <a:pt x="349" y="576"/>
                    <a:pt x="350" y="575"/>
                    <a:pt x="350" y="575"/>
                  </a:cubicBezTo>
                  <a:cubicBezTo>
                    <a:pt x="415" y="752"/>
                    <a:pt x="415" y="752"/>
                    <a:pt x="415" y="752"/>
                  </a:cubicBezTo>
                  <a:cubicBezTo>
                    <a:pt x="408" y="754"/>
                    <a:pt x="404" y="761"/>
                    <a:pt x="404" y="767"/>
                  </a:cubicBezTo>
                  <a:cubicBezTo>
                    <a:pt x="312" y="769"/>
                    <a:pt x="312" y="769"/>
                    <a:pt x="312" y="769"/>
                  </a:cubicBezTo>
                  <a:cubicBezTo>
                    <a:pt x="114" y="774"/>
                    <a:pt x="114" y="774"/>
                    <a:pt x="114" y="774"/>
                  </a:cubicBezTo>
                  <a:cubicBezTo>
                    <a:pt x="114" y="773"/>
                    <a:pt x="114" y="772"/>
                    <a:pt x="114" y="771"/>
                  </a:cubicBezTo>
                  <a:cubicBezTo>
                    <a:pt x="113" y="769"/>
                    <a:pt x="112" y="766"/>
                    <a:pt x="110" y="764"/>
                  </a:cubicBezTo>
                  <a:cubicBezTo>
                    <a:pt x="227" y="663"/>
                    <a:pt x="227" y="663"/>
                    <a:pt x="227" y="663"/>
                  </a:cubicBezTo>
                  <a:cubicBezTo>
                    <a:pt x="332" y="571"/>
                    <a:pt x="332" y="571"/>
                    <a:pt x="332" y="571"/>
                  </a:cubicBezTo>
                  <a:cubicBezTo>
                    <a:pt x="336" y="575"/>
                    <a:pt x="343" y="577"/>
                    <a:pt x="349" y="576"/>
                  </a:cubicBezTo>
                  <a:close/>
                  <a:moveTo>
                    <a:pt x="409" y="780"/>
                  </a:moveTo>
                  <a:cubicBezTo>
                    <a:pt x="412" y="784"/>
                    <a:pt x="417" y="786"/>
                    <a:pt x="422" y="786"/>
                  </a:cubicBezTo>
                  <a:cubicBezTo>
                    <a:pt x="446" y="1090"/>
                    <a:pt x="446" y="1090"/>
                    <a:pt x="446" y="1090"/>
                  </a:cubicBezTo>
                  <a:cubicBezTo>
                    <a:pt x="445" y="1090"/>
                    <a:pt x="445" y="1090"/>
                    <a:pt x="444" y="1090"/>
                  </a:cubicBezTo>
                  <a:cubicBezTo>
                    <a:pt x="441" y="1091"/>
                    <a:pt x="439" y="1092"/>
                    <a:pt x="437" y="1094"/>
                  </a:cubicBezTo>
                  <a:cubicBezTo>
                    <a:pt x="273" y="913"/>
                    <a:pt x="273" y="913"/>
                    <a:pt x="273" y="913"/>
                  </a:cubicBezTo>
                  <a:cubicBezTo>
                    <a:pt x="277" y="909"/>
                    <a:pt x="279" y="903"/>
                    <a:pt x="277" y="897"/>
                  </a:cubicBezTo>
                  <a:cubicBezTo>
                    <a:pt x="277" y="895"/>
                    <a:pt x="276" y="893"/>
                    <a:pt x="274" y="891"/>
                  </a:cubicBezTo>
                  <a:lnTo>
                    <a:pt x="409" y="780"/>
                  </a:lnTo>
                  <a:close/>
                  <a:moveTo>
                    <a:pt x="448" y="1090"/>
                  </a:moveTo>
                  <a:cubicBezTo>
                    <a:pt x="438" y="957"/>
                    <a:pt x="438" y="957"/>
                    <a:pt x="438" y="957"/>
                  </a:cubicBezTo>
                  <a:cubicBezTo>
                    <a:pt x="424" y="786"/>
                    <a:pt x="424" y="786"/>
                    <a:pt x="424" y="786"/>
                  </a:cubicBezTo>
                  <a:cubicBezTo>
                    <a:pt x="425" y="786"/>
                    <a:pt x="425" y="786"/>
                    <a:pt x="426" y="785"/>
                  </a:cubicBezTo>
                  <a:cubicBezTo>
                    <a:pt x="428" y="785"/>
                    <a:pt x="431" y="783"/>
                    <a:pt x="433" y="782"/>
                  </a:cubicBezTo>
                  <a:cubicBezTo>
                    <a:pt x="682" y="1052"/>
                    <a:pt x="682" y="1052"/>
                    <a:pt x="682" y="1052"/>
                  </a:cubicBezTo>
                  <a:cubicBezTo>
                    <a:pt x="678" y="1056"/>
                    <a:pt x="676" y="1061"/>
                    <a:pt x="677" y="1066"/>
                  </a:cubicBezTo>
                  <a:cubicBezTo>
                    <a:pt x="617" y="1077"/>
                    <a:pt x="617" y="1077"/>
                    <a:pt x="617" y="1077"/>
                  </a:cubicBezTo>
                  <a:cubicBezTo>
                    <a:pt x="465" y="1104"/>
                    <a:pt x="465" y="1104"/>
                    <a:pt x="465" y="1104"/>
                  </a:cubicBezTo>
                  <a:cubicBezTo>
                    <a:pt x="463" y="1095"/>
                    <a:pt x="456" y="1090"/>
                    <a:pt x="448" y="1090"/>
                  </a:cubicBezTo>
                  <a:close/>
                  <a:moveTo>
                    <a:pt x="618" y="1079"/>
                  </a:moveTo>
                  <a:cubicBezTo>
                    <a:pt x="677" y="1068"/>
                    <a:pt x="677" y="1068"/>
                    <a:pt x="677" y="1068"/>
                  </a:cubicBezTo>
                  <a:cubicBezTo>
                    <a:pt x="679" y="1075"/>
                    <a:pt x="684" y="1080"/>
                    <a:pt x="691" y="1082"/>
                  </a:cubicBezTo>
                  <a:cubicBezTo>
                    <a:pt x="647" y="1394"/>
                    <a:pt x="647" y="1394"/>
                    <a:pt x="647" y="1394"/>
                  </a:cubicBezTo>
                  <a:cubicBezTo>
                    <a:pt x="645" y="1394"/>
                    <a:pt x="644" y="1394"/>
                    <a:pt x="642" y="1394"/>
                  </a:cubicBezTo>
                  <a:cubicBezTo>
                    <a:pt x="640" y="1395"/>
                    <a:pt x="639" y="1395"/>
                    <a:pt x="637" y="1396"/>
                  </a:cubicBezTo>
                  <a:cubicBezTo>
                    <a:pt x="459" y="1122"/>
                    <a:pt x="459" y="1122"/>
                    <a:pt x="459" y="1122"/>
                  </a:cubicBezTo>
                  <a:cubicBezTo>
                    <a:pt x="464" y="1118"/>
                    <a:pt x="466" y="1112"/>
                    <a:pt x="466" y="1106"/>
                  </a:cubicBezTo>
                  <a:lnTo>
                    <a:pt x="618" y="1079"/>
                  </a:lnTo>
                  <a:close/>
                  <a:moveTo>
                    <a:pt x="448" y="1126"/>
                  </a:moveTo>
                  <a:cubicBezTo>
                    <a:pt x="455" y="1319"/>
                    <a:pt x="455" y="1319"/>
                    <a:pt x="455" y="1319"/>
                  </a:cubicBezTo>
                  <a:cubicBezTo>
                    <a:pt x="319" y="1261"/>
                    <a:pt x="319" y="1261"/>
                    <a:pt x="319" y="1261"/>
                  </a:cubicBezTo>
                  <a:cubicBezTo>
                    <a:pt x="322" y="1253"/>
                    <a:pt x="320" y="1243"/>
                    <a:pt x="314" y="1237"/>
                  </a:cubicBezTo>
                  <a:cubicBezTo>
                    <a:pt x="439" y="1123"/>
                    <a:pt x="439" y="1123"/>
                    <a:pt x="439" y="1123"/>
                  </a:cubicBezTo>
                  <a:cubicBezTo>
                    <a:pt x="441" y="1125"/>
                    <a:pt x="444" y="1125"/>
                    <a:pt x="448" y="1126"/>
                  </a:cubicBezTo>
                  <a:close/>
                  <a:moveTo>
                    <a:pt x="454" y="1236"/>
                  </a:moveTo>
                  <a:cubicBezTo>
                    <a:pt x="450" y="1125"/>
                    <a:pt x="450" y="1125"/>
                    <a:pt x="450" y="1125"/>
                  </a:cubicBezTo>
                  <a:cubicBezTo>
                    <a:pt x="451" y="1125"/>
                    <a:pt x="451" y="1125"/>
                    <a:pt x="452" y="1125"/>
                  </a:cubicBezTo>
                  <a:cubicBezTo>
                    <a:pt x="454" y="1125"/>
                    <a:pt x="455" y="1124"/>
                    <a:pt x="457" y="1123"/>
                  </a:cubicBezTo>
                  <a:cubicBezTo>
                    <a:pt x="634" y="1396"/>
                    <a:pt x="634" y="1396"/>
                    <a:pt x="634" y="1396"/>
                  </a:cubicBezTo>
                  <a:cubicBezTo>
                    <a:pt x="458" y="1320"/>
                    <a:pt x="458" y="1320"/>
                    <a:pt x="458" y="1320"/>
                  </a:cubicBezTo>
                  <a:lnTo>
                    <a:pt x="454" y="1236"/>
                  </a:lnTo>
                  <a:close/>
                  <a:moveTo>
                    <a:pt x="693" y="1393"/>
                  </a:moveTo>
                  <a:cubicBezTo>
                    <a:pt x="688" y="1390"/>
                    <a:pt x="682" y="1389"/>
                    <a:pt x="676" y="1390"/>
                  </a:cubicBezTo>
                  <a:cubicBezTo>
                    <a:pt x="709" y="1366"/>
                    <a:pt x="709" y="1366"/>
                    <a:pt x="709" y="1366"/>
                  </a:cubicBezTo>
                  <a:cubicBezTo>
                    <a:pt x="895" y="1225"/>
                    <a:pt x="895" y="1225"/>
                    <a:pt x="895" y="1225"/>
                  </a:cubicBezTo>
                  <a:cubicBezTo>
                    <a:pt x="897" y="1228"/>
                    <a:pt x="901" y="1230"/>
                    <a:pt x="904" y="1231"/>
                  </a:cubicBezTo>
                  <a:cubicBezTo>
                    <a:pt x="898" y="1269"/>
                    <a:pt x="898" y="1269"/>
                    <a:pt x="898" y="1269"/>
                  </a:cubicBezTo>
                  <a:cubicBezTo>
                    <a:pt x="893" y="1303"/>
                    <a:pt x="893" y="1303"/>
                    <a:pt x="893" y="1303"/>
                  </a:cubicBezTo>
                  <a:cubicBezTo>
                    <a:pt x="881" y="1307"/>
                    <a:pt x="874" y="1319"/>
                    <a:pt x="877" y="1330"/>
                  </a:cubicBezTo>
                  <a:cubicBezTo>
                    <a:pt x="878" y="1336"/>
                    <a:pt x="882" y="1341"/>
                    <a:pt x="886" y="1344"/>
                  </a:cubicBezTo>
                  <a:cubicBezTo>
                    <a:pt x="882" y="1366"/>
                    <a:pt x="882" y="1366"/>
                    <a:pt x="882" y="1366"/>
                  </a:cubicBezTo>
                  <a:cubicBezTo>
                    <a:pt x="704" y="1407"/>
                    <a:pt x="704" y="1407"/>
                    <a:pt x="704" y="1407"/>
                  </a:cubicBezTo>
                  <a:cubicBezTo>
                    <a:pt x="702" y="1402"/>
                    <a:pt x="698" y="1397"/>
                    <a:pt x="693" y="1393"/>
                  </a:cubicBezTo>
                  <a:close/>
                  <a:moveTo>
                    <a:pt x="888" y="1345"/>
                  </a:moveTo>
                  <a:cubicBezTo>
                    <a:pt x="893" y="1348"/>
                    <a:pt x="899" y="1349"/>
                    <a:pt x="905" y="1348"/>
                  </a:cubicBezTo>
                  <a:cubicBezTo>
                    <a:pt x="917" y="1345"/>
                    <a:pt x="925" y="1333"/>
                    <a:pt x="922" y="1320"/>
                  </a:cubicBezTo>
                  <a:cubicBezTo>
                    <a:pt x="919" y="1308"/>
                    <a:pt x="907" y="1300"/>
                    <a:pt x="895" y="1303"/>
                  </a:cubicBezTo>
                  <a:cubicBezTo>
                    <a:pt x="903" y="1255"/>
                    <a:pt x="903" y="1255"/>
                    <a:pt x="903" y="1255"/>
                  </a:cubicBezTo>
                  <a:cubicBezTo>
                    <a:pt x="907" y="1231"/>
                    <a:pt x="907" y="1231"/>
                    <a:pt x="907" y="1231"/>
                  </a:cubicBezTo>
                  <a:cubicBezTo>
                    <a:pt x="908" y="1232"/>
                    <a:pt x="910" y="1232"/>
                    <a:pt x="912" y="1231"/>
                  </a:cubicBezTo>
                  <a:cubicBezTo>
                    <a:pt x="916" y="1230"/>
                    <a:pt x="919" y="1228"/>
                    <a:pt x="922" y="1225"/>
                  </a:cubicBezTo>
                  <a:cubicBezTo>
                    <a:pt x="985" y="1273"/>
                    <a:pt x="985" y="1273"/>
                    <a:pt x="985" y="1273"/>
                  </a:cubicBezTo>
                  <a:cubicBezTo>
                    <a:pt x="1049" y="1322"/>
                    <a:pt x="1049" y="1322"/>
                    <a:pt x="1049" y="1322"/>
                  </a:cubicBezTo>
                  <a:cubicBezTo>
                    <a:pt x="1047" y="1324"/>
                    <a:pt x="1046" y="1326"/>
                    <a:pt x="1046" y="1329"/>
                  </a:cubicBezTo>
                  <a:cubicBezTo>
                    <a:pt x="885" y="1366"/>
                    <a:pt x="885" y="1366"/>
                    <a:pt x="885" y="1366"/>
                  </a:cubicBezTo>
                  <a:lnTo>
                    <a:pt x="888" y="1345"/>
                  </a:lnTo>
                  <a:close/>
                  <a:moveTo>
                    <a:pt x="1097" y="1303"/>
                  </a:moveTo>
                  <a:cubicBezTo>
                    <a:pt x="1178" y="1210"/>
                    <a:pt x="1178" y="1210"/>
                    <a:pt x="1178" y="1210"/>
                  </a:cubicBezTo>
                  <a:cubicBezTo>
                    <a:pt x="1196" y="1238"/>
                    <a:pt x="1196" y="1238"/>
                    <a:pt x="1196" y="1238"/>
                  </a:cubicBezTo>
                  <a:cubicBezTo>
                    <a:pt x="1193" y="1243"/>
                    <a:pt x="1192" y="1248"/>
                    <a:pt x="1193" y="1254"/>
                  </a:cubicBezTo>
                  <a:cubicBezTo>
                    <a:pt x="1194" y="1256"/>
                    <a:pt x="1194" y="1257"/>
                    <a:pt x="1195" y="1259"/>
                  </a:cubicBezTo>
                  <a:cubicBezTo>
                    <a:pt x="1102" y="1310"/>
                    <a:pt x="1102" y="1310"/>
                    <a:pt x="1102" y="1310"/>
                  </a:cubicBezTo>
                  <a:cubicBezTo>
                    <a:pt x="1101" y="1308"/>
                    <a:pt x="1099" y="1305"/>
                    <a:pt x="1097" y="1303"/>
                  </a:cubicBezTo>
                  <a:close/>
                  <a:moveTo>
                    <a:pt x="1217" y="1227"/>
                  </a:moveTo>
                  <a:cubicBezTo>
                    <a:pt x="1204" y="1181"/>
                    <a:pt x="1204" y="1181"/>
                    <a:pt x="1204" y="1181"/>
                  </a:cubicBezTo>
                  <a:cubicBezTo>
                    <a:pt x="1273" y="1102"/>
                    <a:pt x="1273" y="1102"/>
                    <a:pt x="1273" y="1102"/>
                  </a:cubicBezTo>
                  <a:cubicBezTo>
                    <a:pt x="1301" y="1128"/>
                    <a:pt x="1301" y="1128"/>
                    <a:pt x="1301" y="1128"/>
                  </a:cubicBezTo>
                  <a:cubicBezTo>
                    <a:pt x="1299" y="1131"/>
                    <a:pt x="1298" y="1135"/>
                    <a:pt x="1299" y="1139"/>
                  </a:cubicBezTo>
                  <a:cubicBezTo>
                    <a:pt x="1299" y="1141"/>
                    <a:pt x="1300" y="1143"/>
                    <a:pt x="1302" y="1144"/>
                  </a:cubicBezTo>
                  <a:cubicBezTo>
                    <a:pt x="1228" y="1231"/>
                    <a:pt x="1228" y="1231"/>
                    <a:pt x="1228" y="1231"/>
                  </a:cubicBezTo>
                  <a:cubicBezTo>
                    <a:pt x="1225" y="1229"/>
                    <a:pt x="1221" y="1227"/>
                    <a:pt x="1217" y="1227"/>
                  </a:cubicBezTo>
                  <a:close/>
                  <a:moveTo>
                    <a:pt x="1368" y="985"/>
                  </a:moveTo>
                  <a:cubicBezTo>
                    <a:pt x="1390" y="956"/>
                    <a:pt x="1390" y="956"/>
                    <a:pt x="1390" y="956"/>
                  </a:cubicBezTo>
                  <a:cubicBezTo>
                    <a:pt x="1373" y="992"/>
                    <a:pt x="1373" y="992"/>
                    <a:pt x="1373" y="992"/>
                  </a:cubicBezTo>
                  <a:cubicBezTo>
                    <a:pt x="1372" y="989"/>
                    <a:pt x="1370" y="987"/>
                    <a:pt x="1368" y="985"/>
                  </a:cubicBezTo>
                  <a:close/>
                  <a:moveTo>
                    <a:pt x="1386" y="941"/>
                  </a:moveTo>
                  <a:cubicBezTo>
                    <a:pt x="1385" y="943"/>
                    <a:pt x="1384" y="946"/>
                    <a:pt x="1385" y="948"/>
                  </a:cubicBezTo>
                  <a:cubicBezTo>
                    <a:pt x="1385" y="950"/>
                    <a:pt x="1387" y="952"/>
                    <a:pt x="1388" y="953"/>
                  </a:cubicBezTo>
                  <a:cubicBezTo>
                    <a:pt x="1366" y="984"/>
                    <a:pt x="1366" y="984"/>
                    <a:pt x="1366" y="984"/>
                  </a:cubicBezTo>
                  <a:cubicBezTo>
                    <a:pt x="1366" y="983"/>
                    <a:pt x="1366" y="983"/>
                    <a:pt x="1365" y="983"/>
                  </a:cubicBezTo>
                  <a:cubicBezTo>
                    <a:pt x="1362" y="981"/>
                    <a:pt x="1358" y="980"/>
                    <a:pt x="1353" y="980"/>
                  </a:cubicBezTo>
                  <a:cubicBezTo>
                    <a:pt x="1359" y="918"/>
                    <a:pt x="1359" y="918"/>
                    <a:pt x="1359" y="918"/>
                  </a:cubicBezTo>
                  <a:lnTo>
                    <a:pt x="1386" y="941"/>
                  </a:lnTo>
                  <a:close/>
                  <a:moveTo>
                    <a:pt x="1224" y="908"/>
                  </a:moveTo>
                  <a:cubicBezTo>
                    <a:pt x="1159" y="967"/>
                    <a:pt x="1159" y="967"/>
                    <a:pt x="1159" y="967"/>
                  </a:cubicBezTo>
                  <a:cubicBezTo>
                    <a:pt x="1158" y="967"/>
                    <a:pt x="1157" y="966"/>
                    <a:pt x="1157" y="965"/>
                  </a:cubicBezTo>
                  <a:cubicBezTo>
                    <a:pt x="1168" y="947"/>
                    <a:pt x="1168" y="947"/>
                    <a:pt x="1168" y="947"/>
                  </a:cubicBezTo>
                  <a:cubicBezTo>
                    <a:pt x="1250" y="810"/>
                    <a:pt x="1250" y="810"/>
                    <a:pt x="1250" y="810"/>
                  </a:cubicBezTo>
                  <a:cubicBezTo>
                    <a:pt x="1253" y="812"/>
                    <a:pt x="1258" y="813"/>
                    <a:pt x="1262" y="812"/>
                  </a:cubicBezTo>
                  <a:cubicBezTo>
                    <a:pt x="1263" y="812"/>
                    <a:pt x="1264" y="811"/>
                    <a:pt x="1265" y="811"/>
                  </a:cubicBezTo>
                  <a:cubicBezTo>
                    <a:pt x="1266" y="814"/>
                    <a:pt x="1266" y="814"/>
                    <a:pt x="1266" y="814"/>
                  </a:cubicBezTo>
                  <a:cubicBezTo>
                    <a:pt x="1261" y="819"/>
                    <a:pt x="1259" y="827"/>
                    <a:pt x="1260" y="835"/>
                  </a:cubicBezTo>
                  <a:cubicBezTo>
                    <a:pt x="1262" y="839"/>
                    <a:pt x="1264" y="844"/>
                    <a:pt x="1267" y="847"/>
                  </a:cubicBezTo>
                  <a:cubicBezTo>
                    <a:pt x="1266" y="850"/>
                    <a:pt x="1266" y="853"/>
                    <a:pt x="1267" y="857"/>
                  </a:cubicBezTo>
                  <a:cubicBezTo>
                    <a:pt x="1267" y="860"/>
                    <a:pt x="1269" y="863"/>
                    <a:pt x="1271" y="865"/>
                  </a:cubicBezTo>
                  <a:lnTo>
                    <a:pt x="1224" y="908"/>
                  </a:lnTo>
                  <a:close/>
                  <a:moveTo>
                    <a:pt x="1278" y="807"/>
                  </a:moveTo>
                  <a:cubicBezTo>
                    <a:pt x="1274" y="808"/>
                    <a:pt x="1271" y="810"/>
                    <a:pt x="1268" y="812"/>
                  </a:cubicBezTo>
                  <a:cubicBezTo>
                    <a:pt x="1267" y="810"/>
                    <a:pt x="1267" y="810"/>
                    <a:pt x="1267" y="810"/>
                  </a:cubicBezTo>
                  <a:cubicBezTo>
                    <a:pt x="1274" y="806"/>
                    <a:pt x="1277" y="798"/>
                    <a:pt x="1275" y="790"/>
                  </a:cubicBezTo>
                  <a:cubicBezTo>
                    <a:pt x="1275" y="787"/>
                    <a:pt x="1273" y="784"/>
                    <a:pt x="1270" y="781"/>
                  </a:cubicBezTo>
                  <a:cubicBezTo>
                    <a:pt x="1301" y="743"/>
                    <a:pt x="1301" y="743"/>
                    <a:pt x="1301" y="743"/>
                  </a:cubicBezTo>
                  <a:cubicBezTo>
                    <a:pt x="1340" y="695"/>
                    <a:pt x="1340" y="695"/>
                    <a:pt x="1340" y="695"/>
                  </a:cubicBezTo>
                  <a:cubicBezTo>
                    <a:pt x="1341" y="696"/>
                    <a:pt x="1342" y="696"/>
                    <a:pt x="1343" y="697"/>
                  </a:cubicBezTo>
                  <a:cubicBezTo>
                    <a:pt x="1300" y="814"/>
                    <a:pt x="1300" y="814"/>
                    <a:pt x="1300" y="814"/>
                  </a:cubicBezTo>
                  <a:cubicBezTo>
                    <a:pt x="1294" y="808"/>
                    <a:pt x="1286" y="805"/>
                    <a:pt x="1278" y="807"/>
                  </a:cubicBezTo>
                  <a:close/>
                  <a:moveTo>
                    <a:pt x="1268" y="780"/>
                  </a:moveTo>
                  <a:cubicBezTo>
                    <a:pt x="1265" y="777"/>
                    <a:pt x="1260" y="776"/>
                    <a:pt x="1255" y="777"/>
                  </a:cubicBezTo>
                  <a:cubicBezTo>
                    <a:pt x="1227" y="644"/>
                    <a:pt x="1227" y="644"/>
                    <a:pt x="1227" y="644"/>
                  </a:cubicBezTo>
                  <a:cubicBezTo>
                    <a:pt x="1225" y="630"/>
                    <a:pt x="1225" y="630"/>
                    <a:pt x="1225" y="630"/>
                  </a:cubicBezTo>
                  <a:cubicBezTo>
                    <a:pt x="1228" y="630"/>
                    <a:pt x="1231" y="628"/>
                    <a:pt x="1233" y="625"/>
                  </a:cubicBezTo>
                  <a:cubicBezTo>
                    <a:pt x="1334" y="674"/>
                    <a:pt x="1334" y="674"/>
                    <a:pt x="1334" y="674"/>
                  </a:cubicBezTo>
                  <a:cubicBezTo>
                    <a:pt x="1333" y="677"/>
                    <a:pt x="1332" y="681"/>
                    <a:pt x="1333" y="684"/>
                  </a:cubicBezTo>
                  <a:cubicBezTo>
                    <a:pt x="1334" y="688"/>
                    <a:pt x="1336" y="691"/>
                    <a:pt x="1338" y="694"/>
                  </a:cubicBezTo>
                  <a:lnTo>
                    <a:pt x="1268" y="780"/>
                  </a:lnTo>
                  <a:close/>
                  <a:moveTo>
                    <a:pt x="1335" y="672"/>
                  </a:moveTo>
                  <a:cubicBezTo>
                    <a:pt x="1235" y="623"/>
                    <a:pt x="1235" y="623"/>
                    <a:pt x="1235" y="623"/>
                  </a:cubicBezTo>
                  <a:cubicBezTo>
                    <a:pt x="1236" y="620"/>
                    <a:pt x="1237" y="616"/>
                    <a:pt x="1236" y="612"/>
                  </a:cubicBezTo>
                  <a:cubicBezTo>
                    <a:pt x="1235" y="605"/>
                    <a:pt x="1229" y="600"/>
                    <a:pt x="1222" y="600"/>
                  </a:cubicBezTo>
                  <a:cubicBezTo>
                    <a:pt x="1222" y="516"/>
                    <a:pt x="1222" y="516"/>
                    <a:pt x="1222" y="516"/>
                  </a:cubicBezTo>
                  <a:cubicBezTo>
                    <a:pt x="1336" y="670"/>
                    <a:pt x="1336" y="670"/>
                    <a:pt x="1336" y="670"/>
                  </a:cubicBezTo>
                  <a:cubicBezTo>
                    <a:pt x="1336" y="670"/>
                    <a:pt x="1335" y="671"/>
                    <a:pt x="1335" y="672"/>
                  </a:cubicBezTo>
                  <a:close/>
                  <a:moveTo>
                    <a:pt x="1220" y="600"/>
                  </a:moveTo>
                  <a:cubicBezTo>
                    <a:pt x="1219" y="600"/>
                    <a:pt x="1218" y="600"/>
                    <a:pt x="1218" y="600"/>
                  </a:cubicBezTo>
                  <a:cubicBezTo>
                    <a:pt x="1210" y="602"/>
                    <a:pt x="1205" y="609"/>
                    <a:pt x="1206" y="616"/>
                  </a:cubicBezTo>
                  <a:cubicBezTo>
                    <a:pt x="1174" y="616"/>
                    <a:pt x="1174" y="616"/>
                    <a:pt x="1174" y="616"/>
                  </a:cubicBezTo>
                  <a:cubicBezTo>
                    <a:pt x="1174" y="614"/>
                    <a:pt x="1174" y="612"/>
                    <a:pt x="1173" y="611"/>
                  </a:cubicBezTo>
                  <a:cubicBezTo>
                    <a:pt x="1172" y="603"/>
                    <a:pt x="1166" y="598"/>
                    <a:pt x="1158" y="597"/>
                  </a:cubicBezTo>
                  <a:cubicBezTo>
                    <a:pt x="1166" y="560"/>
                    <a:pt x="1166" y="560"/>
                    <a:pt x="1166" y="560"/>
                  </a:cubicBezTo>
                  <a:cubicBezTo>
                    <a:pt x="1195" y="420"/>
                    <a:pt x="1195" y="420"/>
                    <a:pt x="1195" y="420"/>
                  </a:cubicBezTo>
                  <a:cubicBezTo>
                    <a:pt x="1202" y="469"/>
                    <a:pt x="1202" y="469"/>
                    <a:pt x="1202" y="469"/>
                  </a:cubicBezTo>
                  <a:cubicBezTo>
                    <a:pt x="1201" y="469"/>
                    <a:pt x="1201" y="469"/>
                    <a:pt x="1201" y="470"/>
                  </a:cubicBezTo>
                  <a:cubicBezTo>
                    <a:pt x="1188" y="472"/>
                    <a:pt x="1180" y="485"/>
                    <a:pt x="1183" y="497"/>
                  </a:cubicBezTo>
                  <a:cubicBezTo>
                    <a:pt x="1186" y="510"/>
                    <a:pt x="1199" y="518"/>
                    <a:pt x="1211" y="515"/>
                  </a:cubicBezTo>
                  <a:cubicBezTo>
                    <a:pt x="1214" y="514"/>
                    <a:pt x="1216" y="513"/>
                    <a:pt x="1219" y="511"/>
                  </a:cubicBezTo>
                  <a:cubicBezTo>
                    <a:pt x="1219" y="513"/>
                    <a:pt x="1219" y="513"/>
                    <a:pt x="1219" y="513"/>
                  </a:cubicBezTo>
                  <a:lnTo>
                    <a:pt x="1220" y="600"/>
                  </a:lnTo>
                  <a:close/>
                  <a:moveTo>
                    <a:pt x="1204" y="469"/>
                  </a:moveTo>
                  <a:cubicBezTo>
                    <a:pt x="1197" y="412"/>
                    <a:pt x="1197" y="412"/>
                    <a:pt x="1197" y="412"/>
                  </a:cubicBezTo>
                  <a:cubicBezTo>
                    <a:pt x="1213" y="337"/>
                    <a:pt x="1213" y="337"/>
                    <a:pt x="1213" y="337"/>
                  </a:cubicBezTo>
                  <a:cubicBezTo>
                    <a:pt x="1214" y="337"/>
                    <a:pt x="1216" y="337"/>
                    <a:pt x="1218" y="337"/>
                  </a:cubicBezTo>
                  <a:cubicBezTo>
                    <a:pt x="1218" y="337"/>
                    <a:pt x="1219" y="337"/>
                    <a:pt x="1219" y="336"/>
                  </a:cubicBezTo>
                  <a:cubicBezTo>
                    <a:pt x="1219" y="474"/>
                    <a:pt x="1219" y="474"/>
                    <a:pt x="1219" y="474"/>
                  </a:cubicBezTo>
                  <a:cubicBezTo>
                    <a:pt x="1215" y="470"/>
                    <a:pt x="1210" y="469"/>
                    <a:pt x="1204" y="469"/>
                  </a:cubicBezTo>
                  <a:close/>
                  <a:moveTo>
                    <a:pt x="1210" y="337"/>
                  </a:moveTo>
                  <a:cubicBezTo>
                    <a:pt x="1196" y="405"/>
                    <a:pt x="1196" y="405"/>
                    <a:pt x="1196" y="405"/>
                  </a:cubicBezTo>
                  <a:cubicBezTo>
                    <a:pt x="1185" y="318"/>
                    <a:pt x="1185" y="318"/>
                    <a:pt x="1185" y="318"/>
                  </a:cubicBezTo>
                  <a:cubicBezTo>
                    <a:pt x="1190" y="315"/>
                    <a:pt x="1190" y="315"/>
                    <a:pt x="1190" y="315"/>
                  </a:cubicBezTo>
                  <a:cubicBezTo>
                    <a:pt x="1190" y="317"/>
                    <a:pt x="1190" y="318"/>
                    <a:pt x="1190" y="319"/>
                  </a:cubicBezTo>
                  <a:cubicBezTo>
                    <a:pt x="1192" y="329"/>
                    <a:pt x="1201" y="336"/>
                    <a:pt x="1210" y="337"/>
                  </a:cubicBezTo>
                  <a:close/>
                  <a:moveTo>
                    <a:pt x="1137" y="349"/>
                  </a:moveTo>
                  <a:cubicBezTo>
                    <a:pt x="1183" y="319"/>
                    <a:pt x="1183" y="319"/>
                    <a:pt x="1183" y="319"/>
                  </a:cubicBezTo>
                  <a:cubicBezTo>
                    <a:pt x="1195" y="413"/>
                    <a:pt x="1195" y="413"/>
                    <a:pt x="1195" y="413"/>
                  </a:cubicBezTo>
                  <a:cubicBezTo>
                    <a:pt x="1156" y="597"/>
                    <a:pt x="1156" y="597"/>
                    <a:pt x="1156" y="597"/>
                  </a:cubicBezTo>
                  <a:cubicBezTo>
                    <a:pt x="1155" y="597"/>
                    <a:pt x="1153" y="597"/>
                    <a:pt x="1152" y="597"/>
                  </a:cubicBezTo>
                  <a:cubicBezTo>
                    <a:pt x="1148" y="598"/>
                    <a:pt x="1145" y="600"/>
                    <a:pt x="1143" y="602"/>
                  </a:cubicBezTo>
                  <a:cubicBezTo>
                    <a:pt x="1014" y="446"/>
                    <a:pt x="1014" y="446"/>
                    <a:pt x="1014" y="446"/>
                  </a:cubicBezTo>
                  <a:cubicBezTo>
                    <a:pt x="1019" y="442"/>
                    <a:pt x="1021" y="436"/>
                    <a:pt x="1020" y="430"/>
                  </a:cubicBezTo>
                  <a:cubicBezTo>
                    <a:pt x="1019" y="428"/>
                    <a:pt x="1019" y="426"/>
                    <a:pt x="1018" y="425"/>
                  </a:cubicBezTo>
                  <a:moveTo>
                    <a:pt x="639" y="333"/>
                  </a:moveTo>
                  <a:cubicBezTo>
                    <a:pt x="637" y="331"/>
                    <a:pt x="634" y="331"/>
                    <a:pt x="631" y="332"/>
                  </a:cubicBezTo>
                  <a:cubicBezTo>
                    <a:pt x="631" y="332"/>
                    <a:pt x="630" y="332"/>
                    <a:pt x="630" y="332"/>
                  </a:cubicBezTo>
                  <a:cubicBezTo>
                    <a:pt x="622" y="266"/>
                    <a:pt x="622" y="266"/>
                    <a:pt x="622" y="266"/>
                  </a:cubicBezTo>
                  <a:cubicBezTo>
                    <a:pt x="723" y="216"/>
                    <a:pt x="723" y="216"/>
                    <a:pt x="723" y="216"/>
                  </a:cubicBezTo>
                  <a:cubicBezTo>
                    <a:pt x="764" y="196"/>
                    <a:pt x="764" y="196"/>
                    <a:pt x="764" y="196"/>
                  </a:cubicBezTo>
                  <a:cubicBezTo>
                    <a:pt x="764" y="197"/>
                    <a:pt x="765" y="198"/>
                    <a:pt x="766" y="199"/>
                  </a:cubicBezTo>
                  <a:lnTo>
                    <a:pt x="639" y="333"/>
                  </a:lnTo>
                  <a:close/>
                  <a:moveTo>
                    <a:pt x="725" y="212"/>
                  </a:moveTo>
                  <a:cubicBezTo>
                    <a:pt x="622" y="264"/>
                    <a:pt x="622" y="264"/>
                    <a:pt x="622" y="264"/>
                  </a:cubicBezTo>
                  <a:cubicBezTo>
                    <a:pt x="617" y="224"/>
                    <a:pt x="617" y="224"/>
                    <a:pt x="617" y="224"/>
                  </a:cubicBezTo>
                  <a:cubicBezTo>
                    <a:pt x="619" y="225"/>
                    <a:pt x="622" y="225"/>
                    <a:pt x="624" y="224"/>
                  </a:cubicBezTo>
                  <a:cubicBezTo>
                    <a:pt x="635" y="222"/>
                    <a:pt x="642" y="212"/>
                    <a:pt x="642" y="201"/>
                  </a:cubicBezTo>
                  <a:cubicBezTo>
                    <a:pt x="762" y="191"/>
                    <a:pt x="762" y="191"/>
                    <a:pt x="762" y="191"/>
                  </a:cubicBezTo>
                  <a:cubicBezTo>
                    <a:pt x="762" y="191"/>
                    <a:pt x="762" y="191"/>
                    <a:pt x="762" y="192"/>
                  </a:cubicBezTo>
                  <a:cubicBezTo>
                    <a:pt x="762" y="192"/>
                    <a:pt x="762" y="193"/>
                    <a:pt x="763" y="194"/>
                  </a:cubicBezTo>
                  <a:lnTo>
                    <a:pt x="725" y="212"/>
                  </a:lnTo>
                  <a:close/>
                  <a:moveTo>
                    <a:pt x="596" y="207"/>
                  </a:moveTo>
                  <a:cubicBezTo>
                    <a:pt x="597" y="209"/>
                    <a:pt x="598" y="212"/>
                    <a:pt x="600" y="214"/>
                  </a:cubicBezTo>
                  <a:cubicBezTo>
                    <a:pt x="517" y="309"/>
                    <a:pt x="517" y="309"/>
                    <a:pt x="517" y="309"/>
                  </a:cubicBezTo>
                  <a:cubicBezTo>
                    <a:pt x="515" y="307"/>
                    <a:pt x="512" y="306"/>
                    <a:pt x="510" y="306"/>
                  </a:cubicBezTo>
                  <a:cubicBezTo>
                    <a:pt x="507" y="305"/>
                    <a:pt x="507" y="305"/>
                    <a:pt x="507" y="305"/>
                  </a:cubicBezTo>
                  <a:cubicBezTo>
                    <a:pt x="506" y="305"/>
                    <a:pt x="504" y="305"/>
                    <a:pt x="502" y="306"/>
                  </a:cubicBezTo>
                  <a:cubicBezTo>
                    <a:pt x="500" y="306"/>
                    <a:pt x="498" y="307"/>
                    <a:pt x="497" y="308"/>
                  </a:cubicBezTo>
                  <a:cubicBezTo>
                    <a:pt x="419" y="190"/>
                    <a:pt x="419" y="190"/>
                    <a:pt x="419" y="190"/>
                  </a:cubicBezTo>
                  <a:cubicBezTo>
                    <a:pt x="420" y="188"/>
                    <a:pt x="420" y="186"/>
                    <a:pt x="421" y="184"/>
                  </a:cubicBezTo>
                  <a:cubicBezTo>
                    <a:pt x="596" y="201"/>
                    <a:pt x="596" y="201"/>
                    <a:pt x="596" y="201"/>
                  </a:cubicBezTo>
                  <a:cubicBezTo>
                    <a:pt x="596" y="203"/>
                    <a:pt x="596" y="205"/>
                    <a:pt x="596" y="207"/>
                  </a:cubicBezTo>
                  <a:close/>
                  <a:moveTo>
                    <a:pt x="497" y="338"/>
                  </a:moveTo>
                  <a:cubicBezTo>
                    <a:pt x="500" y="340"/>
                    <a:pt x="504" y="341"/>
                    <a:pt x="507" y="341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522" y="435"/>
                    <a:pt x="522" y="435"/>
                    <a:pt x="522" y="435"/>
                  </a:cubicBezTo>
                  <a:cubicBezTo>
                    <a:pt x="512" y="438"/>
                    <a:pt x="506" y="447"/>
                    <a:pt x="508" y="457"/>
                  </a:cubicBezTo>
                  <a:cubicBezTo>
                    <a:pt x="509" y="458"/>
                    <a:pt x="509" y="460"/>
                    <a:pt x="510" y="461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360" y="548"/>
                    <a:pt x="360" y="548"/>
                    <a:pt x="360" y="548"/>
                  </a:cubicBezTo>
                  <a:cubicBezTo>
                    <a:pt x="359" y="547"/>
                    <a:pt x="357" y="545"/>
                    <a:pt x="356" y="544"/>
                  </a:cubicBezTo>
                  <a:lnTo>
                    <a:pt x="497" y="338"/>
                  </a:lnTo>
                  <a:close/>
                  <a:moveTo>
                    <a:pt x="437" y="506"/>
                  </a:moveTo>
                  <a:cubicBezTo>
                    <a:pt x="511" y="463"/>
                    <a:pt x="511" y="463"/>
                    <a:pt x="511" y="463"/>
                  </a:cubicBezTo>
                  <a:cubicBezTo>
                    <a:pt x="515" y="469"/>
                    <a:pt x="522" y="472"/>
                    <a:pt x="530" y="470"/>
                  </a:cubicBezTo>
                  <a:cubicBezTo>
                    <a:pt x="532" y="470"/>
                    <a:pt x="534" y="469"/>
                    <a:pt x="536" y="468"/>
                  </a:cubicBezTo>
                  <a:cubicBezTo>
                    <a:pt x="566" y="508"/>
                    <a:pt x="566" y="508"/>
                    <a:pt x="566" y="508"/>
                  </a:cubicBezTo>
                  <a:cubicBezTo>
                    <a:pt x="611" y="570"/>
                    <a:pt x="611" y="570"/>
                    <a:pt x="611" y="570"/>
                  </a:cubicBezTo>
                  <a:cubicBezTo>
                    <a:pt x="608" y="573"/>
                    <a:pt x="605" y="577"/>
                    <a:pt x="604" y="581"/>
                  </a:cubicBezTo>
                  <a:cubicBezTo>
                    <a:pt x="480" y="570"/>
                    <a:pt x="480" y="570"/>
                    <a:pt x="480" y="570"/>
                  </a:cubicBezTo>
                  <a:cubicBezTo>
                    <a:pt x="363" y="559"/>
                    <a:pt x="363" y="559"/>
                    <a:pt x="363" y="559"/>
                  </a:cubicBezTo>
                  <a:cubicBezTo>
                    <a:pt x="363" y="557"/>
                    <a:pt x="363" y="556"/>
                    <a:pt x="362" y="554"/>
                  </a:cubicBezTo>
                  <a:cubicBezTo>
                    <a:pt x="362" y="553"/>
                    <a:pt x="361" y="552"/>
                    <a:pt x="361" y="550"/>
                  </a:cubicBezTo>
                  <a:lnTo>
                    <a:pt x="437" y="506"/>
                  </a:lnTo>
                  <a:close/>
                  <a:moveTo>
                    <a:pt x="327" y="560"/>
                  </a:moveTo>
                  <a:cubicBezTo>
                    <a:pt x="327" y="561"/>
                    <a:pt x="327" y="561"/>
                    <a:pt x="327" y="562"/>
                  </a:cubicBezTo>
                  <a:cubicBezTo>
                    <a:pt x="328" y="565"/>
                    <a:pt x="329" y="567"/>
                    <a:pt x="331" y="569"/>
                  </a:cubicBezTo>
                  <a:cubicBezTo>
                    <a:pt x="225" y="662"/>
                    <a:pt x="225" y="662"/>
                    <a:pt x="225" y="662"/>
                  </a:cubicBezTo>
                  <a:cubicBezTo>
                    <a:pt x="109" y="763"/>
                    <a:pt x="109" y="763"/>
                    <a:pt x="109" y="763"/>
                  </a:cubicBezTo>
                  <a:cubicBezTo>
                    <a:pt x="107" y="760"/>
                    <a:pt x="103" y="758"/>
                    <a:pt x="100" y="758"/>
                  </a:cubicBezTo>
                  <a:cubicBezTo>
                    <a:pt x="127" y="578"/>
                    <a:pt x="127" y="578"/>
                    <a:pt x="127" y="578"/>
                  </a:cubicBezTo>
                  <a:cubicBezTo>
                    <a:pt x="130" y="579"/>
                    <a:pt x="133" y="579"/>
                    <a:pt x="136" y="579"/>
                  </a:cubicBezTo>
                  <a:cubicBezTo>
                    <a:pt x="143" y="577"/>
                    <a:pt x="148" y="571"/>
                    <a:pt x="149" y="564"/>
                  </a:cubicBezTo>
                  <a:lnTo>
                    <a:pt x="327" y="560"/>
                  </a:lnTo>
                  <a:close/>
                  <a:moveTo>
                    <a:pt x="125" y="578"/>
                  </a:moveTo>
                  <a:cubicBezTo>
                    <a:pt x="101" y="739"/>
                    <a:pt x="101" y="739"/>
                    <a:pt x="101" y="739"/>
                  </a:cubicBezTo>
                  <a:cubicBezTo>
                    <a:pt x="116" y="569"/>
                    <a:pt x="116" y="569"/>
                    <a:pt x="116" y="569"/>
                  </a:cubicBezTo>
                  <a:cubicBezTo>
                    <a:pt x="118" y="573"/>
                    <a:pt x="121" y="576"/>
                    <a:pt x="125" y="578"/>
                  </a:cubicBezTo>
                  <a:close/>
                  <a:moveTo>
                    <a:pt x="262" y="919"/>
                  </a:moveTo>
                  <a:cubicBezTo>
                    <a:pt x="262" y="919"/>
                    <a:pt x="263" y="919"/>
                    <a:pt x="264" y="918"/>
                  </a:cubicBezTo>
                  <a:cubicBezTo>
                    <a:pt x="267" y="918"/>
                    <a:pt x="269" y="917"/>
                    <a:pt x="271" y="915"/>
                  </a:cubicBezTo>
                  <a:cubicBezTo>
                    <a:pt x="435" y="1095"/>
                    <a:pt x="435" y="1095"/>
                    <a:pt x="435" y="1095"/>
                  </a:cubicBezTo>
                  <a:cubicBezTo>
                    <a:pt x="431" y="1100"/>
                    <a:pt x="429" y="1106"/>
                    <a:pt x="431" y="1112"/>
                  </a:cubicBezTo>
                  <a:cubicBezTo>
                    <a:pt x="432" y="1116"/>
                    <a:pt x="434" y="1119"/>
                    <a:pt x="437" y="1122"/>
                  </a:cubicBezTo>
                  <a:cubicBezTo>
                    <a:pt x="313" y="1235"/>
                    <a:pt x="313" y="1235"/>
                    <a:pt x="313" y="1235"/>
                  </a:cubicBezTo>
                  <a:cubicBezTo>
                    <a:pt x="312" y="1234"/>
                    <a:pt x="310" y="1233"/>
                    <a:pt x="309" y="1232"/>
                  </a:cubicBezTo>
                  <a:cubicBezTo>
                    <a:pt x="304" y="1229"/>
                    <a:pt x="298" y="1228"/>
                    <a:pt x="292" y="1228"/>
                  </a:cubicBezTo>
                  <a:lnTo>
                    <a:pt x="262" y="919"/>
                  </a:lnTo>
                  <a:close/>
                  <a:moveTo>
                    <a:pt x="704" y="1410"/>
                  </a:moveTo>
                  <a:cubicBezTo>
                    <a:pt x="882" y="1369"/>
                    <a:pt x="882" y="1369"/>
                    <a:pt x="882" y="1369"/>
                  </a:cubicBezTo>
                  <a:cubicBezTo>
                    <a:pt x="878" y="1390"/>
                    <a:pt x="878" y="1390"/>
                    <a:pt x="878" y="1390"/>
                  </a:cubicBezTo>
                  <a:cubicBezTo>
                    <a:pt x="875" y="1389"/>
                    <a:pt x="871" y="1389"/>
                    <a:pt x="867" y="1390"/>
                  </a:cubicBezTo>
                  <a:cubicBezTo>
                    <a:pt x="857" y="1392"/>
                    <a:pt x="850" y="1400"/>
                    <a:pt x="849" y="1409"/>
                  </a:cubicBezTo>
                  <a:cubicBezTo>
                    <a:pt x="704" y="1410"/>
                    <a:pt x="704" y="1410"/>
                    <a:pt x="704" y="1410"/>
                  </a:cubicBezTo>
                  <a:cubicBezTo>
                    <a:pt x="704" y="1410"/>
                    <a:pt x="704" y="1410"/>
                    <a:pt x="704" y="1410"/>
                  </a:cubicBezTo>
                  <a:close/>
                  <a:moveTo>
                    <a:pt x="1194" y="1329"/>
                  </a:moveTo>
                  <a:cubicBezTo>
                    <a:pt x="1104" y="1322"/>
                    <a:pt x="1104" y="1322"/>
                    <a:pt x="1104" y="1322"/>
                  </a:cubicBezTo>
                  <a:cubicBezTo>
                    <a:pt x="1104" y="1319"/>
                    <a:pt x="1104" y="1316"/>
                    <a:pt x="1103" y="1313"/>
                  </a:cubicBezTo>
                  <a:cubicBezTo>
                    <a:pt x="1196" y="1261"/>
                    <a:pt x="1196" y="1261"/>
                    <a:pt x="1196" y="1261"/>
                  </a:cubicBezTo>
                  <a:cubicBezTo>
                    <a:pt x="1201" y="1269"/>
                    <a:pt x="1211" y="1273"/>
                    <a:pt x="1220" y="1271"/>
                  </a:cubicBezTo>
                  <a:cubicBezTo>
                    <a:pt x="1232" y="1268"/>
                    <a:pt x="1240" y="1256"/>
                    <a:pt x="1237" y="1244"/>
                  </a:cubicBezTo>
                  <a:cubicBezTo>
                    <a:pt x="1236" y="1239"/>
                    <a:pt x="1234" y="1236"/>
                    <a:pt x="1230" y="1233"/>
                  </a:cubicBezTo>
                  <a:cubicBezTo>
                    <a:pt x="1304" y="1146"/>
                    <a:pt x="1304" y="1146"/>
                    <a:pt x="1304" y="1146"/>
                  </a:cubicBezTo>
                  <a:cubicBezTo>
                    <a:pt x="1304" y="1146"/>
                    <a:pt x="1304" y="1146"/>
                    <a:pt x="1304" y="1146"/>
                  </a:cubicBezTo>
                  <a:cubicBezTo>
                    <a:pt x="1230" y="1308"/>
                    <a:pt x="1230" y="1308"/>
                    <a:pt x="1230" y="1308"/>
                  </a:cubicBezTo>
                  <a:cubicBezTo>
                    <a:pt x="1225" y="1306"/>
                    <a:pt x="1220" y="1305"/>
                    <a:pt x="1214" y="1307"/>
                  </a:cubicBezTo>
                  <a:cubicBezTo>
                    <a:pt x="1203" y="1309"/>
                    <a:pt x="1195" y="1319"/>
                    <a:pt x="1194" y="1329"/>
                  </a:cubicBezTo>
                  <a:close/>
                  <a:moveTo>
                    <a:pt x="1317" y="1125"/>
                  </a:moveTo>
                  <a:cubicBezTo>
                    <a:pt x="1361" y="1027"/>
                    <a:pt x="1361" y="1027"/>
                    <a:pt x="1361" y="1027"/>
                  </a:cubicBezTo>
                  <a:cubicBezTo>
                    <a:pt x="1366" y="1025"/>
                    <a:pt x="1370" y="1022"/>
                    <a:pt x="1373" y="1017"/>
                  </a:cubicBezTo>
                  <a:cubicBezTo>
                    <a:pt x="1377" y="1010"/>
                    <a:pt x="1378" y="1002"/>
                    <a:pt x="1375" y="995"/>
                  </a:cubicBezTo>
                  <a:cubicBezTo>
                    <a:pt x="1392" y="956"/>
                    <a:pt x="1392" y="956"/>
                    <a:pt x="1392" y="956"/>
                  </a:cubicBezTo>
                  <a:cubicBezTo>
                    <a:pt x="1394" y="956"/>
                    <a:pt x="1396" y="956"/>
                    <a:pt x="1398" y="956"/>
                  </a:cubicBezTo>
                  <a:cubicBezTo>
                    <a:pt x="1403" y="955"/>
                    <a:pt x="1406" y="951"/>
                    <a:pt x="1406" y="946"/>
                  </a:cubicBezTo>
                  <a:cubicBezTo>
                    <a:pt x="1433" y="945"/>
                    <a:pt x="1433" y="945"/>
                    <a:pt x="1433" y="945"/>
                  </a:cubicBezTo>
                  <a:cubicBezTo>
                    <a:pt x="1433" y="947"/>
                    <a:pt x="1433" y="950"/>
                    <a:pt x="1434" y="952"/>
                  </a:cubicBezTo>
                  <a:cubicBezTo>
                    <a:pt x="1435" y="958"/>
                    <a:pt x="1439" y="963"/>
                    <a:pt x="1443" y="967"/>
                  </a:cubicBezTo>
                  <a:cubicBezTo>
                    <a:pt x="1320" y="1129"/>
                    <a:pt x="1320" y="1129"/>
                    <a:pt x="1320" y="1129"/>
                  </a:cubicBezTo>
                  <a:cubicBezTo>
                    <a:pt x="1319" y="1127"/>
                    <a:pt x="1318" y="1126"/>
                    <a:pt x="1317" y="1125"/>
                  </a:cubicBezTo>
                  <a:close/>
                  <a:moveTo>
                    <a:pt x="1433" y="943"/>
                  </a:moveTo>
                  <a:cubicBezTo>
                    <a:pt x="1406" y="944"/>
                    <a:pt x="1406" y="944"/>
                    <a:pt x="1406" y="944"/>
                  </a:cubicBezTo>
                  <a:cubicBezTo>
                    <a:pt x="1406" y="943"/>
                    <a:pt x="1406" y="943"/>
                    <a:pt x="1406" y="943"/>
                  </a:cubicBezTo>
                  <a:cubicBezTo>
                    <a:pt x="1405" y="940"/>
                    <a:pt x="1403" y="938"/>
                    <a:pt x="1401" y="936"/>
                  </a:cubicBezTo>
                  <a:cubicBezTo>
                    <a:pt x="1401" y="935"/>
                    <a:pt x="1401" y="935"/>
                    <a:pt x="1401" y="935"/>
                  </a:cubicBezTo>
                  <a:cubicBezTo>
                    <a:pt x="1401" y="936"/>
                    <a:pt x="1401" y="936"/>
                    <a:pt x="1401" y="936"/>
                  </a:cubicBezTo>
                  <a:cubicBezTo>
                    <a:pt x="1400" y="936"/>
                    <a:pt x="1399" y="935"/>
                    <a:pt x="1399" y="935"/>
                  </a:cubicBezTo>
                  <a:cubicBezTo>
                    <a:pt x="1415" y="858"/>
                    <a:pt x="1415" y="858"/>
                    <a:pt x="1415" y="858"/>
                  </a:cubicBezTo>
                  <a:cubicBezTo>
                    <a:pt x="1418" y="859"/>
                    <a:pt x="1420" y="859"/>
                    <a:pt x="1423" y="858"/>
                  </a:cubicBezTo>
                  <a:cubicBezTo>
                    <a:pt x="1425" y="857"/>
                    <a:pt x="1427" y="857"/>
                    <a:pt x="1429" y="856"/>
                  </a:cubicBezTo>
                  <a:cubicBezTo>
                    <a:pt x="1450" y="921"/>
                    <a:pt x="1450" y="921"/>
                    <a:pt x="1450" y="921"/>
                  </a:cubicBezTo>
                  <a:cubicBezTo>
                    <a:pt x="1441" y="925"/>
                    <a:pt x="1435" y="933"/>
                    <a:pt x="1433" y="943"/>
                  </a:cubicBezTo>
                  <a:close/>
                  <a:moveTo>
                    <a:pt x="1357" y="913"/>
                  </a:moveTo>
                  <a:cubicBezTo>
                    <a:pt x="1299" y="861"/>
                    <a:pt x="1299" y="861"/>
                    <a:pt x="1299" y="861"/>
                  </a:cubicBezTo>
                  <a:cubicBezTo>
                    <a:pt x="1302" y="858"/>
                    <a:pt x="1303" y="853"/>
                    <a:pt x="1301" y="849"/>
                  </a:cubicBezTo>
                  <a:cubicBezTo>
                    <a:pt x="1301" y="847"/>
                    <a:pt x="1301" y="846"/>
                    <a:pt x="1300" y="845"/>
                  </a:cubicBezTo>
                  <a:cubicBezTo>
                    <a:pt x="1305" y="840"/>
                    <a:pt x="1307" y="832"/>
                    <a:pt x="1306" y="824"/>
                  </a:cubicBezTo>
                  <a:cubicBezTo>
                    <a:pt x="1305" y="821"/>
                    <a:pt x="1303" y="818"/>
                    <a:pt x="1302" y="816"/>
                  </a:cubicBezTo>
                  <a:cubicBezTo>
                    <a:pt x="1345" y="697"/>
                    <a:pt x="1345" y="697"/>
                    <a:pt x="1345" y="697"/>
                  </a:cubicBezTo>
                  <a:cubicBezTo>
                    <a:pt x="1348" y="698"/>
                    <a:pt x="1351" y="699"/>
                    <a:pt x="1354" y="698"/>
                  </a:cubicBezTo>
                  <a:cubicBezTo>
                    <a:pt x="1355" y="698"/>
                    <a:pt x="1356" y="697"/>
                    <a:pt x="1357" y="697"/>
                  </a:cubicBezTo>
                  <a:cubicBezTo>
                    <a:pt x="1373" y="734"/>
                    <a:pt x="1373" y="734"/>
                    <a:pt x="1373" y="734"/>
                  </a:cubicBezTo>
                  <a:lnTo>
                    <a:pt x="1357" y="913"/>
                  </a:lnTo>
                  <a:close/>
                  <a:moveTo>
                    <a:pt x="1359" y="696"/>
                  </a:moveTo>
                  <a:cubicBezTo>
                    <a:pt x="1366" y="693"/>
                    <a:pt x="1370" y="685"/>
                    <a:pt x="1368" y="676"/>
                  </a:cubicBezTo>
                  <a:cubicBezTo>
                    <a:pt x="1366" y="670"/>
                    <a:pt x="1361" y="665"/>
                    <a:pt x="1354" y="663"/>
                  </a:cubicBezTo>
                  <a:cubicBezTo>
                    <a:pt x="1374" y="619"/>
                    <a:pt x="1374" y="619"/>
                    <a:pt x="1374" y="619"/>
                  </a:cubicBezTo>
                  <a:cubicBezTo>
                    <a:pt x="1377" y="620"/>
                    <a:pt x="1380" y="620"/>
                    <a:pt x="1383" y="620"/>
                  </a:cubicBezTo>
                  <a:cubicBezTo>
                    <a:pt x="1373" y="730"/>
                    <a:pt x="1373" y="730"/>
                    <a:pt x="1373" y="730"/>
                  </a:cubicBezTo>
                  <a:lnTo>
                    <a:pt x="1359" y="696"/>
                  </a:lnTo>
                  <a:close/>
                  <a:moveTo>
                    <a:pt x="1154" y="235"/>
                  </a:moveTo>
                  <a:cubicBezTo>
                    <a:pt x="1154" y="236"/>
                    <a:pt x="1154" y="236"/>
                    <a:pt x="1153" y="237"/>
                  </a:cubicBezTo>
                  <a:cubicBezTo>
                    <a:pt x="1038" y="188"/>
                    <a:pt x="1038" y="188"/>
                    <a:pt x="1038" y="188"/>
                  </a:cubicBezTo>
                  <a:cubicBezTo>
                    <a:pt x="1040" y="173"/>
                    <a:pt x="1040" y="173"/>
                    <a:pt x="1040" y="173"/>
                  </a:cubicBezTo>
                  <a:cubicBezTo>
                    <a:pt x="1045" y="172"/>
                    <a:pt x="1049" y="169"/>
                    <a:pt x="1052" y="165"/>
                  </a:cubicBezTo>
                  <a:lnTo>
                    <a:pt x="1154" y="235"/>
                  </a:lnTo>
                  <a:close/>
                  <a:moveTo>
                    <a:pt x="1011" y="156"/>
                  </a:moveTo>
                  <a:cubicBezTo>
                    <a:pt x="1011" y="157"/>
                    <a:pt x="1012" y="158"/>
                    <a:pt x="1012" y="159"/>
                  </a:cubicBezTo>
                  <a:cubicBezTo>
                    <a:pt x="1005" y="166"/>
                    <a:pt x="1005" y="166"/>
                    <a:pt x="1005" y="166"/>
                  </a:cubicBezTo>
                  <a:cubicBezTo>
                    <a:pt x="999" y="171"/>
                    <a:pt x="999" y="171"/>
                    <a:pt x="999" y="171"/>
                  </a:cubicBezTo>
                  <a:cubicBezTo>
                    <a:pt x="975" y="161"/>
                    <a:pt x="975" y="161"/>
                    <a:pt x="975" y="161"/>
                  </a:cubicBezTo>
                  <a:cubicBezTo>
                    <a:pt x="1011" y="156"/>
                    <a:pt x="1011" y="156"/>
                    <a:pt x="1011" y="156"/>
                  </a:cubicBezTo>
                  <a:cubicBezTo>
                    <a:pt x="1011" y="156"/>
                    <a:pt x="1011" y="156"/>
                    <a:pt x="1011" y="156"/>
                  </a:cubicBezTo>
                  <a:close/>
                  <a:moveTo>
                    <a:pt x="997" y="173"/>
                  </a:moveTo>
                  <a:cubicBezTo>
                    <a:pt x="915" y="251"/>
                    <a:pt x="915" y="251"/>
                    <a:pt x="915" y="251"/>
                  </a:cubicBezTo>
                  <a:cubicBezTo>
                    <a:pt x="913" y="249"/>
                    <a:pt x="910" y="248"/>
                    <a:pt x="907" y="247"/>
                  </a:cubicBezTo>
                  <a:cubicBezTo>
                    <a:pt x="905" y="247"/>
                    <a:pt x="905" y="247"/>
                    <a:pt x="905" y="247"/>
                  </a:cubicBezTo>
                  <a:cubicBezTo>
                    <a:pt x="903" y="246"/>
                    <a:pt x="901" y="246"/>
                    <a:pt x="899" y="247"/>
                  </a:cubicBezTo>
                  <a:cubicBezTo>
                    <a:pt x="894" y="248"/>
                    <a:pt x="891" y="250"/>
                    <a:pt x="888" y="254"/>
                  </a:cubicBezTo>
                  <a:cubicBezTo>
                    <a:pt x="795" y="196"/>
                    <a:pt x="795" y="196"/>
                    <a:pt x="795" y="196"/>
                  </a:cubicBezTo>
                  <a:cubicBezTo>
                    <a:pt x="797" y="193"/>
                    <a:pt x="797" y="190"/>
                    <a:pt x="797" y="187"/>
                  </a:cubicBezTo>
                  <a:cubicBezTo>
                    <a:pt x="970" y="162"/>
                    <a:pt x="970" y="162"/>
                    <a:pt x="970" y="162"/>
                  </a:cubicBezTo>
                  <a:lnTo>
                    <a:pt x="997" y="173"/>
                  </a:lnTo>
                  <a:close/>
                  <a:moveTo>
                    <a:pt x="782" y="90"/>
                  </a:moveTo>
                  <a:cubicBezTo>
                    <a:pt x="782" y="93"/>
                    <a:pt x="783" y="97"/>
                    <a:pt x="785" y="100"/>
                  </a:cubicBezTo>
                  <a:cubicBezTo>
                    <a:pt x="638" y="189"/>
                    <a:pt x="638" y="189"/>
                    <a:pt x="638" y="189"/>
                  </a:cubicBezTo>
                  <a:cubicBezTo>
                    <a:pt x="636" y="185"/>
                    <a:pt x="633" y="183"/>
                    <a:pt x="629" y="181"/>
                  </a:cubicBezTo>
                  <a:cubicBezTo>
                    <a:pt x="656" y="119"/>
                    <a:pt x="656" y="119"/>
                    <a:pt x="656" y="119"/>
                  </a:cubicBezTo>
                  <a:lnTo>
                    <a:pt x="782" y="90"/>
                  </a:lnTo>
                  <a:close/>
                  <a:moveTo>
                    <a:pt x="231" y="378"/>
                  </a:moveTo>
                  <a:cubicBezTo>
                    <a:pt x="272" y="380"/>
                    <a:pt x="272" y="380"/>
                    <a:pt x="272" y="380"/>
                  </a:cubicBezTo>
                  <a:cubicBezTo>
                    <a:pt x="272" y="383"/>
                    <a:pt x="272" y="385"/>
                    <a:pt x="273" y="388"/>
                  </a:cubicBezTo>
                  <a:cubicBezTo>
                    <a:pt x="275" y="400"/>
                    <a:pt x="287" y="408"/>
                    <a:pt x="300" y="405"/>
                  </a:cubicBezTo>
                  <a:cubicBezTo>
                    <a:pt x="333" y="545"/>
                    <a:pt x="333" y="545"/>
                    <a:pt x="333" y="545"/>
                  </a:cubicBezTo>
                  <a:cubicBezTo>
                    <a:pt x="329" y="548"/>
                    <a:pt x="327" y="553"/>
                    <a:pt x="327" y="558"/>
                  </a:cubicBezTo>
                  <a:cubicBezTo>
                    <a:pt x="150" y="561"/>
                    <a:pt x="150" y="561"/>
                    <a:pt x="150" y="561"/>
                  </a:cubicBezTo>
                  <a:cubicBezTo>
                    <a:pt x="150" y="560"/>
                    <a:pt x="149" y="559"/>
                    <a:pt x="149" y="557"/>
                  </a:cubicBezTo>
                  <a:cubicBezTo>
                    <a:pt x="147" y="549"/>
                    <a:pt x="140" y="544"/>
                    <a:pt x="133" y="544"/>
                  </a:cubicBezTo>
                  <a:cubicBezTo>
                    <a:pt x="130" y="544"/>
                    <a:pt x="130" y="544"/>
                    <a:pt x="130" y="544"/>
                  </a:cubicBezTo>
                  <a:cubicBezTo>
                    <a:pt x="130" y="544"/>
                    <a:pt x="129" y="544"/>
                    <a:pt x="128" y="544"/>
                  </a:cubicBezTo>
                  <a:cubicBezTo>
                    <a:pt x="126" y="544"/>
                    <a:pt x="125" y="545"/>
                    <a:pt x="123" y="546"/>
                  </a:cubicBezTo>
                  <a:cubicBezTo>
                    <a:pt x="121" y="547"/>
                    <a:pt x="121" y="547"/>
                    <a:pt x="121" y="547"/>
                  </a:cubicBezTo>
                  <a:cubicBezTo>
                    <a:pt x="120" y="548"/>
                    <a:pt x="119" y="549"/>
                    <a:pt x="118" y="550"/>
                  </a:cubicBezTo>
                  <a:cubicBezTo>
                    <a:pt x="121" y="516"/>
                    <a:pt x="121" y="516"/>
                    <a:pt x="121" y="516"/>
                  </a:cubicBezTo>
                  <a:cubicBezTo>
                    <a:pt x="128" y="516"/>
                    <a:pt x="136" y="512"/>
                    <a:pt x="140" y="505"/>
                  </a:cubicBezTo>
                  <a:cubicBezTo>
                    <a:pt x="147" y="495"/>
                    <a:pt x="145" y="482"/>
                    <a:pt x="136" y="474"/>
                  </a:cubicBezTo>
                  <a:cubicBezTo>
                    <a:pt x="203" y="397"/>
                    <a:pt x="203" y="397"/>
                    <a:pt x="203" y="397"/>
                  </a:cubicBezTo>
                  <a:cubicBezTo>
                    <a:pt x="206" y="398"/>
                    <a:pt x="210" y="398"/>
                    <a:pt x="213" y="398"/>
                  </a:cubicBezTo>
                  <a:cubicBezTo>
                    <a:pt x="223" y="395"/>
                    <a:pt x="230" y="388"/>
                    <a:pt x="231" y="378"/>
                  </a:cubicBezTo>
                  <a:close/>
                  <a:moveTo>
                    <a:pt x="93" y="793"/>
                  </a:moveTo>
                  <a:cubicBezTo>
                    <a:pt x="85" y="882"/>
                    <a:pt x="85" y="882"/>
                    <a:pt x="85" y="882"/>
                  </a:cubicBezTo>
                  <a:cubicBezTo>
                    <a:pt x="84" y="882"/>
                    <a:pt x="82" y="882"/>
                    <a:pt x="81" y="883"/>
                  </a:cubicBezTo>
                  <a:cubicBezTo>
                    <a:pt x="93" y="793"/>
                    <a:pt x="93" y="793"/>
                    <a:pt x="93" y="793"/>
                  </a:cubicBezTo>
                  <a:cubicBezTo>
                    <a:pt x="93" y="793"/>
                    <a:pt x="93" y="793"/>
                    <a:pt x="93" y="793"/>
                  </a:cubicBezTo>
                  <a:close/>
                  <a:moveTo>
                    <a:pt x="76" y="926"/>
                  </a:moveTo>
                  <a:cubicBezTo>
                    <a:pt x="78" y="927"/>
                    <a:pt x="80" y="928"/>
                    <a:pt x="82" y="929"/>
                  </a:cubicBezTo>
                  <a:cubicBezTo>
                    <a:pt x="62" y="1020"/>
                    <a:pt x="62" y="1020"/>
                    <a:pt x="62" y="1020"/>
                  </a:cubicBezTo>
                  <a:cubicBezTo>
                    <a:pt x="75" y="925"/>
                    <a:pt x="75" y="925"/>
                    <a:pt x="75" y="925"/>
                  </a:cubicBezTo>
                  <a:cubicBezTo>
                    <a:pt x="75" y="925"/>
                    <a:pt x="76" y="926"/>
                    <a:pt x="76" y="926"/>
                  </a:cubicBezTo>
                  <a:close/>
                  <a:moveTo>
                    <a:pt x="255" y="1194"/>
                  </a:moveTo>
                  <a:cubicBezTo>
                    <a:pt x="252" y="1182"/>
                    <a:pt x="240" y="1174"/>
                    <a:pt x="228" y="1176"/>
                  </a:cubicBezTo>
                  <a:cubicBezTo>
                    <a:pt x="202" y="1098"/>
                    <a:pt x="202" y="1098"/>
                    <a:pt x="202" y="1098"/>
                  </a:cubicBezTo>
                  <a:cubicBezTo>
                    <a:pt x="283" y="1232"/>
                    <a:pt x="283" y="1232"/>
                    <a:pt x="283" y="1232"/>
                  </a:cubicBezTo>
                  <a:cubicBezTo>
                    <a:pt x="281" y="1233"/>
                    <a:pt x="279" y="1235"/>
                    <a:pt x="278" y="1236"/>
                  </a:cubicBezTo>
                  <a:cubicBezTo>
                    <a:pt x="251" y="1213"/>
                    <a:pt x="251" y="1213"/>
                    <a:pt x="251" y="1213"/>
                  </a:cubicBezTo>
                  <a:cubicBezTo>
                    <a:pt x="255" y="1208"/>
                    <a:pt x="257" y="1201"/>
                    <a:pt x="255" y="1194"/>
                  </a:cubicBezTo>
                  <a:close/>
                  <a:moveTo>
                    <a:pt x="701" y="1427"/>
                  </a:moveTo>
                  <a:cubicBezTo>
                    <a:pt x="704" y="1422"/>
                    <a:pt x="705" y="1417"/>
                    <a:pt x="704" y="1412"/>
                  </a:cubicBezTo>
                  <a:cubicBezTo>
                    <a:pt x="849" y="1411"/>
                    <a:pt x="849" y="1411"/>
                    <a:pt x="849" y="1411"/>
                  </a:cubicBezTo>
                  <a:cubicBezTo>
                    <a:pt x="849" y="1413"/>
                    <a:pt x="849" y="1416"/>
                    <a:pt x="849" y="1418"/>
                  </a:cubicBezTo>
                  <a:cubicBezTo>
                    <a:pt x="850" y="1422"/>
                    <a:pt x="853" y="1426"/>
                    <a:pt x="856" y="1429"/>
                  </a:cubicBezTo>
                  <a:cubicBezTo>
                    <a:pt x="808" y="1486"/>
                    <a:pt x="808" y="1486"/>
                    <a:pt x="808" y="1486"/>
                  </a:cubicBezTo>
                  <a:cubicBezTo>
                    <a:pt x="802" y="1482"/>
                    <a:pt x="794" y="1480"/>
                    <a:pt x="786" y="1482"/>
                  </a:cubicBezTo>
                  <a:cubicBezTo>
                    <a:pt x="780" y="1483"/>
                    <a:pt x="774" y="1487"/>
                    <a:pt x="771" y="1492"/>
                  </a:cubicBezTo>
                  <a:cubicBezTo>
                    <a:pt x="698" y="1430"/>
                    <a:pt x="698" y="1430"/>
                    <a:pt x="698" y="1430"/>
                  </a:cubicBezTo>
                  <a:cubicBezTo>
                    <a:pt x="699" y="1429"/>
                    <a:pt x="700" y="1428"/>
                    <a:pt x="701" y="1427"/>
                  </a:cubicBezTo>
                  <a:close/>
                  <a:moveTo>
                    <a:pt x="817" y="1497"/>
                  </a:moveTo>
                  <a:cubicBezTo>
                    <a:pt x="815" y="1493"/>
                    <a:pt x="813" y="1490"/>
                    <a:pt x="810" y="1488"/>
                  </a:cubicBezTo>
                  <a:cubicBezTo>
                    <a:pt x="858" y="1431"/>
                    <a:pt x="858" y="1431"/>
                    <a:pt x="858" y="1431"/>
                  </a:cubicBezTo>
                  <a:cubicBezTo>
                    <a:pt x="863" y="1435"/>
                    <a:pt x="870" y="1437"/>
                    <a:pt x="877" y="1435"/>
                  </a:cubicBezTo>
                  <a:cubicBezTo>
                    <a:pt x="886" y="1433"/>
                    <a:pt x="893" y="1426"/>
                    <a:pt x="895" y="1417"/>
                  </a:cubicBezTo>
                  <a:cubicBezTo>
                    <a:pt x="898" y="1418"/>
                    <a:pt x="898" y="1418"/>
                    <a:pt x="898" y="1418"/>
                  </a:cubicBezTo>
                  <a:cubicBezTo>
                    <a:pt x="898" y="1418"/>
                    <a:pt x="898" y="1418"/>
                    <a:pt x="898" y="1417"/>
                  </a:cubicBezTo>
                  <a:cubicBezTo>
                    <a:pt x="900" y="1417"/>
                    <a:pt x="901" y="1417"/>
                    <a:pt x="902" y="1417"/>
                  </a:cubicBezTo>
                  <a:cubicBezTo>
                    <a:pt x="895" y="1414"/>
                    <a:pt x="895" y="1414"/>
                    <a:pt x="895" y="1414"/>
                  </a:cubicBezTo>
                  <a:cubicBezTo>
                    <a:pt x="895" y="1413"/>
                    <a:pt x="895" y="1411"/>
                    <a:pt x="895" y="1409"/>
                  </a:cubicBezTo>
                  <a:cubicBezTo>
                    <a:pt x="1194" y="1340"/>
                    <a:pt x="1194" y="1340"/>
                    <a:pt x="1194" y="1340"/>
                  </a:cubicBezTo>
                  <a:cubicBezTo>
                    <a:pt x="1195" y="1342"/>
                    <a:pt x="1195" y="1343"/>
                    <a:pt x="1196" y="1344"/>
                  </a:cubicBezTo>
                  <a:lnTo>
                    <a:pt x="817" y="1497"/>
                  </a:lnTo>
                  <a:close/>
                  <a:moveTo>
                    <a:pt x="1447" y="969"/>
                  </a:moveTo>
                  <a:cubicBezTo>
                    <a:pt x="1233" y="1310"/>
                    <a:pt x="1233" y="1310"/>
                    <a:pt x="1233" y="1310"/>
                  </a:cubicBezTo>
                  <a:cubicBezTo>
                    <a:pt x="1233" y="1309"/>
                    <a:pt x="1233" y="1309"/>
                    <a:pt x="1232" y="1309"/>
                  </a:cubicBezTo>
                  <a:cubicBezTo>
                    <a:pt x="1307" y="1147"/>
                    <a:pt x="1307" y="1147"/>
                    <a:pt x="1307" y="1147"/>
                  </a:cubicBezTo>
                  <a:cubicBezTo>
                    <a:pt x="1309" y="1148"/>
                    <a:pt x="1311" y="1148"/>
                    <a:pt x="1313" y="1148"/>
                  </a:cubicBezTo>
                  <a:cubicBezTo>
                    <a:pt x="1320" y="1146"/>
                    <a:pt x="1324" y="1140"/>
                    <a:pt x="1322" y="1133"/>
                  </a:cubicBezTo>
                  <a:cubicBezTo>
                    <a:pt x="1322" y="1132"/>
                    <a:pt x="1322" y="1132"/>
                    <a:pt x="1322" y="1131"/>
                  </a:cubicBezTo>
                  <a:cubicBezTo>
                    <a:pt x="1445" y="968"/>
                    <a:pt x="1445" y="968"/>
                    <a:pt x="1445" y="968"/>
                  </a:cubicBezTo>
                  <a:cubicBezTo>
                    <a:pt x="1446" y="969"/>
                    <a:pt x="1446" y="969"/>
                    <a:pt x="1447" y="969"/>
                  </a:cubicBezTo>
                  <a:close/>
                  <a:moveTo>
                    <a:pt x="1458" y="919"/>
                  </a:moveTo>
                  <a:cubicBezTo>
                    <a:pt x="1456" y="919"/>
                    <a:pt x="1455" y="920"/>
                    <a:pt x="1454" y="920"/>
                  </a:cubicBezTo>
                  <a:cubicBezTo>
                    <a:pt x="1454" y="920"/>
                    <a:pt x="1453" y="920"/>
                    <a:pt x="1453" y="920"/>
                  </a:cubicBezTo>
                  <a:cubicBezTo>
                    <a:pt x="1431" y="855"/>
                    <a:pt x="1431" y="855"/>
                    <a:pt x="1431" y="855"/>
                  </a:cubicBezTo>
                  <a:cubicBezTo>
                    <a:pt x="1439" y="849"/>
                    <a:pt x="1443" y="840"/>
                    <a:pt x="1441" y="830"/>
                  </a:cubicBezTo>
                  <a:cubicBezTo>
                    <a:pt x="1438" y="818"/>
                    <a:pt x="1426" y="810"/>
                    <a:pt x="1413" y="813"/>
                  </a:cubicBezTo>
                  <a:cubicBezTo>
                    <a:pt x="1412" y="813"/>
                    <a:pt x="1411" y="813"/>
                    <a:pt x="1410" y="814"/>
                  </a:cubicBezTo>
                  <a:cubicBezTo>
                    <a:pt x="1375" y="734"/>
                    <a:pt x="1375" y="734"/>
                    <a:pt x="1375" y="734"/>
                  </a:cubicBezTo>
                  <a:cubicBezTo>
                    <a:pt x="1386" y="620"/>
                    <a:pt x="1386" y="620"/>
                    <a:pt x="1386" y="620"/>
                  </a:cubicBezTo>
                  <a:cubicBezTo>
                    <a:pt x="1392" y="619"/>
                    <a:pt x="1399" y="615"/>
                    <a:pt x="1403" y="609"/>
                  </a:cubicBezTo>
                  <a:cubicBezTo>
                    <a:pt x="1410" y="598"/>
                    <a:pt x="1406" y="583"/>
                    <a:pt x="1395" y="576"/>
                  </a:cubicBezTo>
                  <a:cubicBezTo>
                    <a:pt x="1394" y="575"/>
                    <a:pt x="1394" y="575"/>
                    <a:pt x="1393" y="574"/>
                  </a:cubicBezTo>
                  <a:cubicBezTo>
                    <a:pt x="1421" y="510"/>
                    <a:pt x="1421" y="510"/>
                    <a:pt x="1421" y="510"/>
                  </a:cubicBezTo>
                  <a:cubicBezTo>
                    <a:pt x="1424" y="511"/>
                    <a:pt x="1427" y="511"/>
                    <a:pt x="1430" y="510"/>
                  </a:cubicBezTo>
                  <a:lnTo>
                    <a:pt x="1458" y="919"/>
                  </a:lnTo>
                  <a:close/>
                  <a:moveTo>
                    <a:pt x="1406" y="466"/>
                  </a:moveTo>
                  <a:cubicBezTo>
                    <a:pt x="1400" y="472"/>
                    <a:pt x="1398" y="481"/>
                    <a:pt x="1400" y="490"/>
                  </a:cubicBezTo>
                  <a:cubicBezTo>
                    <a:pt x="1402" y="500"/>
                    <a:pt x="1409" y="507"/>
                    <a:pt x="1418" y="509"/>
                  </a:cubicBezTo>
                  <a:cubicBezTo>
                    <a:pt x="1391" y="573"/>
                    <a:pt x="1391" y="573"/>
                    <a:pt x="1391" y="573"/>
                  </a:cubicBezTo>
                  <a:cubicBezTo>
                    <a:pt x="1384" y="571"/>
                    <a:pt x="1377" y="571"/>
                    <a:pt x="1371" y="574"/>
                  </a:cubicBezTo>
                  <a:cubicBezTo>
                    <a:pt x="1227" y="333"/>
                    <a:pt x="1227" y="333"/>
                    <a:pt x="1227" y="333"/>
                  </a:cubicBezTo>
                  <a:cubicBezTo>
                    <a:pt x="1234" y="327"/>
                    <a:pt x="1237" y="318"/>
                    <a:pt x="1235" y="309"/>
                  </a:cubicBezTo>
                  <a:cubicBezTo>
                    <a:pt x="1232" y="297"/>
                    <a:pt x="1220" y="289"/>
                    <a:pt x="1207" y="292"/>
                  </a:cubicBezTo>
                  <a:cubicBezTo>
                    <a:pt x="1206" y="292"/>
                    <a:pt x="1205" y="293"/>
                    <a:pt x="1203" y="293"/>
                  </a:cubicBezTo>
                  <a:cubicBezTo>
                    <a:pt x="1188" y="268"/>
                    <a:pt x="1188" y="268"/>
                    <a:pt x="1188" y="268"/>
                  </a:cubicBezTo>
                  <a:cubicBezTo>
                    <a:pt x="1191" y="266"/>
                    <a:pt x="1194" y="264"/>
                    <a:pt x="1195" y="261"/>
                  </a:cubicBezTo>
                  <a:cubicBezTo>
                    <a:pt x="1203" y="249"/>
                    <a:pt x="1199" y="234"/>
                    <a:pt x="1188" y="227"/>
                  </a:cubicBezTo>
                  <a:cubicBezTo>
                    <a:pt x="1181" y="223"/>
                    <a:pt x="1173" y="223"/>
                    <a:pt x="1167" y="225"/>
                  </a:cubicBezTo>
                  <a:cubicBezTo>
                    <a:pt x="1141" y="165"/>
                    <a:pt x="1141" y="165"/>
                    <a:pt x="1141" y="165"/>
                  </a:cubicBezTo>
                  <a:cubicBezTo>
                    <a:pt x="1144" y="163"/>
                    <a:pt x="1147" y="161"/>
                    <a:pt x="1149" y="159"/>
                  </a:cubicBezTo>
                  <a:lnTo>
                    <a:pt x="1406" y="466"/>
                  </a:lnTo>
                  <a:close/>
                  <a:moveTo>
                    <a:pt x="1103" y="135"/>
                  </a:moveTo>
                  <a:cubicBezTo>
                    <a:pt x="1102" y="138"/>
                    <a:pt x="1102" y="143"/>
                    <a:pt x="1103" y="147"/>
                  </a:cubicBezTo>
                  <a:cubicBezTo>
                    <a:pt x="1106" y="161"/>
                    <a:pt x="1121" y="170"/>
                    <a:pt x="1135" y="167"/>
                  </a:cubicBezTo>
                  <a:cubicBezTo>
                    <a:pt x="1136" y="167"/>
                    <a:pt x="1138" y="166"/>
                    <a:pt x="1139" y="166"/>
                  </a:cubicBezTo>
                  <a:cubicBezTo>
                    <a:pt x="1164" y="226"/>
                    <a:pt x="1164" y="226"/>
                    <a:pt x="1164" y="226"/>
                  </a:cubicBezTo>
                  <a:cubicBezTo>
                    <a:pt x="1161" y="228"/>
                    <a:pt x="1158" y="230"/>
                    <a:pt x="1156" y="233"/>
                  </a:cubicBezTo>
                  <a:cubicBezTo>
                    <a:pt x="1054" y="163"/>
                    <a:pt x="1054" y="163"/>
                    <a:pt x="1054" y="163"/>
                  </a:cubicBezTo>
                  <a:cubicBezTo>
                    <a:pt x="1057" y="158"/>
                    <a:pt x="1058" y="152"/>
                    <a:pt x="1056" y="146"/>
                  </a:cubicBezTo>
                  <a:cubicBezTo>
                    <a:pt x="1054" y="133"/>
                    <a:pt x="1041" y="125"/>
                    <a:pt x="1029" y="128"/>
                  </a:cubicBezTo>
                  <a:cubicBezTo>
                    <a:pt x="1017" y="131"/>
                    <a:pt x="1010" y="142"/>
                    <a:pt x="1011" y="153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829" y="99"/>
                    <a:pt x="829" y="99"/>
                    <a:pt x="829" y="99"/>
                  </a:cubicBezTo>
                  <a:cubicBezTo>
                    <a:pt x="833" y="88"/>
                    <a:pt x="830" y="75"/>
                    <a:pt x="819" y="68"/>
                  </a:cubicBezTo>
                  <a:cubicBezTo>
                    <a:pt x="808" y="61"/>
                    <a:pt x="793" y="64"/>
                    <a:pt x="786" y="76"/>
                  </a:cubicBezTo>
                  <a:cubicBezTo>
                    <a:pt x="786" y="76"/>
                    <a:pt x="786" y="76"/>
                    <a:pt x="786" y="76"/>
                  </a:cubicBezTo>
                  <a:cubicBezTo>
                    <a:pt x="718" y="41"/>
                    <a:pt x="718" y="41"/>
                    <a:pt x="718" y="41"/>
                  </a:cubicBezTo>
                  <a:cubicBezTo>
                    <a:pt x="718" y="40"/>
                    <a:pt x="719" y="39"/>
                    <a:pt x="719" y="38"/>
                  </a:cubicBezTo>
                  <a:lnTo>
                    <a:pt x="1103" y="135"/>
                  </a:lnTo>
                  <a:close/>
                  <a:moveTo>
                    <a:pt x="669" y="41"/>
                  </a:moveTo>
                  <a:cubicBezTo>
                    <a:pt x="671" y="47"/>
                    <a:pt x="676" y="51"/>
                    <a:pt x="681" y="54"/>
                  </a:cubicBezTo>
                  <a:cubicBezTo>
                    <a:pt x="654" y="116"/>
                    <a:pt x="654" y="116"/>
                    <a:pt x="654" y="116"/>
                  </a:cubicBezTo>
                  <a:cubicBezTo>
                    <a:pt x="419" y="170"/>
                    <a:pt x="419" y="170"/>
                    <a:pt x="419" y="170"/>
                  </a:cubicBezTo>
                  <a:cubicBezTo>
                    <a:pt x="417" y="166"/>
                    <a:pt x="414" y="162"/>
                    <a:pt x="410" y="159"/>
                  </a:cubicBezTo>
                  <a:cubicBezTo>
                    <a:pt x="398" y="152"/>
                    <a:pt x="383" y="156"/>
                    <a:pt x="376" y="167"/>
                  </a:cubicBezTo>
                  <a:cubicBezTo>
                    <a:pt x="373" y="172"/>
                    <a:pt x="372" y="177"/>
                    <a:pt x="373" y="182"/>
                  </a:cubicBezTo>
                  <a:cubicBezTo>
                    <a:pt x="306" y="190"/>
                    <a:pt x="306" y="190"/>
                    <a:pt x="306" y="190"/>
                  </a:cubicBezTo>
                  <a:cubicBezTo>
                    <a:pt x="306" y="189"/>
                    <a:pt x="306" y="189"/>
                    <a:pt x="306" y="188"/>
                  </a:cubicBezTo>
                  <a:cubicBezTo>
                    <a:pt x="306" y="188"/>
                    <a:pt x="306" y="187"/>
                    <a:pt x="306" y="187"/>
                  </a:cubicBezTo>
                  <a:lnTo>
                    <a:pt x="669" y="41"/>
                  </a:lnTo>
                  <a:close/>
                  <a:moveTo>
                    <a:pt x="42" y="563"/>
                  </a:moveTo>
                  <a:cubicBezTo>
                    <a:pt x="261" y="214"/>
                    <a:pt x="261" y="214"/>
                    <a:pt x="261" y="214"/>
                  </a:cubicBezTo>
                  <a:cubicBezTo>
                    <a:pt x="264" y="216"/>
                    <a:pt x="266" y="218"/>
                    <a:pt x="269" y="219"/>
                  </a:cubicBezTo>
                  <a:cubicBezTo>
                    <a:pt x="213" y="352"/>
                    <a:pt x="213" y="352"/>
                    <a:pt x="213" y="352"/>
                  </a:cubicBezTo>
                  <a:cubicBezTo>
                    <a:pt x="210" y="352"/>
                    <a:pt x="206" y="352"/>
                    <a:pt x="203" y="352"/>
                  </a:cubicBezTo>
                  <a:cubicBezTo>
                    <a:pt x="191" y="355"/>
                    <a:pt x="183" y="368"/>
                    <a:pt x="186" y="380"/>
                  </a:cubicBezTo>
                  <a:cubicBezTo>
                    <a:pt x="187" y="388"/>
                    <a:pt x="193" y="394"/>
                    <a:pt x="200" y="397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472"/>
                    <a:pt x="133" y="471"/>
                    <a:pt x="133" y="471"/>
                  </a:cubicBezTo>
                  <a:cubicBezTo>
                    <a:pt x="121" y="464"/>
                    <a:pt x="106" y="467"/>
                    <a:pt x="99" y="479"/>
                  </a:cubicBezTo>
                  <a:cubicBezTo>
                    <a:pt x="93" y="488"/>
                    <a:pt x="95" y="500"/>
                    <a:pt x="102" y="508"/>
                  </a:cubicBezTo>
                  <a:cubicBezTo>
                    <a:pt x="46" y="566"/>
                    <a:pt x="46" y="566"/>
                    <a:pt x="46" y="566"/>
                  </a:cubicBezTo>
                  <a:cubicBezTo>
                    <a:pt x="44" y="565"/>
                    <a:pt x="43" y="564"/>
                    <a:pt x="42" y="563"/>
                  </a:cubicBezTo>
                  <a:close/>
                  <a:moveTo>
                    <a:pt x="28" y="614"/>
                  </a:moveTo>
                  <a:cubicBezTo>
                    <a:pt x="30" y="614"/>
                    <a:pt x="32" y="614"/>
                    <a:pt x="35" y="614"/>
                  </a:cubicBezTo>
                  <a:cubicBezTo>
                    <a:pt x="88" y="760"/>
                    <a:pt x="88" y="760"/>
                    <a:pt x="88" y="760"/>
                  </a:cubicBezTo>
                  <a:cubicBezTo>
                    <a:pt x="83" y="762"/>
                    <a:pt x="80" y="767"/>
                    <a:pt x="79" y="772"/>
                  </a:cubicBezTo>
                  <a:cubicBezTo>
                    <a:pt x="79" y="774"/>
                    <a:pt x="79" y="777"/>
                    <a:pt x="79" y="779"/>
                  </a:cubicBezTo>
                  <a:cubicBezTo>
                    <a:pt x="80" y="785"/>
                    <a:pt x="85" y="790"/>
                    <a:pt x="91" y="792"/>
                  </a:cubicBezTo>
                  <a:cubicBezTo>
                    <a:pt x="78" y="884"/>
                    <a:pt x="78" y="884"/>
                    <a:pt x="78" y="884"/>
                  </a:cubicBezTo>
                  <a:cubicBezTo>
                    <a:pt x="74" y="886"/>
                    <a:pt x="71" y="889"/>
                    <a:pt x="68" y="893"/>
                  </a:cubicBezTo>
                  <a:cubicBezTo>
                    <a:pt x="62" y="903"/>
                    <a:pt x="64" y="916"/>
                    <a:pt x="73" y="923"/>
                  </a:cubicBezTo>
                  <a:cubicBezTo>
                    <a:pt x="59" y="1023"/>
                    <a:pt x="59" y="1023"/>
                    <a:pt x="59" y="1023"/>
                  </a:cubicBezTo>
                  <a:cubicBezTo>
                    <a:pt x="58" y="1022"/>
                    <a:pt x="57" y="1022"/>
                    <a:pt x="56" y="1022"/>
                  </a:cubicBezTo>
                  <a:lnTo>
                    <a:pt x="28" y="614"/>
                  </a:lnTo>
                  <a:close/>
                  <a:moveTo>
                    <a:pt x="77" y="1068"/>
                  </a:moveTo>
                  <a:cubicBezTo>
                    <a:pt x="77" y="1067"/>
                    <a:pt x="78" y="1066"/>
                    <a:pt x="78" y="1066"/>
                  </a:cubicBezTo>
                  <a:cubicBezTo>
                    <a:pt x="215" y="1185"/>
                    <a:pt x="215" y="1185"/>
                    <a:pt x="215" y="1185"/>
                  </a:cubicBezTo>
                  <a:cubicBezTo>
                    <a:pt x="210" y="1190"/>
                    <a:pt x="209" y="1197"/>
                    <a:pt x="210" y="1204"/>
                  </a:cubicBezTo>
                  <a:cubicBezTo>
                    <a:pt x="213" y="1217"/>
                    <a:pt x="225" y="1225"/>
                    <a:pt x="238" y="1222"/>
                  </a:cubicBezTo>
                  <a:cubicBezTo>
                    <a:pt x="242" y="1221"/>
                    <a:pt x="246" y="1218"/>
                    <a:pt x="249" y="1215"/>
                  </a:cubicBezTo>
                  <a:cubicBezTo>
                    <a:pt x="276" y="1238"/>
                    <a:pt x="276" y="1238"/>
                    <a:pt x="276" y="1238"/>
                  </a:cubicBezTo>
                  <a:cubicBezTo>
                    <a:pt x="276" y="1239"/>
                    <a:pt x="276" y="1239"/>
                    <a:pt x="275" y="1239"/>
                  </a:cubicBezTo>
                  <a:cubicBezTo>
                    <a:pt x="268" y="1251"/>
                    <a:pt x="272" y="1266"/>
                    <a:pt x="283" y="1273"/>
                  </a:cubicBezTo>
                  <a:cubicBezTo>
                    <a:pt x="290" y="1277"/>
                    <a:pt x="297" y="1278"/>
                    <a:pt x="304" y="1275"/>
                  </a:cubicBezTo>
                  <a:cubicBezTo>
                    <a:pt x="344" y="1375"/>
                    <a:pt x="344" y="1375"/>
                    <a:pt x="344" y="1375"/>
                  </a:cubicBezTo>
                  <a:cubicBezTo>
                    <a:pt x="341" y="1376"/>
                    <a:pt x="339" y="1378"/>
                    <a:pt x="337" y="1380"/>
                  </a:cubicBezTo>
                  <a:lnTo>
                    <a:pt x="77" y="1068"/>
                  </a:lnTo>
                  <a:close/>
                  <a:moveTo>
                    <a:pt x="384" y="1403"/>
                  </a:moveTo>
                  <a:cubicBezTo>
                    <a:pt x="384" y="1402"/>
                    <a:pt x="384" y="1401"/>
                    <a:pt x="384" y="1400"/>
                  </a:cubicBezTo>
                  <a:cubicBezTo>
                    <a:pt x="628" y="1413"/>
                    <a:pt x="628" y="1413"/>
                    <a:pt x="628" y="1413"/>
                  </a:cubicBezTo>
                  <a:cubicBezTo>
                    <a:pt x="628" y="1414"/>
                    <a:pt x="628" y="1415"/>
                    <a:pt x="628" y="1415"/>
                  </a:cubicBezTo>
                  <a:cubicBezTo>
                    <a:pt x="629" y="1419"/>
                    <a:pt x="631" y="1422"/>
                    <a:pt x="634" y="1424"/>
                  </a:cubicBezTo>
                  <a:cubicBezTo>
                    <a:pt x="640" y="1426"/>
                    <a:pt x="647" y="1427"/>
                    <a:pt x="653" y="1428"/>
                  </a:cubicBezTo>
                  <a:cubicBezTo>
                    <a:pt x="655" y="1427"/>
                    <a:pt x="657" y="1426"/>
                    <a:pt x="658" y="1424"/>
                  </a:cubicBezTo>
                  <a:cubicBezTo>
                    <a:pt x="660" y="1428"/>
                    <a:pt x="663" y="1432"/>
                    <a:pt x="667" y="1434"/>
                  </a:cubicBezTo>
                  <a:cubicBezTo>
                    <a:pt x="677" y="1440"/>
                    <a:pt x="688" y="1439"/>
                    <a:pt x="696" y="1432"/>
                  </a:cubicBezTo>
                  <a:cubicBezTo>
                    <a:pt x="769" y="1494"/>
                    <a:pt x="769" y="1494"/>
                    <a:pt x="769" y="1494"/>
                  </a:cubicBezTo>
                  <a:cubicBezTo>
                    <a:pt x="768" y="1495"/>
                    <a:pt x="767" y="1497"/>
                    <a:pt x="766" y="1500"/>
                  </a:cubicBezTo>
                  <a:lnTo>
                    <a:pt x="384" y="1403"/>
                  </a:lnTo>
                  <a:close/>
                </a:path>
              </a:pathLst>
            </a:custGeom>
            <a:solidFill>
              <a:srgbClr val="FCE76D">
                <a:alpha val="5000"/>
              </a:srgbClr>
            </a:solidFill>
            <a:ln>
              <a:noFill/>
            </a:ln>
            <a:effectLst>
              <a:glow>
                <a:srgbClr val="FAF1B5">
                  <a:alpha val="6000"/>
                </a:srgb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29125" y="2104434"/>
              <a:ext cx="117016" cy="117016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608378" y="1549500"/>
              <a:ext cx="153946" cy="153946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674780" y="2120381"/>
              <a:ext cx="143218" cy="143218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973452" y="1505511"/>
              <a:ext cx="153946" cy="153946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5862468" y="1033763"/>
              <a:ext cx="143218" cy="143218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5653588" y="1572046"/>
              <a:ext cx="124302" cy="12430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5311359" y="1976795"/>
              <a:ext cx="85306" cy="85306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715739" y="2027619"/>
              <a:ext cx="84033" cy="84033"/>
            </a:xfrm>
            <a:prstGeom prst="ellipse">
              <a:avLst/>
            </a:prstGeom>
            <a:solidFill>
              <a:srgbClr val="DDC145">
                <a:alpha val="45000"/>
              </a:srgbClr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4165226" y="2476472"/>
              <a:ext cx="123866" cy="123866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3840996" y="2753292"/>
              <a:ext cx="143218" cy="143218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4079920" y="3337707"/>
              <a:ext cx="85306" cy="85306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6526078" y="1798124"/>
              <a:ext cx="99236" cy="99236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152171" y="1560161"/>
              <a:ext cx="91996" cy="91996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6244167" y="1254788"/>
              <a:ext cx="127677" cy="127677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6922254" y="1413963"/>
              <a:ext cx="127677" cy="127677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7187972" y="1377232"/>
              <a:ext cx="153946" cy="153946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7341918" y="1706176"/>
              <a:ext cx="149757" cy="149757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7454924" y="1927639"/>
              <a:ext cx="124302" cy="12430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8101810" y="2417566"/>
              <a:ext cx="162315" cy="162315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7964356" y="2763715"/>
              <a:ext cx="132795" cy="132795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7875737" y="3036761"/>
              <a:ext cx="104379" cy="104379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4159019" y="2682129"/>
              <a:ext cx="111710" cy="111710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56520" y="4610777"/>
            <a:ext cx="1777569" cy="397668"/>
            <a:chOff x="9752280" y="1156460"/>
            <a:chExt cx="1777569" cy="397668"/>
          </a:xfrm>
        </p:grpSpPr>
        <p:sp>
          <p:nvSpPr>
            <p:cNvPr id="2" name="文本框 1"/>
            <p:cNvSpPr txBox="1"/>
            <p:nvPr/>
          </p:nvSpPr>
          <p:spPr>
            <a:xfrm>
              <a:off x="9801543" y="1215262"/>
              <a:ext cx="1728306" cy="295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defRPr>
              </a:lvl1pPr>
            </a:lstStyle>
            <a:p>
              <a:r>
                <a:rPr lang="zh-CN" altLang="en-US" sz="1100" dirty="0" smtClean="0"/>
                <a:t>   轻松办公  为您呈现</a:t>
              </a:r>
              <a:endParaRPr lang="zh-CN" altLang="en-US" sz="1100" dirty="0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9752280" y="1156460"/>
              <a:ext cx="1678961" cy="397668"/>
            </a:xfrm>
            <a:prstGeom prst="roundRect">
              <a:avLst/>
            </a:prstGeom>
            <a:ln w="31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83" name="（天籁之音）最终幻想9动人钢琴曲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04800" y="638305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4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4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1.875E-6 -1.11111E-6 L -0.48906 -0.0002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53" y="-2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5E-6 3.33333E-6 L 0.49844 -0.0055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22" y="-27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</p:childTnLst>
        </p:cTn>
      </p:par>
    </p:tnLst>
    <p:bldLst>
      <p:bldP spid="3" grpId="0" animBg="1"/>
      <p:bldP spid="81" grpId="0" animBg="1"/>
      <p:bldP spid="81" grpId="1" animBg="1"/>
      <p:bldP spid="18" grpId="0" animBg="1"/>
      <p:bldP spid="7" grpId="0"/>
      <p:bldP spid="33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21927" y="-592806"/>
            <a:ext cx="2950093" cy="5117802"/>
            <a:chOff x="321927" y="-592806"/>
            <a:chExt cx="2950093" cy="5117802"/>
          </a:xfrm>
        </p:grpSpPr>
        <p:sp>
          <p:nvSpPr>
            <p:cNvPr id="56" name="椭圆 55"/>
            <p:cNvSpPr/>
            <p:nvPr/>
          </p:nvSpPr>
          <p:spPr>
            <a:xfrm rot="19566725">
              <a:off x="321927" y="-592806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68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 rot="19566725">
              <a:off x="1005865" y="-500510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72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-2111738" y="1064075"/>
            <a:ext cx="4796546" cy="4796546"/>
          </a:xfrm>
          <a:prstGeom prst="ellipse">
            <a:avLst/>
          </a:prstGeom>
          <a:gradFill flip="none" rotWithShape="1">
            <a:gsLst>
              <a:gs pos="0">
                <a:srgbClr val="2B2B2B"/>
              </a:gs>
              <a:gs pos="100000">
                <a:srgbClr val="0E0E0E">
                  <a:alpha val="7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 hidden="1"/>
          <p:cNvSpPr/>
          <p:nvPr/>
        </p:nvSpPr>
        <p:spPr>
          <a:xfrm rot="20174338">
            <a:off x="-95702" y="76310"/>
            <a:ext cx="4631062" cy="5025506"/>
          </a:xfrm>
          <a:prstGeom prst="ellipse">
            <a:avLst/>
          </a:prstGeom>
          <a:gradFill>
            <a:gsLst>
              <a:gs pos="0">
                <a:srgbClr val="F7DC5F">
                  <a:alpha val="30000"/>
                </a:srgbClr>
              </a:gs>
              <a:gs pos="84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椭圆 65" hidden="1"/>
          <p:cNvSpPr/>
          <p:nvPr/>
        </p:nvSpPr>
        <p:spPr>
          <a:xfrm rot="19566725">
            <a:off x="1388390" y="-459522"/>
            <a:ext cx="2266155" cy="5025506"/>
          </a:xfrm>
          <a:prstGeom prst="ellipse">
            <a:avLst/>
          </a:prstGeom>
          <a:gradFill>
            <a:gsLst>
              <a:gs pos="0">
                <a:srgbClr val="F8E071">
                  <a:alpha val="38000"/>
                </a:srgbClr>
              </a:gs>
              <a:gs pos="8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829516" y="2982266"/>
            <a:ext cx="3050757" cy="1474111"/>
            <a:chOff x="829516" y="2982266"/>
            <a:chExt cx="3050757" cy="1474111"/>
          </a:xfrm>
        </p:grpSpPr>
        <p:sp>
          <p:nvSpPr>
            <p:cNvPr id="64" name="文本框 63"/>
            <p:cNvSpPr txBox="1"/>
            <p:nvPr/>
          </p:nvSpPr>
          <p:spPr>
            <a:xfrm>
              <a:off x="829516" y="2982266"/>
              <a:ext cx="30507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rPr>
                <a:t>CONENT </a:t>
              </a:r>
              <a:endParaRPr lang="zh-CN" altLang="en-US" sz="3600" dirty="0">
                <a:gradFill>
                  <a:gsLst>
                    <a:gs pos="300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226522" y="3533047"/>
              <a:ext cx="22567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目 录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2332636" y="709454"/>
            <a:ext cx="5328731" cy="5502286"/>
            <a:chOff x="-2332636" y="709454"/>
            <a:chExt cx="5328731" cy="5502286"/>
          </a:xfrm>
        </p:grpSpPr>
        <p:sp>
          <p:nvSpPr>
            <p:cNvPr id="104" name="椭圆 103"/>
            <p:cNvSpPr/>
            <p:nvPr/>
          </p:nvSpPr>
          <p:spPr>
            <a:xfrm>
              <a:off x="1197713" y="2199518"/>
              <a:ext cx="110537" cy="110537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403022" y="2577377"/>
              <a:ext cx="110537" cy="110537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1756721" y="2873338"/>
              <a:ext cx="95029" cy="95029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1989673" y="2863453"/>
              <a:ext cx="95029" cy="95029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1034488" y="2981884"/>
              <a:ext cx="100820" cy="100820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-2332636" y="709454"/>
              <a:ext cx="5328731" cy="5502286"/>
              <a:chOff x="-2332636" y="709454"/>
              <a:chExt cx="5328731" cy="5502286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-2332636" y="709454"/>
                <a:ext cx="5328731" cy="5502286"/>
                <a:chOff x="3841624" y="1033763"/>
                <a:chExt cx="4508751" cy="4655600"/>
              </a:xfrm>
            </p:grpSpPr>
            <p:sp>
              <p:nvSpPr>
                <p:cNvPr id="67" name="Freeform 5"/>
                <p:cNvSpPr>
                  <a:spLocks noEditPoints="1"/>
                </p:cNvSpPr>
                <p:nvPr/>
              </p:nvSpPr>
              <p:spPr bwMode="auto">
                <a:xfrm>
                  <a:off x="3841624" y="1037050"/>
                  <a:ext cx="4508751" cy="4652313"/>
                </a:xfrm>
                <a:custGeom>
                  <a:avLst/>
                  <a:gdLst>
                    <a:gd name="T0" fmla="*/ 1104 w 1490"/>
                    <a:gd name="T1" fmla="*/ 132 h 1537"/>
                    <a:gd name="T2" fmla="*/ 75 w 1490"/>
                    <a:gd name="T3" fmla="*/ 1069 h 1537"/>
                    <a:gd name="T4" fmla="*/ 384 w 1490"/>
                    <a:gd name="T5" fmla="*/ 1392 h 1537"/>
                    <a:gd name="T6" fmla="*/ 83 w 1490"/>
                    <a:gd name="T7" fmla="*/ 1043 h 1537"/>
                    <a:gd name="T8" fmla="*/ 271 w 1490"/>
                    <a:gd name="T9" fmla="*/ 220 h 1537"/>
                    <a:gd name="T10" fmla="*/ 828 w 1490"/>
                    <a:gd name="T11" fmla="*/ 101 h 1537"/>
                    <a:gd name="T12" fmla="*/ 1347 w 1490"/>
                    <a:gd name="T13" fmla="*/ 663 h 1537"/>
                    <a:gd name="T14" fmla="*/ 1408 w 1490"/>
                    <a:gd name="T15" fmla="*/ 814 h 1537"/>
                    <a:gd name="T16" fmla="*/ 199 w 1490"/>
                    <a:gd name="T17" fmla="*/ 1087 h 1537"/>
                    <a:gd name="T18" fmla="*/ 334 w 1490"/>
                    <a:gd name="T19" fmla="*/ 544 h 1537"/>
                    <a:gd name="T20" fmla="*/ 316 w 1490"/>
                    <a:gd name="T21" fmla="*/ 372 h 1537"/>
                    <a:gd name="T22" fmla="*/ 794 w 1490"/>
                    <a:gd name="T23" fmla="*/ 109 h 1537"/>
                    <a:gd name="T24" fmla="*/ 994 w 1490"/>
                    <a:gd name="T25" fmla="*/ 418 h 1537"/>
                    <a:gd name="T26" fmla="*/ 1351 w 1490"/>
                    <a:gd name="T27" fmla="*/ 980 h 1537"/>
                    <a:gd name="T28" fmla="*/ 1068 w 1490"/>
                    <a:gd name="T29" fmla="*/ 1349 h 1537"/>
                    <a:gd name="T30" fmla="*/ 379 w 1490"/>
                    <a:gd name="T31" fmla="*/ 770 h 1537"/>
                    <a:gd name="T32" fmla="*/ 623 w 1490"/>
                    <a:gd name="T33" fmla="*/ 342 h 1537"/>
                    <a:gd name="T34" fmla="*/ 627 w 1490"/>
                    <a:gd name="T35" fmla="*/ 333 h 1537"/>
                    <a:gd name="T36" fmla="*/ 1250 w 1490"/>
                    <a:gd name="T37" fmla="*/ 779 h 1537"/>
                    <a:gd name="T38" fmla="*/ 1273 w 1490"/>
                    <a:gd name="T39" fmla="*/ 1098 h 1537"/>
                    <a:gd name="T40" fmla="*/ 1178 w 1490"/>
                    <a:gd name="T41" fmla="*/ 1206 h 1537"/>
                    <a:gd name="T42" fmla="*/ 922 w 1490"/>
                    <a:gd name="T43" fmla="*/ 1202 h 1537"/>
                    <a:gd name="T44" fmla="*/ 670 w 1490"/>
                    <a:gd name="T45" fmla="*/ 1392 h 1537"/>
                    <a:gd name="T46" fmla="*/ 940 w 1490"/>
                    <a:gd name="T47" fmla="*/ 636 h 1537"/>
                    <a:gd name="T48" fmla="*/ 439 w 1490"/>
                    <a:gd name="T49" fmla="*/ 764 h 1537"/>
                    <a:gd name="T50" fmla="*/ 738 w 1490"/>
                    <a:gd name="T51" fmla="*/ 880 h 1537"/>
                    <a:gd name="T52" fmla="*/ 917 w 1490"/>
                    <a:gd name="T53" fmla="*/ 938 h 1537"/>
                    <a:gd name="T54" fmla="*/ 1177 w 1490"/>
                    <a:gd name="T55" fmla="*/ 1208 h 1537"/>
                    <a:gd name="T56" fmla="*/ 921 w 1490"/>
                    <a:gd name="T57" fmla="*/ 929 h 1537"/>
                    <a:gd name="T58" fmla="*/ 1241 w 1490"/>
                    <a:gd name="T59" fmla="*/ 798 h 1537"/>
                    <a:gd name="T60" fmla="*/ 800 w 1490"/>
                    <a:gd name="T61" fmla="*/ 534 h 1537"/>
                    <a:gd name="T62" fmla="*/ 636 w 1490"/>
                    <a:gd name="T63" fmla="*/ 352 h 1537"/>
                    <a:gd name="T64" fmla="*/ 415 w 1490"/>
                    <a:gd name="T65" fmla="*/ 752 h 1537"/>
                    <a:gd name="T66" fmla="*/ 448 w 1490"/>
                    <a:gd name="T67" fmla="*/ 1090 h 1537"/>
                    <a:gd name="T68" fmla="*/ 618 w 1490"/>
                    <a:gd name="T69" fmla="*/ 1079 h 1537"/>
                    <a:gd name="T70" fmla="*/ 904 w 1490"/>
                    <a:gd name="T71" fmla="*/ 1231 h 1537"/>
                    <a:gd name="T72" fmla="*/ 1046 w 1490"/>
                    <a:gd name="T73" fmla="*/ 1329 h 1537"/>
                    <a:gd name="T74" fmla="*/ 1368 w 1490"/>
                    <a:gd name="T75" fmla="*/ 985 h 1537"/>
                    <a:gd name="T76" fmla="*/ 1265 w 1490"/>
                    <a:gd name="T77" fmla="*/ 811 h 1537"/>
                    <a:gd name="T78" fmla="*/ 1255 w 1490"/>
                    <a:gd name="T79" fmla="*/ 777 h 1537"/>
                    <a:gd name="T80" fmla="*/ 1174 w 1490"/>
                    <a:gd name="T81" fmla="*/ 616 h 1537"/>
                    <a:gd name="T82" fmla="*/ 1204 w 1490"/>
                    <a:gd name="T83" fmla="*/ 469 h 1537"/>
                    <a:gd name="T84" fmla="*/ 630 w 1490"/>
                    <a:gd name="T85" fmla="*/ 332 h 1537"/>
                    <a:gd name="T86" fmla="*/ 510 w 1490"/>
                    <a:gd name="T87" fmla="*/ 306 h 1537"/>
                    <a:gd name="T88" fmla="*/ 437 w 1490"/>
                    <a:gd name="T89" fmla="*/ 506 h 1537"/>
                    <a:gd name="T90" fmla="*/ 127 w 1490"/>
                    <a:gd name="T91" fmla="*/ 578 h 1537"/>
                    <a:gd name="T92" fmla="*/ 704 w 1490"/>
                    <a:gd name="T93" fmla="*/ 1410 h 1537"/>
                    <a:gd name="T94" fmla="*/ 1194 w 1490"/>
                    <a:gd name="T95" fmla="*/ 1329 h 1537"/>
                    <a:gd name="T96" fmla="*/ 1401 w 1490"/>
                    <a:gd name="T97" fmla="*/ 936 h 1537"/>
                    <a:gd name="T98" fmla="*/ 1359 w 1490"/>
                    <a:gd name="T99" fmla="*/ 696 h 1537"/>
                    <a:gd name="T100" fmla="*/ 1011 w 1490"/>
                    <a:gd name="T101" fmla="*/ 156 h 1537"/>
                    <a:gd name="T102" fmla="*/ 231 w 1490"/>
                    <a:gd name="T103" fmla="*/ 378 h 1537"/>
                    <a:gd name="T104" fmla="*/ 213 w 1490"/>
                    <a:gd name="T105" fmla="*/ 398 h 1537"/>
                    <a:gd name="T106" fmla="*/ 255 w 1490"/>
                    <a:gd name="T107" fmla="*/ 1194 h 1537"/>
                    <a:gd name="T108" fmla="*/ 902 w 1490"/>
                    <a:gd name="T109" fmla="*/ 1417 h 1537"/>
                    <a:gd name="T110" fmla="*/ 1431 w 1490"/>
                    <a:gd name="T111" fmla="*/ 855 h 1537"/>
                    <a:gd name="T112" fmla="*/ 1235 w 1490"/>
                    <a:gd name="T113" fmla="*/ 309 h 1537"/>
                    <a:gd name="T114" fmla="*/ 1029 w 1490"/>
                    <a:gd name="T115" fmla="*/ 128 h 1537"/>
                    <a:gd name="T116" fmla="*/ 306 w 1490"/>
                    <a:gd name="T117" fmla="*/ 188 h 1537"/>
                    <a:gd name="T118" fmla="*/ 88 w 1490"/>
                    <a:gd name="T119" fmla="*/ 760 h 1537"/>
                    <a:gd name="T120" fmla="*/ 283 w 1490"/>
                    <a:gd name="T121" fmla="*/ 1273 h 1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90" h="1537">
                      <a:moveTo>
                        <a:pt x="818" y="1502"/>
                      </a:moveTo>
                      <a:cubicBezTo>
                        <a:pt x="818" y="1501"/>
                        <a:pt x="818" y="1500"/>
                        <a:pt x="817" y="1499"/>
                      </a:cubicBezTo>
                      <a:cubicBezTo>
                        <a:pt x="1197" y="1347"/>
                        <a:pt x="1197" y="1347"/>
                        <a:pt x="1197" y="1347"/>
                      </a:cubicBezTo>
                      <a:cubicBezTo>
                        <a:pt x="1203" y="1356"/>
                        <a:pt x="1214" y="1362"/>
                        <a:pt x="1226" y="1359"/>
                      </a:cubicBezTo>
                      <a:cubicBezTo>
                        <a:pt x="1241" y="1356"/>
                        <a:pt x="1250" y="1341"/>
                        <a:pt x="1246" y="1327"/>
                      </a:cubicBezTo>
                      <a:cubicBezTo>
                        <a:pt x="1245" y="1320"/>
                        <a:pt x="1241" y="1315"/>
                        <a:pt x="1236" y="1311"/>
                      </a:cubicBezTo>
                      <a:cubicBezTo>
                        <a:pt x="1449" y="971"/>
                        <a:pt x="1449" y="971"/>
                        <a:pt x="1449" y="971"/>
                      </a:cubicBezTo>
                      <a:cubicBezTo>
                        <a:pt x="1454" y="973"/>
                        <a:pt x="1460" y="974"/>
                        <a:pt x="1466" y="972"/>
                      </a:cubicBezTo>
                      <a:cubicBezTo>
                        <a:pt x="1481" y="969"/>
                        <a:pt x="1490" y="955"/>
                        <a:pt x="1486" y="940"/>
                      </a:cubicBezTo>
                      <a:cubicBezTo>
                        <a:pt x="1484" y="928"/>
                        <a:pt x="1472" y="919"/>
                        <a:pt x="1460" y="919"/>
                      </a:cubicBezTo>
                      <a:cubicBezTo>
                        <a:pt x="1432" y="510"/>
                        <a:pt x="1432" y="510"/>
                        <a:pt x="1432" y="510"/>
                      </a:cubicBezTo>
                      <a:cubicBezTo>
                        <a:pt x="1447" y="506"/>
                        <a:pt x="1456" y="492"/>
                        <a:pt x="1452" y="478"/>
                      </a:cubicBezTo>
                      <a:cubicBezTo>
                        <a:pt x="1449" y="463"/>
                        <a:pt x="1434" y="454"/>
                        <a:pt x="1420" y="458"/>
                      </a:cubicBezTo>
                      <a:cubicBezTo>
                        <a:pt x="1415" y="459"/>
                        <a:pt x="1411" y="461"/>
                        <a:pt x="1408" y="464"/>
                      </a:cubicBezTo>
                      <a:cubicBezTo>
                        <a:pt x="1151" y="157"/>
                        <a:pt x="1151" y="157"/>
                        <a:pt x="1151" y="157"/>
                      </a:cubicBezTo>
                      <a:cubicBezTo>
                        <a:pt x="1155" y="151"/>
                        <a:pt x="1157" y="143"/>
                        <a:pt x="1156" y="135"/>
                      </a:cubicBezTo>
                      <a:cubicBezTo>
                        <a:pt x="1152" y="120"/>
                        <a:pt x="1138" y="111"/>
                        <a:pt x="1123" y="114"/>
                      </a:cubicBezTo>
                      <a:cubicBezTo>
                        <a:pt x="1114" y="117"/>
                        <a:pt x="1107" y="124"/>
                        <a:pt x="1104" y="132"/>
                      </a:cubicBezTo>
                      <a:cubicBezTo>
                        <a:pt x="720" y="36"/>
                        <a:pt x="720" y="36"/>
                        <a:pt x="720" y="36"/>
                      </a:cubicBezTo>
                      <a:cubicBezTo>
                        <a:pt x="720" y="32"/>
                        <a:pt x="721" y="28"/>
                        <a:pt x="720" y="24"/>
                      </a:cubicBezTo>
                      <a:cubicBezTo>
                        <a:pt x="716" y="9"/>
                        <a:pt x="702" y="0"/>
                        <a:pt x="687" y="4"/>
                      </a:cubicBezTo>
                      <a:cubicBezTo>
                        <a:pt x="673" y="7"/>
                        <a:pt x="664" y="21"/>
                        <a:pt x="667" y="36"/>
                      </a:cubicBezTo>
                      <a:cubicBezTo>
                        <a:pt x="667" y="37"/>
                        <a:pt x="668" y="38"/>
                        <a:pt x="668" y="39"/>
                      </a:cubicBezTo>
                      <a:cubicBezTo>
                        <a:pt x="305" y="185"/>
                        <a:pt x="305" y="185"/>
                        <a:pt x="305" y="185"/>
                      </a:cubicBezTo>
                      <a:cubicBezTo>
                        <a:pt x="300" y="172"/>
                        <a:pt x="287" y="165"/>
                        <a:pt x="274" y="168"/>
                      </a:cubicBezTo>
                      <a:cubicBezTo>
                        <a:pt x="259" y="171"/>
                        <a:pt x="250" y="186"/>
                        <a:pt x="253" y="200"/>
                      </a:cubicBezTo>
                      <a:cubicBezTo>
                        <a:pt x="254" y="205"/>
                        <a:pt x="257" y="209"/>
                        <a:pt x="260" y="212"/>
                      </a:cubicBezTo>
                      <a:cubicBezTo>
                        <a:pt x="40" y="562"/>
                        <a:pt x="40" y="562"/>
                        <a:pt x="40" y="562"/>
                      </a:cubicBezTo>
                      <a:cubicBezTo>
                        <a:pt x="35" y="560"/>
                        <a:pt x="29" y="560"/>
                        <a:pt x="24" y="561"/>
                      </a:cubicBezTo>
                      <a:cubicBezTo>
                        <a:pt x="9" y="564"/>
                        <a:pt x="0" y="579"/>
                        <a:pt x="3" y="593"/>
                      </a:cubicBezTo>
                      <a:cubicBezTo>
                        <a:pt x="6" y="604"/>
                        <a:pt x="15" y="612"/>
                        <a:pt x="25" y="614"/>
                      </a:cubicBezTo>
                      <a:cubicBezTo>
                        <a:pt x="53" y="1023"/>
                        <a:pt x="53" y="1023"/>
                        <a:pt x="53" y="1023"/>
                      </a:cubicBezTo>
                      <a:cubicBezTo>
                        <a:pt x="52" y="1023"/>
                        <a:pt x="52" y="1023"/>
                        <a:pt x="51" y="1023"/>
                      </a:cubicBezTo>
                      <a:cubicBezTo>
                        <a:pt x="36" y="1026"/>
                        <a:pt x="27" y="1041"/>
                        <a:pt x="31" y="1055"/>
                      </a:cubicBezTo>
                      <a:cubicBezTo>
                        <a:pt x="34" y="1070"/>
                        <a:pt x="48" y="1079"/>
                        <a:pt x="63" y="1076"/>
                      </a:cubicBezTo>
                      <a:cubicBezTo>
                        <a:pt x="67" y="1075"/>
                        <a:pt x="71" y="1072"/>
                        <a:pt x="75" y="1069"/>
                      </a:cubicBezTo>
                      <a:cubicBezTo>
                        <a:pt x="336" y="1382"/>
                        <a:pt x="336" y="1382"/>
                        <a:pt x="336" y="1382"/>
                      </a:cubicBezTo>
                      <a:cubicBezTo>
                        <a:pt x="331" y="1388"/>
                        <a:pt x="329" y="1396"/>
                        <a:pt x="331" y="1404"/>
                      </a:cubicBezTo>
                      <a:cubicBezTo>
                        <a:pt x="334" y="1418"/>
                        <a:pt x="349" y="1427"/>
                        <a:pt x="363" y="1424"/>
                      </a:cubicBezTo>
                      <a:cubicBezTo>
                        <a:pt x="373" y="1422"/>
                        <a:pt x="380" y="1415"/>
                        <a:pt x="383" y="1406"/>
                      </a:cubicBezTo>
                      <a:cubicBezTo>
                        <a:pt x="766" y="1502"/>
                        <a:pt x="766" y="1502"/>
                        <a:pt x="766" y="1502"/>
                      </a:cubicBezTo>
                      <a:cubicBezTo>
                        <a:pt x="765" y="1506"/>
                        <a:pt x="765" y="1510"/>
                        <a:pt x="766" y="1514"/>
                      </a:cubicBezTo>
                      <a:cubicBezTo>
                        <a:pt x="769" y="1528"/>
                        <a:pt x="783" y="1537"/>
                        <a:pt x="798" y="1534"/>
                      </a:cubicBezTo>
                      <a:cubicBezTo>
                        <a:pt x="812" y="1531"/>
                        <a:pt x="822" y="1516"/>
                        <a:pt x="818" y="1502"/>
                      </a:cubicBezTo>
                      <a:close/>
                      <a:moveTo>
                        <a:pt x="384" y="1392"/>
                      </a:moveTo>
                      <a:cubicBezTo>
                        <a:pt x="384" y="1391"/>
                        <a:pt x="383" y="1391"/>
                        <a:pt x="383" y="1390"/>
                      </a:cubicBezTo>
                      <a:cubicBezTo>
                        <a:pt x="437" y="1372"/>
                        <a:pt x="437" y="1372"/>
                        <a:pt x="437" y="1372"/>
                      </a:cubicBezTo>
                      <a:cubicBezTo>
                        <a:pt x="441" y="1383"/>
                        <a:pt x="452" y="1389"/>
                        <a:pt x="463" y="1386"/>
                      </a:cubicBezTo>
                      <a:cubicBezTo>
                        <a:pt x="472" y="1384"/>
                        <a:pt x="479" y="1377"/>
                        <a:pt x="481" y="1369"/>
                      </a:cubicBezTo>
                      <a:cubicBezTo>
                        <a:pt x="565" y="1391"/>
                        <a:pt x="565" y="1391"/>
                        <a:pt x="565" y="1391"/>
                      </a:cubicBezTo>
                      <a:cubicBezTo>
                        <a:pt x="628" y="1408"/>
                        <a:pt x="628" y="1408"/>
                        <a:pt x="628" y="1408"/>
                      </a:cubicBezTo>
                      <a:cubicBezTo>
                        <a:pt x="628" y="1409"/>
                        <a:pt x="628" y="1409"/>
                        <a:pt x="628" y="1410"/>
                      </a:cubicBezTo>
                      <a:cubicBezTo>
                        <a:pt x="384" y="1398"/>
                        <a:pt x="384" y="1398"/>
                        <a:pt x="384" y="1398"/>
                      </a:cubicBezTo>
                      <a:cubicBezTo>
                        <a:pt x="384" y="1396"/>
                        <a:pt x="384" y="1394"/>
                        <a:pt x="384" y="1392"/>
                      </a:cubicBezTo>
                      <a:close/>
                      <a:moveTo>
                        <a:pt x="351" y="1372"/>
                      </a:moveTo>
                      <a:cubicBezTo>
                        <a:pt x="349" y="1372"/>
                        <a:pt x="348" y="1373"/>
                        <a:pt x="346" y="1374"/>
                      </a:cubicBezTo>
                      <a:cubicBezTo>
                        <a:pt x="306" y="1274"/>
                        <a:pt x="306" y="1274"/>
                        <a:pt x="306" y="1274"/>
                      </a:cubicBezTo>
                      <a:cubicBezTo>
                        <a:pt x="310" y="1273"/>
                        <a:pt x="313" y="1270"/>
                        <a:pt x="315" y="1267"/>
                      </a:cubicBezTo>
                      <a:cubicBezTo>
                        <a:pt x="438" y="1352"/>
                        <a:pt x="438" y="1352"/>
                        <a:pt x="438" y="1352"/>
                      </a:cubicBezTo>
                      <a:cubicBezTo>
                        <a:pt x="435" y="1357"/>
                        <a:pt x="434" y="1363"/>
                        <a:pt x="435" y="1369"/>
                      </a:cubicBezTo>
                      <a:cubicBezTo>
                        <a:pt x="436" y="1369"/>
                        <a:pt x="436" y="1369"/>
                        <a:pt x="436" y="1370"/>
                      </a:cubicBezTo>
                      <a:cubicBezTo>
                        <a:pt x="382" y="1388"/>
                        <a:pt x="382" y="1388"/>
                        <a:pt x="382" y="1388"/>
                      </a:cubicBezTo>
                      <a:cubicBezTo>
                        <a:pt x="378" y="1376"/>
                        <a:pt x="365" y="1369"/>
                        <a:pt x="351" y="1372"/>
                      </a:cubicBezTo>
                      <a:close/>
                      <a:moveTo>
                        <a:pt x="83" y="1043"/>
                      </a:moveTo>
                      <a:cubicBezTo>
                        <a:pt x="81" y="1033"/>
                        <a:pt x="73" y="1026"/>
                        <a:pt x="64" y="1023"/>
                      </a:cubicBezTo>
                      <a:cubicBezTo>
                        <a:pt x="85" y="929"/>
                        <a:pt x="85" y="929"/>
                        <a:pt x="85" y="929"/>
                      </a:cubicBezTo>
                      <a:cubicBezTo>
                        <a:pt x="90" y="930"/>
                        <a:pt x="96" y="929"/>
                        <a:pt x="100" y="927"/>
                      </a:cubicBezTo>
                      <a:cubicBezTo>
                        <a:pt x="197" y="1089"/>
                        <a:pt x="197" y="1089"/>
                        <a:pt x="197" y="1089"/>
                      </a:cubicBezTo>
                      <a:cubicBezTo>
                        <a:pt x="226" y="1177"/>
                        <a:pt x="226" y="1177"/>
                        <a:pt x="226" y="1177"/>
                      </a:cubicBezTo>
                      <a:cubicBezTo>
                        <a:pt x="222" y="1178"/>
                        <a:pt x="219" y="1180"/>
                        <a:pt x="216" y="1183"/>
                      </a:cubicBezTo>
                      <a:cubicBezTo>
                        <a:pt x="80" y="1064"/>
                        <a:pt x="80" y="1064"/>
                        <a:pt x="80" y="1064"/>
                      </a:cubicBezTo>
                      <a:cubicBezTo>
                        <a:pt x="83" y="1058"/>
                        <a:pt x="85" y="1051"/>
                        <a:pt x="83" y="1043"/>
                      </a:cubicBezTo>
                      <a:close/>
                      <a:moveTo>
                        <a:pt x="37" y="613"/>
                      </a:moveTo>
                      <a:cubicBezTo>
                        <a:pt x="51" y="609"/>
                        <a:pt x="59" y="595"/>
                        <a:pt x="56" y="581"/>
                      </a:cubicBezTo>
                      <a:cubicBezTo>
                        <a:pt x="55" y="576"/>
                        <a:pt x="52" y="571"/>
                        <a:pt x="48" y="567"/>
                      </a:cubicBezTo>
                      <a:cubicBezTo>
                        <a:pt x="104" y="510"/>
                        <a:pt x="104" y="510"/>
                        <a:pt x="104" y="510"/>
                      </a:cubicBezTo>
                      <a:cubicBezTo>
                        <a:pt x="105" y="511"/>
                        <a:pt x="106" y="512"/>
                        <a:pt x="107" y="512"/>
                      </a:cubicBezTo>
                      <a:cubicBezTo>
                        <a:pt x="110" y="515"/>
                        <a:pt x="114" y="516"/>
                        <a:pt x="118" y="516"/>
                      </a:cubicBezTo>
                      <a:cubicBezTo>
                        <a:pt x="114" y="557"/>
                        <a:pt x="114" y="557"/>
                        <a:pt x="114" y="557"/>
                      </a:cubicBezTo>
                      <a:cubicBezTo>
                        <a:pt x="114" y="559"/>
                        <a:pt x="114" y="561"/>
                        <a:pt x="114" y="563"/>
                      </a:cubicBezTo>
                      <a:cubicBezTo>
                        <a:pt x="96" y="757"/>
                        <a:pt x="96" y="757"/>
                        <a:pt x="96" y="757"/>
                      </a:cubicBezTo>
                      <a:cubicBezTo>
                        <a:pt x="95" y="757"/>
                        <a:pt x="94" y="757"/>
                        <a:pt x="92" y="758"/>
                      </a:cubicBezTo>
                      <a:cubicBezTo>
                        <a:pt x="92" y="758"/>
                        <a:pt x="91" y="758"/>
                        <a:pt x="90" y="759"/>
                      </a:cubicBezTo>
                      <a:lnTo>
                        <a:pt x="37" y="613"/>
                      </a:lnTo>
                      <a:close/>
                      <a:moveTo>
                        <a:pt x="307" y="193"/>
                      </a:moveTo>
                      <a:cubicBezTo>
                        <a:pt x="373" y="184"/>
                        <a:pt x="373" y="184"/>
                        <a:pt x="373" y="184"/>
                      </a:cubicBezTo>
                      <a:cubicBezTo>
                        <a:pt x="373" y="188"/>
                        <a:pt x="375" y="191"/>
                        <a:pt x="377" y="194"/>
                      </a:cubicBezTo>
                      <a:cubicBezTo>
                        <a:pt x="229" y="364"/>
                        <a:pt x="229" y="364"/>
                        <a:pt x="229" y="364"/>
                      </a:cubicBezTo>
                      <a:cubicBezTo>
                        <a:pt x="226" y="359"/>
                        <a:pt x="221" y="355"/>
                        <a:pt x="215" y="353"/>
                      </a:cubicBezTo>
                      <a:cubicBezTo>
                        <a:pt x="271" y="220"/>
                        <a:pt x="271" y="220"/>
                        <a:pt x="271" y="220"/>
                      </a:cubicBezTo>
                      <a:cubicBezTo>
                        <a:pt x="276" y="221"/>
                        <a:pt x="281" y="222"/>
                        <a:pt x="286" y="220"/>
                      </a:cubicBezTo>
                      <a:cubicBezTo>
                        <a:pt x="299" y="218"/>
                        <a:pt x="307" y="206"/>
                        <a:pt x="307" y="193"/>
                      </a:cubicBezTo>
                      <a:close/>
                      <a:moveTo>
                        <a:pt x="653" y="119"/>
                      </a:moveTo>
                      <a:cubicBezTo>
                        <a:pt x="627" y="180"/>
                        <a:pt x="627" y="180"/>
                        <a:pt x="627" y="180"/>
                      </a:cubicBezTo>
                      <a:cubicBezTo>
                        <a:pt x="623" y="178"/>
                        <a:pt x="618" y="178"/>
                        <a:pt x="614" y="179"/>
                      </a:cubicBezTo>
                      <a:cubicBezTo>
                        <a:pt x="604" y="181"/>
                        <a:pt x="597" y="189"/>
                        <a:pt x="596" y="198"/>
                      </a:cubicBezTo>
                      <a:cubicBezTo>
                        <a:pt x="421" y="181"/>
                        <a:pt x="421" y="181"/>
                        <a:pt x="421" y="181"/>
                      </a:cubicBezTo>
                      <a:cubicBezTo>
                        <a:pt x="421" y="178"/>
                        <a:pt x="421" y="175"/>
                        <a:pt x="420" y="173"/>
                      </a:cubicBezTo>
                      <a:lnTo>
                        <a:pt x="653" y="119"/>
                      </a:lnTo>
                      <a:close/>
                      <a:moveTo>
                        <a:pt x="717" y="43"/>
                      </a:moveTo>
                      <a:cubicBezTo>
                        <a:pt x="784" y="79"/>
                        <a:pt x="784" y="79"/>
                        <a:pt x="784" y="79"/>
                      </a:cubicBezTo>
                      <a:cubicBezTo>
                        <a:pt x="783" y="81"/>
                        <a:pt x="783" y="84"/>
                        <a:pt x="782" y="87"/>
                      </a:cubicBezTo>
                      <a:cubicBezTo>
                        <a:pt x="657" y="116"/>
                        <a:pt x="657" y="116"/>
                        <a:pt x="657" y="116"/>
                      </a:cubicBezTo>
                      <a:cubicBezTo>
                        <a:pt x="684" y="55"/>
                        <a:pt x="684" y="55"/>
                        <a:pt x="684" y="55"/>
                      </a:cubicBezTo>
                      <a:cubicBezTo>
                        <a:pt x="689" y="57"/>
                        <a:pt x="694" y="57"/>
                        <a:pt x="699" y="56"/>
                      </a:cubicBezTo>
                      <a:cubicBezTo>
                        <a:pt x="707" y="55"/>
                        <a:pt x="713" y="50"/>
                        <a:pt x="717" y="43"/>
                      </a:cubicBezTo>
                      <a:close/>
                      <a:moveTo>
                        <a:pt x="827" y="102"/>
                      </a:moveTo>
                      <a:cubicBezTo>
                        <a:pt x="827" y="101"/>
                        <a:pt x="827" y="101"/>
                        <a:pt x="828" y="101"/>
                      </a:cubicBezTo>
                      <a:cubicBezTo>
                        <a:pt x="966" y="160"/>
                        <a:pt x="966" y="160"/>
                        <a:pt x="966" y="160"/>
                      </a:cubicBezTo>
                      <a:cubicBezTo>
                        <a:pt x="797" y="185"/>
                        <a:pt x="797" y="185"/>
                        <a:pt x="797" y="185"/>
                      </a:cubicBezTo>
                      <a:cubicBezTo>
                        <a:pt x="797" y="184"/>
                        <a:pt x="797" y="184"/>
                        <a:pt x="797" y="184"/>
                      </a:cubicBezTo>
                      <a:cubicBezTo>
                        <a:pt x="796" y="180"/>
                        <a:pt x="794" y="177"/>
                        <a:pt x="792" y="175"/>
                      </a:cubicBezTo>
                      <a:cubicBezTo>
                        <a:pt x="790" y="173"/>
                        <a:pt x="790" y="173"/>
                        <a:pt x="790" y="173"/>
                      </a:cubicBezTo>
                      <a:cubicBezTo>
                        <a:pt x="788" y="172"/>
                        <a:pt x="787" y="171"/>
                        <a:pt x="785" y="171"/>
                      </a:cubicBezTo>
                      <a:cubicBezTo>
                        <a:pt x="801" y="112"/>
                        <a:pt x="801" y="112"/>
                        <a:pt x="801" y="112"/>
                      </a:cubicBezTo>
                      <a:cubicBezTo>
                        <a:pt x="811" y="115"/>
                        <a:pt x="822" y="111"/>
                        <a:pt x="827" y="102"/>
                      </a:cubicBezTo>
                      <a:close/>
                      <a:moveTo>
                        <a:pt x="1186" y="269"/>
                      </a:moveTo>
                      <a:cubicBezTo>
                        <a:pt x="1201" y="294"/>
                        <a:pt x="1201" y="294"/>
                        <a:pt x="1201" y="294"/>
                      </a:cubicBezTo>
                      <a:cubicBezTo>
                        <a:pt x="1195" y="298"/>
                        <a:pt x="1190" y="305"/>
                        <a:pt x="1190" y="312"/>
                      </a:cubicBezTo>
                      <a:cubicBezTo>
                        <a:pt x="1185" y="315"/>
                        <a:pt x="1185" y="315"/>
                        <a:pt x="1185" y="315"/>
                      </a:cubicBezTo>
                      <a:cubicBezTo>
                        <a:pt x="1179" y="272"/>
                        <a:pt x="1179" y="272"/>
                        <a:pt x="1179" y="272"/>
                      </a:cubicBezTo>
                      <a:cubicBezTo>
                        <a:pt x="1182" y="271"/>
                        <a:pt x="1184" y="270"/>
                        <a:pt x="1186" y="269"/>
                      </a:cubicBezTo>
                      <a:close/>
                      <a:moveTo>
                        <a:pt x="1369" y="617"/>
                      </a:moveTo>
                      <a:cubicBezTo>
                        <a:pt x="1370" y="617"/>
                        <a:pt x="1371" y="617"/>
                        <a:pt x="1371" y="618"/>
                      </a:cubicBezTo>
                      <a:cubicBezTo>
                        <a:pt x="1352" y="663"/>
                        <a:pt x="1352" y="663"/>
                        <a:pt x="1352" y="663"/>
                      </a:cubicBezTo>
                      <a:cubicBezTo>
                        <a:pt x="1350" y="663"/>
                        <a:pt x="1348" y="663"/>
                        <a:pt x="1347" y="663"/>
                      </a:cubicBezTo>
                      <a:cubicBezTo>
                        <a:pt x="1343" y="664"/>
                        <a:pt x="1340" y="665"/>
                        <a:pt x="1338" y="668"/>
                      </a:cubicBezTo>
                      <a:cubicBezTo>
                        <a:pt x="1222" y="511"/>
                        <a:pt x="1222" y="511"/>
                        <a:pt x="1222" y="511"/>
                      </a:cubicBezTo>
                      <a:cubicBezTo>
                        <a:pt x="1222" y="509"/>
                        <a:pt x="1222" y="509"/>
                        <a:pt x="1222" y="509"/>
                      </a:cubicBezTo>
                      <a:cubicBezTo>
                        <a:pt x="1227" y="503"/>
                        <a:pt x="1230" y="495"/>
                        <a:pt x="1228" y="487"/>
                      </a:cubicBezTo>
                      <a:cubicBezTo>
                        <a:pt x="1227" y="482"/>
                        <a:pt x="1225" y="478"/>
                        <a:pt x="1222" y="475"/>
                      </a:cubicBezTo>
                      <a:cubicBezTo>
                        <a:pt x="1222" y="336"/>
                        <a:pt x="1222" y="336"/>
                        <a:pt x="1222" y="336"/>
                      </a:cubicBezTo>
                      <a:cubicBezTo>
                        <a:pt x="1223" y="335"/>
                        <a:pt x="1224" y="335"/>
                        <a:pt x="1225" y="334"/>
                      </a:cubicBezTo>
                      <a:cubicBezTo>
                        <a:pt x="1369" y="576"/>
                        <a:pt x="1369" y="576"/>
                        <a:pt x="1369" y="576"/>
                      </a:cubicBezTo>
                      <a:cubicBezTo>
                        <a:pt x="1366" y="577"/>
                        <a:pt x="1364" y="580"/>
                        <a:pt x="1362" y="583"/>
                      </a:cubicBezTo>
                      <a:cubicBezTo>
                        <a:pt x="1354" y="595"/>
                        <a:pt x="1358" y="610"/>
                        <a:pt x="1369" y="617"/>
                      </a:cubicBezTo>
                      <a:close/>
                      <a:moveTo>
                        <a:pt x="1396" y="840"/>
                      </a:moveTo>
                      <a:cubicBezTo>
                        <a:pt x="1398" y="849"/>
                        <a:pt x="1404" y="855"/>
                        <a:pt x="1412" y="858"/>
                      </a:cubicBezTo>
                      <a:cubicBezTo>
                        <a:pt x="1396" y="935"/>
                        <a:pt x="1396" y="935"/>
                        <a:pt x="1396" y="935"/>
                      </a:cubicBezTo>
                      <a:cubicBezTo>
                        <a:pt x="1395" y="935"/>
                        <a:pt x="1394" y="935"/>
                        <a:pt x="1393" y="935"/>
                      </a:cubicBezTo>
                      <a:cubicBezTo>
                        <a:pt x="1390" y="936"/>
                        <a:pt x="1388" y="937"/>
                        <a:pt x="1387" y="939"/>
                      </a:cubicBezTo>
                      <a:cubicBezTo>
                        <a:pt x="1359" y="915"/>
                        <a:pt x="1359" y="915"/>
                        <a:pt x="1359" y="915"/>
                      </a:cubicBezTo>
                      <a:cubicBezTo>
                        <a:pt x="1375" y="739"/>
                        <a:pt x="1375" y="739"/>
                        <a:pt x="1375" y="739"/>
                      </a:cubicBezTo>
                      <a:cubicBezTo>
                        <a:pt x="1408" y="814"/>
                        <a:pt x="1408" y="814"/>
                        <a:pt x="1408" y="814"/>
                      </a:cubicBezTo>
                      <a:cubicBezTo>
                        <a:pt x="1399" y="819"/>
                        <a:pt x="1393" y="830"/>
                        <a:pt x="1396" y="840"/>
                      </a:cubicBezTo>
                      <a:close/>
                      <a:moveTo>
                        <a:pt x="629" y="1406"/>
                      </a:moveTo>
                      <a:cubicBezTo>
                        <a:pt x="563" y="1388"/>
                        <a:pt x="563" y="1388"/>
                        <a:pt x="563" y="1388"/>
                      </a:cubicBezTo>
                      <a:cubicBezTo>
                        <a:pt x="481" y="1367"/>
                        <a:pt x="481" y="1367"/>
                        <a:pt x="481" y="1367"/>
                      </a:cubicBezTo>
                      <a:cubicBezTo>
                        <a:pt x="481" y="1364"/>
                        <a:pt x="481" y="1361"/>
                        <a:pt x="481" y="1358"/>
                      </a:cubicBezTo>
                      <a:cubicBezTo>
                        <a:pt x="478" y="1348"/>
                        <a:pt x="469" y="1341"/>
                        <a:pt x="458" y="1341"/>
                      </a:cubicBezTo>
                      <a:cubicBezTo>
                        <a:pt x="458" y="1323"/>
                        <a:pt x="458" y="1323"/>
                        <a:pt x="458" y="1323"/>
                      </a:cubicBezTo>
                      <a:cubicBezTo>
                        <a:pt x="634" y="1398"/>
                        <a:pt x="634" y="1398"/>
                        <a:pt x="634" y="1398"/>
                      </a:cubicBezTo>
                      <a:cubicBezTo>
                        <a:pt x="632" y="1400"/>
                        <a:pt x="630" y="1403"/>
                        <a:pt x="629" y="1406"/>
                      </a:cubicBezTo>
                      <a:close/>
                      <a:moveTo>
                        <a:pt x="317" y="1265"/>
                      </a:moveTo>
                      <a:cubicBezTo>
                        <a:pt x="317" y="1264"/>
                        <a:pt x="317" y="1264"/>
                        <a:pt x="317" y="1263"/>
                      </a:cubicBezTo>
                      <a:cubicBezTo>
                        <a:pt x="455" y="1322"/>
                        <a:pt x="455" y="1322"/>
                        <a:pt x="455" y="1322"/>
                      </a:cubicBezTo>
                      <a:cubicBezTo>
                        <a:pt x="456" y="1341"/>
                        <a:pt x="456" y="1341"/>
                        <a:pt x="456" y="1341"/>
                      </a:cubicBezTo>
                      <a:cubicBezTo>
                        <a:pt x="455" y="1341"/>
                        <a:pt x="454" y="1341"/>
                        <a:pt x="453" y="1341"/>
                      </a:cubicBezTo>
                      <a:cubicBezTo>
                        <a:pt x="447" y="1342"/>
                        <a:pt x="443" y="1345"/>
                        <a:pt x="440" y="1350"/>
                      </a:cubicBezTo>
                      <a:lnTo>
                        <a:pt x="317" y="1265"/>
                      </a:lnTo>
                      <a:close/>
                      <a:moveTo>
                        <a:pt x="285" y="1231"/>
                      </a:moveTo>
                      <a:cubicBezTo>
                        <a:pt x="199" y="1087"/>
                        <a:pt x="199" y="1087"/>
                        <a:pt x="199" y="1087"/>
                      </a:cubicBezTo>
                      <a:cubicBezTo>
                        <a:pt x="103" y="792"/>
                        <a:pt x="103" y="792"/>
                        <a:pt x="103" y="792"/>
                      </a:cubicBezTo>
                      <a:cubicBezTo>
                        <a:pt x="106" y="791"/>
                        <a:pt x="108" y="789"/>
                        <a:pt x="110" y="787"/>
                      </a:cubicBezTo>
                      <a:cubicBezTo>
                        <a:pt x="123" y="797"/>
                        <a:pt x="123" y="797"/>
                        <a:pt x="123" y="797"/>
                      </a:cubicBezTo>
                      <a:cubicBezTo>
                        <a:pt x="245" y="891"/>
                        <a:pt x="245" y="891"/>
                        <a:pt x="245" y="891"/>
                      </a:cubicBezTo>
                      <a:cubicBezTo>
                        <a:pt x="242" y="895"/>
                        <a:pt x="241" y="900"/>
                        <a:pt x="242" y="905"/>
                      </a:cubicBezTo>
                      <a:cubicBezTo>
                        <a:pt x="244" y="913"/>
                        <a:pt x="251" y="919"/>
                        <a:pt x="260" y="919"/>
                      </a:cubicBezTo>
                      <a:cubicBezTo>
                        <a:pt x="290" y="1229"/>
                        <a:pt x="290" y="1229"/>
                        <a:pt x="290" y="1229"/>
                      </a:cubicBezTo>
                      <a:cubicBezTo>
                        <a:pt x="288" y="1229"/>
                        <a:pt x="287" y="1230"/>
                        <a:pt x="285" y="1231"/>
                      </a:cubicBezTo>
                      <a:close/>
                      <a:moveTo>
                        <a:pt x="102" y="885"/>
                      </a:moveTo>
                      <a:cubicBezTo>
                        <a:pt x="98" y="882"/>
                        <a:pt x="93" y="881"/>
                        <a:pt x="88" y="881"/>
                      </a:cubicBezTo>
                      <a:cubicBezTo>
                        <a:pt x="96" y="793"/>
                        <a:pt x="96" y="793"/>
                        <a:pt x="96" y="793"/>
                      </a:cubicBezTo>
                      <a:cubicBezTo>
                        <a:pt x="97" y="793"/>
                        <a:pt x="99" y="793"/>
                        <a:pt x="100" y="793"/>
                      </a:cubicBezTo>
                      <a:cubicBezTo>
                        <a:pt x="101" y="793"/>
                        <a:pt x="101" y="792"/>
                        <a:pt x="101" y="792"/>
                      </a:cubicBezTo>
                      <a:cubicBezTo>
                        <a:pt x="194" y="1078"/>
                        <a:pt x="194" y="1078"/>
                        <a:pt x="194" y="1078"/>
                      </a:cubicBezTo>
                      <a:cubicBezTo>
                        <a:pt x="102" y="926"/>
                        <a:pt x="102" y="926"/>
                        <a:pt x="102" y="926"/>
                      </a:cubicBezTo>
                      <a:cubicBezTo>
                        <a:pt x="105" y="924"/>
                        <a:pt x="108" y="921"/>
                        <a:pt x="110" y="918"/>
                      </a:cubicBezTo>
                      <a:cubicBezTo>
                        <a:pt x="117" y="907"/>
                        <a:pt x="113" y="892"/>
                        <a:pt x="102" y="885"/>
                      </a:cubicBezTo>
                      <a:close/>
                      <a:moveTo>
                        <a:pt x="334" y="544"/>
                      </a:moveTo>
                      <a:cubicBezTo>
                        <a:pt x="301" y="405"/>
                        <a:pt x="301" y="405"/>
                        <a:pt x="301" y="405"/>
                      </a:cubicBezTo>
                      <a:cubicBezTo>
                        <a:pt x="313" y="402"/>
                        <a:pt x="320" y="390"/>
                        <a:pt x="318" y="378"/>
                      </a:cubicBezTo>
                      <a:cubicBezTo>
                        <a:pt x="317" y="376"/>
                        <a:pt x="317" y="375"/>
                        <a:pt x="316" y="374"/>
                      </a:cubicBezTo>
                      <a:cubicBezTo>
                        <a:pt x="488" y="325"/>
                        <a:pt x="488" y="325"/>
                        <a:pt x="488" y="325"/>
                      </a:cubicBezTo>
                      <a:cubicBezTo>
                        <a:pt x="488" y="326"/>
                        <a:pt x="488" y="326"/>
                        <a:pt x="488" y="327"/>
                      </a:cubicBezTo>
                      <a:cubicBezTo>
                        <a:pt x="489" y="331"/>
                        <a:pt x="492" y="334"/>
                        <a:pt x="495" y="337"/>
                      </a:cubicBezTo>
                      <a:cubicBezTo>
                        <a:pt x="354" y="543"/>
                        <a:pt x="354" y="543"/>
                        <a:pt x="354" y="543"/>
                      </a:cubicBezTo>
                      <a:cubicBezTo>
                        <a:pt x="350" y="541"/>
                        <a:pt x="346" y="540"/>
                        <a:pt x="341" y="541"/>
                      </a:cubicBezTo>
                      <a:cubicBezTo>
                        <a:pt x="338" y="541"/>
                        <a:pt x="336" y="542"/>
                        <a:pt x="334" y="544"/>
                      </a:cubicBezTo>
                      <a:close/>
                      <a:moveTo>
                        <a:pt x="231" y="370"/>
                      </a:moveTo>
                      <a:cubicBezTo>
                        <a:pt x="231" y="369"/>
                        <a:pt x="230" y="368"/>
                        <a:pt x="230" y="367"/>
                      </a:cubicBezTo>
                      <a:cubicBezTo>
                        <a:pt x="379" y="196"/>
                        <a:pt x="379" y="196"/>
                        <a:pt x="379" y="196"/>
                      </a:cubicBezTo>
                      <a:cubicBezTo>
                        <a:pt x="380" y="198"/>
                        <a:pt x="382" y="199"/>
                        <a:pt x="384" y="201"/>
                      </a:cubicBezTo>
                      <a:cubicBezTo>
                        <a:pt x="395" y="208"/>
                        <a:pt x="410" y="204"/>
                        <a:pt x="417" y="193"/>
                      </a:cubicBezTo>
                      <a:cubicBezTo>
                        <a:pt x="417" y="193"/>
                        <a:pt x="418" y="192"/>
                        <a:pt x="418" y="192"/>
                      </a:cubicBezTo>
                      <a:cubicBezTo>
                        <a:pt x="495" y="309"/>
                        <a:pt x="495" y="309"/>
                        <a:pt x="495" y="309"/>
                      </a:cubicBezTo>
                      <a:cubicBezTo>
                        <a:pt x="491" y="312"/>
                        <a:pt x="488" y="317"/>
                        <a:pt x="488" y="323"/>
                      </a:cubicBezTo>
                      <a:cubicBezTo>
                        <a:pt x="316" y="372"/>
                        <a:pt x="316" y="372"/>
                        <a:pt x="316" y="372"/>
                      </a:cubicBezTo>
                      <a:cubicBezTo>
                        <a:pt x="311" y="363"/>
                        <a:pt x="300" y="358"/>
                        <a:pt x="290" y="360"/>
                      </a:cubicBezTo>
                      <a:cubicBezTo>
                        <a:pt x="281" y="362"/>
                        <a:pt x="275" y="369"/>
                        <a:pt x="273" y="378"/>
                      </a:cubicBezTo>
                      <a:cubicBezTo>
                        <a:pt x="231" y="376"/>
                        <a:pt x="231" y="376"/>
                        <a:pt x="231" y="376"/>
                      </a:cubicBezTo>
                      <a:cubicBezTo>
                        <a:pt x="231" y="374"/>
                        <a:pt x="231" y="372"/>
                        <a:pt x="231" y="370"/>
                      </a:cubicBezTo>
                      <a:close/>
                      <a:moveTo>
                        <a:pt x="794" y="109"/>
                      </a:moveTo>
                      <a:cubicBezTo>
                        <a:pt x="795" y="110"/>
                        <a:pt x="797" y="111"/>
                        <a:pt x="799" y="112"/>
                      </a:cubicBezTo>
                      <a:cubicBezTo>
                        <a:pt x="783" y="170"/>
                        <a:pt x="783" y="170"/>
                        <a:pt x="783" y="170"/>
                      </a:cubicBezTo>
                      <a:cubicBezTo>
                        <a:pt x="782" y="170"/>
                        <a:pt x="781" y="170"/>
                        <a:pt x="780" y="170"/>
                      </a:cubicBezTo>
                      <a:cubicBezTo>
                        <a:pt x="778" y="170"/>
                        <a:pt x="778" y="170"/>
                        <a:pt x="778" y="170"/>
                      </a:cubicBezTo>
                      <a:cubicBezTo>
                        <a:pt x="777" y="170"/>
                        <a:pt x="776" y="170"/>
                        <a:pt x="775" y="170"/>
                      </a:cubicBezTo>
                      <a:cubicBezTo>
                        <a:pt x="773" y="171"/>
                        <a:pt x="771" y="172"/>
                        <a:pt x="769" y="173"/>
                      </a:cubicBezTo>
                      <a:cubicBezTo>
                        <a:pt x="767" y="174"/>
                        <a:pt x="767" y="174"/>
                        <a:pt x="767" y="174"/>
                      </a:cubicBezTo>
                      <a:cubicBezTo>
                        <a:pt x="764" y="178"/>
                        <a:pt x="761" y="183"/>
                        <a:pt x="762" y="189"/>
                      </a:cubicBezTo>
                      <a:cubicBezTo>
                        <a:pt x="642" y="198"/>
                        <a:pt x="642" y="198"/>
                        <a:pt x="642" y="198"/>
                      </a:cubicBezTo>
                      <a:cubicBezTo>
                        <a:pt x="641" y="198"/>
                        <a:pt x="641" y="197"/>
                        <a:pt x="641" y="196"/>
                      </a:cubicBezTo>
                      <a:cubicBezTo>
                        <a:pt x="641" y="194"/>
                        <a:pt x="640" y="192"/>
                        <a:pt x="639" y="191"/>
                      </a:cubicBezTo>
                      <a:cubicBezTo>
                        <a:pt x="786" y="102"/>
                        <a:pt x="786" y="102"/>
                        <a:pt x="786" y="102"/>
                      </a:cubicBezTo>
                      <a:cubicBezTo>
                        <a:pt x="788" y="105"/>
                        <a:pt x="791" y="107"/>
                        <a:pt x="794" y="109"/>
                      </a:cubicBezTo>
                      <a:close/>
                      <a:moveTo>
                        <a:pt x="794" y="198"/>
                      </a:moveTo>
                      <a:cubicBezTo>
                        <a:pt x="887" y="256"/>
                        <a:pt x="887" y="256"/>
                        <a:pt x="887" y="256"/>
                      </a:cubicBezTo>
                      <a:cubicBezTo>
                        <a:pt x="885" y="259"/>
                        <a:pt x="884" y="264"/>
                        <a:pt x="885" y="268"/>
                      </a:cubicBezTo>
                      <a:cubicBezTo>
                        <a:pt x="643" y="338"/>
                        <a:pt x="643" y="338"/>
                        <a:pt x="643" y="338"/>
                      </a:cubicBezTo>
                      <a:cubicBezTo>
                        <a:pt x="643" y="336"/>
                        <a:pt x="642" y="335"/>
                        <a:pt x="641" y="334"/>
                      </a:cubicBezTo>
                      <a:cubicBezTo>
                        <a:pt x="767" y="201"/>
                        <a:pt x="767" y="201"/>
                        <a:pt x="767" y="201"/>
                      </a:cubicBezTo>
                      <a:cubicBezTo>
                        <a:pt x="772" y="205"/>
                        <a:pt x="777" y="206"/>
                        <a:pt x="783" y="205"/>
                      </a:cubicBezTo>
                      <a:cubicBezTo>
                        <a:pt x="788" y="204"/>
                        <a:pt x="792" y="201"/>
                        <a:pt x="794" y="198"/>
                      </a:cubicBezTo>
                      <a:close/>
                      <a:moveTo>
                        <a:pt x="1038" y="174"/>
                      </a:moveTo>
                      <a:cubicBezTo>
                        <a:pt x="1036" y="187"/>
                        <a:pt x="1036" y="187"/>
                        <a:pt x="1036" y="187"/>
                      </a:cubicBezTo>
                      <a:cubicBezTo>
                        <a:pt x="1001" y="172"/>
                        <a:pt x="1001" y="172"/>
                        <a:pt x="1001" y="172"/>
                      </a:cubicBezTo>
                      <a:cubicBezTo>
                        <a:pt x="1005" y="168"/>
                        <a:pt x="1005" y="168"/>
                        <a:pt x="1005" y="168"/>
                      </a:cubicBezTo>
                      <a:cubicBezTo>
                        <a:pt x="1013" y="161"/>
                        <a:pt x="1013" y="161"/>
                        <a:pt x="1013" y="161"/>
                      </a:cubicBezTo>
                      <a:cubicBezTo>
                        <a:pt x="1017" y="170"/>
                        <a:pt x="1027" y="175"/>
                        <a:pt x="1038" y="174"/>
                      </a:cubicBezTo>
                      <a:close/>
                      <a:moveTo>
                        <a:pt x="1035" y="189"/>
                      </a:moveTo>
                      <a:cubicBezTo>
                        <a:pt x="1004" y="416"/>
                        <a:pt x="1004" y="416"/>
                        <a:pt x="1004" y="416"/>
                      </a:cubicBezTo>
                      <a:cubicBezTo>
                        <a:pt x="1002" y="416"/>
                        <a:pt x="1000" y="416"/>
                        <a:pt x="998" y="416"/>
                      </a:cubicBezTo>
                      <a:cubicBezTo>
                        <a:pt x="997" y="416"/>
                        <a:pt x="996" y="417"/>
                        <a:pt x="994" y="418"/>
                      </a:cubicBezTo>
                      <a:cubicBezTo>
                        <a:pt x="982" y="396"/>
                        <a:pt x="982" y="396"/>
                        <a:pt x="982" y="396"/>
                      </a:cubicBezTo>
                      <a:cubicBezTo>
                        <a:pt x="913" y="279"/>
                        <a:pt x="913" y="279"/>
                        <a:pt x="913" y="279"/>
                      </a:cubicBezTo>
                      <a:cubicBezTo>
                        <a:pt x="919" y="275"/>
                        <a:pt x="922" y="268"/>
                        <a:pt x="920" y="260"/>
                      </a:cubicBezTo>
                      <a:cubicBezTo>
                        <a:pt x="919" y="257"/>
                        <a:pt x="918" y="255"/>
                        <a:pt x="916" y="253"/>
                      </a:cubicBezTo>
                      <a:cubicBezTo>
                        <a:pt x="999" y="174"/>
                        <a:pt x="999" y="174"/>
                        <a:pt x="999" y="174"/>
                      </a:cubicBezTo>
                      <a:lnTo>
                        <a:pt x="1035" y="189"/>
                      </a:lnTo>
                      <a:close/>
                      <a:moveTo>
                        <a:pt x="1162" y="268"/>
                      </a:moveTo>
                      <a:cubicBezTo>
                        <a:pt x="1167" y="271"/>
                        <a:pt x="1172" y="272"/>
                        <a:pt x="1177" y="272"/>
                      </a:cubicBezTo>
                      <a:cubicBezTo>
                        <a:pt x="1182" y="317"/>
                        <a:pt x="1182" y="317"/>
                        <a:pt x="1182" y="317"/>
                      </a:cubicBezTo>
                      <a:cubicBezTo>
                        <a:pt x="1090" y="376"/>
                        <a:pt x="1090" y="376"/>
                        <a:pt x="1090" y="376"/>
                      </a:cubicBezTo>
                      <a:cubicBezTo>
                        <a:pt x="1017" y="423"/>
                        <a:pt x="1017" y="423"/>
                        <a:pt x="1017" y="423"/>
                      </a:cubicBezTo>
                      <a:cubicBezTo>
                        <a:pt x="1014" y="419"/>
                        <a:pt x="1010" y="417"/>
                        <a:pt x="1006" y="416"/>
                      </a:cubicBezTo>
                      <a:cubicBezTo>
                        <a:pt x="1037" y="190"/>
                        <a:pt x="1037" y="190"/>
                        <a:pt x="1037" y="190"/>
                      </a:cubicBezTo>
                      <a:cubicBezTo>
                        <a:pt x="1152" y="239"/>
                        <a:pt x="1152" y="239"/>
                        <a:pt x="1152" y="239"/>
                      </a:cubicBezTo>
                      <a:cubicBezTo>
                        <a:pt x="1148" y="250"/>
                        <a:pt x="1152" y="262"/>
                        <a:pt x="1162" y="268"/>
                      </a:cubicBezTo>
                      <a:close/>
                      <a:moveTo>
                        <a:pt x="1298" y="863"/>
                      </a:moveTo>
                      <a:cubicBezTo>
                        <a:pt x="1357" y="915"/>
                        <a:pt x="1357" y="915"/>
                        <a:pt x="1357" y="915"/>
                      </a:cubicBezTo>
                      <a:cubicBezTo>
                        <a:pt x="1351" y="980"/>
                        <a:pt x="1351" y="980"/>
                        <a:pt x="1351" y="980"/>
                      </a:cubicBezTo>
                      <a:cubicBezTo>
                        <a:pt x="1343" y="980"/>
                        <a:pt x="1336" y="984"/>
                        <a:pt x="1332" y="991"/>
                      </a:cubicBezTo>
                      <a:cubicBezTo>
                        <a:pt x="1330" y="994"/>
                        <a:pt x="1329" y="997"/>
                        <a:pt x="1329" y="1000"/>
                      </a:cubicBezTo>
                      <a:cubicBezTo>
                        <a:pt x="1163" y="982"/>
                        <a:pt x="1163" y="982"/>
                        <a:pt x="1163" y="982"/>
                      </a:cubicBezTo>
                      <a:cubicBezTo>
                        <a:pt x="1164" y="980"/>
                        <a:pt x="1164" y="978"/>
                        <a:pt x="1163" y="975"/>
                      </a:cubicBezTo>
                      <a:cubicBezTo>
                        <a:pt x="1163" y="973"/>
                        <a:pt x="1162" y="971"/>
                        <a:pt x="1160" y="969"/>
                      </a:cubicBezTo>
                      <a:cubicBezTo>
                        <a:pt x="1240" y="896"/>
                        <a:pt x="1240" y="896"/>
                        <a:pt x="1240" y="896"/>
                      </a:cubicBezTo>
                      <a:cubicBezTo>
                        <a:pt x="1273" y="866"/>
                        <a:pt x="1273" y="866"/>
                        <a:pt x="1273" y="866"/>
                      </a:cubicBezTo>
                      <a:cubicBezTo>
                        <a:pt x="1277" y="870"/>
                        <a:pt x="1282" y="871"/>
                        <a:pt x="1288" y="870"/>
                      </a:cubicBezTo>
                      <a:cubicBezTo>
                        <a:pt x="1292" y="869"/>
                        <a:pt x="1296" y="866"/>
                        <a:pt x="1298" y="863"/>
                      </a:cubicBezTo>
                      <a:close/>
                      <a:moveTo>
                        <a:pt x="1325" y="1099"/>
                      </a:moveTo>
                      <a:cubicBezTo>
                        <a:pt x="1352" y="1028"/>
                        <a:pt x="1352" y="1028"/>
                        <a:pt x="1352" y="1028"/>
                      </a:cubicBezTo>
                      <a:cubicBezTo>
                        <a:pt x="1354" y="1028"/>
                        <a:pt x="1356" y="1028"/>
                        <a:pt x="1357" y="1028"/>
                      </a:cubicBezTo>
                      <a:lnTo>
                        <a:pt x="1325" y="1099"/>
                      </a:lnTo>
                      <a:close/>
                      <a:moveTo>
                        <a:pt x="1194" y="1338"/>
                      </a:moveTo>
                      <a:cubicBezTo>
                        <a:pt x="894" y="1406"/>
                        <a:pt x="894" y="1406"/>
                        <a:pt x="894" y="1406"/>
                      </a:cubicBezTo>
                      <a:cubicBezTo>
                        <a:pt x="894" y="1405"/>
                        <a:pt x="894" y="1405"/>
                        <a:pt x="893" y="1404"/>
                      </a:cubicBezTo>
                      <a:cubicBezTo>
                        <a:pt x="1048" y="1340"/>
                        <a:pt x="1048" y="1340"/>
                        <a:pt x="1048" y="1340"/>
                      </a:cubicBezTo>
                      <a:cubicBezTo>
                        <a:pt x="1051" y="1347"/>
                        <a:pt x="1059" y="1351"/>
                        <a:pt x="1068" y="1349"/>
                      </a:cubicBezTo>
                      <a:cubicBezTo>
                        <a:pt x="1069" y="1349"/>
                        <a:pt x="1070" y="1349"/>
                        <a:pt x="1071" y="1348"/>
                      </a:cubicBezTo>
                      <a:cubicBezTo>
                        <a:pt x="1073" y="1344"/>
                        <a:pt x="1073" y="1344"/>
                        <a:pt x="1073" y="1344"/>
                      </a:cubicBezTo>
                      <a:cubicBezTo>
                        <a:pt x="1083" y="1346"/>
                        <a:pt x="1094" y="1342"/>
                        <a:pt x="1100" y="1333"/>
                      </a:cubicBezTo>
                      <a:cubicBezTo>
                        <a:pt x="1102" y="1330"/>
                        <a:pt x="1103" y="1327"/>
                        <a:pt x="1104" y="1324"/>
                      </a:cubicBezTo>
                      <a:cubicBezTo>
                        <a:pt x="1193" y="1332"/>
                        <a:pt x="1193" y="1332"/>
                        <a:pt x="1193" y="1332"/>
                      </a:cubicBezTo>
                      <a:cubicBezTo>
                        <a:pt x="1193" y="1334"/>
                        <a:pt x="1193" y="1336"/>
                        <a:pt x="1194" y="1338"/>
                      </a:cubicBezTo>
                      <a:close/>
                      <a:moveTo>
                        <a:pt x="880" y="1391"/>
                      </a:moveTo>
                      <a:cubicBezTo>
                        <a:pt x="884" y="1369"/>
                        <a:pt x="884" y="1369"/>
                        <a:pt x="884" y="1369"/>
                      </a:cubicBezTo>
                      <a:cubicBezTo>
                        <a:pt x="1046" y="1332"/>
                        <a:pt x="1046" y="1332"/>
                        <a:pt x="1046" y="1332"/>
                      </a:cubicBezTo>
                      <a:cubicBezTo>
                        <a:pt x="1046" y="1333"/>
                        <a:pt x="1046" y="1334"/>
                        <a:pt x="1046" y="1336"/>
                      </a:cubicBezTo>
                      <a:cubicBezTo>
                        <a:pt x="1046" y="1337"/>
                        <a:pt x="1047" y="1337"/>
                        <a:pt x="1047" y="1338"/>
                      </a:cubicBezTo>
                      <a:cubicBezTo>
                        <a:pt x="892" y="1402"/>
                        <a:pt x="892" y="1402"/>
                        <a:pt x="892" y="1402"/>
                      </a:cubicBezTo>
                      <a:cubicBezTo>
                        <a:pt x="890" y="1397"/>
                        <a:pt x="886" y="1393"/>
                        <a:pt x="880" y="1391"/>
                      </a:cubicBezTo>
                      <a:close/>
                      <a:moveTo>
                        <a:pt x="246" y="889"/>
                      </a:moveTo>
                      <a:cubicBezTo>
                        <a:pt x="134" y="803"/>
                        <a:pt x="134" y="803"/>
                        <a:pt x="134" y="803"/>
                      </a:cubicBezTo>
                      <a:cubicBezTo>
                        <a:pt x="111" y="785"/>
                        <a:pt x="111" y="785"/>
                        <a:pt x="111" y="785"/>
                      </a:cubicBezTo>
                      <a:cubicBezTo>
                        <a:pt x="113" y="782"/>
                        <a:pt x="114" y="779"/>
                        <a:pt x="114" y="776"/>
                      </a:cubicBezTo>
                      <a:cubicBezTo>
                        <a:pt x="379" y="770"/>
                        <a:pt x="379" y="770"/>
                        <a:pt x="379" y="770"/>
                      </a:cubicBezTo>
                      <a:cubicBezTo>
                        <a:pt x="404" y="770"/>
                        <a:pt x="404" y="770"/>
                        <a:pt x="404" y="770"/>
                      </a:cubicBezTo>
                      <a:cubicBezTo>
                        <a:pt x="404" y="770"/>
                        <a:pt x="404" y="771"/>
                        <a:pt x="404" y="772"/>
                      </a:cubicBezTo>
                      <a:cubicBezTo>
                        <a:pt x="405" y="774"/>
                        <a:pt x="406" y="777"/>
                        <a:pt x="407" y="778"/>
                      </a:cubicBezTo>
                      <a:cubicBezTo>
                        <a:pt x="273" y="889"/>
                        <a:pt x="273" y="889"/>
                        <a:pt x="273" y="889"/>
                      </a:cubicBezTo>
                      <a:cubicBezTo>
                        <a:pt x="269" y="884"/>
                        <a:pt x="262" y="882"/>
                        <a:pt x="256" y="884"/>
                      </a:cubicBezTo>
                      <a:cubicBezTo>
                        <a:pt x="252" y="885"/>
                        <a:pt x="249" y="887"/>
                        <a:pt x="246" y="889"/>
                      </a:cubicBezTo>
                      <a:close/>
                      <a:moveTo>
                        <a:pt x="613" y="569"/>
                      </a:moveTo>
                      <a:cubicBezTo>
                        <a:pt x="537" y="466"/>
                        <a:pt x="537" y="466"/>
                        <a:pt x="537" y="466"/>
                      </a:cubicBezTo>
                      <a:cubicBezTo>
                        <a:pt x="542" y="462"/>
                        <a:pt x="545" y="456"/>
                        <a:pt x="543" y="449"/>
                      </a:cubicBezTo>
                      <a:cubicBezTo>
                        <a:pt x="543" y="446"/>
                        <a:pt x="541" y="443"/>
                        <a:pt x="539" y="441"/>
                      </a:cubicBezTo>
                      <a:cubicBezTo>
                        <a:pt x="626" y="350"/>
                        <a:pt x="626" y="350"/>
                        <a:pt x="626" y="350"/>
                      </a:cubicBezTo>
                      <a:cubicBezTo>
                        <a:pt x="627" y="351"/>
                        <a:pt x="629" y="352"/>
                        <a:pt x="631" y="352"/>
                      </a:cubicBezTo>
                      <a:cubicBezTo>
                        <a:pt x="623" y="567"/>
                        <a:pt x="623" y="567"/>
                        <a:pt x="623" y="567"/>
                      </a:cubicBezTo>
                      <a:cubicBezTo>
                        <a:pt x="621" y="567"/>
                        <a:pt x="619" y="567"/>
                        <a:pt x="618" y="567"/>
                      </a:cubicBezTo>
                      <a:cubicBezTo>
                        <a:pt x="616" y="568"/>
                        <a:pt x="615" y="568"/>
                        <a:pt x="613" y="569"/>
                      </a:cubicBezTo>
                      <a:close/>
                      <a:moveTo>
                        <a:pt x="523" y="327"/>
                      </a:moveTo>
                      <a:cubicBezTo>
                        <a:pt x="576" y="335"/>
                        <a:pt x="576" y="335"/>
                        <a:pt x="576" y="335"/>
                      </a:cubicBezTo>
                      <a:cubicBezTo>
                        <a:pt x="623" y="342"/>
                        <a:pt x="623" y="342"/>
                        <a:pt x="623" y="342"/>
                      </a:cubicBezTo>
                      <a:cubicBezTo>
                        <a:pt x="623" y="343"/>
                        <a:pt x="623" y="344"/>
                        <a:pt x="623" y="344"/>
                      </a:cubicBezTo>
                      <a:cubicBezTo>
                        <a:pt x="624" y="346"/>
                        <a:pt x="624" y="347"/>
                        <a:pt x="625" y="348"/>
                      </a:cubicBezTo>
                      <a:cubicBezTo>
                        <a:pt x="542" y="434"/>
                        <a:pt x="542" y="434"/>
                        <a:pt x="542" y="434"/>
                      </a:cubicBezTo>
                      <a:cubicBezTo>
                        <a:pt x="537" y="439"/>
                        <a:pt x="537" y="439"/>
                        <a:pt x="537" y="439"/>
                      </a:cubicBezTo>
                      <a:cubicBezTo>
                        <a:pt x="534" y="436"/>
                        <a:pt x="529" y="435"/>
                        <a:pt x="524" y="435"/>
                      </a:cubicBezTo>
                      <a:cubicBezTo>
                        <a:pt x="510" y="340"/>
                        <a:pt x="510" y="340"/>
                        <a:pt x="510" y="340"/>
                      </a:cubicBezTo>
                      <a:cubicBezTo>
                        <a:pt x="510" y="340"/>
                        <a:pt x="510" y="340"/>
                        <a:pt x="510" y="340"/>
                      </a:cubicBezTo>
                      <a:cubicBezTo>
                        <a:pt x="517" y="339"/>
                        <a:pt x="522" y="333"/>
                        <a:pt x="523" y="327"/>
                      </a:cubicBezTo>
                      <a:close/>
                      <a:moveTo>
                        <a:pt x="614" y="224"/>
                      </a:moveTo>
                      <a:cubicBezTo>
                        <a:pt x="619" y="265"/>
                        <a:pt x="619" y="265"/>
                        <a:pt x="619" y="265"/>
                      </a:cubicBezTo>
                      <a:cubicBezTo>
                        <a:pt x="521" y="314"/>
                        <a:pt x="521" y="314"/>
                        <a:pt x="521" y="314"/>
                      </a:cubicBezTo>
                      <a:cubicBezTo>
                        <a:pt x="520" y="313"/>
                        <a:pt x="520" y="312"/>
                        <a:pt x="519" y="311"/>
                      </a:cubicBezTo>
                      <a:cubicBezTo>
                        <a:pt x="601" y="216"/>
                        <a:pt x="601" y="216"/>
                        <a:pt x="601" y="216"/>
                      </a:cubicBezTo>
                      <a:cubicBezTo>
                        <a:pt x="605" y="220"/>
                        <a:pt x="609" y="223"/>
                        <a:pt x="614" y="224"/>
                      </a:cubicBezTo>
                      <a:close/>
                      <a:moveTo>
                        <a:pt x="523" y="319"/>
                      </a:moveTo>
                      <a:cubicBezTo>
                        <a:pt x="523" y="318"/>
                        <a:pt x="523" y="317"/>
                        <a:pt x="522" y="316"/>
                      </a:cubicBezTo>
                      <a:cubicBezTo>
                        <a:pt x="620" y="268"/>
                        <a:pt x="620" y="268"/>
                        <a:pt x="620" y="268"/>
                      </a:cubicBezTo>
                      <a:cubicBezTo>
                        <a:pt x="627" y="333"/>
                        <a:pt x="627" y="333"/>
                        <a:pt x="627" y="333"/>
                      </a:cubicBezTo>
                      <a:cubicBezTo>
                        <a:pt x="625" y="335"/>
                        <a:pt x="624" y="337"/>
                        <a:pt x="623" y="340"/>
                      </a:cubicBezTo>
                      <a:cubicBezTo>
                        <a:pt x="524" y="324"/>
                        <a:pt x="524" y="324"/>
                        <a:pt x="524" y="324"/>
                      </a:cubicBezTo>
                      <a:cubicBezTo>
                        <a:pt x="524" y="323"/>
                        <a:pt x="524" y="321"/>
                        <a:pt x="523" y="319"/>
                      </a:cubicBezTo>
                      <a:close/>
                      <a:moveTo>
                        <a:pt x="911" y="280"/>
                      </a:moveTo>
                      <a:cubicBezTo>
                        <a:pt x="980" y="399"/>
                        <a:pt x="980" y="399"/>
                        <a:pt x="980" y="399"/>
                      </a:cubicBezTo>
                      <a:cubicBezTo>
                        <a:pt x="992" y="419"/>
                        <a:pt x="992" y="419"/>
                        <a:pt x="992" y="419"/>
                      </a:cubicBezTo>
                      <a:cubicBezTo>
                        <a:pt x="986" y="423"/>
                        <a:pt x="983" y="430"/>
                        <a:pt x="985" y="437"/>
                      </a:cubicBezTo>
                      <a:cubicBezTo>
                        <a:pt x="985" y="438"/>
                        <a:pt x="985" y="439"/>
                        <a:pt x="986" y="440"/>
                      </a:cubicBezTo>
                      <a:cubicBezTo>
                        <a:pt x="851" y="504"/>
                        <a:pt x="851" y="504"/>
                        <a:pt x="851" y="504"/>
                      </a:cubicBezTo>
                      <a:cubicBezTo>
                        <a:pt x="798" y="530"/>
                        <a:pt x="798" y="530"/>
                        <a:pt x="798" y="530"/>
                      </a:cubicBezTo>
                      <a:cubicBezTo>
                        <a:pt x="796" y="526"/>
                        <a:pt x="794" y="524"/>
                        <a:pt x="791" y="522"/>
                      </a:cubicBezTo>
                      <a:cubicBezTo>
                        <a:pt x="897" y="281"/>
                        <a:pt x="897" y="281"/>
                        <a:pt x="897" y="281"/>
                      </a:cubicBezTo>
                      <a:cubicBezTo>
                        <a:pt x="900" y="282"/>
                        <a:pt x="903" y="282"/>
                        <a:pt x="907" y="282"/>
                      </a:cubicBezTo>
                      <a:cubicBezTo>
                        <a:pt x="908" y="281"/>
                        <a:pt x="909" y="281"/>
                        <a:pt x="911" y="280"/>
                      </a:cubicBezTo>
                      <a:close/>
                      <a:moveTo>
                        <a:pt x="1206" y="619"/>
                      </a:moveTo>
                      <a:cubicBezTo>
                        <a:pt x="1208" y="627"/>
                        <a:pt x="1215" y="631"/>
                        <a:pt x="1222" y="631"/>
                      </a:cubicBezTo>
                      <a:cubicBezTo>
                        <a:pt x="1253" y="777"/>
                        <a:pt x="1253" y="777"/>
                        <a:pt x="1253" y="777"/>
                      </a:cubicBezTo>
                      <a:cubicBezTo>
                        <a:pt x="1252" y="778"/>
                        <a:pt x="1251" y="778"/>
                        <a:pt x="1250" y="779"/>
                      </a:cubicBezTo>
                      <a:cubicBezTo>
                        <a:pt x="1187" y="672"/>
                        <a:pt x="1187" y="672"/>
                        <a:pt x="1187" y="672"/>
                      </a:cubicBezTo>
                      <a:cubicBezTo>
                        <a:pt x="1163" y="631"/>
                        <a:pt x="1163" y="631"/>
                        <a:pt x="1163" y="631"/>
                      </a:cubicBezTo>
                      <a:cubicBezTo>
                        <a:pt x="1168" y="629"/>
                        <a:pt x="1172" y="624"/>
                        <a:pt x="1173" y="618"/>
                      </a:cubicBezTo>
                      <a:cubicBezTo>
                        <a:pt x="1206" y="618"/>
                        <a:pt x="1206" y="618"/>
                        <a:pt x="1206" y="618"/>
                      </a:cubicBezTo>
                      <a:cubicBezTo>
                        <a:pt x="1206" y="618"/>
                        <a:pt x="1206" y="619"/>
                        <a:pt x="1206" y="619"/>
                      </a:cubicBezTo>
                      <a:close/>
                      <a:moveTo>
                        <a:pt x="1160" y="632"/>
                      </a:moveTo>
                      <a:cubicBezTo>
                        <a:pt x="1160" y="632"/>
                        <a:pt x="1160" y="632"/>
                        <a:pt x="1161" y="632"/>
                      </a:cubicBezTo>
                      <a:cubicBezTo>
                        <a:pt x="1248" y="780"/>
                        <a:pt x="1248" y="780"/>
                        <a:pt x="1248" y="780"/>
                      </a:cubicBezTo>
                      <a:cubicBezTo>
                        <a:pt x="1246" y="781"/>
                        <a:pt x="1244" y="783"/>
                        <a:pt x="1243" y="786"/>
                      </a:cubicBezTo>
                      <a:cubicBezTo>
                        <a:pt x="1239" y="784"/>
                        <a:pt x="1239" y="784"/>
                        <a:pt x="1239" y="784"/>
                      </a:cubicBezTo>
                      <a:cubicBezTo>
                        <a:pt x="972" y="651"/>
                        <a:pt x="972" y="651"/>
                        <a:pt x="972" y="651"/>
                      </a:cubicBezTo>
                      <a:cubicBezTo>
                        <a:pt x="973" y="648"/>
                        <a:pt x="973" y="645"/>
                        <a:pt x="972" y="642"/>
                      </a:cubicBezTo>
                      <a:cubicBezTo>
                        <a:pt x="972" y="642"/>
                        <a:pt x="972" y="642"/>
                        <a:pt x="972" y="642"/>
                      </a:cubicBezTo>
                      <a:cubicBezTo>
                        <a:pt x="1115" y="623"/>
                        <a:pt x="1115" y="623"/>
                        <a:pt x="1115" y="623"/>
                      </a:cubicBezTo>
                      <a:cubicBezTo>
                        <a:pt x="1139" y="620"/>
                        <a:pt x="1139" y="620"/>
                        <a:pt x="1139" y="620"/>
                      </a:cubicBezTo>
                      <a:cubicBezTo>
                        <a:pt x="1142" y="629"/>
                        <a:pt x="1151" y="634"/>
                        <a:pt x="1160" y="632"/>
                      </a:cubicBezTo>
                      <a:close/>
                      <a:moveTo>
                        <a:pt x="1338" y="1023"/>
                      </a:moveTo>
                      <a:cubicBezTo>
                        <a:pt x="1273" y="1098"/>
                        <a:pt x="1273" y="1098"/>
                        <a:pt x="1273" y="1098"/>
                      </a:cubicBezTo>
                      <a:cubicBezTo>
                        <a:pt x="1160" y="990"/>
                        <a:pt x="1160" y="990"/>
                        <a:pt x="1160" y="990"/>
                      </a:cubicBezTo>
                      <a:cubicBezTo>
                        <a:pt x="1161" y="989"/>
                        <a:pt x="1162" y="987"/>
                        <a:pt x="1163" y="985"/>
                      </a:cubicBezTo>
                      <a:cubicBezTo>
                        <a:pt x="1328" y="1002"/>
                        <a:pt x="1328" y="1002"/>
                        <a:pt x="1328" y="1002"/>
                      </a:cubicBezTo>
                      <a:cubicBezTo>
                        <a:pt x="1328" y="1010"/>
                        <a:pt x="1331" y="1018"/>
                        <a:pt x="1338" y="1023"/>
                      </a:cubicBezTo>
                      <a:close/>
                      <a:moveTo>
                        <a:pt x="1303" y="1127"/>
                      </a:moveTo>
                      <a:cubicBezTo>
                        <a:pt x="1274" y="1100"/>
                        <a:pt x="1274" y="1100"/>
                        <a:pt x="1274" y="1100"/>
                      </a:cubicBezTo>
                      <a:cubicBezTo>
                        <a:pt x="1340" y="1025"/>
                        <a:pt x="1340" y="1025"/>
                        <a:pt x="1340" y="1025"/>
                      </a:cubicBezTo>
                      <a:cubicBezTo>
                        <a:pt x="1343" y="1026"/>
                        <a:pt x="1346" y="1027"/>
                        <a:pt x="1349" y="1028"/>
                      </a:cubicBezTo>
                      <a:cubicBezTo>
                        <a:pt x="1313" y="1124"/>
                        <a:pt x="1313" y="1124"/>
                        <a:pt x="1313" y="1124"/>
                      </a:cubicBezTo>
                      <a:cubicBezTo>
                        <a:pt x="1312" y="1124"/>
                        <a:pt x="1310" y="1124"/>
                        <a:pt x="1308" y="1124"/>
                      </a:cubicBezTo>
                      <a:cubicBezTo>
                        <a:pt x="1306" y="1124"/>
                        <a:pt x="1304" y="1125"/>
                        <a:pt x="1303" y="1127"/>
                      </a:cubicBezTo>
                      <a:close/>
                      <a:moveTo>
                        <a:pt x="1197" y="1236"/>
                      </a:moveTo>
                      <a:cubicBezTo>
                        <a:pt x="1180" y="1208"/>
                        <a:pt x="1180" y="1208"/>
                        <a:pt x="1180" y="1208"/>
                      </a:cubicBezTo>
                      <a:cubicBezTo>
                        <a:pt x="1202" y="1183"/>
                        <a:pt x="1202" y="1183"/>
                        <a:pt x="1202" y="1183"/>
                      </a:cubicBezTo>
                      <a:cubicBezTo>
                        <a:pt x="1214" y="1227"/>
                        <a:pt x="1214" y="1227"/>
                        <a:pt x="1214" y="1227"/>
                      </a:cubicBezTo>
                      <a:cubicBezTo>
                        <a:pt x="1213" y="1227"/>
                        <a:pt x="1211" y="1227"/>
                        <a:pt x="1210" y="1227"/>
                      </a:cubicBezTo>
                      <a:cubicBezTo>
                        <a:pt x="1205" y="1228"/>
                        <a:pt x="1200" y="1232"/>
                        <a:pt x="1197" y="1236"/>
                      </a:cubicBezTo>
                      <a:close/>
                      <a:moveTo>
                        <a:pt x="1178" y="1206"/>
                      </a:moveTo>
                      <a:cubicBezTo>
                        <a:pt x="1145" y="1153"/>
                        <a:pt x="1145" y="1153"/>
                        <a:pt x="1145" y="1153"/>
                      </a:cubicBezTo>
                      <a:cubicBezTo>
                        <a:pt x="1147" y="1153"/>
                        <a:pt x="1149" y="1153"/>
                        <a:pt x="1151" y="1153"/>
                      </a:cubicBezTo>
                      <a:cubicBezTo>
                        <a:pt x="1164" y="1150"/>
                        <a:pt x="1172" y="1138"/>
                        <a:pt x="1169" y="1125"/>
                      </a:cubicBezTo>
                      <a:cubicBezTo>
                        <a:pt x="1166" y="1113"/>
                        <a:pt x="1153" y="1105"/>
                        <a:pt x="1141" y="1108"/>
                      </a:cubicBezTo>
                      <a:cubicBezTo>
                        <a:pt x="1134" y="1109"/>
                        <a:pt x="1128" y="1115"/>
                        <a:pt x="1125" y="1121"/>
                      </a:cubicBezTo>
                      <a:cubicBezTo>
                        <a:pt x="1090" y="1064"/>
                        <a:pt x="1090" y="1064"/>
                        <a:pt x="1090" y="1064"/>
                      </a:cubicBezTo>
                      <a:cubicBezTo>
                        <a:pt x="1095" y="1060"/>
                        <a:pt x="1098" y="1053"/>
                        <a:pt x="1097" y="1046"/>
                      </a:cubicBezTo>
                      <a:cubicBezTo>
                        <a:pt x="1096" y="1043"/>
                        <a:pt x="1094" y="1040"/>
                        <a:pt x="1092" y="1038"/>
                      </a:cubicBezTo>
                      <a:cubicBezTo>
                        <a:pt x="1134" y="994"/>
                        <a:pt x="1134" y="994"/>
                        <a:pt x="1134" y="994"/>
                      </a:cubicBezTo>
                      <a:cubicBezTo>
                        <a:pt x="1135" y="994"/>
                        <a:pt x="1135" y="994"/>
                        <a:pt x="1135" y="994"/>
                      </a:cubicBezTo>
                      <a:cubicBezTo>
                        <a:pt x="1139" y="997"/>
                        <a:pt x="1144" y="998"/>
                        <a:pt x="1150" y="997"/>
                      </a:cubicBezTo>
                      <a:cubicBezTo>
                        <a:pt x="1150" y="997"/>
                        <a:pt x="1150" y="997"/>
                        <a:pt x="1150" y="997"/>
                      </a:cubicBezTo>
                      <a:cubicBezTo>
                        <a:pt x="1201" y="1180"/>
                        <a:pt x="1201" y="1180"/>
                        <a:pt x="1201" y="1180"/>
                      </a:cubicBezTo>
                      <a:lnTo>
                        <a:pt x="1178" y="1206"/>
                      </a:lnTo>
                      <a:close/>
                      <a:moveTo>
                        <a:pt x="1050" y="1320"/>
                      </a:moveTo>
                      <a:cubicBezTo>
                        <a:pt x="923" y="1224"/>
                        <a:pt x="923" y="1224"/>
                        <a:pt x="923" y="1224"/>
                      </a:cubicBezTo>
                      <a:cubicBezTo>
                        <a:pt x="926" y="1220"/>
                        <a:pt x="927" y="1215"/>
                        <a:pt x="926" y="1210"/>
                      </a:cubicBezTo>
                      <a:cubicBezTo>
                        <a:pt x="925" y="1207"/>
                        <a:pt x="924" y="1204"/>
                        <a:pt x="922" y="1202"/>
                      </a:cubicBezTo>
                      <a:cubicBezTo>
                        <a:pt x="1067" y="1063"/>
                        <a:pt x="1067" y="1063"/>
                        <a:pt x="1067" y="1063"/>
                      </a:cubicBezTo>
                      <a:cubicBezTo>
                        <a:pt x="1070" y="1066"/>
                        <a:pt x="1073" y="1067"/>
                        <a:pt x="1077" y="1068"/>
                      </a:cubicBezTo>
                      <a:cubicBezTo>
                        <a:pt x="1064" y="1302"/>
                        <a:pt x="1064" y="1302"/>
                        <a:pt x="1064" y="1302"/>
                      </a:cubicBezTo>
                      <a:cubicBezTo>
                        <a:pt x="1062" y="1303"/>
                        <a:pt x="1060" y="1305"/>
                        <a:pt x="1059" y="1307"/>
                      </a:cubicBezTo>
                      <a:cubicBezTo>
                        <a:pt x="1057" y="1310"/>
                        <a:pt x="1056" y="1313"/>
                        <a:pt x="1056" y="1316"/>
                      </a:cubicBezTo>
                      <a:cubicBezTo>
                        <a:pt x="1054" y="1317"/>
                        <a:pt x="1052" y="1319"/>
                        <a:pt x="1050" y="1320"/>
                      </a:cubicBezTo>
                      <a:close/>
                      <a:moveTo>
                        <a:pt x="670" y="1392"/>
                      </a:moveTo>
                      <a:cubicBezTo>
                        <a:pt x="667" y="1393"/>
                        <a:pt x="664" y="1395"/>
                        <a:pt x="662" y="1398"/>
                      </a:cubicBezTo>
                      <a:cubicBezTo>
                        <a:pt x="659" y="1400"/>
                        <a:pt x="659" y="1400"/>
                        <a:pt x="659" y="1400"/>
                      </a:cubicBezTo>
                      <a:cubicBezTo>
                        <a:pt x="657" y="1397"/>
                        <a:pt x="653" y="1395"/>
                        <a:pt x="649" y="1394"/>
                      </a:cubicBezTo>
                      <a:cubicBezTo>
                        <a:pt x="693" y="1082"/>
                        <a:pt x="693" y="1082"/>
                        <a:pt x="693" y="1082"/>
                      </a:cubicBezTo>
                      <a:cubicBezTo>
                        <a:pt x="695" y="1082"/>
                        <a:pt x="697" y="1082"/>
                        <a:pt x="699" y="1082"/>
                      </a:cubicBezTo>
                      <a:cubicBezTo>
                        <a:pt x="703" y="1081"/>
                        <a:pt x="706" y="1078"/>
                        <a:pt x="708" y="1075"/>
                      </a:cubicBezTo>
                      <a:cubicBezTo>
                        <a:pt x="893" y="1205"/>
                        <a:pt x="893" y="1205"/>
                        <a:pt x="893" y="1205"/>
                      </a:cubicBezTo>
                      <a:cubicBezTo>
                        <a:pt x="891" y="1208"/>
                        <a:pt x="890" y="1213"/>
                        <a:pt x="891" y="1218"/>
                      </a:cubicBezTo>
                      <a:cubicBezTo>
                        <a:pt x="891" y="1220"/>
                        <a:pt x="892" y="1222"/>
                        <a:pt x="893" y="1224"/>
                      </a:cubicBezTo>
                      <a:cubicBezTo>
                        <a:pt x="682" y="1383"/>
                        <a:pt x="682" y="1383"/>
                        <a:pt x="682" y="1383"/>
                      </a:cubicBezTo>
                      <a:lnTo>
                        <a:pt x="670" y="1392"/>
                      </a:lnTo>
                      <a:close/>
                      <a:moveTo>
                        <a:pt x="888" y="919"/>
                      </a:moveTo>
                      <a:cubicBezTo>
                        <a:pt x="756" y="866"/>
                        <a:pt x="756" y="866"/>
                        <a:pt x="756" y="866"/>
                      </a:cubicBezTo>
                      <a:cubicBezTo>
                        <a:pt x="757" y="864"/>
                        <a:pt x="757" y="861"/>
                        <a:pt x="756" y="858"/>
                      </a:cubicBezTo>
                      <a:cubicBezTo>
                        <a:pt x="756" y="855"/>
                        <a:pt x="754" y="853"/>
                        <a:pt x="753" y="851"/>
                      </a:cubicBezTo>
                      <a:cubicBezTo>
                        <a:pt x="788" y="815"/>
                        <a:pt x="788" y="815"/>
                        <a:pt x="788" y="815"/>
                      </a:cubicBezTo>
                      <a:cubicBezTo>
                        <a:pt x="941" y="658"/>
                        <a:pt x="941" y="658"/>
                        <a:pt x="941" y="658"/>
                      </a:cubicBezTo>
                      <a:cubicBezTo>
                        <a:pt x="943" y="660"/>
                        <a:pt x="946" y="662"/>
                        <a:pt x="949" y="663"/>
                      </a:cubicBezTo>
                      <a:cubicBezTo>
                        <a:pt x="906" y="906"/>
                        <a:pt x="906" y="906"/>
                        <a:pt x="906" y="906"/>
                      </a:cubicBezTo>
                      <a:cubicBezTo>
                        <a:pt x="906" y="909"/>
                        <a:pt x="906" y="909"/>
                        <a:pt x="906" y="909"/>
                      </a:cubicBezTo>
                      <a:cubicBezTo>
                        <a:pt x="904" y="909"/>
                        <a:pt x="902" y="909"/>
                        <a:pt x="900" y="909"/>
                      </a:cubicBezTo>
                      <a:cubicBezTo>
                        <a:pt x="894" y="911"/>
                        <a:pt x="890" y="914"/>
                        <a:pt x="888" y="919"/>
                      </a:cubicBezTo>
                      <a:close/>
                      <a:moveTo>
                        <a:pt x="751" y="849"/>
                      </a:moveTo>
                      <a:cubicBezTo>
                        <a:pt x="749" y="847"/>
                        <a:pt x="747" y="846"/>
                        <a:pt x="744" y="845"/>
                      </a:cubicBezTo>
                      <a:cubicBezTo>
                        <a:pt x="750" y="800"/>
                        <a:pt x="750" y="800"/>
                        <a:pt x="750" y="800"/>
                      </a:cubicBezTo>
                      <a:cubicBezTo>
                        <a:pt x="781" y="556"/>
                        <a:pt x="781" y="556"/>
                        <a:pt x="781" y="556"/>
                      </a:cubicBezTo>
                      <a:cubicBezTo>
                        <a:pt x="783" y="556"/>
                        <a:pt x="785" y="556"/>
                        <a:pt x="787" y="556"/>
                      </a:cubicBezTo>
                      <a:cubicBezTo>
                        <a:pt x="791" y="555"/>
                        <a:pt x="795" y="552"/>
                        <a:pt x="797" y="548"/>
                      </a:cubicBezTo>
                      <a:cubicBezTo>
                        <a:pt x="940" y="636"/>
                        <a:pt x="940" y="636"/>
                        <a:pt x="940" y="636"/>
                      </a:cubicBezTo>
                      <a:cubicBezTo>
                        <a:pt x="937" y="640"/>
                        <a:pt x="936" y="645"/>
                        <a:pt x="937" y="650"/>
                      </a:cubicBezTo>
                      <a:cubicBezTo>
                        <a:pt x="938" y="652"/>
                        <a:pt x="939" y="654"/>
                        <a:pt x="940" y="656"/>
                      </a:cubicBezTo>
                      <a:lnTo>
                        <a:pt x="751" y="849"/>
                      </a:lnTo>
                      <a:close/>
                      <a:moveTo>
                        <a:pt x="779" y="556"/>
                      </a:moveTo>
                      <a:cubicBezTo>
                        <a:pt x="764" y="675"/>
                        <a:pt x="764" y="675"/>
                        <a:pt x="764" y="675"/>
                      </a:cubicBezTo>
                      <a:cubicBezTo>
                        <a:pt x="742" y="844"/>
                        <a:pt x="742" y="844"/>
                        <a:pt x="742" y="844"/>
                      </a:cubicBezTo>
                      <a:cubicBezTo>
                        <a:pt x="740" y="844"/>
                        <a:pt x="738" y="844"/>
                        <a:pt x="735" y="845"/>
                      </a:cubicBezTo>
                      <a:cubicBezTo>
                        <a:pt x="631" y="600"/>
                        <a:pt x="631" y="600"/>
                        <a:pt x="631" y="600"/>
                      </a:cubicBezTo>
                      <a:cubicBezTo>
                        <a:pt x="637" y="596"/>
                        <a:pt x="641" y="588"/>
                        <a:pt x="639" y="581"/>
                      </a:cubicBezTo>
                      <a:cubicBezTo>
                        <a:pt x="766" y="544"/>
                        <a:pt x="766" y="544"/>
                        <a:pt x="766" y="544"/>
                      </a:cubicBezTo>
                      <a:cubicBezTo>
                        <a:pt x="768" y="550"/>
                        <a:pt x="773" y="555"/>
                        <a:pt x="779" y="556"/>
                      </a:cubicBezTo>
                      <a:close/>
                      <a:moveTo>
                        <a:pt x="626" y="602"/>
                      </a:moveTo>
                      <a:cubicBezTo>
                        <a:pt x="627" y="602"/>
                        <a:pt x="628" y="601"/>
                        <a:pt x="629" y="601"/>
                      </a:cubicBezTo>
                      <a:cubicBezTo>
                        <a:pt x="733" y="845"/>
                        <a:pt x="733" y="845"/>
                        <a:pt x="733" y="845"/>
                      </a:cubicBezTo>
                      <a:cubicBezTo>
                        <a:pt x="728" y="847"/>
                        <a:pt x="724" y="850"/>
                        <a:pt x="722" y="855"/>
                      </a:cubicBezTo>
                      <a:cubicBezTo>
                        <a:pt x="494" y="788"/>
                        <a:pt x="494" y="788"/>
                        <a:pt x="494" y="788"/>
                      </a:cubicBezTo>
                      <a:cubicBezTo>
                        <a:pt x="439" y="772"/>
                        <a:pt x="439" y="772"/>
                        <a:pt x="439" y="772"/>
                      </a:cubicBezTo>
                      <a:cubicBezTo>
                        <a:pt x="440" y="769"/>
                        <a:pt x="440" y="767"/>
                        <a:pt x="439" y="764"/>
                      </a:cubicBezTo>
                      <a:cubicBezTo>
                        <a:pt x="438" y="761"/>
                        <a:pt x="437" y="759"/>
                        <a:pt x="436" y="757"/>
                      </a:cubicBezTo>
                      <a:cubicBezTo>
                        <a:pt x="494" y="703"/>
                        <a:pt x="494" y="703"/>
                        <a:pt x="494" y="703"/>
                      </a:cubicBezTo>
                      <a:cubicBezTo>
                        <a:pt x="610" y="598"/>
                        <a:pt x="610" y="598"/>
                        <a:pt x="610" y="598"/>
                      </a:cubicBezTo>
                      <a:cubicBezTo>
                        <a:pt x="614" y="602"/>
                        <a:pt x="620" y="603"/>
                        <a:pt x="626" y="602"/>
                      </a:cubicBezTo>
                      <a:close/>
                      <a:moveTo>
                        <a:pt x="493" y="790"/>
                      </a:moveTo>
                      <a:cubicBezTo>
                        <a:pt x="722" y="857"/>
                        <a:pt x="722" y="857"/>
                        <a:pt x="722" y="857"/>
                      </a:cubicBezTo>
                      <a:cubicBezTo>
                        <a:pt x="721" y="860"/>
                        <a:pt x="721" y="863"/>
                        <a:pt x="721" y="866"/>
                      </a:cubicBezTo>
                      <a:cubicBezTo>
                        <a:pt x="723" y="873"/>
                        <a:pt x="729" y="878"/>
                        <a:pt x="736" y="880"/>
                      </a:cubicBezTo>
                      <a:cubicBezTo>
                        <a:pt x="706" y="1008"/>
                        <a:pt x="706" y="1008"/>
                        <a:pt x="706" y="1008"/>
                      </a:cubicBezTo>
                      <a:cubicBezTo>
                        <a:pt x="697" y="1047"/>
                        <a:pt x="697" y="1047"/>
                        <a:pt x="697" y="1047"/>
                      </a:cubicBezTo>
                      <a:cubicBezTo>
                        <a:pt x="695" y="1046"/>
                        <a:pt x="693" y="1046"/>
                        <a:pt x="691" y="1047"/>
                      </a:cubicBezTo>
                      <a:cubicBezTo>
                        <a:pt x="688" y="1047"/>
                        <a:pt x="685" y="1049"/>
                        <a:pt x="683" y="1050"/>
                      </a:cubicBezTo>
                      <a:cubicBezTo>
                        <a:pt x="560" y="916"/>
                        <a:pt x="560" y="916"/>
                        <a:pt x="560" y="916"/>
                      </a:cubicBezTo>
                      <a:cubicBezTo>
                        <a:pt x="435" y="780"/>
                        <a:pt x="435" y="780"/>
                        <a:pt x="435" y="780"/>
                      </a:cubicBezTo>
                      <a:cubicBezTo>
                        <a:pt x="436" y="779"/>
                        <a:pt x="438" y="776"/>
                        <a:pt x="438" y="774"/>
                      </a:cubicBezTo>
                      <a:lnTo>
                        <a:pt x="493" y="790"/>
                      </a:lnTo>
                      <a:close/>
                      <a:moveTo>
                        <a:pt x="708" y="1009"/>
                      </a:moveTo>
                      <a:cubicBezTo>
                        <a:pt x="738" y="880"/>
                        <a:pt x="738" y="880"/>
                        <a:pt x="738" y="880"/>
                      </a:cubicBezTo>
                      <a:cubicBezTo>
                        <a:pt x="740" y="880"/>
                        <a:pt x="741" y="880"/>
                        <a:pt x="743" y="879"/>
                      </a:cubicBezTo>
                      <a:cubicBezTo>
                        <a:pt x="749" y="878"/>
                        <a:pt x="753" y="874"/>
                        <a:pt x="755" y="868"/>
                      </a:cubicBezTo>
                      <a:cubicBezTo>
                        <a:pt x="887" y="921"/>
                        <a:pt x="887" y="921"/>
                        <a:pt x="887" y="921"/>
                      </a:cubicBezTo>
                      <a:cubicBezTo>
                        <a:pt x="886" y="924"/>
                        <a:pt x="885" y="927"/>
                        <a:pt x="886" y="931"/>
                      </a:cubicBezTo>
                      <a:cubicBezTo>
                        <a:pt x="886" y="932"/>
                        <a:pt x="887" y="933"/>
                        <a:pt x="887" y="934"/>
                      </a:cubicBezTo>
                      <a:cubicBezTo>
                        <a:pt x="708" y="1052"/>
                        <a:pt x="708" y="1052"/>
                        <a:pt x="708" y="1052"/>
                      </a:cubicBezTo>
                      <a:cubicBezTo>
                        <a:pt x="706" y="1050"/>
                        <a:pt x="703" y="1048"/>
                        <a:pt x="700" y="1047"/>
                      </a:cubicBezTo>
                      <a:lnTo>
                        <a:pt x="708" y="1009"/>
                      </a:lnTo>
                      <a:close/>
                      <a:moveTo>
                        <a:pt x="889" y="937"/>
                      </a:moveTo>
                      <a:cubicBezTo>
                        <a:pt x="892" y="942"/>
                        <a:pt x="897" y="944"/>
                        <a:pt x="902" y="944"/>
                      </a:cubicBezTo>
                      <a:cubicBezTo>
                        <a:pt x="907" y="1196"/>
                        <a:pt x="907" y="1196"/>
                        <a:pt x="907" y="1196"/>
                      </a:cubicBezTo>
                      <a:cubicBezTo>
                        <a:pt x="906" y="1196"/>
                        <a:pt x="905" y="1196"/>
                        <a:pt x="904" y="1196"/>
                      </a:cubicBezTo>
                      <a:cubicBezTo>
                        <a:pt x="901" y="1197"/>
                        <a:pt x="897" y="1199"/>
                        <a:pt x="895" y="1202"/>
                      </a:cubicBezTo>
                      <a:cubicBezTo>
                        <a:pt x="710" y="1073"/>
                        <a:pt x="710" y="1073"/>
                        <a:pt x="710" y="1073"/>
                      </a:cubicBezTo>
                      <a:cubicBezTo>
                        <a:pt x="712" y="1069"/>
                        <a:pt x="713" y="1065"/>
                        <a:pt x="712" y="1060"/>
                      </a:cubicBezTo>
                      <a:cubicBezTo>
                        <a:pt x="712" y="1058"/>
                        <a:pt x="711" y="1057"/>
                        <a:pt x="710" y="1055"/>
                      </a:cubicBezTo>
                      <a:lnTo>
                        <a:pt x="889" y="937"/>
                      </a:lnTo>
                      <a:close/>
                      <a:moveTo>
                        <a:pt x="917" y="938"/>
                      </a:moveTo>
                      <a:cubicBezTo>
                        <a:pt x="1064" y="1041"/>
                        <a:pt x="1064" y="1041"/>
                        <a:pt x="1064" y="1041"/>
                      </a:cubicBezTo>
                      <a:cubicBezTo>
                        <a:pt x="1062" y="1044"/>
                        <a:pt x="1061" y="1049"/>
                        <a:pt x="1062" y="1054"/>
                      </a:cubicBezTo>
                      <a:cubicBezTo>
                        <a:pt x="1062" y="1057"/>
                        <a:pt x="1064" y="1059"/>
                        <a:pt x="1066" y="1061"/>
                      </a:cubicBezTo>
                      <a:cubicBezTo>
                        <a:pt x="920" y="1201"/>
                        <a:pt x="920" y="1201"/>
                        <a:pt x="920" y="1201"/>
                      </a:cubicBezTo>
                      <a:cubicBezTo>
                        <a:pt x="917" y="1198"/>
                        <a:pt x="913" y="1196"/>
                        <a:pt x="909" y="1196"/>
                      </a:cubicBezTo>
                      <a:cubicBezTo>
                        <a:pt x="905" y="944"/>
                        <a:pt x="905" y="944"/>
                        <a:pt x="905" y="944"/>
                      </a:cubicBezTo>
                      <a:cubicBezTo>
                        <a:pt x="906" y="944"/>
                        <a:pt x="907" y="944"/>
                        <a:pt x="908" y="944"/>
                      </a:cubicBezTo>
                      <a:cubicBezTo>
                        <a:pt x="912" y="943"/>
                        <a:pt x="915" y="941"/>
                        <a:pt x="917" y="938"/>
                      </a:cubicBezTo>
                      <a:close/>
                      <a:moveTo>
                        <a:pt x="1093" y="1300"/>
                      </a:moveTo>
                      <a:cubicBezTo>
                        <a:pt x="1084" y="1294"/>
                        <a:pt x="1074" y="1295"/>
                        <a:pt x="1066" y="1300"/>
                      </a:cubicBezTo>
                      <a:cubicBezTo>
                        <a:pt x="1070" y="1238"/>
                        <a:pt x="1070" y="1238"/>
                        <a:pt x="1070" y="1238"/>
                      </a:cubicBezTo>
                      <a:cubicBezTo>
                        <a:pt x="1079" y="1068"/>
                        <a:pt x="1079" y="1068"/>
                        <a:pt x="1079" y="1068"/>
                      </a:cubicBezTo>
                      <a:cubicBezTo>
                        <a:pt x="1081" y="1068"/>
                        <a:pt x="1082" y="1068"/>
                        <a:pt x="1083" y="1067"/>
                      </a:cubicBezTo>
                      <a:cubicBezTo>
                        <a:pt x="1085" y="1067"/>
                        <a:pt x="1086" y="1066"/>
                        <a:pt x="1088" y="1065"/>
                      </a:cubicBezTo>
                      <a:cubicBezTo>
                        <a:pt x="1124" y="1124"/>
                        <a:pt x="1124" y="1124"/>
                        <a:pt x="1124" y="1124"/>
                      </a:cubicBezTo>
                      <a:cubicBezTo>
                        <a:pt x="1123" y="1127"/>
                        <a:pt x="1123" y="1131"/>
                        <a:pt x="1124" y="1136"/>
                      </a:cubicBezTo>
                      <a:cubicBezTo>
                        <a:pt x="1126" y="1145"/>
                        <a:pt x="1134" y="1152"/>
                        <a:pt x="1143" y="1153"/>
                      </a:cubicBezTo>
                      <a:cubicBezTo>
                        <a:pt x="1177" y="1208"/>
                        <a:pt x="1177" y="1208"/>
                        <a:pt x="1177" y="1208"/>
                      </a:cubicBezTo>
                      <a:cubicBezTo>
                        <a:pt x="1095" y="1302"/>
                        <a:pt x="1095" y="1302"/>
                        <a:pt x="1095" y="1302"/>
                      </a:cubicBezTo>
                      <a:cubicBezTo>
                        <a:pt x="1094" y="1301"/>
                        <a:pt x="1093" y="1300"/>
                        <a:pt x="1093" y="1300"/>
                      </a:cubicBezTo>
                      <a:close/>
                      <a:moveTo>
                        <a:pt x="1152" y="996"/>
                      </a:moveTo>
                      <a:cubicBezTo>
                        <a:pt x="1154" y="995"/>
                        <a:pt x="1156" y="994"/>
                        <a:pt x="1158" y="992"/>
                      </a:cubicBezTo>
                      <a:cubicBezTo>
                        <a:pt x="1271" y="1100"/>
                        <a:pt x="1271" y="1100"/>
                        <a:pt x="1271" y="1100"/>
                      </a:cubicBezTo>
                      <a:cubicBezTo>
                        <a:pt x="1203" y="1178"/>
                        <a:pt x="1203" y="1178"/>
                        <a:pt x="1203" y="1178"/>
                      </a:cubicBezTo>
                      <a:lnTo>
                        <a:pt x="1152" y="996"/>
                      </a:lnTo>
                      <a:close/>
                      <a:moveTo>
                        <a:pt x="1133" y="992"/>
                      </a:moveTo>
                      <a:cubicBezTo>
                        <a:pt x="1091" y="1036"/>
                        <a:pt x="1091" y="1036"/>
                        <a:pt x="1091" y="1036"/>
                      </a:cubicBezTo>
                      <a:cubicBezTo>
                        <a:pt x="1087" y="1033"/>
                        <a:pt x="1081" y="1031"/>
                        <a:pt x="1075" y="1032"/>
                      </a:cubicBezTo>
                      <a:cubicBezTo>
                        <a:pt x="1071" y="1033"/>
                        <a:pt x="1068" y="1036"/>
                        <a:pt x="1065" y="1039"/>
                      </a:cubicBezTo>
                      <a:cubicBezTo>
                        <a:pt x="984" y="981"/>
                        <a:pt x="984" y="981"/>
                        <a:pt x="984" y="981"/>
                      </a:cubicBezTo>
                      <a:cubicBezTo>
                        <a:pt x="919" y="936"/>
                        <a:pt x="919" y="936"/>
                        <a:pt x="919" y="936"/>
                      </a:cubicBezTo>
                      <a:cubicBezTo>
                        <a:pt x="920" y="935"/>
                        <a:pt x="920" y="933"/>
                        <a:pt x="921" y="932"/>
                      </a:cubicBezTo>
                      <a:cubicBezTo>
                        <a:pt x="1128" y="977"/>
                        <a:pt x="1128" y="977"/>
                        <a:pt x="1128" y="977"/>
                      </a:cubicBezTo>
                      <a:cubicBezTo>
                        <a:pt x="1128" y="979"/>
                        <a:pt x="1128" y="981"/>
                        <a:pt x="1128" y="983"/>
                      </a:cubicBezTo>
                      <a:cubicBezTo>
                        <a:pt x="1129" y="987"/>
                        <a:pt x="1131" y="990"/>
                        <a:pt x="1133" y="992"/>
                      </a:cubicBezTo>
                      <a:close/>
                      <a:moveTo>
                        <a:pt x="921" y="929"/>
                      </a:moveTo>
                      <a:cubicBezTo>
                        <a:pt x="922" y="927"/>
                        <a:pt x="921" y="925"/>
                        <a:pt x="921" y="923"/>
                      </a:cubicBezTo>
                      <a:cubicBezTo>
                        <a:pt x="919" y="916"/>
                        <a:pt x="914" y="911"/>
                        <a:pt x="908" y="909"/>
                      </a:cubicBezTo>
                      <a:cubicBezTo>
                        <a:pt x="908" y="906"/>
                        <a:pt x="908" y="906"/>
                        <a:pt x="908" y="906"/>
                      </a:cubicBezTo>
                      <a:cubicBezTo>
                        <a:pt x="952" y="664"/>
                        <a:pt x="952" y="664"/>
                        <a:pt x="952" y="664"/>
                      </a:cubicBezTo>
                      <a:cubicBezTo>
                        <a:pt x="954" y="664"/>
                        <a:pt x="956" y="664"/>
                        <a:pt x="959" y="663"/>
                      </a:cubicBezTo>
                      <a:cubicBezTo>
                        <a:pt x="960" y="663"/>
                        <a:pt x="962" y="662"/>
                        <a:pt x="963" y="662"/>
                      </a:cubicBezTo>
                      <a:cubicBezTo>
                        <a:pt x="1004" y="733"/>
                        <a:pt x="1004" y="733"/>
                        <a:pt x="1004" y="733"/>
                      </a:cubicBezTo>
                      <a:cubicBezTo>
                        <a:pt x="1136" y="964"/>
                        <a:pt x="1136" y="964"/>
                        <a:pt x="1136" y="964"/>
                      </a:cubicBezTo>
                      <a:cubicBezTo>
                        <a:pt x="1132" y="967"/>
                        <a:pt x="1130" y="971"/>
                        <a:pt x="1128" y="975"/>
                      </a:cubicBezTo>
                      <a:lnTo>
                        <a:pt x="921" y="929"/>
                      </a:lnTo>
                      <a:close/>
                      <a:moveTo>
                        <a:pt x="1142" y="962"/>
                      </a:moveTo>
                      <a:cubicBezTo>
                        <a:pt x="1140" y="962"/>
                        <a:pt x="1139" y="963"/>
                        <a:pt x="1138" y="963"/>
                      </a:cubicBezTo>
                      <a:cubicBezTo>
                        <a:pt x="977" y="681"/>
                        <a:pt x="977" y="681"/>
                        <a:pt x="977" y="681"/>
                      </a:cubicBezTo>
                      <a:cubicBezTo>
                        <a:pt x="965" y="660"/>
                        <a:pt x="965" y="660"/>
                        <a:pt x="965" y="660"/>
                      </a:cubicBezTo>
                      <a:cubicBezTo>
                        <a:pt x="968" y="659"/>
                        <a:pt x="970" y="656"/>
                        <a:pt x="971" y="653"/>
                      </a:cubicBezTo>
                      <a:cubicBezTo>
                        <a:pt x="1046" y="690"/>
                        <a:pt x="1046" y="690"/>
                        <a:pt x="1046" y="690"/>
                      </a:cubicBezTo>
                      <a:cubicBezTo>
                        <a:pt x="1242" y="788"/>
                        <a:pt x="1242" y="788"/>
                        <a:pt x="1242" y="788"/>
                      </a:cubicBezTo>
                      <a:cubicBezTo>
                        <a:pt x="1240" y="791"/>
                        <a:pt x="1240" y="795"/>
                        <a:pt x="1241" y="798"/>
                      </a:cubicBezTo>
                      <a:cubicBezTo>
                        <a:pt x="1242" y="803"/>
                        <a:pt x="1244" y="807"/>
                        <a:pt x="1248" y="809"/>
                      </a:cubicBezTo>
                      <a:cubicBezTo>
                        <a:pt x="1155" y="964"/>
                        <a:pt x="1155" y="964"/>
                        <a:pt x="1155" y="964"/>
                      </a:cubicBezTo>
                      <a:cubicBezTo>
                        <a:pt x="1151" y="962"/>
                        <a:pt x="1146" y="961"/>
                        <a:pt x="1142" y="962"/>
                      </a:cubicBezTo>
                      <a:close/>
                      <a:moveTo>
                        <a:pt x="1112" y="621"/>
                      </a:moveTo>
                      <a:cubicBezTo>
                        <a:pt x="971" y="640"/>
                        <a:pt x="971" y="640"/>
                        <a:pt x="971" y="640"/>
                      </a:cubicBezTo>
                      <a:cubicBezTo>
                        <a:pt x="969" y="634"/>
                        <a:pt x="964" y="630"/>
                        <a:pt x="959" y="629"/>
                      </a:cubicBezTo>
                      <a:cubicBezTo>
                        <a:pt x="999" y="451"/>
                        <a:pt x="999" y="451"/>
                        <a:pt x="999" y="451"/>
                      </a:cubicBezTo>
                      <a:cubicBezTo>
                        <a:pt x="1002" y="451"/>
                        <a:pt x="1004" y="451"/>
                        <a:pt x="1006" y="451"/>
                      </a:cubicBezTo>
                      <a:cubicBezTo>
                        <a:pt x="1009" y="450"/>
                        <a:pt x="1011" y="449"/>
                        <a:pt x="1013" y="448"/>
                      </a:cubicBezTo>
                      <a:cubicBezTo>
                        <a:pt x="1141" y="604"/>
                        <a:pt x="1141" y="604"/>
                        <a:pt x="1141" y="604"/>
                      </a:cubicBezTo>
                      <a:cubicBezTo>
                        <a:pt x="1139" y="608"/>
                        <a:pt x="1138" y="613"/>
                        <a:pt x="1138" y="618"/>
                      </a:cubicBezTo>
                      <a:lnTo>
                        <a:pt x="1112" y="621"/>
                      </a:lnTo>
                      <a:close/>
                      <a:moveTo>
                        <a:pt x="956" y="628"/>
                      </a:moveTo>
                      <a:cubicBezTo>
                        <a:pt x="954" y="628"/>
                        <a:pt x="953" y="628"/>
                        <a:pt x="951" y="629"/>
                      </a:cubicBezTo>
                      <a:cubicBezTo>
                        <a:pt x="947" y="630"/>
                        <a:pt x="944" y="631"/>
                        <a:pt x="942" y="634"/>
                      </a:cubicBezTo>
                      <a:cubicBezTo>
                        <a:pt x="867" y="589"/>
                        <a:pt x="867" y="589"/>
                        <a:pt x="867" y="589"/>
                      </a:cubicBezTo>
                      <a:cubicBezTo>
                        <a:pt x="798" y="546"/>
                        <a:pt x="798" y="546"/>
                        <a:pt x="798" y="546"/>
                      </a:cubicBezTo>
                      <a:cubicBezTo>
                        <a:pt x="800" y="543"/>
                        <a:pt x="801" y="539"/>
                        <a:pt x="800" y="534"/>
                      </a:cubicBezTo>
                      <a:cubicBezTo>
                        <a:pt x="800" y="533"/>
                        <a:pt x="799" y="532"/>
                        <a:pt x="799" y="532"/>
                      </a:cubicBezTo>
                      <a:cubicBezTo>
                        <a:pt x="987" y="442"/>
                        <a:pt x="987" y="442"/>
                        <a:pt x="987" y="442"/>
                      </a:cubicBezTo>
                      <a:cubicBezTo>
                        <a:pt x="989" y="446"/>
                        <a:pt x="993" y="449"/>
                        <a:pt x="997" y="451"/>
                      </a:cubicBezTo>
                      <a:lnTo>
                        <a:pt x="956" y="628"/>
                      </a:lnTo>
                      <a:close/>
                      <a:moveTo>
                        <a:pt x="789" y="521"/>
                      </a:moveTo>
                      <a:cubicBezTo>
                        <a:pt x="786" y="520"/>
                        <a:pt x="782" y="520"/>
                        <a:pt x="779" y="521"/>
                      </a:cubicBezTo>
                      <a:cubicBezTo>
                        <a:pt x="776" y="521"/>
                        <a:pt x="774" y="522"/>
                        <a:pt x="773" y="523"/>
                      </a:cubicBezTo>
                      <a:cubicBezTo>
                        <a:pt x="640" y="351"/>
                        <a:pt x="640" y="351"/>
                        <a:pt x="640" y="351"/>
                      </a:cubicBezTo>
                      <a:cubicBezTo>
                        <a:pt x="643" y="348"/>
                        <a:pt x="645" y="344"/>
                        <a:pt x="644" y="340"/>
                      </a:cubicBezTo>
                      <a:cubicBezTo>
                        <a:pt x="886" y="270"/>
                        <a:pt x="886" y="270"/>
                        <a:pt x="886" y="270"/>
                      </a:cubicBezTo>
                      <a:cubicBezTo>
                        <a:pt x="888" y="275"/>
                        <a:pt x="891" y="278"/>
                        <a:pt x="895" y="280"/>
                      </a:cubicBezTo>
                      <a:lnTo>
                        <a:pt x="789" y="521"/>
                      </a:lnTo>
                      <a:close/>
                      <a:moveTo>
                        <a:pt x="640" y="578"/>
                      </a:moveTo>
                      <a:cubicBezTo>
                        <a:pt x="638" y="579"/>
                        <a:pt x="638" y="579"/>
                        <a:pt x="638" y="579"/>
                      </a:cubicBezTo>
                      <a:cubicBezTo>
                        <a:pt x="636" y="573"/>
                        <a:pt x="631" y="568"/>
                        <a:pt x="625" y="567"/>
                      </a:cubicBezTo>
                      <a:cubicBezTo>
                        <a:pt x="630" y="438"/>
                        <a:pt x="630" y="438"/>
                        <a:pt x="630" y="438"/>
                      </a:cubicBezTo>
                      <a:cubicBezTo>
                        <a:pt x="633" y="353"/>
                        <a:pt x="633" y="353"/>
                        <a:pt x="633" y="353"/>
                      </a:cubicBezTo>
                      <a:cubicBezTo>
                        <a:pt x="634" y="353"/>
                        <a:pt x="635" y="353"/>
                        <a:pt x="636" y="352"/>
                      </a:cubicBezTo>
                      <a:cubicBezTo>
                        <a:pt x="637" y="352"/>
                        <a:pt x="637" y="352"/>
                        <a:pt x="638" y="352"/>
                      </a:cubicBezTo>
                      <a:cubicBezTo>
                        <a:pt x="705" y="440"/>
                        <a:pt x="705" y="440"/>
                        <a:pt x="705" y="440"/>
                      </a:cubicBezTo>
                      <a:cubicBezTo>
                        <a:pt x="771" y="525"/>
                        <a:pt x="771" y="525"/>
                        <a:pt x="771" y="525"/>
                      </a:cubicBezTo>
                      <a:cubicBezTo>
                        <a:pt x="766" y="529"/>
                        <a:pt x="764" y="535"/>
                        <a:pt x="765" y="542"/>
                      </a:cubicBezTo>
                      <a:moveTo>
                        <a:pt x="604" y="589"/>
                      </a:moveTo>
                      <a:cubicBezTo>
                        <a:pt x="605" y="592"/>
                        <a:pt x="606" y="594"/>
                        <a:pt x="608" y="596"/>
                      </a:cubicBezTo>
                      <a:cubicBezTo>
                        <a:pt x="492" y="703"/>
                        <a:pt x="492" y="703"/>
                        <a:pt x="492" y="703"/>
                      </a:cubicBezTo>
                      <a:cubicBezTo>
                        <a:pt x="434" y="755"/>
                        <a:pt x="434" y="755"/>
                        <a:pt x="434" y="755"/>
                      </a:cubicBezTo>
                      <a:cubicBezTo>
                        <a:pt x="430" y="751"/>
                        <a:pt x="424" y="749"/>
                        <a:pt x="418" y="751"/>
                      </a:cubicBezTo>
                      <a:cubicBezTo>
                        <a:pt x="417" y="751"/>
                        <a:pt x="417" y="751"/>
                        <a:pt x="417" y="751"/>
                      </a:cubicBezTo>
                      <a:cubicBezTo>
                        <a:pt x="352" y="575"/>
                        <a:pt x="352" y="575"/>
                        <a:pt x="352" y="575"/>
                      </a:cubicBezTo>
                      <a:cubicBezTo>
                        <a:pt x="358" y="572"/>
                        <a:pt x="362" y="567"/>
                        <a:pt x="362" y="561"/>
                      </a:cubicBezTo>
                      <a:cubicBezTo>
                        <a:pt x="479" y="572"/>
                        <a:pt x="479" y="572"/>
                        <a:pt x="479" y="572"/>
                      </a:cubicBezTo>
                      <a:cubicBezTo>
                        <a:pt x="604" y="584"/>
                        <a:pt x="604" y="584"/>
                        <a:pt x="604" y="584"/>
                      </a:cubicBezTo>
                      <a:cubicBezTo>
                        <a:pt x="604" y="585"/>
                        <a:pt x="604" y="587"/>
                        <a:pt x="604" y="589"/>
                      </a:cubicBezTo>
                      <a:close/>
                      <a:moveTo>
                        <a:pt x="349" y="576"/>
                      </a:moveTo>
                      <a:cubicBezTo>
                        <a:pt x="349" y="576"/>
                        <a:pt x="350" y="575"/>
                        <a:pt x="350" y="575"/>
                      </a:cubicBezTo>
                      <a:cubicBezTo>
                        <a:pt x="415" y="752"/>
                        <a:pt x="415" y="752"/>
                        <a:pt x="415" y="752"/>
                      </a:cubicBezTo>
                      <a:cubicBezTo>
                        <a:pt x="408" y="754"/>
                        <a:pt x="404" y="761"/>
                        <a:pt x="404" y="767"/>
                      </a:cubicBezTo>
                      <a:cubicBezTo>
                        <a:pt x="312" y="769"/>
                        <a:pt x="312" y="769"/>
                        <a:pt x="312" y="769"/>
                      </a:cubicBezTo>
                      <a:cubicBezTo>
                        <a:pt x="114" y="774"/>
                        <a:pt x="114" y="774"/>
                        <a:pt x="114" y="774"/>
                      </a:cubicBezTo>
                      <a:cubicBezTo>
                        <a:pt x="114" y="773"/>
                        <a:pt x="114" y="772"/>
                        <a:pt x="114" y="771"/>
                      </a:cubicBezTo>
                      <a:cubicBezTo>
                        <a:pt x="113" y="769"/>
                        <a:pt x="112" y="766"/>
                        <a:pt x="110" y="764"/>
                      </a:cubicBezTo>
                      <a:cubicBezTo>
                        <a:pt x="227" y="663"/>
                        <a:pt x="227" y="663"/>
                        <a:pt x="227" y="663"/>
                      </a:cubicBezTo>
                      <a:cubicBezTo>
                        <a:pt x="332" y="571"/>
                        <a:pt x="332" y="571"/>
                        <a:pt x="332" y="571"/>
                      </a:cubicBezTo>
                      <a:cubicBezTo>
                        <a:pt x="336" y="575"/>
                        <a:pt x="343" y="577"/>
                        <a:pt x="349" y="576"/>
                      </a:cubicBezTo>
                      <a:close/>
                      <a:moveTo>
                        <a:pt x="409" y="780"/>
                      </a:moveTo>
                      <a:cubicBezTo>
                        <a:pt x="412" y="784"/>
                        <a:pt x="417" y="786"/>
                        <a:pt x="422" y="786"/>
                      </a:cubicBezTo>
                      <a:cubicBezTo>
                        <a:pt x="446" y="1090"/>
                        <a:pt x="446" y="1090"/>
                        <a:pt x="446" y="1090"/>
                      </a:cubicBezTo>
                      <a:cubicBezTo>
                        <a:pt x="445" y="1090"/>
                        <a:pt x="445" y="1090"/>
                        <a:pt x="444" y="1090"/>
                      </a:cubicBezTo>
                      <a:cubicBezTo>
                        <a:pt x="441" y="1091"/>
                        <a:pt x="439" y="1092"/>
                        <a:pt x="437" y="1094"/>
                      </a:cubicBezTo>
                      <a:cubicBezTo>
                        <a:pt x="273" y="913"/>
                        <a:pt x="273" y="913"/>
                        <a:pt x="273" y="913"/>
                      </a:cubicBezTo>
                      <a:cubicBezTo>
                        <a:pt x="277" y="909"/>
                        <a:pt x="279" y="903"/>
                        <a:pt x="277" y="897"/>
                      </a:cubicBezTo>
                      <a:cubicBezTo>
                        <a:pt x="277" y="895"/>
                        <a:pt x="276" y="893"/>
                        <a:pt x="274" y="891"/>
                      </a:cubicBezTo>
                      <a:lnTo>
                        <a:pt x="409" y="780"/>
                      </a:lnTo>
                      <a:close/>
                      <a:moveTo>
                        <a:pt x="448" y="1090"/>
                      </a:moveTo>
                      <a:cubicBezTo>
                        <a:pt x="438" y="957"/>
                        <a:pt x="438" y="957"/>
                        <a:pt x="438" y="957"/>
                      </a:cubicBezTo>
                      <a:cubicBezTo>
                        <a:pt x="424" y="786"/>
                        <a:pt x="424" y="786"/>
                        <a:pt x="424" y="786"/>
                      </a:cubicBezTo>
                      <a:cubicBezTo>
                        <a:pt x="425" y="786"/>
                        <a:pt x="425" y="786"/>
                        <a:pt x="426" y="785"/>
                      </a:cubicBezTo>
                      <a:cubicBezTo>
                        <a:pt x="428" y="785"/>
                        <a:pt x="431" y="783"/>
                        <a:pt x="433" y="782"/>
                      </a:cubicBezTo>
                      <a:cubicBezTo>
                        <a:pt x="682" y="1052"/>
                        <a:pt x="682" y="1052"/>
                        <a:pt x="682" y="1052"/>
                      </a:cubicBezTo>
                      <a:cubicBezTo>
                        <a:pt x="678" y="1056"/>
                        <a:pt x="676" y="1061"/>
                        <a:pt x="677" y="1066"/>
                      </a:cubicBezTo>
                      <a:cubicBezTo>
                        <a:pt x="617" y="1077"/>
                        <a:pt x="617" y="1077"/>
                        <a:pt x="617" y="1077"/>
                      </a:cubicBezTo>
                      <a:cubicBezTo>
                        <a:pt x="465" y="1104"/>
                        <a:pt x="465" y="1104"/>
                        <a:pt x="465" y="1104"/>
                      </a:cubicBezTo>
                      <a:cubicBezTo>
                        <a:pt x="463" y="1095"/>
                        <a:pt x="456" y="1090"/>
                        <a:pt x="448" y="1090"/>
                      </a:cubicBezTo>
                      <a:close/>
                      <a:moveTo>
                        <a:pt x="618" y="1079"/>
                      </a:moveTo>
                      <a:cubicBezTo>
                        <a:pt x="677" y="1068"/>
                        <a:pt x="677" y="1068"/>
                        <a:pt x="677" y="1068"/>
                      </a:cubicBezTo>
                      <a:cubicBezTo>
                        <a:pt x="679" y="1075"/>
                        <a:pt x="684" y="1080"/>
                        <a:pt x="691" y="1082"/>
                      </a:cubicBezTo>
                      <a:cubicBezTo>
                        <a:pt x="647" y="1394"/>
                        <a:pt x="647" y="1394"/>
                        <a:pt x="647" y="1394"/>
                      </a:cubicBezTo>
                      <a:cubicBezTo>
                        <a:pt x="645" y="1394"/>
                        <a:pt x="644" y="1394"/>
                        <a:pt x="642" y="1394"/>
                      </a:cubicBezTo>
                      <a:cubicBezTo>
                        <a:pt x="640" y="1395"/>
                        <a:pt x="639" y="1395"/>
                        <a:pt x="637" y="1396"/>
                      </a:cubicBezTo>
                      <a:cubicBezTo>
                        <a:pt x="459" y="1122"/>
                        <a:pt x="459" y="1122"/>
                        <a:pt x="459" y="1122"/>
                      </a:cubicBezTo>
                      <a:cubicBezTo>
                        <a:pt x="464" y="1118"/>
                        <a:pt x="466" y="1112"/>
                        <a:pt x="466" y="1106"/>
                      </a:cubicBezTo>
                      <a:lnTo>
                        <a:pt x="618" y="1079"/>
                      </a:lnTo>
                      <a:close/>
                      <a:moveTo>
                        <a:pt x="448" y="1126"/>
                      </a:moveTo>
                      <a:cubicBezTo>
                        <a:pt x="455" y="1319"/>
                        <a:pt x="455" y="1319"/>
                        <a:pt x="455" y="1319"/>
                      </a:cubicBezTo>
                      <a:cubicBezTo>
                        <a:pt x="319" y="1261"/>
                        <a:pt x="319" y="1261"/>
                        <a:pt x="319" y="1261"/>
                      </a:cubicBezTo>
                      <a:cubicBezTo>
                        <a:pt x="322" y="1253"/>
                        <a:pt x="320" y="1243"/>
                        <a:pt x="314" y="1237"/>
                      </a:cubicBezTo>
                      <a:cubicBezTo>
                        <a:pt x="439" y="1123"/>
                        <a:pt x="439" y="1123"/>
                        <a:pt x="439" y="1123"/>
                      </a:cubicBezTo>
                      <a:cubicBezTo>
                        <a:pt x="441" y="1125"/>
                        <a:pt x="444" y="1125"/>
                        <a:pt x="448" y="1126"/>
                      </a:cubicBezTo>
                      <a:close/>
                      <a:moveTo>
                        <a:pt x="454" y="1236"/>
                      </a:moveTo>
                      <a:cubicBezTo>
                        <a:pt x="450" y="1125"/>
                        <a:pt x="450" y="1125"/>
                        <a:pt x="450" y="1125"/>
                      </a:cubicBezTo>
                      <a:cubicBezTo>
                        <a:pt x="451" y="1125"/>
                        <a:pt x="451" y="1125"/>
                        <a:pt x="452" y="1125"/>
                      </a:cubicBezTo>
                      <a:cubicBezTo>
                        <a:pt x="454" y="1125"/>
                        <a:pt x="455" y="1124"/>
                        <a:pt x="457" y="1123"/>
                      </a:cubicBezTo>
                      <a:cubicBezTo>
                        <a:pt x="634" y="1396"/>
                        <a:pt x="634" y="1396"/>
                        <a:pt x="634" y="1396"/>
                      </a:cubicBezTo>
                      <a:cubicBezTo>
                        <a:pt x="458" y="1320"/>
                        <a:pt x="458" y="1320"/>
                        <a:pt x="458" y="1320"/>
                      </a:cubicBezTo>
                      <a:lnTo>
                        <a:pt x="454" y="1236"/>
                      </a:lnTo>
                      <a:close/>
                      <a:moveTo>
                        <a:pt x="693" y="1393"/>
                      </a:moveTo>
                      <a:cubicBezTo>
                        <a:pt x="688" y="1390"/>
                        <a:pt x="682" y="1389"/>
                        <a:pt x="676" y="1390"/>
                      </a:cubicBezTo>
                      <a:cubicBezTo>
                        <a:pt x="709" y="1366"/>
                        <a:pt x="709" y="1366"/>
                        <a:pt x="709" y="1366"/>
                      </a:cubicBezTo>
                      <a:cubicBezTo>
                        <a:pt x="895" y="1225"/>
                        <a:pt x="895" y="1225"/>
                        <a:pt x="895" y="1225"/>
                      </a:cubicBezTo>
                      <a:cubicBezTo>
                        <a:pt x="897" y="1228"/>
                        <a:pt x="901" y="1230"/>
                        <a:pt x="904" y="1231"/>
                      </a:cubicBezTo>
                      <a:cubicBezTo>
                        <a:pt x="898" y="1269"/>
                        <a:pt x="898" y="1269"/>
                        <a:pt x="898" y="1269"/>
                      </a:cubicBezTo>
                      <a:cubicBezTo>
                        <a:pt x="893" y="1303"/>
                        <a:pt x="893" y="1303"/>
                        <a:pt x="893" y="1303"/>
                      </a:cubicBezTo>
                      <a:cubicBezTo>
                        <a:pt x="881" y="1307"/>
                        <a:pt x="874" y="1319"/>
                        <a:pt x="877" y="1330"/>
                      </a:cubicBezTo>
                      <a:cubicBezTo>
                        <a:pt x="878" y="1336"/>
                        <a:pt x="882" y="1341"/>
                        <a:pt x="886" y="1344"/>
                      </a:cubicBezTo>
                      <a:cubicBezTo>
                        <a:pt x="882" y="1366"/>
                        <a:pt x="882" y="1366"/>
                        <a:pt x="882" y="1366"/>
                      </a:cubicBezTo>
                      <a:cubicBezTo>
                        <a:pt x="704" y="1407"/>
                        <a:pt x="704" y="1407"/>
                        <a:pt x="704" y="1407"/>
                      </a:cubicBezTo>
                      <a:cubicBezTo>
                        <a:pt x="702" y="1402"/>
                        <a:pt x="698" y="1397"/>
                        <a:pt x="693" y="1393"/>
                      </a:cubicBezTo>
                      <a:close/>
                      <a:moveTo>
                        <a:pt x="888" y="1345"/>
                      </a:moveTo>
                      <a:cubicBezTo>
                        <a:pt x="893" y="1348"/>
                        <a:pt x="899" y="1349"/>
                        <a:pt x="905" y="1348"/>
                      </a:cubicBezTo>
                      <a:cubicBezTo>
                        <a:pt x="917" y="1345"/>
                        <a:pt x="925" y="1333"/>
                        <a:pt x="922" y="1320"/>
                      </a:cubicBezTo>
                      <a:cubicBezTo>
                        <a:pt x="919" y="1308"/>
                        <a:pt x="907" y="1300"/>
                        <a:pt x="895" y="1303"/>
                      </a:cubicBezTo>
                      <a:cubicBezTo>
                        <a:pt x="903" y="1255"/>
                        <a:pt x="903" y="1255"/>
                        <a:pt x="903" y="1255"/>
                      </a:cubicBezTo>
                      <a:cubicBezTo>
                        <a:pt x="907" y="1231"/>
                        <a:pt x="907" y="1231"/>
                        <a:pt x="907" y="1231"/>
                      </a:cubicBezTo>
                      <a:cubicBezTo>
                        <a:pt x="908" y="1232"/>
                        <a:pt x="910" y="1232"/>
                        <a:pt x="912" y="1231"/>
                      </a:cubicBezTo>
                      <a:cubicBezTo>
                        <a:pt x="916" y="1230"/>
                        <a:pt x="919" y="1228"/>
                        <a:pt x="922" y="1225"/>
                      </a:cubicBezTo>
                      <a:cubicBezTo>
                        <a:pt x="985" y="1273"/>
                        <a:pt x="985" y="1273"/>
                        <a:pt x="985" y="1273"/>
                      </a:cubicBezTo>
                      <a:cubicBezTo>
                        <a:pt x="1049" y="1322"/>
                        <a:pt x="1049" y="1322"/>
                        <a:pt x="1049" y="1322"/>
                      </a:cubicBezTo>
                      <a:cubicBezTo>
                        <a:pt x="1047" y="1324"/>
                        <a:pt x="1046" y="1326"/>
                        <a:pt x="1046" y="1329"/>
                      </a:cubicBezTo>
                      <a:cubicBezTo>
                        <a:pt x="885" y="1366"/>
                        <a:pt x="885" y="1366"/>
                        <a:pt x="885" y="1366"/>
                      </a:cubicBezTo>
                      <a:lnTo>
                        <a:pt x="888" y="1345"/>
                      </a:lnTo>
                      <a:close/>
                      <a:moveTo>
                        <a:pt x="1097" y="1303"/>
                      </a:moveTo>
                      <a:cubicBezTo>
                        <a:pt x="1178" y="1210"/>
                        <a:pt x="1178" y="1210"/>
                        <a:pt x="1178" y="1210"/>
                      </a:cubicBezTo>
                      <a:cubicBezTo>
                        <a:pt x="1196" y="1238"/>
                        <a:pt x="1196" y="1238"/>
                        <a:pt x="1196" y="1238"/>
                      </a:cubicBezTo>
                      <a:cubicBezTo>
                        <a:pt x="1193" y="1243"/>
                        <a:pt x="1192" y="1248"/>
                        <a:pt x="1193" y="1254"/>
                      </a:cubicBezTo>
                      <a:cubicBezTo>
                        <a:pt x="1194" y="1256"/>
                        <a:pt x="1194" y="1257"/>
                        <a:pt x="1195" y="1259"/>
                      </a:cubicBezTo>
                      <a:cubicBezTo>
                        <a:pt x="1102" y="1310"/>
                        <a:pt x="1102" y="1310"/>
                        <a:pt x="1102" y="1310"/>
                      </a:cubicBezTo>
                      <a:cubicBezTo>
                        <a:pt x="1101" y="1308"/>
                        <a:pt x="1099" y="1305"/>
                        <a:pt x="1097" y="1303"/>
                      </a:cubicBezTo>
                      <a:close/>
                      <a:moveTo>
                        <a:pt x="1217" y="1227"/>
                      </a:moveTo>
                      <a:cubicBezTo>
                        <a:pt x="1204" y="1181"/>
                        <a:pt x="1204" y="1181"/>
                        <a:pt x="1204" y="1181"/>
                      </a:cubicBezTo>
                      <a:cubicBezTo>
                        <a:pt x="1273" y="1102"/>
                        <a:pt x="1273" y="1102"/>
                        <a:pt x="1273" y="1102"/>
                      </a:cubicBezTo>
                      <a:cubicBezTo>
                        <a:pt x="1301" y="1128"/>
                        <a:pt x="1301" y="1128"/>
                        <a:pt x="1301" y="1128"/>
                      </a:cubicBezTo>
                      <a:cubicBezTo>
                        <a:pt x="1299" y="1131"/>
                        <a:pt x="1298" y="1135"/>
                        <a:pt x="1299" y="1139"/>
                      </a:cubicBezTo>
                      <a:cubicBezTo>
                        <a:pt x="1299" y="1141"/>
                        <a:pt x="1300" y="1143"/>
                        <a:pt x="1302" y="1144"/>
                      </a:cubicBezTo>
                      <a:cubicBezTo>
                        <a:pt x="1228" y="1231"/>
                        <a:pt x="1228" y="1231"/>
                        <a:pt x="1228" y="1231"/>
                      </a:cubicBezTo>
                      <a:cubicBezTo>
                        <a:pt x="1225" y="1229"/>
                        <a:pt x="1221" y="1227"/>
                        <a:pt x="1217" y="1227"/>
                      </a:cubicBezTo>
                      <a:close/>
                      <a:moveTo>
                        <a:pt x="1368" y="985"/>
                      </a:moveTo>
                      <a:cubicBezTo>
                        <a:pt x="1390" y="956"/>
                        <a:pt x="1390" y="956"/>
                        <a:pt x="1390" y="956"/>
                      </a:cubicBezTo>
                      <a:cubicBezTo>
                        <a:pt x="1373" y="992"/>
                        <a:pt x="1373" y="992"/>
                        <a:pt x="1373" y="992"/>
                      </a:cubicBezTo>
                      <a:cubicBezTo>
                        <a:pt x="1372" y="989"/>
                        <a:pt x="1370" y="987"/>
                        <a:pt x="1368" y="985"/>
                      </a:cubicBezTo>
                      <a:close/>
                      <a:moveTo>
                        <a:pt x="1386" y="941"/>
                      </a:moveTo>
                      <a:cubicBezTo>
                        <a:pt x="1385" y="943"/>
                        <a:pt x="1384" y="946"/>
                        <a:pt x="1385" y="948"/>
                      </a:cubicBezTo>
                      <a:cubicBezTo>
                        <a:pt x="1385" y="950"/>
                        <a:pt x="1387" y="952"/>
                        <a:pt x="1388" y="953"/>
                      </a:cubicBezTo>
                      <a:cubicBezTo>
                        <a:pt x="1366" y="984"/>
                        <a:pt x="1366" y="984"/>
                        <a:pt x="1366" y="984"/>
                      </a:cubicBezTo>
                      <a:cubicBezTo>
                        <a:pt x="1366" y="983"/>
                        <a:pt x="1366" y="983"/>
                        <a:pt x="1365" y="983"/>
                      </a:cubicBezTo>
                      <a:cubicBezTo>
                        <a:pt x="1362" y="981"/>
                        <a:pt x="1358" y="980"/>
                        <a:pt x="1353" y="980"/>
                      </a:cubicBezTo>
                      <a:cubicBezTo>
                        <a:pt x="1359" y="918"/>
                        <a:pt x="1359" y="918"/>
                        <a:pt x="1359" y="918"/>
                      </a:cubicBezTo>
                      <a:lnTo>
                        <a:pt x="1386" y="941"/>
                      </a:lnTo>
                      <a:close/>
                      <a:moveTo>
                        <a:pt x="1224" y="908"/>
                      </a:moveTo>
                      <a:cubicBezTo>
                        <a:pt x="1159" y="967"/>
                        <a:pt x="1159" y="967"/>
                        <a:pt x="1159" y="967"/>
                      </a:cubicBezTo>
                      <a:cubicBezTo>
                        <a:pt x="1158" y="967"/>
                        <a:pt x="1157" y="966"/>
                        <a:pt x="1157" y="965"/>
                      </a:cubicBezTo>
                      <a:cubicBezTo>
                        <a:pt x="1168" y="947"/>
                        <a:pt x="1168" y="947"/>
                        <a:pt x="1168" y="947"/>
                      </a:cubicBezTo>
                      <a:cubicBezTo>
                        <a:pt x="1250" y="810"/>
                        <a:pt x="1250" y="810"/>
                        <a:pt x="1250" y="810"/>
                      </a:cubicBezTo>
                      <a:cubicBezTo>
                        <a:pt x="1253" y="812"/>
                        <a:pt x="1258" y="813"/>
                        <a:pt x="1262" y="812"/>
                      </a:cubicBezTo>
                      <a:cubicBezTo>
                        <a:pt x="1263" y="812"/>
                        <a:pt x="1264" y="811"/>
                        <a:pt x="1265" y="811"/>
                      </a:cubicBezTo>
                      <a:cubicBezTo>
                        <a:pt x="1266" y="814"/>
                        <a:pt x="1266" y="814"/>
                        <a:pt x="1266" y="814"/>
                      </a:cubicBezTo>
                      <a:cubicBezTo>
                        <a:pt x="1261" y="819"/>
                        <a:pt x="1259" y="827"/>
                        <a:pt x="1260" y="835"/>
                      </a:cubicBezTo>
                      <a:cubicBezTo>
                        <a:pt x="1262" y="839"/>
                        <a:pt x="1264" y="844"/>
                        <a:pt x="1267" y="847"/>
                      </a:cubicBezTo>
                      <a:cubicBezTo>
                        <a:pt x="1266" y="850"/>
                        <a:pt x="1266" y="853"/>
                        <a:pt x="1267" y="857"/>
                      </a:cubicBezTo>
                      <a:cubicBezTo>
                        <a:pt x="1267" y="860"/>
                        <a:pt x="1269" y="863"/>
                        <a:pt x="1271" y="865"/>
                      </a:cubicBezTo>
                      <a:lnTo>
                        <a:pt x="1224" y="908"/>
                      </a:lnTo>
                      <a:close/>
                      <a:moveTo>
                        <a:pt x="1278" y="807"/>
                      </a:moveTo>
                      <a:cubicBezTo>
                        <a:pt x="1274" y="808"/>
                        <a:pt x="1271" y="810"/>
                        <a:pt x="1268" y="812"/>
                      </a:cubicBezTo>
                      <a:cubicBezTo>
                        <a:pt x="1267" y="810"/>
                        <a:pt x="1267" y="810"/>
                        <a:pt x="1267" y="810"/>
                      </a:cubicBezTo>
                      <a:cubicBezTo>
                        <a:pt x="1274" y="806"/>
                        <a:pt x="1277" y="798"/>
                        <a:pt x="1275" y="790"/>
                      </a:cubicBezTo>
                      <a:cubicBezTo>
                        <a:pt x="1275" y="787"/>
                        <a:pt x="1273" y="784"/>
                        <a:pt x="1270" y="781"/>
                      </a:cubicBezTo>
                      <a:cubicBezTo>
                        <a:pt x="1301" y="743"/>
                        <a:pt x="1301" y="743"/>
                        <a:pt x="1301" y="743"/>
                      </a:cubicBezTo>
                      <a:cubicBezTo>
                        <a:pt x="1340" y="695"/>
                        <a:pt x="1340" y="695"/>
                        <a:pt x="1340" y="695"/>
                      </a:cubicBezTo>
                      <a:cubicBezTo>
                        <a:pt x="1341" y="696"/>
                        <a:pt x="1342" y="696"/>
                        <a:pt x="1343" y="697"/>
                      </a:cubicBezTo>
                      <a:cubicBezTo>
                        <a:pt x="1300" y="814"/>
                        <a:pt x="1300" y="814"/>
                        <a:pt x="1300" y="814"/>
                      </a:cubicBezTo>
                      <a:cubicBezTo>
                        <a:pt x="1294" y="808"/>
                        <a:pt x="1286" y="805"/>
                        <a:pt x="1278" y="807"/>
                      </a:cubicBezTo>
                      <a:close/>
                      <a:moveTo>
                        <a:pt x="1268" y="780"/>
                      </a:moveTo>
                      <a:cubicBezTo>
                        <a:pt x="1265" y="777"/>
                        <a:pt x="1260" y="776"/>
                        <a:pt x="1255" y="777"/>
                      </a:cubicBezTo>
                      <a:cubicBezTo>
                        <a:pt x="1227" y="644"/>
                        <a:pt x="1227" y="644"/>
                        <a:pt x="1227" y="644"/>
                      </a:cubicBezTo>
                      <a:cubicBezTo>
                        <a:pt x="1225" y="630"/>
                        <a:pt x="1225" y="630"/>
                        <a:pt x="1225" y="630"/>
                      </a:cubicBezTo>
                      <a:cubicBezTo>
                        <a:pt x="1228" y="630"/>
                        <a:pt x="1231" y="628"/>
                        <a:pt x="1233" y="625"/>
                      </a:cubicBezTo>
                      <a:cubicBezTo>
                        <a:pt x="1334" y="674"/>
                        <a:pt x="1334" y="674"/>
                        <a:pt x="1334" y="674"/>
                      </a:cubicBezTo>
                      <a:cubicBezTo>
                        <a:pt x="1333" y="677"/>
                        <a:pt x="1332" y="681"/>
                        <a:pt x="1333" y="684"/>
                      </a:cubicBezTo>
                      <a:cubicBezTo>
                        <a:pt x="1334" y="688"/>
                        <a:pt x="1336" y="691"/>
                        <a:pt x="1338" y="694"/>
                      </a:cubicBezTo>
                      <a:lnTo>
                        <a:pt x="1268" y="780"/>
                      </a:lnTo>
                      <a:close/>
                      <a:moveTo>
                        <a:pt x="1335" y="672"/>
                      </a:moveTo>
                      <a:cubicBezTo>
                        <a:pt x="1235" y="623"/>
                        <a:pt x="1235" y="623"/>
                        <a:pt x="1235" y="623"/>
                      </a:cubicBezTo>
                      <a:cubicBezTo>
                        <a:pt x="1236" y="620"/>
                        <a:pt x="1237" y="616"/>
                        <a:pt x="1236" y="612"/>
                      </a:cubicBezTo>
                      <a:cubicBezTo>
                        <a:pt x="1235" y="605"/>
                        <a:pt x="1229" y="600"/>
                        <a:pt x="1222" y="600"/>
                      </a:cubicBezTo>
                      <a:cubicBezTo>
                        <a:pt x="1222" y="516"/>
                        <a:pt x="1222" y="516"/>
                        <a:pt x="1222" y="516"/>
                      </a:cubicBezTo>
                      <a:cubicBezTo>
                        <a:pt x="1336" y="670"/>
                        <a:pt x="1336" y="670"/>
                        <a:pt x="1336" y="670"/>
                      </a:cubicBezTo>
                      <a:cubicBezTo>
                        <a:pt x="1336" y="670"/>
                        <a:pt x="1335" y="671"/>
                        <a:pt x="1335" y="672"/>
                      </a:cubicBezTo>
                      <a:close/>
                      <a:moveTo>
                        <a:pt x="1220" y="600"/>
                      </a:moveTo>
                      <a:cubicBezTo>
                        <a:pt x="1219" y="600"/>
                        <a:pt x="1218" y="600"/>
                        <a:pt x="1218" y="600"/>
                      </a:cubicBezTo>
                      <a:cubicBezTo>
                        <a:pt x="1210" y="602"/>
                        <a:pt x="1205" y="609"/>
                        <a:pt x="1206" y="616"/>
                      </a:cubicBezTo>
                      <a:cubicBezTo>
                        <a:pt x="1174" y="616"/>
                        <a:pt x="1174" y="616"/>
                        <a:pt x="1174" y="616"/>
                      </a:cubicBezTo>
                      <a:cubicBezTo>
                        <a:pt x="1174" y="614"/>
                        <a:pt x="1174" y="612"/>
                        <a:pt x="1173" y="611"/>
                      </a:cubicBezTo>
                      <a:cubicBezTo>
                        <a:pt x="1172" y="603"/>
                        <a:pt x="1166" y="598"/>
                        <a:pt x="1158" y="597"/>
                      </a:cubicBezTo>
                      <a:cubicBezTo>
                        <a:pt x="1166" y="560"/>
                        <a:pt x="1166" y="560"/>
                        <a:pt x="1166" y="560"/>
                      </a:cubicBezTo>
                      <a:cubicBezTo>
                        <a:pt x="1195" y="420"/>
                        <a:pt x="1195" y="420"/>
                        <a:pt x="1195" y="420"/>
                      </a:cubicBezTo>
                      <a:cubicBezTo>
                        <a:pt x="1202" y="469"/>
                        <a:pt x="1202" y="469"/>
                        <a:pt x="1202" y="469"/>
                      </a:cubicBezTo>
                      <a:cubicBezTo>
                        <a:pt x="1201" y="469"/>
                        <a:pt x="1201" y="469"/>
                        <a:pt x="1201" y="470"/>
                      </a:cubicBezTo>
                      <a:cubicBezTo>
                        <a:pt x="1188" y="472"/>
                        <a:pt x="1180" y="485"/>
                        <a:pt x="1183" y="497"/>
                      </a:cubicBezTo>
                      <a:cubicBezTo>
                        <a:pt x="1186" y="510"/>
                        <a:pt x="1199" y="518"/>
                        <a:pt x="1211" y="515"/>
                      </a:cubicBezTo>
                      <a:cubicBezTo>
                        <a:pt x="1214" y="514"/>
                        <a:pt x="1216" y="513"/>
                        <a:pt x="1219" y="511"/>
                      </a:cubicBezTo>
                      <a:cubicBezTo>
                        <a:pt x="1219" y="513"/>
                        <a:pt x="1219" y="513"/>
                        <a:pt x="1219" y="513"/>
                      </a:cubicBezTo>
                      <a:lnTo>
                        <a:pt x="1220" y="600"/>
                      </a:lnTo>
                      <a:close/>
                      <a:moveTo>
                        <a:pt x="1204" y="469"/>
                      </a:moveTo>
                      <a:cubicBezTo>
                        <a:pt x="1197" y="412"/>
                        <a:pt x="1197" y="412"/>
                        <a:pt x="1197" y="412"/>
                      </a:cubicBezTo>
                      <a:cubicBezTo>
                        <a:pt x="1213" y="337"/>
                        <a:pt x="1213" y="337"/>
                        <a:pt x="1213" y="337"/>
                      </a:cubicBezTo>
                      <a:cubicBezTo>
                        <a:pt x="1214" y="337"/>
                        <a:pt x="1216" y="337"/>
                        <a:pt x="1218" y="337"/>
                      </a:cubicBezTo>
                      <a:cubicBezTo>
                        <a:pt x="1218" y="337"/>
                        <a:pt x="1219" y="337"/>
                        <a:pt x="1219" y="336"/>
                      </a:cubicBezTo>
                      <a:cubicBezTo>
                        <a:pt x="1219" y="474"/>
                        <a:pt x="1219" y="474"/>
                        <a:pt x="1219" y="474"/>
                      </a:cubicBezTo>
                      <a:cubicBezTo>
                        <a:pt x="1215" y="470"/>
                        <a:pt x="1210" y="469"/>
                        <a:pt x="1204" y="469"/>
                      </a:cubicBezTo>
                      <a:close/>
                      <a:moveTo>
                        <a:pt x="1210" y="337"/>
                      </a:moveTo>
                      <a:cubicBezTo>
                        <a:pt x="1196" y="405"/>
                        <a:pt x="1196" y="405"/>
                        <a:pt x="1196" y="405"/>
                      </a:cubicBezTo>
                      <a:cubicBezTo>
                        <a:pt x="1185" y="318"/>
                        <a:pt x="1185" y="318"/>
                        <a:pt x="1185" y="318"/>
                      </a:cubicBezTo>
                      <a:cubicBezTo>
                        <a:pt x="1190" y="315"/>
                        <a:pt x="1190" y="315"/>
                        <a:pt x="1190" y="315"/>
                      </a:cubicBezTo>
                      <a:cubicBezTo>
                        <a:pt x="1190" y="317"/>
                        <a:pt x="1190" y="318"/>
                        <a:pt x="1190" y="319"/>
                      </a:cubicBezTo>
                      <a:cubicBezTo>
                        <a:pt x="1192" y="329"/>
                        <a:pt x="1201" y="336"/>
                        <a:pt x="1210" y="337"/>
                      </a:cubicBezTo>
                      <a:close/>
                      <a:moveTo>
                        <a:pt x="1137" y="349"/>
                      </a:moveTo>
                      <a:cubicBezTo>
                        <a:pt x="1183" y="319"/>
                        <a:pt x="1183" y="319"/>
                        <a:pt x="1183" y="319"/>
                      </a:cubicBezTo>
                      <a:cubicBezTo>
                        <a:pt x="1195" y="413"/>
                        <a:pt x="1195" y="413"/>
                        <a:pt x="1195" y="413"/>
                      </a:cubicBezTo>
                      <a:cubicBezTo>
                        <a:pt x="1156" y="597"/>
                        <a:pt x="1156" y="597"/>
                        <a:pt x="1156" y="597"/>
                      </a:cubicBezTo>
                      <a:cubicBezTo>
                        <a:pt x="1155" y="597"/>
                        <a:pt x="1153" y="597"/>
                        <a:pt x="1152" y="597"/>
                      </a:cubicBezTo>
                      <a:cubicBezTo>
                        <a:pt x="1148" y="598"/>
                        <a:pt x="1145" y="600"/>
                        <a:pt x="1143" y="602"/>
                      </a:cubicBezTo>
                      <a:cubicBezTo>
                        <a:pt x="1014" y="446"/>
                        <a:pt x="1014" y="446"/>
                        <a:pt x="1014" y="446"/>
                      </a:cubicBezTo>
                      <a:cubicBezTo>
                        <a:pt x="1019" y="442"/>
                        <a:pt x="1021" y="436"/>
                        <a:pt x="1020" y="430"/>
                      </a:cubicBezTo>
                      <a:cubicBezTo>
                        <a:pt x="1019" y="428"/>
                        <a:pt x="1019" y="426"/>
                        <a:pt x="1018" y="425"/>
                      </a:cubicBezTo>
                      <a:moveTo>
                        <a:pt x="639" y="333"/>
                      </a:moveTo>
                      <a:cubicBezTo>
                        <a:pt x="637" y="331"/>
                        <a:pt x="634" y="331"/>
                        <a:pt x="631" y="332"/>
                      </a:cubicBezTo>
                      <a:cubicBezTo>
                        <a:pt x="631" y="332"/>
                        <a:pt x="630" y="332"/>
                        <a:pt x="630" y="332"/>
                      </a:cubicBezTo>
                      <a:cubicBezTo>
                        <a:pt x="622" y="266"/>
                        <a:pt x="622" y="266"/>
                        <a:pt x="622" y="266"/>
                      </a:cubicBezTo>
                      <a:cubicBezTo>
                        <a:pt x="723" y="216"/>
                        <a:pt x="723" y="216"/>
                        <a:pt x="723" y="216"/>
                      </a:cubicBezTo>
                      <a:cubicBezTo>
                        <a:pt x="764" y="196"/>
                        <a:pt x="764" y="196"/>
                        <a:pt x="764" y="196"/>
                      </a:cubicBezTo>
                      <a:cubicBezTo>
                        <a:pt x="764" y="197"/>
                        <a:pt x="765" y="198"/>
                        <a:pt x="766" y="199"/>
                      </a:cubicBezTo>
                      <a:lnTo>
                        <a:pt x="639" y="333"/>
                      </a:lnTo>
                      <a:close/>
                      <a:moveTo>
                        <a:pt x="725" y="212"/>
                      </a:moveTo>
                      <a:cubicBezTo>
                        <a:pt x="622" y="264"/>
                        <a:pt x="622" y="264"/>
                        <a:pt x="622" y="264"/>
                      </a:cubicBezTo>
                      <a:cubicBezTo>
                        <a:pt x="617" y="224"/>
                        <a:pt x="617" y="224"/>
                        <a:pt x="617" y="224"/>
                      </a:cubicBezTo>
                      <a:cubicBezTo>
                        <a:pt x="619" y="225"/>
                        <a:pt x="622" y="225"/>
                        <a:pt x="624" y="224"/>
                      </a:cubicBezTo>
                      <a:cubicBezTo>
                        <a:pt x="635" y="222"/>
                        <a:pt x="642" y="212"/>
                        <a:pt x="642" y="201"/>
                      </a:cubicBezTo>
                      <a:cubicBezTo>
                        <a:pt x="762" y="191"/>
                        <a:pt x="762" y="191"/>
                        <a:pt x="762" y="191"/>
                      </a:cubicBezTo>
                      <a:cubicBezTo>
                        <a:pt x="762" y="191"/>
                        <a:pt x="762" y="191"/>
                        <a:pt x="762" y="192"/>
                      </a:cubicBezTo>
                      <a:cubicBezTo>
                        <a:pt x="762" y="192"/>
                        <a:pt x="762" y="193"/>
                        <a:pt x="763" y="194"/>
                      </a:cubicBezTo>
                      <a:lnTo>
                        <a:pt x="725" y="212"/>
                      </a:lnTo>
                      <a:close/>
                      <a:moveTo>
                        <a:pt x="596" y="207"/>
                      </a:moveTo>
                      <a:cubicBezTo>
                        <a:pt x="597" y="209"/>
                        <a:pt x="598" y="212"/>
                        <a:pt x="600" y="214"/>
                      </a:cubicBezTo>
                      <a:cubicBezTo>
                        <a:pt x="517" y="309"/>
                        <a:pt x="517" y="309"/>
                        <a:pt x="517" y="309"/>
                      </a:cubicBezTo>
                      <a:cubicBezTo>
                        <a:pt x="515" y="307"/>
                        <a:pt x="512" y="306"/>
                        <a:pt x="510" y="306"/>
                      </a:cubicBezTo>
                      <a:cubicBezTo>
                        <a:pt x="507" y="305"/>
                        <a:pt x="507" y="305"/>
                        <a:pt x="507" y="305"/>
                      </a:cubicBezTo>
                      <a:cubicBezTo>
                        <a:pt x="506" y="305"/>
                        <a:pt x="504" y="305"/>
                        <a:pt x="502" y="306"/>
                      </a:cubicBezTo>
                      <a:cubicBezTo>
                        <a:pt x="500" y="306"/>
                        <a:pt x="498" y="307"/>
                        <a:pt x="497" y="308"/>
                      </a:cubicBezTo>
                      <a:cubicBezTo>
                        <a:pt x="419" y="190"/>
                        <a:pt x="419" y="190"/>
                        <a:pt x="419" y="190"/>
                      </a:cubicBezTo>
                      <a:cubicBezTo>
                        <a:pt x="420" y="188"/>
                        <a:pt x="420" y="186"/>
                        <a:pt x="421" y="184"/>
                      </a:cubicBezTo>
                      <a:cubicBezTo>
                        <a:pt x="596" y="201"/>
                        <a:pt x="596" y="201"/>
                        <a:pt x="596" y="201"/>
                      </a:cubicBezTo>
                      <a:cubicBezTo>
                        <a:pt x="596" y="203"/>
                        <a:pt x="596" y="205"/>
                        <a:pt x="596" y="207"/>
                      </a:cubicBezTo>
                      <a:close/>
                      <a:moveTo>
                        <a:pt x="497" y="338"/>
                      </a:moveTo>
                      <a:cubicBezTo>
                        <a:pt x="500" y="340"/>
                        <a:pt x="504" y="341"/>
                        <a:pt x="507" y="341"/>
                      </a:cubicBezTo>
                      <a:cubicBezTo>
                        <a:pt x="522" y="435"/>
                        <a:pt x="522" y="435"/>
                        <a:pt x="522" y="435"/>
                      </a:cubicBezTo>
                      <a:cubicBezTo>
                        <a:pt x="522" y="435"/>
                        <a:pt x="522" y="435"/>
                        <a:pt x="522" y="435"/>
                      </a:cubicBezTo>
                      <a:cubicBezTo>
                        <a:pt x="512" y="438"/>
                        <a:pt x="506" y="447"/>
                        <a:pt x="508" y="457"/>
                      </a:cubicBezTo>
                      <a:cubicBezTo>
                        <a:pt x="509" y="458"/>
                        <a:pt x="509" y="460"/>
                        <a:pt x="510" y="461"/>
                      </a:cubicBezTo>
                      <a:cubicBezTo>
                        <a:pt x="455" y="493"/>
                        <a:pt x="455" y="493"/>
                        <a:pt x="455" y="493"/>
                      </a:cubicBezTo>
                      <a:cubicBezTo>
                        <a:pt x="360" y="548"/>
                        <a:pt x="360" y="548"/>
                        <a:pt x="360" y="548"/>
                      </a:cubicBezTo>
                      <a:cubicBezTo>
                        <a:pt x="359" y="547"/>
                        <a:pt x="357" y="545"/>
                        <a:pt x="356" y="544"/>
                      </a:cubicBezTo>
                      <a:lnTo>
                        <a:pt x="497" y="338"/>
                      </a:lnTo>
                      <a:close/>
                      <a:moveTo>
                        <a:pt x="437" y="506"/>
                      </a:moveTo>
                      <a:cubicBezTo>
                        <a:pt x="511" y="463"/>
                        <a:pt x="511" y="463"/>
                        <a:pt x="511" y="463"/>
                      </a:cubicBezTo>
                      <a:cubicBezTo>
                        <a:pt x="515" y="469"/>
                        <a:pt x="522" y="472"/>
                        <a:pt x="530" y="470"/>
                      </a:cubicBezTo>
                      <a:cubicBezTo>
                        <a:pt x="532" y="470"/>
                        <a:pt x="534" y="469"/>
                        <a:pt x="536" y="468"/>
                      </a:cubicBezTo>
                      <a:cubicBezTo>
                        <a:pt x="566" y="508"/>
                        <a:pt x="566" y="508"/>
                        <a:pt x="566" y="508"/>
                      </a:cubicBezTo>
                      <a:cubicBezTo>
                        <a:pt x="611" y="570"/>
                        <a:pt x="611" y="570"/>
                        <a:pt x="611" y="570"/>
                      </a:cubicBezTo>
                      <a:cubicBezTo>
                        <a:pt x="608" y="573"/>
                        <a:pt x="605" y="577"/>
                        <a:pt x="604" y="581"/>
                      </a:cubicBezTo>
                      <a:cubicBezTo>
                        <a:pt x="480" y="570"/>
                        <a:pt x="480" y="570"/>
                        <a:pt x="480" y="570"/>
                      </a:cubicBezTo>
                      <a:cubicBezTo>
                        <a:pt x="363" y="559"/>
                        <a:pt x="363" y="559"/>
                        <a:pt x="363" y="559"/>
                      </a:cubicBezTo>
                      <a:cubicBezTo>
                        <a:pt x="363" y="557"/>
                        <a:pt x="363" y="556"/>
                        <a:pt x="362" y="554"/>
                      </a:cubicBezTo>
                      <a:cubicBezTo>
                        <a:pt x="362" y="553"/>
                        <a:pt x="361" y="552"/>
                        <a:pt x="361" y="550"/>
                      </a:cubicBezTo>
                      <a:lnTo>
                        <a:pt x="437" y="506"/>
                      </a:lnTo>
                      <a:close/>
                      <a:moveTo>
                        <a:pt x="327" y="560"/>
                      </a:moveTo>
                      <a:cubicBezTo>
                        <a:pt x="327" y="561"/>
                        <a:pt x="327" y="561"/>
                        <a:pt x="327" y="562"/>
                      </a:cubicBezTo>
                      <a:cubicBezTo>
                        <a:pt x="328" y="565"/>
                        <a:pt x="329" y="567"/>
                        <a:pt x="331" y="569"/>
                      </a:cubicBezTo>
                      <a:cubicBezTo>
                        <a:pt x="225" y="662"/>
                        <a:pt x="225" y="662"/>
                        <a:pt x="225" y="662"/>
                      </a:cubicBezTo>
                      <a:cubicBezTo>
                        <a:pt x="109" y="763"/>
                        <a:pt x="109" y="763"/>
                        <a:pt x="109" y="763"/>
                      </a:cubicBezTo>
                      <a:cubicBezTo>
                        <a:pt x="107" y="760"/>
                        <a:pt x="103" y="758"/>
                        <a:pt x="100" y="758"/>
                      </a:cubicBezTo>
                      <a:cubicBezTo>
                        <a:pt x="127" y="578"/>
                        <a:pt x="127" y="578"/>
                        <a:pt x="127" y="578"/>
                      </a:cubicBezTo>
                      <a:cubicBezTo>
                        <a:pt x="130" y="579"/>
                        <a:pt x="133" y="579"/>
                        <a:pt x="136" y="579"/>
                      </a:cubicBezTo>
                      <a:cubicBezTo>
                        <a:pt x="143" y="577"/>
                        <a:pt x="148" y="571"/>
                        <a:pt x="149" y="564"/>
                      </a:cubicBezTo>
                      <a:lnTo>
                        <a:pt x="327" y="560"/>
                      </a:lnTo>
                      <a:close/>
                      <a:moveTo>
                        <a:pt x="125" y="578"/>
                      </a:moveTo>
                      <a:cubicBezTo>
                        <a:pt x="101" y="739"/>
                        <a:pt x="101" y="739"/>
                        <a:pt x="101" y="739"/>
                      </a:cubicBezTo>
                      <a:cubicBezTo>
                        <a:pt x="116" y="569"/>
                        <a:pt x="116" y="569"/>
                        <a:pt x="116" y="569"/>
                      </a:cubicBezTo>
                      <a:cubicBezTo>
                        <a:pt x="118" y="573"/>
                        <a:pt x="121" y="576"/>
                        <a:pt x="125" y="578"/>
                      </a:cubicBezTo>
                      <a:close/>
                      <a:moveTo>
                        <a:pt x="262" y="919"/>
                      </a:moveTo>
                      <a:cubicBezTo>
                        <a:pt x="262" y="919"/>
                        <a:pt x="263" y="919"/>
                        <a:pt x="264" y="918"/>
                      </a:cubicBezTo>
                      <a:cubicBezTo>
                        <a:pt x="267" y="918"/>
                        <a:pt x="269" y="917"/>
                        <a:pt x="271" y="915"/>
                      </a:cubicBezTo>
                      <a:cubicBezTo>
                        <a:pt x="435" y="1095"/>
                        <a:pt x="435" y="1095"/>
                        <a:pt x="435" y="1095"/>
                      </a:cubicBezTo>
                      <a:cubicBezTo>
                        <a:pt x="431" y="1100"/>
                        <a:pt x="429" y="1106"/>
                        <a:pt x="431" y="1112"/>
                      </a:cubicBezTo>
                      <a:cubicBezTo>
                        <a:pt x="432" y="1116"/>
                        <a:pt x="434" y="1119"/>
                        <a:pt x="437" y="1122"/>
                      </a:cubicBezTo>
                      <a:cubicBezTo>
                        <a:pt x="313" y="1235"/>
                        <a:pt x="313" y="1235"/>
                        <a:pt x="313" y="1235"/>
                      </a:cubicBezTo>
                      <a:cubicBezTo>
                        <a:pt x="312" y="1234"/>
                        <a:pt x="310" y="1233"/>
                        <a:pt x="309" y="1232"/>
                      </a:cubicBezTo>
                      <a:cubicBezTo>
                        <a:pt x="304" y="1229"/>
                        <a:pt x="298" y="1228"/>
                        <a:pt x="292" y="1228"/>
                      </a:cubicBezTo>
                      <a:lnTo>
                        <a:pt x="262" y="919"/>
                      </a:lnTo>
                      <a:close/>
                      <a:moveTo>
                        <a:pt x="704" y="1410"/>
                      </a:moveTo>
                      <a:cubicBezTo>
                        <a:pt x="882" y="1369"/>
                        <a:pt x="882" y="1369"/>
                        <a:pt x="882" y="1369"/>
                      </a:cubicBezTo>
                      <a:cubicBezTo>
                        <a:pt x="878" y="1390"/>
                        <a:pt x="878" y="1390"/>
                        <a:pt x="878" y="1390"/>
                      </a:cubicBezTo>
                      <a:cubicBezTo>
                        <a:pt x="875" y="1389"/>
                        <a:pt x="871" y="1389"/>
                        <a:pt x="867" y="1390"/>
                      </a:cubicBezTo>
                      <a:cubicBezTo>
                        <a:pt x="857" y="1392"/>
                        <a:pt x="850" y="1400"/>
                        <a:pt x="849" y="1409"/>
                      </a:cubicBezTo>
                      <a:cubicBezTo>
                        <a:pt x="704" y="1410"/>
                        <a:pt x="704" y="1410"/>
                        <a:pt x="704" y="1410"/>
                      </a:cubicBezTo>
                      <a:cubicBezTo>
                        <a:pt x="704" y="1410"/>
                        <a:pt x="704" y="1410"/>
                        <a:pt x="704" y="1410"/>
                      </a:cubicBezTo>
                      <a:close/>
                      <a:moveTo>
                        <a:pt x="1194" y="1329"/>
                      </a:moveTo>
                      <a:cubicBezTo>
                        <a:pt x="1104" y="1322"/>
                        <a:pt x="1104" y="1322"/>
                        <a:pt x="1104" y="1322"/>
                      </a:cubicBezTo>
                      <a:cubicBezTo>
                        <a:pt x="1104" y="1319"/>
                        <a:pt x="1104" y="1316"/>
                        <a:pt x="1103" y="1313"/>
                      </a:cubicBezTo>
                      <a:cubicBezTo>
                        <a:pt x="1196" y="1261"/>
                        <a:pt x="1196" y="1261"/>
                        <a:pt x="1196" y="1261"/>
                      </a:cubicBezTo>
                      <a:cubicBezTo>
                        <a:pt x="1201" y="1269"/>
                        <a:pt x="1211" y="1273"/>
                        <a:pt x="1220" y="1271"/>
                      </a:cubicBezTo>
                      <a:cubicBezTo>
                        <a:pt x="1232" y="1268"/>
                        <a:pt x="1240" y="1256"/>
                        <a:pt x="1237" y="1244"/>
                      </a:cubicBezTo>
                      <a:cubicBezTo>
                        <a:pt x="1236" y="1239"/>
                        <a:pt x="1234" y="1236"/>
                        <a:pt x="1230" y="1233"/>
                      </a:cubicBezTo>
                      <a:cubicBezTo>
                        <a:pt x="1304" y="1146"/>
                        <a:pt x="1304" y="1146"/>
                        <a:pt x="1304" y="1146"/>
                      </a:cubicBezTo>
                      <a:cubicBezTo>
                        <a:pt x="1304" y="1146"/>
                        <a:pt x="1304" y="1146"/>
                        <a:pt x="1304" y="1146"/>
                      </a:cubicBezTo>
                      <a:cubicBezTo>
                        <a:pt x="1230" y="1308"/>
                        <a:pt x="1230" y="1308"/>
                        <a:pt x="1230" y="1308"/>
                      </a:cubicBezTo>
                      <a:cubicBezTo>
                        <a:pt x="1225" y="1306"/>
                        <a:pt x="1220" y="1305"/>
                        <a:pt x="1214" y="1307"/>
                      </a:cubicBezTo>
                      <a:cubicBezTo>
                        <a:pt x="1203" y="1309"/>
                        <a:pt x="1195" y="1319"/>
                        <a:pt x="1194" y="1329"/>
                      </a:cubicBezTo>
                      <a:close/>
                      <a:moveTo>
                        <a:pt x="1317" y="1125"/>
                      </a:moveTo>
                      <a:cubicBezTo>
                        <a:pt x="1361" y="1027"/>
                        <a:pt x="1361" y="1027"/>
                        <a:pt x="1361" y="1027"/>
                      </a:cubicBezTo>
                      <a:cubicBezTo>
                        <a:pt x="1366" y="1025"/>
                        <a:pt x="1370" y="1022"/>
                        <a:pt x="1373" y="1017"/>
                      </a:cubicBezTo>
                      <a:cubicBezTo>
                        <a:pt x="1377" y="1010"/>
                        <a:pt x="1378" y="1002"/>
                        <a:pt x="1375" y="995"/>
                      </a:cubicBezTo>
                      <a:cubicBezTo>
                        <a:pt x="1392" y="956"/>
                        <a:pt x="1392" y="956"/>
                        <a:pt x="1392" y="956"/>
                      </a:cubicBezTo>
                      <a:cubicBezTo>
                        <a:pt x="1394" y="956"/>
                        <a:pt x="1396" y="956"/>
                        <a:pt x="1398" y="956"/>
                      </a:cubicBezTo>
                      <a:cubicBezTo>
                        <a:pt x="1403" y="955"/>
                        <a:pt x="1406" y="951"/>
                        <a:pt x="1406" y="946"/>
                      </a:cubicBezTo>
                      <a:cubicBezTo>
                        <a:pt x="1433" y="945"/>
                        <a:pt x="1433" y="945"/>
                        <a:pt x="1433" y="945"/>
                      </a:cubicBezTo>
                      <a:cubicBezTo>
                        <a:pt x="1433" y="947"/>
                        <a:pt x="1433" y="950"/>
                        <a:pt x="1434" y="952"/>
                      </a:cubicBezTo>
                      <a:cubicBezTo>
                        <a:pt x="1435" y="958"/>
                        <a:pt x="1439" y="963"/>
                        <a:pt x="1443" y="967"/>
                      </a:cubicBezTo>
                      <a:cubicBezTo>
                        <a:pt x="1320" y="1129"/>
                        <a:pt x="1320" y="1129"/>
                        <a:pt x="1320" y="1129"/>
                      </a:cubicBezTo>
                      <a:cubicBezTo>
                        <a:pt x="1319" y="1127"/>
                        <a:pt x="1318" y="1126"/>
                        <a:pt x="1317" y="1125"/>
                      </a:cubicBezTo>
                      <a:close/>
                      <a:moveTo>
                        <a:pt x="1433" y="943"/>
                      </a:moveTo>
                      <a:cubicBezTo>
                        <a:pt x="1406" y="944"/>
                        <a:pt x="1406" y="944"/>
                        <a:pt x="1406" y="944"/>
                      </a:cubicBezTo>
                      <a:cubicBezTo>
                        <a:pt x="1406" y="943"/>
                        <a:pt x="1406" y="943"/>
                        <a:pt x="1406" y="943"/>
                      </a:cubicBezTo>
                      <a:cubicBezTo>
                        <a:pt x="1405" y="940"/>
                        <a:pt x="1403" y="938"/>
                        <a:pt x="1401" y="936"/>
                      </a:cubicBezTo>
                      <a:cubicBezTo>
                        <a:pt x="1401" y="935"/>
                        <a:pt x="1401" y="935"/>
                        <a:pt x="1401" y="935"/>
                      </a:cubicBezTo>
                      <a:cubicBezTo>
                        <a:pt x="1401" y="936"/>
                        <a:pt x="1401" y="936"/>
                        <a:pt x="1401" y="936"/>
                      </a:cubicBezTo>
                      <a:cubicBezTo>
                        <a:pt x="1400" y="936"/>
                        <a:pt x="1399" y="935"/>
                        <a:pt x="1399" y="935"/>
                      </a:cubicBezTo>
                      <a:cubicBezTo>
                        <a:pt x="1415" y="858"/>
                        <a:pt x="1415" y="858"/>
                        <a:pt x="1415" y="858"/>
                      </a:cubicBezTo>
                      <a:cubicBezTo>
                        <a:pt x="1418" y="859"/>
                        <a:pt x="1420" y="859"/>
                        <a:pt x="1423" y="858"/>
                      </a:cubicBezTo>
                      <a:cubicBezTo>
                        <a:pt x="1425" y="857"/>
                        <a:pt x="1427" y="857"/>
                        <a:pt x="1429" y="856"/>
                      </a:cubicBezTo>
                      <a:cubicBezTo>
                        <a:pt x="1450" y="921"/>
                        <a:pt x="1450" y="921"/>
                        <a:pt x="1450" y="921"/>
                      </a:cubicBezTo>
                      <a:cubicBezTo>
                        <a:pt x="1441" y="925"/>
                        <a:pt x="1435" y="933"/>
                        <a:pt x="1433" y="943"/>
                      </a:cubicBezTo>
                      <a:close/>
                      <a:moveTo>
                        <a:pt x="1357" y="913"/>
                      </a:moveTo>
                      <a:cubicBezTo>
                        <a:pt x="1299" y="861"/>
                        <a:pt x="1299" y="861"/>
                        <a:pt x="1299" y="861"/>
                      </a:cubicBezTo>
                      <a:cubicBezTo>
                        <a:pt x="1302" y="858"/>
                        <a:pt x="1303" y="853"/>
                        <a:pt x="1301" y="849"/>
                      </a:cubicBezTo>
                      <a:cubicBezTo>
                        <a:pt x="1301" y="847"/>
                        <a:pt x="1301" y="846"/>
                        <a:pt x="1300" y="845"/>
                      </a:cubicBezTo>
                      <a:cubicBezTo>
                        <a:pt x="1305" y="840"/>
                        <a:pt x="1307" y="832"/>
                        <a:pt x="1306" y="824"/>
                      </a:cubicBezTo>
                      <a:cubicBezTo>
                        <a:pt x="1305" y="821"/>
                        <a:pt x="1303" y="818"/>
                        <a:pt x="1302" y="816"/>
                      </a:cubicBezTo>
                      <a:cubicBezTo>
                        <a:pt x="1345" y="697"/>
                        <a:pt x="1345" y="697"/>
                        <a:pt x="1345" y="697"/>
                      </a:cubicBezTo>
                      <a:cubicBezTo>
                        <a:pt x="1348" y="698"/>
                        <a:pt x="1351" y="699"/>
                        <a:pt x="1354" y="698"/>
                      </a:cubicBezTo>
                      <a:cubicBezTo>
                        <a:pt x="1355" y="698"/>
                        <a:pt x="1356" y="697"/>
                        <a:pt x="1357" y="697"/>
                      </a:cubicBezTo>
                      <a:cubicBezTo>
                        <a:pt x="1373" y="734"/>
                        <a:pt x="1373" y="734"/>
                        <a:pt x="1373" y="734"/>
                      </a:cubicBezTo>
                      <a:lnTo>
                        <a:pt x="1357" y="913"/>
                      </a:lnTo>
                      <a:close/>
                      <a:moveTo>
                        <a:pt x="1359" y="696"/>
                      </a:moveTo>
                      <a:cubicBezTo>
                        <a:pt x="1366" y="693"/>
                        <a:pt x="1370" y="685"/>
                        <a:pt x="1368" y="676"/>
                      </a:cubicBezTo>
                      <a:cubicBezTo>
                        <a:pt x="1366" y="670"/>
                        <a:pt x="1361" y="665"/>
                        <a:pt x="1354" y="663"/>
                      </a:cubicBezTo>
                      <a:cubicBezTo>
                        <a:pt x="1374" y="619"/>
                        <a:pt x="1374" y="619"/>
                        <a:pt x="1374" y="619"/>
                      </a:cubicBezTo>
                      <a:cubicBezTo>
                        <a:pt x="1377" y="620"/>
                        <a:pt x="1380" y="620"/>
                        <a:pt x="1383" y="620"/>
                      </a:cubicBezTo>
                      <a:cubicBezTo>
                        <a:pt x="1373" y="730"/>
                        <a:pt x="1373" y="730"/>
                        <a:pt x="1373" y="730"/>
                      </a:cubicBezTo>
                      <a:lnTo>
                        <a:pt x="1359" y="696"/>
                      </a:lnTo>
                      <a:close/>
                      <a:moveTo>
                        <a:pt x="1154" y="235"/>
                      </a:moveTo>
                      <a:cubicBezTo>
                        <a:pt x="1154" y="236"/>
                        <a:pt x="1154" y="236"/>
                        <a:pt x="1153" y="237"/>
                      </a:cubicBezTo>
                      <a:cubicBezTo>
                        <a:pt x="1038" y="188"/>
                        <a:pt x="1038" y="188"/>
                        <a:pt x="1038" y="188"/>
                      </a:cubicBezTo>
                      <a:cubicBezTo>
                        <a:pt x="1040" y="173"/>
                        <a:pt x="1040" y="173"/>
                        <a:pt x="1040" y="173"/>
                      </a:cubicBezTo>
                      <a:cubicBezTo>
                        <a:pt x="1045" y="172"/>
                        <a:pt x="1049" y="169"/>
                        <a:pt x="1052" y="165"/>
                      </a:cubicBezTo>
                      <a:lnTo>
                        <a:pt x="1154" y="235"/>
                      </a:lnTo>
                      <a:close/>
                      <a:moveTo>
                        <a:pt x="1011" y="156"/>
                      </a:moveTo>
                      <a:cubicBezTo>
                        <a:pt x="1011" y="157"/>
                        <a:pt x="1012" y="158"/>
                        <a:pt x="1012" y="159"/>
                      </a:cubicBezTo>
                      <a:cubicBezTo>
                        <a:pt x="1005" y="166"/>
                        <a:pt x="1005" y="166"/>
                        <a:pt x="1005" y="166"/>
                      </a:cubicBezTo>
                      <a:cubicBezTo>
                        <a:pt x="999" y="171"/>
                        <a:pt x="999" y="171"/>
                        <a:pt x="999" y="171"/>
                      </a:cubicBezTo>
                      <a:cubicBezTo>
                        <a:pt x="975" y="161"/>
                        <a:pt x="975" y="161"/>
                        <a:pt x="975" y="161"/>
                      </a:cubicBezTo>
                      <a:cubicBezTo>
                        <a:pt x="1011" y="156"/>
                        <a:pt x="1011" y="156"/>
                        <a:pt x="1011" y="156"/>
                      </a:cubicBezTo>
                      <a:cubicBezTo>
                        <a:pt x="1011" y="156"/>
                        <a:pt x="1011" y="156"/>
                        <a:pt x="1011" y="156"/>
                      </a:cubicBezTo>
                      <a:close/>
                      <a:moveTo>
                        <a:pt x="997" y="173"/>
                      </a:moveTo>
                      <a:cubicBezTo>
                        <a:pt x="915" y="251"/>
                        <a:pt x="915" y="251"/>
                        <a:pt x="915" y="251"/>
                      </a:cubicBezTo>
                      <a:cubicBezTo>
                        <a:pt x="913" y="249"/>
                        <a:pt x="910" y="248"/>
                        <a:pt x="907" y="247"/>
                      </a:cubicBezTo>
                      <a:cubicBezTo>
                        <a:pt x="905" y="247"/>
                        <a:pt x="905" y="247"/>
                        <a:pt x="905" y="247"/>
                      </a:cubicBezTo>
                      <a:cubicBezTo>
                        <a:pt x="903" y="246"/>
                        <a:pt x="901" y="246"/>
                        <a:pt x="899" y="247"/>
                      </a:cubicBezTo>
                      <a:cubicBezTo>
                        <a:pt x="894" y="248"/>
                        <a:pt x="891" y="250"/>
                        <a:pt x="888" y="254"/>
                      </a:cubicBezTo>
                      <a:cubicBezTo>
                        <a:pt x="795" y="196"/>
                        <a:pt x="795" y="196"/>
                        <a:pt x="795" y="196"/>
                      </a:cubicBezTo>
                      <a:cubicBezTo>
                        <a:pt x="797" y="193"/>
                        <a:pt x="797" y="190"/>
                        <a:pt x="797" y="187"/>
                      </a:cubicBezTo>
                      <a:cubicBezTo>
                        <a:pt x="970" y="162"/>
                        <a:pt x="970" y="162"/>
                        <a:pt x="970" y="162"/>
                      </a:cubicBezTo>
                      <a:lnTo>
                        <a:pt x="997" y="173"/>
                      </a:lnTo>
                      <a:close/>
                      <a:moveTo>
                        <a:pt x="782" y="90"/>
                      </a:moveTo>
                      <a:cubicBezTo>
                        <a:pt x="782" y="93"/>
                        <a:pt x="783" y="97"/>
                        <a:pt x="785" y="100"/>
                      </a:cubicBezTo>
                      <a:cubicBezTo>
                        <a:pt x="638" y="189"/>
                        <a:pt x="638" y="189"/>
                        <a:pt x="638" y="189"/>
                      </a:cubicBezTo>
                      <a:cubicBezTo>
                        <a:pt x="636" y="185"/>
                        <a:pt x="633" y="183"/>
                        <a:pt x="629" y="181"/>
                      </a:cubicBezTo>
                      <a:cubicBezTo>
                        <a:pt x="656" y="119"/>
                        <a:pt x="656" y="119"/>
                        <a:pt x="656" y="119"/>
                      </a:cubicBezTo>
                      <a:lnTo>
                        <a:pt x="782" y="90"/>
                      </a:lnTo>
                      <a:close/>
                      <a:moveTo>
                        <a:pt x="231" y="378"/>
                      </a:moveTo>
                      <a:cubicBezTo>
                        <a:pt x="272" y="380"/>
                        <a:pt x="272" y="380"/>
                        <a:pt x="272" y="380"/>
                      </a:cubicBezTo>
                      <a:cubicBezTo>
                        <a:pt x="272" y="383"/>
                        <a:pt x="272" y="385"/>
                        <a:pt x="273" y="388"/>
                      </a:cubicBezTo>
                      <a:cubicBezTo>
                        <a:pt x="275" y="400"/>
                        <a:pt x="287" y="408"/>
                        <a:pt x="300" y="405"/>
                      </a:cubicBezTo>
                      <a:cubicBezTo>
                        <a:pt x="333" y="545"/>
                        <a:pt x="333" y="545"/>
                        <a:pt x="333" y="545"/>
                      </a:cubicBezTo>
                      <a:cubicBezTo>
                        <a:pt x="329" y="548"/>
                        <a:pt x="327" y="553"/>
                        <a:pt x="327" y="558"/>
                      </a:cubicBezTo>
                      <a:cubicBezTo>
                        <a:pt x="150" y="561"/>
                        <a:pt x="150" y="561"/>
                        <a:pt x="150" y="561"/>
                      </a:cubicBezTo>
                      <a:cubicBezTo>
                        <a:pt x="150" y="560"/>
                        <a:pt x="149" y="559"/>
                        <a:pt x="149" y="557"/>
                      </a:cubicBezTo>
                      <a:cubicBezTo>
                        <a:pt x="147" y="549"/>
                        <a:pt x="140" y="544"/>
                        <a:pt x="133" y="544"/>
                      </a:cubicBezTo>
                      <a:cubicBezTo>
                        <a:pt x="130" y="544"/>
                        <a:pt x="130" y="544"/>
                        <a:pt x="130" y="544"/>
                      </a:cubicBezTo>
                      <a:cubicBezTo>
                        <a:pt x="130" y="544"/>
                        <a:pt x="129" y="544"/>
                        <a:pt x="128" y="544"/>
                      </a:cubicBezTo>
                      <a:cubicBezTo>
                        <a:pt x="126" y="544"/>
                        <a:pt x="125" y="545"/>
                        <a:pt x="123" y="546"/>
                      </a:cubicBezTo>
                      <a:cubicBezTo>
                        <a:pt x="121" y="547"/>
                        <a:pt x="121" y="547"/>
                        <a:pt x="121" y="547"/>
                      </a:cubicBezTo>
                      <a:cubicBezTo>
                        <a:pt x="120" y="548"/>
                        <a:pt x="119" y="549"/>
                        <a:pt x="118" y="550"/>
                      </a:cubicBezTo>
                      <a:cubicBezTo>
                        <a:pt x="121" y="516"/>
                        <a:pt x="121" y="516"/>
                        <a:pt x="121" y="516"/>
                      </a:cubicBezTo>
                      <a:cubicBezTo>
                        <a:pt x="128" y="516"/>
                        <a:pt x="136" y="512"/>
                        <a:pt x="140" y="505"/>
                      </a:cubicBezTo>
                      <a:cubicBezTo>
                        <a:pt x="147" y="495"/>
                        <a:pt x="145" y="482"/>
                        <a:pt x="136" y="474"/>
                      </a:cubicBezTo>
                      <a:cubicBezTo>
                        <a:pt x="203" y="397"/>
                        <a:pt x="203" y="397"/>
                        <a:pt x="203" y="397"/>
                      </a:cubicBezTo>
                      <a:cubicBezTo>
                        <a:pt x="206" y="398"/>
                        <a:pt x="210" y="398"/>
                        <a:pt x="213" y="398"/>
                      </a:cubicBezTo>
                      <a:cubicBezTo>
                        <a:pt x="223" y="395"/>
                        <a:pt x="230" y="388"/>
                        <a:pt x="231" y="378"/>
                      </a:cubicBezTo>
                      <a:close/>
                      <a:moveTo>
                        <a:pt x="93" y="793"/>
                      </a:moveTo>
                      <a:cubicBezTo>
                        <a:pt x="85" y="882"/>
                        <a:pt x="85" y="882"/>
                        <a:pt x="85" y="882"/>
                      </a:cubicBezTo>
                      <a:cubicBezTo>
                        <a:pt x="84" y="882"/>
                        <a:pt x="82" y="882"/>
                        <a:pt x="81" y="883"/>
                      </a:cubicBezTo>
                      <a:cubicBezTo>
                        <a:pt x="93" y="793"/>
                        <a:pt x="93" y="793"/>
                        <a:pt x="93" y="793"/>
                      </a:cubicBezTo>
                      <a:cubicBezTo>
                        <a:pt x="93" y="793"/>
                        <a:pt x="93" y="793"/>
                        <a:pt x="93" y="793"/>
                      </a:cubicBezTo>
                      <a:close/>
                      <a:moveTo>
                        <a:pt x="76" y="926"/>
                      </a:moveTo>
                      <a:cubicBezTo>
                        <a:pt x="78" y="927"/>
                        <a:pt x="80" y="928"/>
                        <a:pt x="82" y="929"/>
                      </a:cubicBezTo>
                      <a:cubicBezTo>
                        <a:pt x="62" y="1020"/>
                        <a:pt x="62" y="1020"/>
                        <a:pt x="62" y="1020"/>
                      </a:cubicBezTo>
                      <a:cubicBezTo>
                        <a:pt x="75" y="925"/>
                        <a:pt x="75" y="925"/>
                        <a:pt x="75" y="925"/>
                      </a:cubicBezTo>
                      <a:cubicBezTo>
                        <a:pt x="75" y="925"/>
                        <a:pt x="76" y="926"/>
                        <a:pt x="76" y="926"/>
                      </a:cubicBezTo>
                      <a:close/>
                      <a:moveTo>
                        <a:pt x="255" y="1194"/>
                      </a:moveTo>
                      <a:cubicBezTo>
                        <a:pt x="252" y="1182"/>
                        <a:pt x="240" y="1174"/>
                        <a:pt x="228" y="1176"/>
                      </a:cubicBezTo>
                      <a:cubicBezTo>
                        <a:pt x="202" y="1098"/>
                        <a:pt x="202" y="1098"/>
                        <a:pt x="202" y="1098"/>
                      </a:cubicBezTo>
                      <a:cubicBezTo>
                        <a:pt x="283" y="1232"/>
                        <a:pt x="283" y="1232"/>
                        <a:pt x="283" y="1232"/>
                      </a:cubicBezTo>
                      <a:cubicBezTo>
                        <a:pt x="281" y="1233"/>
                        <a:pt x="279" y="1235"/>
                        <a:pt x="278" y="1236"/>
                      </a:cubicBezTo>
                      <a:cubicBezTo>
                        <a:pt x="251" y="1213"/>
                        <a:pt x="251" y="1213"/>
                        <a:pt x="251" y="1213"/>
                      </a:cubicBezTo>
                      <a:cubicBezTo>
                        <a:pt x="255" y="1208"/>
                        <a:pt x="257" y="1201"/>
                        <a:pt x="255" y="1194"/>
                      </a:cubicBezTo>
                      <a:close/>
                      <a:moveTo>
                        <a:pt x="701" y="1427"/>
                      </a:moveTo>
                      <a:cubicBezTo>
                        <a:pt x="704" y="1422"/>
                        <a:pt x="705" y="1417"/>
                        <a:pt x="704" y="1412"/>
                      </a:cubicBezTo>
                      <a:cubicBezTo>
                        <a:pt x="849" y="1411"/>
                        <a:pt x="849" y="1411"/>
                        <a:pt x="849" y="1411"/>
                      </a:cubicBezTo>
                      <a:cubicBezTo>
                        <a:pt x="849" y="1413"/>
                        <a:pt x="849" y="1416"/>
                        <a:pt x="849" y="1418"/>
                      </a:cubicBezTo>
                      <a:cubicBezTo>
                        <a:pt x="850" y="1422"/>
                        <a:pt x="853" y="1426"/>
                        <a:pt x="856" y="1429"/>
                      </a:cubicBezTo>
                      <a:cubicBezTo>
                        <a:pt x="808" y="1486"/>
                        <a:pt x="808" y="1486"/>
                        <a:pt x="808" y="1486"/>
                      </a:cubicBezTo>
                      <a:cubicBezTo>
                        <a:pt x="802" y="1482"/>
                        <a:pt x="794" y="1480"/>
                        <a:pt x="786" y="1482"/>
                      </a:cubicBezTo>
                      <a:cubicBezTo>
                        <a:pt x="780" y="1483"/>
                        <a:pt x="774" y="1487"/>
                        <a:pt x="771" y="1492"/>
                      </a:cubicBezTo>
                      <a:cubicBezTo>
                        <a:pt x="698" y="1430"/>
                        <a:pt x="698" y="1430"/>
                        <a:pt x="698" y="1430"/>
                      </a:cubicBezTo>
                      <a:cubicBezTo>
                        <a:pt x="699" y="1429"/>
                        <a:pt x="700" y="1428"/>
                        <a:pt x="701" y="1427"/>
                      </a:cubicBezTo>
                      <a:close/>
                      <a:moveTo>
                        <a:pt x="817" y="1497"/>
                      </a:moveTo>
                      <a:cubicBezTo>
                        <a:pt x="815" y="1493"/>
                        <a:pt x="813" y="1490"/>
                        <a:pt x="810" y="1488"/>
                      </a:cubicBezTo>
                      <a:cubicBezTo>
                        <a:pt x="858" y="1431"/>
                        <a:pt x="858" y="1431"/>
                        <a:pt x="858" y="1431"/>
                      </a:cubicBezTo>
                      <a:cubicBezTo>
                        <a:pt x="863" y="1435"/>
                        <a:pt x="870" y="1437"/>
                        <a:pt x="877" y="1435"/>
                      </a:cubicBezTo>
                      <a:cubicBezTo>
                        <a:pt x="886" y="1433"/>
                        <a:pt x="893" y="1426"/>
                        <a:pt x="895" y="1417"/>
                      </a:cubicBezTo>
                      <a:cubicBezTo>
                        <a:pt x="898" y="1418"/>
                        <a:pt x="898" y="1418"/>
                        <a:pt x="898" y="1418"/>
                      </a:cubicBezTo>
                      <a:cubicBezTo>
                        <a:pt x="898" y="1418"/>
                        <a:pt x="898" y="1418"/>
                        <a:pt x="898" y="1417"/>
                      </a:cubicBezTo>
                      <a:cubicBezTo>
                        <a:pt x="900" y="1417"/>
                        <a:pt x="901" y="1417"/>
                        <a:pt x="902" y="1417"/>
                      </a:cubicBezTo>
                      <a:cubicBezTo>
                        <a:pt x="895" y="1414"/>
                        <a:pt x="895" y="1414"/>
                        <a:pt x="895" y="1414"/>
                      </a:cubicBezTo>
                      <a:cubicBezTo>
                        <a:pt x="895" y="1413"/>
                        <a:pt x="895" y="1411"/>
                        <a:pt x="895" y="1409"/>
                      </a:cubicBezTo>
                      <a:cubicBezTo>
                        <a:pt x="1194" y="1340"/>
                        <a:pt x="1194" y="1340"/>
                        <a:pt x="1194" y="1340"/>
                      </a:cubicBezTo>
                      <a:cubicBezTo>
                        <a:pt x="1195" y="1342"/>
                        <a:pt x="1195" y="1343"/>
                        <a:pt x="1196" y="1344"/>
                      </a:cubicBezTo>
                      <a:lnTo>
                        <a:pt x="817" y="1497"/>
                      </a:lnTo>
                      <a:close/>
                      <a:moveTo>
                        <a:pt x="1447" y="969"/>
                      </a:moveTo>
                      <a:cubicBezTo>
                        <a:pt x="1233" y="1310"/>
                        <a:pt x="1233" y="1310"/>
                        <a:pt x="1233" y="1310"/>
                      </a:cubicBezTo>
                      <a:cubicBezTo>
                        <a:pt x="1233" y="1309"/>
                        <a:pt x="1233" y="1309"/>
                        <a:pt x="1232" y="1309"/>
                      </a:cubicBezTo>
                      <a:cubicBezTo>
                        <a:pt x="1307" y="1147"/>
                        <a:pt x="1307" y="1147"/>
                        <a:pt x="1307" y="1147"/>
                      </a:cubicBezTo>
                      <a:cubicBezTo>
                        <a:pt x="1309" y="1148"/>
                        <a:pt x="1311" y="1148"/>
                        <a:pt x="1313" y="1148"/>
                      </a:cubicBezTo>
                      <a:cubicBezTo>
                        <a:pt x="1320" y="1146"/>
                        <a:pt x="1324" y="1140"/>
                        <a:pt x="1322" y="1133"/>
                      </a:cubicBezTo>
                      <a:cubicBezTo>
                        <a:pt x="1322" y="1132"/>
                        <a:pt x="1322" y="1132"/>
                        <a:pt x="1322" y="1131"/>
                      </a:cubicBezTo>
                      <a:cubicBezTo>
                        <a:pt x="1445" y="968"/>
                        <a:pt x="1445" y="968"/>
                        <a:pt x="1445" y="968"/>
                      </a:cubicBezTo>
                      <a:cubicBezTo>
                        <a:pt x="1446" y="969"/>
                        <a:pt x="1446" y="969"/>
                        <a:pt x="1447" y="969"/>
                      </a:cubicBezTo>
                      <a:close/>
                      <a:moveTo>
                        <a:pt x="1458" y="919"/>
                      </a:moveTo>
                      <a:cubicBezTo>
                        <a:pt x="1456" y="919"/>
                        <a:pt x="1455" y="920"/>
                        <a:pt x="1454" y="920"/>
                      </a:cubicBezTo>
                      <a:cubicBezTo>
                        <a:pt x="1454" y="920"/>
                        <a:pt x="1453" y="920"/>
                        <a:pt x="1453" y="920"/>
                      </a:cubicBezTo>
                      <a:cubicBezTo>
                        <a:pt x="1431" y="855"/>
                        <a:pt x="1431" y="855"/>
                        <a:pt x="1431" y="855"/>
                      </a:cubicBezTo>
                      <a:cubicBezTo>
                        <a:pt x="1439" y="849"/>
                        <a:pt x="1443" y="840"/>
                        <a:pt x="1441" y="830"/>
                      </a:cubicBezTo>
                      <a:cubicBezTo>
                        <a:pt x="1438" y="818"/>
                        <a:pt x="1426" y="810"/>
                        <a:pt x="1413" y="813"/>
                      </a:cubicBezTo>
                      <a:cubicBezTo>
                        <a:pt x="1412" y="813"/>
                        <a:pt x="1411" y="813"/>
                        <a:pt x="1410" y="814"/>
                      </a:cubicBezTo>
                      <a:cubicBezTo>
                        <a:pt x="1375" y="734"/>
                        <a:pt x="1375" y="734"/>
                        <a:pt x="1375" y="734"/>
                      </a:cubicBezTo>
                      <a:cubicBezTo>
                        <a:pt x="1386" y="620"/>
                        <a:pt x="1386" y="620"/>
                        <a:pt x="1386" y="620"/>
                      </a:cubicBezTo>
                      <a:cubicBezTo>
                        <a:pt x="1392" y="619"/>
                        <a:pt x="1399" y="615"/>
                        <a:pt x="1403" y="609"/>
                      </a:cubicBezTo>
                      <a:cubicBezTo>
                        <a:pt x="1410" y="598"/>
                        <a:pt x="1406" y="583"/>
                        <a:pt x="1395" y="576"/>
                      </a:cubicBezTo>
                      <a:cubicBezTo>
                        <a:pt x="1394" y="575"/>
                        <a:pt x="1394" y="575"/>
                        <a:pt x="1393" y="574"/>
                      </a:cubicBezTo>
                      <a:cubicBezTo>
                        <a:pt x="1421" y="510"/>
                        <a:pt x="1421" y="510"/>
                        <a:pt x="1421" y="510"/>
                      </a:cubicBezTo>
                      <a:cubicBezTo>
                        <a:pt x="1424" y="511"/>
                        <a:pt x="1427" y="511"/>
                        <a:pt x="1430" y="510"/>
                      </a:cubicBezTo>
                      <a:lnTo>
                        <a:pt x="1458" y="919"/>
                      </a:lnTo>
                      <a:close/>
                      <a:moveTo>
                        <a:pt x="1406" y="466"/>
                      </a:moveTo>
                      <a:cubicBezTo>
                        <a:pt x="1400" y="472"/>
                        <a:pt x="1398" y="481"/>
                        <a:pt x="1400" y="490"/>
                      </a:cubicBezTo>
                      <a:cubicBezTo>
                        <a:pt x="1402" y="500"/>
                        <a:pt x="1409" y="507"/>
                        <a:pt x="1418" y="509"/>
                      </a:cubicBezTo>
                      <a:cubicBezTo>
                        <a:pt x="1391" y="573"/>
                        <a:pt x="1391" y="573"/>
                        <a:pt x="1391" y="573"/>
                      </a:cubicBezTo>
                      <a:cubicBezTo>
                        <a:pt x="1384" y="571"/>
                        <a:pt x="1377" y="571"/>
                        <a:pt x="1371" y="574"/>
                      </a:cubicBezTo>
                      <a:cubicBezTo>
                        <a:pt x="1227" y="333"/>
                        <a:pt x="1227" y="333"/>
                        <a:pt x="1227" y="333"/>
                      </a:cubicBezTo>
                      <a:cubicBezTo>
                        <a:pt x="1234" y="327"/>
                        <a:pt x="1237" y="318"/>
                        <a:pt x="1235" y="309"/>
                      </a:cubicBezTo>
                      <a:cubicBezTo>
                        <a:pt x="1232" y="297"/>
                        <a:pt x="1220" y="289"/>
                        <a:pt x="1207" y="292"/>
                      </a:cubicBezTo>
                      <a:cubicBezTo>
                        <a:pt x="1206" y="292"/>
                        <a:pt x="1205" y="293"/>
                        <a:pt x="1203" y="293"/>
                      </a:cubicBezTo>
                      <a:cubicBezTo>
                        <a:pt x="1188" y="268"/>
                        <a:pt x="1188" y="268"/>
                        <a:pt x="1188" y="268"/>
                      </a:cubicBezTo>
                      <a:cubicBezTo>
                        <a:pt x="1191" y="266"/>
                        <a:pt x="1194" y="264"/>
                        <a:pt x="1195" y="261"/>
                      </a:cubicBezTo>
                      <a:cubicBezTo>
                        <a:pt x="1203" y="249"/>
                        <a:pt x="1199" y="234"/>
                        <a:pt x="1188" y="227"/>
                      </a:cubicBezTo>
                      <a:cubicBezTo>
                        <a:pt x="1181" y="223"/>
                        <a:pt x="1173" y="223"/>
                        <a:pt x="1167" y="225"/>
                      </a:cubicBezTo>
                      <a:cubicBezTo>
                        <a:pt x="1141" y="165"/>
                        <a:pt x="1141" y="165"/>
                        <a:pt x="1141" y="165"/>
                      </a:cubicBezTo>
                      <a:cubicBezTo>
                        <a:pt x="1144" y="163"/>
                        <a:pt x="1147" y="161"/>
                        <a:pt x="1149" y="159"/>
                      </a:cubicBezTo>
                      <a:lnTo>
                        <a:pt x="1406" y="466"/>
                      </a:lnTo>
                      <a:close/>
                      <a:moveTo>
                        <a:pt x="1103" y="135"/>
                      </a:moveTo>
                      <a:cubicBezTo>
                        <a:pt x="1102" y="138"/>
                        <a:pt x="1102" y="143"/>
                        <a:pt x="1103" y="147"/>
                      </a:cubicBezTo>
                      <a:cubicBezTo>
                        <a:pt x="1106" y="161"/>
                        <a:pt x="1121" y="170"/>
                        <a:pt x="1135" y="167"/>
                      </a:cubicBezTo>
                      <a:cubicBezTo>
                        <a:pt x="1136" y="167"/>
                        <a:pt x="1138" y="166"/>
                        <a:pt x="1139" y="166"/>
                      </a:cubicBezTo>
                      <a:cubicBezTo>
                        <a:pt x="1164" y="226"/>
                        <a:pt x="1164" y="226"/>
                        <a:pt x="1164" y="226"/>
                      </a:cubicBezTo>
                      <a:cubicBezTo>
                        <a:pt x="1161" y="228"/>
                        <a:pt x="1158" y="230"/>
                        <a:pt x="1156" y="233"/>
                      </a:cubicBezTo>
                      <a:cubicBezTo>
                        <a:pt x="1054" y="163"/>
                        <a:pt x="1054" y="163"/>
                        <a:pt x="1054" y="163"/>
                      </a:cubicBezTo>
                      <a:cubicBezTo>
                        <a:pt x="1057" y="158"/>
                        <a:pt x="1058" y="152"/>
                        <a:pt x="1056" y="146"/>
                      </a:cubicBezTo>
                      <a:cubicBezTo>
                        <a:pt x="1054" y="133"/>
                        <a:pt x="1041" y="125"/>
                        <a:pt x="1029" y="128"/>
                      </a:cubicBezTo>
                      <a:cubicBezTo>
                        <a:pt x="1017" y="131"/>
                        <a:pt x="1010" y="142"/>
                        <a:pt x="1011" y="153"/>
                      </a:cubicBezTo>
                      <a:cubicBezTo>
                        <a:pt x="970" y="159"/>
                        <a:pt x="970" y="159"/>
                        <a:pt x="970" y="159"/>
                      </a:cubicBezTo>
                      <a:cubicBezTo>
                        <a:pt x="829" y="99"/>
                        <a:pt x="829" y="99"/>
                        <a:pt x="829" y="99"/>
                      </a:cubicBezTo>
                      <a:cubicBezTo>
                        <a:pt x="833" y="88"/>
                        <a:pt x="830" y="75"/>
                        <a:pt x="819" y="68"/>
                      </a:cubicBezTo>
                      <a:cubicBezTo>
                        <a:pt x="808" y="61"/>
                        <a:pt x="793" y="64"/>
                        <a:pt x="786" y="76"/>
                      </a:cubicBezTo>
                      <a:cubicBezTo>
                        <a:pt x="786" y="76"/>
                        <a:pt x="786" y="76"/>
                        <a:pt x="786" y="76"/>
                      </a:cubicBezTo>
                      <a:cubicBezTo>
                        <a:pt x="718" y="41"/>
                        <a:pt x="718" y="41"/>
                        <a:pt x="718" y="41"/>
                      </a:cubicBezTo>
                      <a:cubicBezTo>
                        <a:pt x="718" y="40"/>
                        <a:pt x="719" y="39"/>
                        <a:pt x="719" y="38"/>
                      </a:cubicBezTo>
                      <a:lnTo>
                        <a:pt x="1103" y="135"/>
                      </a:lnTo>
                      <a:close/>
                      <a:moveTo>
                        <a:pt x="669" y="41"/>
                      </a:moveTo>
                      <a:cubicBezTo>
                        <a:pt x="671" y="47"/>
                        <a:pt x="676" y="51"/>
                        <a:pt x="681" y="54"/>
                      </a:cubicBezTo>
                      <a:cubicBezTo>
                        <a:pt x="654" y="116"/>
                        <a:pt x="654" y="116"/>
                        <a:pt x="654" y="116"/>
                      </a:cubicBezTo>
                      <a:cubicBezTo>
                        <a:pt x="419" y="170"/>
                        <a:pt x="419" y="170"/>
                        <a:pt x="419" y="170"/>
                      </a:cubicBezTo>
                      <a:cubicBezTo>
                        <a:pt x="417" y="166"/>
                        <a:pt x="414" y="162"/>
                        <a:pt x="410" y="159"/>
                      </a:cubicBezTo>
                      <a:cubicBezTo>
                        <a:pt x="398" y="152"/>
                        <a:pt x="383" y="156"/>
                        <a:pt x="376" y="167"/>
                      </a:cubicBezTo>
                      <a:cubicBezTo>
                        <a:pt x="373" y="172"/>
                        <a:pt x="372" y="177"/>
                        <a:pt x="373" y="182"/>
                      </a:cubicBezTo>
                      <a:cubicBezTo>
                        <a:pt x="306" y="190"/>
                        <a:pt x="306" y="190"/>
                        <a:pt x="306" y="190"/>
                      </a:cubicBezTo>
                      <a:cubicBezTo>
                        <a:pt x="306" y="189"/>
                        <a:pt x="306" y="189"/>
                        <a:pt x="306" y="188"/>
                      </a:cubicBezTo>
                      <a:cubicBezTo>
                        <a:pt x="306" y="188"/>
                        <a:pt x="306" y="187"/>
                        <a:pt x="306" y="187"/>
                      </a:cubicBezTo>
                      <a:lnTo>
                        <a:pt x="669" y="41"/>
                      </a:lnTo>
                      <a:close/>
                      <a:moveTo>
                        <a:pt x="42" y="563"/>
                      </a:moveTo>
                      <a:cubicBezTo>
                        <a:pt x="261" y="214"/>
                        <a:pt x="261" y="214"/>
                        <a:pt x="261" y="214"/>
                      </a:cubicBezTo>
                      <a:cubicBezTo>
                        <a:pt x="264" y="216"/>
                        <a:pt x="266" y="218"/>
                        <a:pt x="269" y="219"/>
                      </a:cubicBezTo>
                      <a:cubicBezTo>
                        <a:pt x="213" y="352"/>
                        <a:pt x="213" y="352"/>
                        <a:pt x="213" y="352"/>
                      </a:cubicBezTo>
                      <a:cubicBezTo>
                        <a:pt x="210" y="352"/>
                        <a:pt x="206" y="352"/>
                        <a:pt x="203" y="352"/>
                      </a:cubicBezTo>
                      <a:cubicBezTo>
                        <a:pt x="191" y="355"/>
                        <a:pt x="183" y="368"/>
                        <a:pt x="186" y="380"/>
                      </a:cubicBezTo>
                      <a:cubicBezTo>
                        <a:pt x="187" y="388"/>
                        <a:pt x="193" y="394"/>
                        <a:pt x="200" y="397"/>
                      </a:cubicBezTo>
                      <a:cubicBezTo>
                        <a:pt x="134" y="472"/>
                        <a:pt x="134" y="472"/>
                        <a:pt x="134" y="472"/>
                      </a:cubicBezTo>
                      <a:cubicBezTo>
                        <a:pt x="134" y="472"/>
                        <a:pt x="133" y="471"/>
                        <a:pt x="133" y="471"/>
                      </a:cubicBezTo>
                      <a:cubicBezTo>
                        <a:pt x="121" y="464"/>
                        <a:pt x="106" y="467"/>
                        <a:pt x="99" y="479"/>
                      </a:cubicBezTo>
                      <a:cubicBezTo>
                        <a:pt x="93" y="488"/>
                        <a:pt x="95" y="500"/>
                        <a:pt x="102" y="508"/>
                      </a:cubicBezTo>
                      <a:cubicBezTo>
                        <a:pt x="46" y="566"/>
                        <a:pt x="46" y="566"/>
                        <a:pt x="46" y="566"/>
                      </a:cubicBezTo>
                      <a:cubicBezTo>
                        <a:pt x="44" y="565"/>
                        <a:pt x="43" y="564"/>
                        <a:pt x="42" y="563"/>
                      </a:cubicBezTo>
                      <a:close/>
                      <a:moveTo>
                        <a:pt x="28" y="614"/>
                      </a:moveTo>
                      <a:cubicBezTo>
                        <a:pt x="30" y="614"/>
                        <a:pt x="32" y="614"/>
                        <a:pt x="35" y="614"/>
                      </a:cubicBezTo>
                      <a:cubicBezTo>
                        <a:pt x="88" y="760"/>
                        <a:pt x="88" y="760"/>
                        <a:pt x="88" y="760"/>
                      </a:cubicBezTo>
                      <a:cubicBezTo>
                        <a:pt x="83" y="762"/>
                        <a:pt x="80" y="767"/>
                        <a:pt x="79" y="772"/>
                      </a:cubicBezTo>
                      <a:cubicBezTo>
                        <a:pt x="79" y="774"/>
                        <a:pt x="79" y="777"/>
                        <a:pt x="79" y="779"/>
                      </a:cubicBezTo>
                      <a:cubicBezTo>
                        <a:pt x="80" y="785"/>
                        <a:pt x="85" y="790"/>
                        <a:pt x="91" y="792"/>
                      </a:cubicBezTo>
                      <a:cubicBezTo>
                        <a:pt x="78" y="884"/>
                        <a:pt x="78" y="884"/>
                        <a:pt x="78" y="884"/>
                      </a:cubicBezTo>
                      <a:cubicBezTo>
                        <a:pt x="74" y="886"/>
                        <a:pt x="71" y="889"/>
                        <a:pt x="68" y="893"/>
                      </a:cubicBezTo>
                      <a:cubicBezTo>
                        <a:pt x="62" y="903"/>
                        <a:pt x="64" y="916"/>
                        <a:pt x="73" y="923"/>
                      </a:cubicBezTo>
                      <a:cubicBezTo>
                        <a:pt x="59" y="1023"/>
                        <a:pt x="59" y="1023"/>
                        <a:pt x="59" y="1023"/>
                      </a:cubicBezTo>
                      <a:cubicBezTo>
                        <a:pt x="58" y="1022"/>
                        <a:pt x="57" y="1022"/>
                        <a:pt x="56" y="1022"/>
                      </a:cubicBezTo>
                      <a:lnTo>
                        <a:pt x="28" y="614"/>
                      </a:lnTo>
                      <a:close/>
                      <a:moveTo>
                        <a:pt x="77" y="1068"/>
                      </a:moveTo>
                      <a:cubicBezTo>
                        <a:pt x="77" y="1067"/>
                        <a:pt x="78" y="1066"/>
                        <a:pt x="78" y="1066"/>
                      </a:cubicBezTo>
                      <a:cubicBezTo>
                        <a:pt x="215" y="1185"/>
                        <a:pt x="215" y="1185"/>
                        <a:pt x="215" y="1185"/>
                      </a:cubicBezTo>
                      <a:cubicBezTo>
                        <a:pt x="210" y="1190"/>
                        <a:pt x="209" y="1197"/>
                        <a:pt x="210" y="1204"/>
                      </a:cubicBezTo>
                      <a:cubicBezTo>
                        <a:pt x="213" y="1217"/>
                        <a:pt x="225" y="1225"/>
                        <a:pt x="238" y="1222"/>
                      </a:cubicBezTo>
                      <a:cubicBezTo>
                        <a:pt x="242" y="1221"/>
                        <a:pt x="246" y="1218"/>
                        <a:pt x="249" y="1215"/>
                      </a:cubicBezTo>
                      <a:cubicBezTo>
                        <a:pt x="276" y="1238"/>
                        <a:pt x="276" y="1238"/>
                        <a:pt x="276" y="1238"/>
                      </a:cubicBezTo>
                      <a:cubicBezTo>
                        <a:pt x="276" y="1239"/>
                        <a:pt x="276" y="1239"/>
                        <a:pt x="275" y="1239"/>
                      </a:cubicBezTo>
                      <a:cubicBezTo>
                        <a:pt x="268" y="1251"/>
                        <a:pt x="272" y="1266"/>
                        <a:pt x="283" y="1273"/>
                      </a:cubicBezTo>
                      <a:cubicBezTo>
                        <a:pt x="290" y="1277"/>
                        <a:pt x="297" y="1278"/>
                        <a:pt x="304" y="1275"/>
                      </a:cubicBezTo>
                      <a:cubicBezTo>
                        <a:pt x="344" y="1375"/>
                        <a:pt x="344" y="1375"/>
                        <a:pt x="344" y="1375"/>
                      </a:cubicBezTo>
                      <a:cubicBezTo>
                        <a:pt x="341" y="1376"/>
                        <a:pt x="339" y="1378"/>
                        <a:pt x="337" y="1380"/>
                      </a:cubicBezTo>
                      <a:lnTo>
                        <a:pt x="77" y="1068"/>
                      </a:lnTo>
                      <a:close/>
                      <a:moveTo>
                        <a:pt x="384" y="1403"/>
                      </a:moveTo>
                      <a:cubicBezTo>
                        <a:pt x="384" y="1402"/>
                        <a:pt x="384" y="1401"/>
                        <a:pt x="384" y="1400"/>
                      </a:cubicBezTo>
                      <a:cubicBezTo>
                        <a:pt x="628" y="1413"/>
                        <a:pt x="628" y="1413"/>
                        <a:pt x="628" y="1413"/>
                      </a:cubicBezTo>
                      <a:cubicBezTo>
                        <a:pt x="628" y="1414"/>
                        <a:pt x="628" y="1415"/>
                        <a:pt x="628" y="1415"/>
                      </a:cubicBezTo>
                      <a:cubicBezTo>
                        <a:pt x="629" y="1419"/>
                        <a:pt x="631" y="1422"/>
                        <a:pt x="634" y="1424"/>
                      </a:cubicBezTo>
                      <a:cubicBezTo>
                        <a:pt x="640" y="1426"/>
                        <a:pt x="647" y="1427"/>
                        <a:pt x="653" y="1428"/>
                      </a:cubicBezTo>
                      <a:cubicBezTo>
                        <a:pt x="655" y="1427"/>
                        <a:pt x="657" y="1426"/>
                        <a:pt x="658" y="1424"/>
                      </a:cubicBezTo>
                      <a:cubicBezTo>
                        <a:pt x="660" y="1428"/>
                        <a:pt x="663" y="1432"/>
                        <a:pt x="667" y="1434"/>
                      </a:cubicBezTo>
                      <a:cubicBezTo>
                        <a:pt x="677" y="1440"/>
                        <a:pt x="688" y="1439"/>
                        <a:pt x="696" y="1432"/>
                      </a:cubicBezTo>
                      <a:cubicBezTo>
                        <a:pt x="769" y="1494"/>
                        <a:pt x="769" y="1494"/>
                        <a:pt x="769" y="1494"/>
                      </a:cubicBezTo>
                      <a:cubicBezTo>
                        <a:pt x="768" y="1495"/>
                        <a:pt x="767" y="1497"/>
                        <a:pt x="766" y="1500"/>
                      </a:cubicBezTo>
                      <a:lnTo>
                        <a:pt x="384" y="1403"/>
                      </a:lnTo>
                      <a:close/>
                    </a:path>
                  </a:pathLst>
                </a:custGeom>
                <a:solidFill>
                  <a:srgbClr val="FCE76D">
                    <a:alpha val="5000"/>
                  </a:srgbClr>
                </a:solidFill>
                <a:ln>
                  <a:noFill/>
                </a:ln>
                <a:effectLst>
                  <a:glow>
                    <a:srgbClr val="FAF1B5">
                      <a:alpha val="6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6517187" y="4983377"/>
                  <a:ext cx="117016" cy="117016"/>
                </a:xfrm>
                <a:prstGeom prst="ellipse">
                  <a:avLst/>
                </a:prstGeom>
                <a:solidFill>
                  <a:srgbClr val="DDC145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7030195" y="4953558"/>
                  <a:ext cx="153946" cy="153946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7454924" y="4992464"/>
                  <a:ext cx="143218" cy="143218"/>
                </a:xfrm>
                <a:prstGeom prst="ellipse">
                  <a:avLst/>
                </a:prstGeom>
                <a:solidFill>
                  <a:srgbClr val="DDC145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7465421" y="4752836"/>
                  <a:ext cx="113805" cy="113805"/>
                </a:xfrm>
                <a:prstGeom prst="ellipse">
                  <a:avLst/>
                </a:prstGeom>
                <a:solidFill>
                  <a:srgbClr val="DDC145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5862468" y="1033763"/>
                  <a:ext cx="143218" cy="143218"/>
                </a:xfrm>
                <a:prstGeom prst="ellipse">
                  <a:avLst/>
                </a:prstGeom>
                <a:solidFill>
                  <a:srgbClr val="F3D34E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椭圆 72"/>
                <p:cNvSpPr/>
                <p:nvPr/>
              </p:nvSpPr>
              <p:spPr>
                <a:xfrm>
                  <a:off x="5653588" y="1572046"/>
                  <a:ext cx="124302" cy="124302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6533042" y="3800476"/>
                  <a:ext cx="85306" cy="85306"/>
                </a:xfrm>
                <a:prstGeom prst="ellipse">
                  <a:avLst/>
                </a:prstGeom>
                <a:solidFill>
                  <a:srgbClr val="CBAB61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5715739" y="2027619"/>
                  <a:ext cx="84033" cy="84033"/>
                </a:xfrm>
                <a:prstGeom prst="ellipse">
                  <a:avLst/>
                </a:prstGeom>
                <a:solidFill>
                  <a:srgbClr val="DDC145">
                    <a:alpha val="45000"/>
                  </a:srgbClr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7424450" y="2480626"/>
                  <a:ext cx="123866" cy="123866"/>
                </a:xfrm>
                <a:prstGeom prst="ellipse">
                  <a:avLst/>
                </a:prstGeom>
                <a:solidFill>
                  <a:srgbClr val="B08628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椭圆 76"/>
                <p:cNvSpPr/>
                <p:nvPr/>
              </p:nvSpPr>
              <p:spPr>
                <a:xfrm>
                  <a:off x="6164787" y="5545821"/>
                  <a:ext cx="143218" cy="143218"/>
                </a:xfrm>
                <a:prstGeom prst="ellipse">
                  <a:avLst/>
                </a:prstGeom>
                <a:solidFill>
                  <a:srgbClr val="F3D34E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椭圆 77"/>
                <p:cNvSpPr/>
                <p:nvPr/>
              </p:nvSpPr>
              <p:spPr>
                <a:xfrm>
                  <a:off x="4079920" y="3337707"/>
                  <a:ext cx="85306" cy="85306"/>
                </a:xfrm>
                <a:prstGeom prst="ellipse">
                  <a:avLst/>
                </a:prstGeom>
                <a:solidFill>
                  <a:srgbClr val="CBAB61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椭圆 78"/>
                <p:cNvSpPr/>
                <p:nvPr/>
              </p:nvSpPr>
              <p:spPr>
                <a:xfrm>
                  <a:off x="6526078" y="1798124"/>
                  <a:ext cx="99236" cy="99236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6152171" y="1560161"/>
                  <a:ext cx="91996" cy="91996"/>
                </a:xfrm>
                <a:prstGeom prst="ellipse">
                  <a:avLst/>
                </a:prstGeom>
                <a:solidFill>
                  <a:srgbClr val="B08628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6244167" y="1254788"/>
                  <a:ext cx="127677" cy="127677"/>
                </a:xfrm>
                <a:prstGeom prst="ellipse">
                  <a:avLst/>
                </a:prstGeom>
                <a:solidFill>
                  <a:srgbClr val="F3D34E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6922254" y="1413963"/>
                  <a:ext cx="127677" cy="127677"/>
                </a:xfrm>
                <a:prstGeom prst="ellipse">
                  <a:avLst/>
                </a:prstGeom>
                <a:solidFill>
                  <a:srgbClr val="F7E388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7187972" y="1377232"/>
                  <a:ext cx="153946" cy="153946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7341918" y="1706176"/>
                  <a:ext cx="149757" cy="149757"/>
                </a:xfrm>
                <a:prstGeom prst="ellipse">
                  <a:avLst/>
                </a:prstGeom>
                <a:solidFill>
                  <a:srgbClr val="DDC145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7454924" y="1927639"/>
                  <a:ext cx="124302" cy="124302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8101810" y="2417566"/>
                  <a:ext cx="162315" cy="162315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7964356" y="2763715"/>
                  <a:ext cx="132795" cy="132795"/>
                </a:xfrm>
                <a:prstGeom prst="ellipse">
                  <a:avLst/>
                </a:prstGeom>
                <a:solidFill>
                  <a:srgbClr val="DDC145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7775069" y="4435891"/>
                  <a:ext cx="68714" cy="68714"/>
                </a:xfrm>
                <a:prstGeom prst="ellipse">
                  <a:avLst/>
                </a:prstGeom>
                <a:solidFill>
                  <a:srgbClr val="F7E388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椭圆 88"/>
                <p:cNvSpPr/>
                <p:nvPr/>
              </p:nvSpPr>
              <p:spPr>
                <a:xfrm>
                  <a:off x="6425112" y="5253941"/>
                  <a:ext cx="111710" cy="111710"/>
                </a:xfrm>
                <a:prstGeom prst="ellipse">
                  <a:avLst/>
                </a:prstGeom>
                <a:solidFill>
                  <a:srgbClr val="F7DC5F"/>
                </a:solidFill>
                <a:ln>
                  <a:noFill/>
                </a:ln>
                <a:effectLst>
                  <a:glow rad="38100">
                    <a:srgbClr val="FAF1B5">
                      <a:alpha val="30000"/>
                    </a:srgb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9" name="椭圆 108"/>
              <p:cNvSpPr/>
              <p:nvPr/>
            </p:nvSpPr>
            <p:spPr>
              <a:xfrm>
                <a:off x="1705553" y="4678789"/>
                <a:ext cx="143432" cy="14343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857276" y="5003744"/>
                <a:ext cx="110537" cy="110537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1472847" y="4402623"/>
                <a:ext cx="107891" cy="107891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25312" y="5697130"/>
                <a:ext cx="150897" cy="150897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00760" y="4453984"/>
                <a:ext cx="134502" cy="134502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4" name="椭圆 113"/>
            <p:cNvSpPr/>
            <p:nvPr/>
          </p:nvSpPr>
          <p:spPr>
            <a:xfrm>
              <a:off x="247962" y="3734344"/>
              <a:ext cx="122929" cy="122929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84035" y="2236635"/>
            <a:ext cx="964552" cy="964552"/>
            <a:chOff x="4784035" y="2236635"/>
            <a:chExt cx="964552" cy="964552"/>
          </a:xfrm>
        </p:grpSpPr>
        <p:sp>
          <p:nvSpPr>
            <p:cNvPr id="116" name="椭圆 115"/>
            <p:cNvSpPr/>
            <p:nvPr/>
          </p:nvSpPr>
          <p:spPr>
            <a:xfrm>
              <a:off x="4784035" y="2236635"/>
              <a:ext cx="964552" cy="964552"/>
            </a:xfrm>
            <a:prstGeom prst="ellipse">
              <a:avLst/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5063714" y="2303413"/>
              <a:ext cx="4051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800" dirty="0"/>
                <a:t>2</a:t>
              </a:r>
              <a:endParaRPr lang="zh-CN" altLang="en-US" sz="4800" dirty="0"/>
            </a:p>
          </p:txBody>
        </p:sp>
      </p:grpSp>
      <p:sp>
        <p:nvSpPr>
          <p:cNvPr id="122" name="文本框 121"/>
          <p:cNvSpPr txBox="1"/>
          <p:nvPr/>
        </p:nvSpPr>
        <p:spPr>
          <a:xfrm>
            <a:off x="5952559" y="2364421"/>
            <a:ext cx="3619793" cy="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124" name="椭圆 123"/>
          <p:cNvSpPr/>
          <p:nvPr/>
        </p:nvSpPr>
        <p:spPr>
          <a:xfrm>
            <a:off x="5523139" y="2960052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7" name="组合 126"/>
          <p:cNvGrpSpPr/>
          <p:nvPr/>
        </p:nvGrpSpPr>
        <p:grpSpPr>
          <a:xfrm>
            <a:off x="4784035" y="863355"/>
            <a:ext cx="964552" cy="964552"/>
            <a:chOff x="4469983" y="1263755"/>
            <a:chExt cx="964552" cy="964552"/>
          </a:xfrm>
        </p:grpSpPr>
        <p:sp>
          <p:nvSpPr>
            <p:cNvPr id="130" name="椭圆 129"/>
            <p:cNvSpPr/>
            <p:nvPr/>
          </p:nvSpPr>
          <p:spPr>
            <a:xfrm>
              <a:off x="4469983" y="1263755"/>
              <a:ext cx="964552" cy="964552"/>
            </a:xfrm>
            <a:prstGeom prst="ellipse">
              <a:avLst/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4749662" y="1330533"/>
              <a:ext cx="4051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800" dirty="0"/>
                <a:t>1</a:t>
              </a:r>
              <a:endParaRPr lang="zh-CN" altLang="en-US" sz="4800" dirty="0"/>
            </a:p>
          </p:txBody>
        </p:sp>
      </p:grpSp>
      <p:sp>
        <p:nvSpPr>
          <p:cNvPr id="128" name="文本框 127"/>
          <p:cNvSpPr txBox="1"/>
          <p:nvPr/>
        </p:nvSpPr>
        <p:spPr>
          <a:xfrm>
            <a:off x="5952559" y="991141"/>
            <a:ext cx="3619793" cy="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129" name="椭圆 128"/>
          <p:cNvSpPr/>
          <p:nvPr/>
        </p:nvSpPr>
        <p:spPr>
          <a:xfrm>
            <a:off x="5523139" y="1586772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784035" y="3609915"/>
            <a:ext cx="964552" cy="964552"/>
            <a:chOff x="4784035" y="3609915"/>
            <a:chExt cx="964552" cy="964552"/>
          </a:xfrm>
        </p:grpSpPr>
        <p:sp>
          <p:nvSpPr>
            <p:cNvPr id="136" name="椭圆 135"/>
            <p:cNvSpPr/>
            <p:nvPr/>
          </p:nvSpPr>
          <p:spPr>
            <a:xfrm>
              <a:off x="4784035" y="3609915"/>
              <a:ext cx="964552" cy="964552"/>
            </a:xfrm>
            <a:prstGeom prst="ellipse">
              <a:avLst/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5063714" y="3676693"/>
              <a:ext cx="4051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800" dirty="0"/>
                <a:t>3</a:t>
              </a:r>
              <a:endParaRPr lang="zh-CN" altLang="en-US" sz="4800" dirty="0"/>
            </a:p>
          </p:txBody>
        </p:sp>
      </p:grpSp>
      <p:sp>
        <p:nvSpPr>
          <p:cNvPr id="134" name="文本框 133"/>
          <p:cNvSpPr txBox="1"/>
          <p:nvPr/>
        </p:nvSpPr>
        <p:spPr>
          <a:xfrm>
            <a:off x="5952559" y="3737701"/>
            <a:ext cx="3619793" cy="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135" name="椭圆 134"/>
          <p:cNvSpPr/>
          <p:nvPr/>
        </p:nvSpPr>
        <p:spPr>
          <a:xfrm>
            <a:off x="5523139" y="4333332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784035" y="4983196"/>
            <a:ext cx="964552" cy="964552"/>
            <a:chOff x="4784035" y="4983196"/>
            <a:chExt cx="964552" cy="964552"/>
          </a:xfrm>
        </p:grpSpPr>
        <p:sp>
          <p:nvSpPr>
            <p:cNvPr id="142" name="椭圆 141"/>
            <p:cNvSpPr/>
            <p:nvPr/>
          </p:nvSpPr>
          <p:spPr>
            <a:xfrm>
              <a:off x="4784035" y="4983196"/>
              <a:ext cx="964552" cy="964552"/>
            </a:xfrm>
            <a:prstGeom prst="ellipse">
              <a:avLst/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5063714" y="5049974"/>
              <a:ext cx="4051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800" dirty="0"/>
                <a:t>4</a:t>
              </a:r>
              <a:endParaRPr lang="zh-CN" altLang="en-US" sz="4800" dirty="0"/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5952559" y="5110982"/>
            <a:ext cx="3619793" cy="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141" name="椭圆 140"/>
          <p:cNvSpPr/>
          <p:nvPr/>
        </p:nvSpPr>
        <p:spPr>
          <a:xfrm>
            <a:off x="5523139" y="570661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 hidden="1"/>
          <p:cNvGrpSpPr/>
          <p:nvPr/>
        </p:nvGrpSpPr>
        <p:grpSpPr>
          <a:xfrm>
            <a:off x="9702265" y="4773974"/>
            <a:ext cx="3590082" cy="2455183"/>
            <a:chOff x="8223032" y="3789338"/>
            <a:chExt cx="5319572" cy="3637946"/>
          </a:xfrm>
        </p:grpSpPr>
        <p:sp>
          <p:nvSpPr>
            <p:cNvPr id="153" name="任意多边形 152"/>
            <p:cNvSpPr/>
            <p:nvPr/>
          </p:nvSpPr>
          <p:spPr>
            <a:xfrm>
              <a:off x="8223032" y="6335234"/>
              <a:ext cx="2637114" cy="522766"/>
            </a:xfrm>
            <a:custGeom>
              <a:avLst/>
              <a:gdLst>
                <a:gd name="connsiteX0" fmla="*/ 1318557 w 2637114"/>
                <a:gd name="connsiteY0" fmla="*/ 0 h 522766"/>
                <a:gd name="connsiteX1" fmla="*/ 2547246 w 2637114"/>
                <a:gd name="connsiteY1" fmla="*/ 441088 h 522766"/>
                <a:gd name="connsiteX2" fmla="*/ 2637114 w 2637114"/>
                <a:gd name="connsiteY2" fmla="*/ 522766 h 522766"/>
                <a:gd name="connsiteX3" fmla="*/ 0 w 2637114"/>
                <a:gd name="connsiteY3" fmla="*/ 522766 h 522766"/>
                <a:gd name="connsiteX4" fmla="*/ 89869 w 2637114"/>
                <a:gd name="connsiteY4" fmla="*/ 441088 h 522766"/>
                <a:gd name="connsiteX5" fmla="*/ 1318557 w 2637114"/>
                <a:gd name="connsiteY5" fmla="*/ 0 h 522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7114" h="522766">
                  <a:moveTo>
                    <a:pt x="1318557" y="0"/>
                  </a:moveTo>
                  <a:cubicBezTo>
                    <a:pt x="1785284" y="0"/>
                    <a:pt x="2213348" y="165531"/>
                    <a:pt x="2547246" y="441088"/>
                  </a:cubicBezTo>
                  <a:lnTo>
                    <a:pt x="2637114" y="522766"/>
                  </a:lnTo>
                  <a:lnTo>
                    <a:pt x="0" y="522766"/>
                  </a:lnTo>
                  <a:lnTo>
                    <a:pt x="89869" y="441088"/>
                  </a:lnTo>
                  <a:cubicBezTo>
                    <a:pt x="423766" y="165531"/>
                    <a:pt x="851831" y="0"/>
                    <a:pt x="1318557" y="0"/>
                  </a:cubicBezTo>
                  <a:close/>
                </a:path>
              </a:pathLst>
            </a:custGeom>
            <a:solidFill>
              <a:srgbClr val="FAF1B5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任意多边形 148"/>
            <p:cNvSpPr/>
            <p:nvPr/>
          </p:nvSpPr>
          <p:spPr>
            <a:xfrm>
              <a:off x="9095288" y="4729925"/>
              <a:ext cx="4447316" cy="2128075"/>
            </a:xfrm>
            <a:custGeom>
              <a:avLst/>
              <a:gdLst>
                <a:gd name="connsiteX0" fmla="*/ 2223658 w 4447316"/>
                <a:gd name="connsiteY0" fmla="*/ 0 h 2128075"/>
                <a:gd name="connsiteX1" fmla="*/ 4440892 w 4447316"/>
                <a:gd name="connsiteY1" fmla="*/ 2000865 h 2128075"/>
                <a:gd name="connsiteX2" fmla="*/ 4447316 w 4447316"/>
                <a:gd name="connsiteY2" fmla="*/ 2128075 h 2128075"/>
                <a:gd name="connsiteX3" fmla="*/ 0 w 4447316"/>
                <a:gd name="connsiteY3" fmla="*/ 2128075 h 2128075"/>
                <a:gd name="connsiteX4" fmla="*/ 6424 w 4447316"/>
                <a:gd name="connsiteY4" fmla="*/ 2000865 h 2128075"/>
                <a:gd name="connsiteX5" fmla="*/ 2223658 w 4447316"/>
                <a:gd name="connsiteY5" fmla="*/ 0 h 212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7316" h="2128075">
                  <a:moveTo>
                    <a:pt x="2223658" y="0"/>
                  </a:moveTo>
                  <a:cubicBezTo>
                    <a:pt x="3377627" y="0"/>
                    <a:pt x="4326759" y="877009"/>
                    <a:pt x="4440892" y="2000865"/>
                  </a:cubicBezTo>
                  <a:lnTo>
                    <a:pt x="4447316" y="2128075"/>
                  </a:lnTo>
                  <a:lnTo>
                    <a:pt x="0" y="2128075"/>
                  </a:lnTo>
                  <a:lnTo>
                    <a:pt x="6424" y="2000865"/>
                  </a:lnTo>
                  <a:cubicBezTo>
                    <a:pt x="120558" y="877009"/>
                    <a:pt x="1069689" y="0"/>
                    <a:pt x="2223658" y="0"/>
                  </a:cubicBezTo>
                  <a:close/>
                </a:path>
              </a:pathLst>
            </a:custGeom>
            <a:solidFill>
              <a:srgbClr val="F7E388">
                <a:alpha val="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10905286" y="3789338"/>
              <a:ext cx="1286714" cy="3637946"/>
            </a:xfrm>
            <a:custGeom>
              <a:avLst/>
              <a:gdLst>
                <a:gd name="connsiteX0" fmla="*/ 1286714 w 1286714"/>
                <a:gd name="connsiteY0" fmla="*/ 0 h 3637946"/>
                <a:gd name="connsiteX1" fmla="*/ 1286714 w 1286714"/>
                <a:gd name="connsiteY1" fmla="*/ 3637946 h 3637946"/>
                <a:gd name="connsiteX2" fmla="*/ 1179745 w 1286714"/>
                <a:gd name="connsiteY2" fmla="*/ 3598795 h 3637946"/>
                <a:gd name="connsiteX3" fmla="*/ 0 w 1286714"/>
                <a:gd name="connsiteY3" fmla="*/ 1818973 h 3637946"/>
                <a:gd name="connsiteX4" fmla="*/ 1179745 w 1286714"/>
                <a:gd name="connsiteY4" fmla="*/ 39151 h 363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6714" h="3637946">
                  <a:moveTo>
                    <a:pt x="1286714" y="0"/>
                  </a:moveTo>
                  <a:lnTo>
                    <a:pt x="1286714" y="3637946"/>
                  </a:lnTo>
                  <a:lnTo>
                    <a:pt x="1179745" y="3598795"/>
                  </a:lnTo>
                  <a:cubicBezTo>
                    <a:pt x="486459" y="3305559"/>
                    <a:pt x="0" y="2619076"/>
                    <a:pt x="0" y="1818973"/>
                  </a:cubicBezTo>
                  <a:cubicBezTo>
                    <a:pt x="0" y="1018871"/>
                    <a:pt x="486459" y="332387"/>
                    <a:pt x="1179745" y="39151"/>
                  </a:cubicBezTo>
                  <a:close/>
                </a:path>
              </a:pathLst>
            </a:custGeom>
            <a:solidFill>
              <a:srgbClr val="FAF1B5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382847" y="3789338"/>
              <a:ext cx="3809153" cy="3068663"/>
              <a:chOff x="8382847" y="3789338"/>
              <a:chExt cx="3809153" cy="3068663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9221146" y="5342119"/>
                <a:ext cx="625498" cy="1515881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 flipV="1">
                <a:off x="9846733" y="4637629"/>
                <a:ext cx="2277534" cy="704490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flipV="1">
                <a:off x="8382847" y="6335234"/>
                <a:ext cx="1235286" cy="522766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9618133" y="6335234"/>
                <a:ext cx="1058553" cy="522766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9221146" y="5898447"/>
                <a:ext cx="1109428" cy="959553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10355760" y="4902200"/>
                <a:ext cx="152539" cy="979735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0508299" y="4902200"/>
                <a:ext cx="1661108" cy="101544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10956161" y="5342119"/>
                <a:ext cx="592482" cy="1515882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endCxn id="151" idx="0"/>
              </p:cNvCxnSpPr>
              <p:nvPr/>
            </p:nvCxnSpPr>
            <p:spPr>
              <a:xfrm flipV="1">
                <a:off x="10941848" y="3789338"/>
                <a:ext cx="1250152" cy="1585337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0975704" y="5349690"/>
                <a:ext cx="1193703" cy="750369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9855529" y="5360347"/>
                <a:ext cx="457275" cy="517687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10676686" y="6335233"/>
                <a:ext cx="662167" cy="522767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10344887" y="5898447"/>
                <a:ext cx="322845" cy="959553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10344887" y="5898447"/>
                <a:ext cx="1002920" cy="436785"/>
              </a:xfrm>
              <a:prstGeom prst="line">
                <a:avLst/>
              </a:prstGeom>
              <a:ln>
                <a:solidFill>
                  <a:srgbClr val="F7DC5F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4" name="椭圆 143"/>
            <p:cNvSpPr/>
            <p:nvPr/>
          </p:nvSpPr>
          <p:spPr>
            <a:xfrm>
              <a:off x="9578601" y="6295700"/>
              <a:ext cx="79064" cy="79064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9823304" y="5293633"/>
              <a:ext cx="95029" cy="95029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10466894" y="4851595"/>
              <a:ext cx="100069" cy="100069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10304006" y="5865891"/>
              <a:ext cx="63297" cy="63297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10922999" y="5297519"/>
              <a:ext cx="74742" cy="74742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0714100"/>
      </p:ext>
    </p:extLst>
  </p:cSld>
  <p:clrMapOvr>
    <a:masterClrMapping/>
  </p:clrMapOvr>
  <p:transition spd="slow" advClick="0" advTm="5000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mph" presetSubtype="0" repeatCount="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5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37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9" presetClass="entr" presetSubtype="0" decel="10000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1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" presetClass="path" presetSubtype="0" accel="50000" decel="50000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51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9" presetClass="entr" presetSubtype="0" decel="10000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" presetClass="path" presetSubtype="0" accel="50000" decel="50000" fill="hold" grpId="1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65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" presetClass="path" presetSubtype="0" accel="50000" decel="50000" fill="hold" grpId="1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79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122" grpId="0"/>
          <p:bldP spid="124" grpId="0" animBg="1"/>
          <p:bldP spid="124" grpId="1" animBg="1"/>
          <p:bldP spid="128" grpId="0"/>
          <p:bldP spid="129" grpId="0" animBg="1"/>
          <p:bldP spid="129" grpId="1" animBg="1"/>
          <p:bldP spid="134" grpId="0"/>
          <p:bldP spid="135" grpId="0" animBg="1"/>
          <p:bldP spid="135" grpId="1" animBg="1"/>
          <p:bldP spid="140" grpId="0"/>
          <p:bldP spid="141" grpId="0" animBg="1"/>
          <p:bldP spid="14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6" presetClass="emph" presetSubtype="0" repeatCount="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 tmFilter="0, 0; .2, .5; .8, .5; 1, 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500" autoRev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" presetClass="path" presetSubtype="0" accel="50000" decel="5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37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9" presetClass="entr" presetSubtype="0" decel="10000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1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" presetClass="path" presetSubtype="0" accel="50000" decel="50000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51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9" presetClass="entr" presetSubtype="0" decel="10000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" presetClass="path" presetSubtype="0" accel="50000" decel="50000" fill="hold" grpId="1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65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1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9" presetClass="entr" presetSubtype="0" decel="100000" fill="hold" nodeType="withEffect">
                                      <p:stCondLst>
                                        <p:cond delay="13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" presetClass="path" presetSubtype="0" accel="50000" decel="50000" fill="hold" grpId="1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Motion origin="layout" path="M 2.29167E-6 2.59259E-6 C 0.01484 -0.03033 0.01315 -0.07593 -0.00352 -0.10185 C -0.02044 -0.12801 -0.04597 -0.12408 -0.06068 -0.09375 C -0.07526 -0.06389 -0.07357 -0.01922 -0.05664 0.00694 C -0.03998 0.03264 -0.01459 0.02986 2.29167E-6 2.59259E-6 Z " pathEditMode="relative" rAng="18660000" ptsTypes="AAAAA">
                                          <p:cBhvr>
                                            <p:cTn id="79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08" y="-4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122" grpId="0"/>
          <p:bldP spid="124" grpId="0" animBg="1"/>
          <p:bldP spid="124" grpId="1" animBg="1"/>
          <p:bldP spid="128" grpId="0"/>
          <p:bldP spid="129" grpId="0" animBg="1"/>
          <p:bldP spid="129" grpId="1" animBg="1"/>
          <p:bldP spid="134" grpId="0"/>
          <p:bldP spid="135" grpId="0" animBg="1"/>
          <p:bldP spid="135" grpId="1" animBg="1"/>
          <p:bldP spid="140" grpId="0"/>
          <p:bldP spid="141" grpId="0" animBg="1"/>
          <p:bldP spid="141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5036326" y="2976366"/>
            <a:ext cx="4393707" cy="952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7" name="椭圆 6"/>
          <p:cNvSpPr/>
          <p:nvPr/>
        </p:nvSpPr>
        <p:spPr>
          <a:xfrm rot="19566725">
            <a:off x="3232422" y="1626560"/>
            <a:ext cx="2115604" cy="2795933"/>
          </a:xfrm>
          <a:prstGeom prst="ellipse">
            <a:avLst/>
          </a:prstGeom>
          <a:gradFill>
            <a:gsLst>
              <a:gs pos="0">
                <a:srgbClr val="F7DC5F">
                  <a:alpha val="68000"/>
                </a:srgbClr>
              </a:gs>
              <a:gs pos="84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841864" y="2515334"/>
            <a:ext cx="1734843" cy="1734843"/>
          </a:xfrm>
          <a:prstGeom prst="ellipse">
            <a:avLst/>
          </a:prstGeom>
          <a:gradFill flip="none" rotWithShape="1">
            <a:gsLst>
              <a:gs pos="0">
                <a:srgbClr val="2B2B2B"/>
              </a:gs>
              <a:gs pos="100000">
                <a:srgbClr val="0E0E0E">
                  <a:alpha val="7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761968" y="2387073"/>
            <a:ext cx="1927327" cy="1990100"/>
            <a:chOff x="2761968" y="2387073"/>
            <a:chExt cx="1927327" cy="1990100"/>
          </a:xfrm>
        </p:grpSpPr>
        <p:grpSp>
          <p:nvGrpSpPr>
            <p:cNvPr id="9" name="组合 8"/>
            <p:cNvGrpSpPr/>
            <p:nvPr/>
          </p:nvGrpSpPr>
          <p:grpSpPr>
            <a:xfrm>
              <a:off x="2761968" y="2387073"/>
              <a:ext cx="1927327" cy="1990100"/>
              <a:chOff x="3841624" y="1033763"/>
              <a:chExt cx="4508751" cy="4655600"/>
            </a:xfrm>
          </p:grpSpPr>
          <p:sp>
            <p:nvSpPr>
              <p:cNvPr id="10" name="Freeform 5"/>
              <p:cNvSpPr>
                <a:spLocks noEditPoints="1"/>
              </p:cNvSpPr>
              <p:nvPr/>
            </p:nvSpPr>
            <p:spPr bwMode="auto">
              <a:xfrm>
                <a:off x="3841624" y="1037050"/>
                <a:ext cx="4508751" cy="4652313"/>
              </a:xfrm>
              <a:custGeom>
                <a:avLst/>
                <a:gdLst>
                  <a:gd name="T0" fmla="*/ 1104 w 1490"/>
                  <a:gd name="T1" fmla="*/ 132 h 1537"/>
                  <a:gd name="T2" fmla="*/ 75 w 1490"/>
                  <a:gd name="T3" fmla="*/ 1069 h 1537"/>
                  <a:gd name="T4" fmla="*/ 384 w 1490"/>
                  <a:gd name="T5" fmla="*/ 1392 h 1537"/>
                  <a:gd name="T6" fmla="*/ 83 w 1490"/>
                  <a:gd name="T7" fmla="*/ 1043 h 1537"/>
                  <a:gd name="T8" fmla="*/ 271 w 1490"/>
                  <a:gd name="T9" fmla="*/ 220 h 1537"/>
                  <a:gd name="T10" fmla="*/ 828 w 1490"/>
                  <a:gd name="T11" fmla="*/ 101 h 1537"/>
                  <a:gd name="T12" fmla="*/ 1347 w 1490"/>
                  <a:gd name="T13" fmla="*/ 663 h 1537"/>
                  <a:gd name="T14" fmla="*/ 1408 w 1490"/>
                  <a:gd name="T15" fmla="*/ 814 h 1537"/>
                  <a:gd name="T16" fmla="*/ 199 w 1490"/>
                  <a:gd name="T17" fmla="*/ 1087 h 1537"/>
                  <a:gd name="T18" fmla="*/ 334 w 1490"/>
                  <a:gd name="T19" fmla="*/ 544 h 1537"/>
                  <a:gd name="T20" fmla="*/ 316 w 1490"/>
                  <a:gd name="T21" fmla="*/ 372 h 1537"/>
                  <a:gd name="T22" fmla="*/ 794 w 1490"/>
                  <a:gd name="T23" fmla="*/ 109 h 1537"/>
                  <a:gd name="T24" fmla="*/ 994 w 1490"/>
                  <a:gd name="T25" fmla="*/ 418 h 1537"/>
                  <a:gd name="T26" fmla="*/ 1351 w 1490"/>
                  <a:gd name="T27" fmla="*/ 980 h 1537"/>
                  <a:gd name="T28" fmla="*/ 1068 w 1490"/>
                  <a:gd name="T29" fmla="*/ 1349 h 1537"/>
                  <a:gd name="T30" fmla="*/ 379 w 1490"/>
                  <a:gd name="T31" fmla="*/ 770 h 1537"/>
                  <a:gd name="T32" fmla="*/ 623 w 1490"/>
                  <a:gd name="T33" fmla="*/ 342 h 1537"/>
                  <a:gd name="T34" fmla="*/ 627 w 1490"/>
                  <a:gd name="T35" fmla="*/ 333 h 1537"/>
                  <a:gd name="T36" fmla="*/ 1250 w 1490"/>
                  <a:gd name="T37" fmla="*/ 779 h 1537"/>
                  <a:gd name="T38" fmla="*/ 1273 w 1490"/>
                  <a:gd name="T39" fmla="*/ 1098 h 1537"/>
                  <a:gd name="T40" fmla="*/ 1178 w 1490"/>
                  <a:gd name="T41" fmla="*/ 1206 h 1537"/>
                  <a:gd name="T42" fmla="*/ 922 w 1490"/>
                  <a:gd name="T43" fmla="*/ 1202 h 1537"/>
                  <a:gd name="T44" fmla="*/ 670 w 1490"/>
                  <a:gd name="T45" fmla="*/ 1392 h 1537"/>
                  <a:gd name="T46" fmla="*/ 940 w 1490"/>
                  <a:gd name="T47" fmla="*/ 636 h 1537"/>
                  <a:gd name="T48" fmla="*/ 439 w 1490"/>
                  <a:gd name="T49" fmla="*/ 764 h 1537"/>
                  <a:gd name="T50" fmla="*/ 738 w 1490"/>
                  <a:gd name="T51" fmla="*/ 880 h 1537"/>
                  <a:gd name="T52" fmla="*/ 917 w 1490"/>
                  <a:gd name="T53" fmla="*/ 938 h 1537"/>
                  <a:gd name="T54" fmla="*/ 1177 w 1490"/>
                  <a:gd name="T55" fmla="*/ 1208 h 1537"/>
                  <a:gd name="T56" fmla="*/ 921 w 1490"/>
                  <a:gd name="T57" fmla="*/ 929 h 1537"/>
                  <a:gd name="T58" fmla="*/ 1241 w 1490"/>
                  <a:gd name="T59" fmla="*/ 798 h 1537"/>
                  <a:gd name="T60" fmla="*/ 800 w 1490"/>
                  <a:gd name="T61" fmla="*/ 534 h 1537"/>
                  <a:gd name="T62" fmla="*/ 636 w 1490"/>
                  <a:gd name="T63" fmla="*/ 352 h 1537"/>
                  <a:gd name="T64" fmla="*/ 415 w 1490"/>
                  <a:gd name="T65" fmla="*/ 752 h 1537"/>
                  <a:gd name="T66" fmla="*/ 448 w 1490"/>
                  <a:gd name="T67" fmla="*/ 1090 h 1537"/>
                  <a:gd name="T68" fmla="*/ 618 w 1490"/>
                  <a:gd name="T69" fmla="*/ 1079 h 1537"/>
                  <a:gd name="T70" fmla="*/ 904 w 1490"/>
                  <a:gd name="T71" fmla="*/ 1231 h 1537"/>
                  <a:gd name="T72" fmla="*/ 1046 w 1490"/>
                  <a:gd name="T73" fmla="*/ 1329 h 1537"/>
                  <a:gd name="T74" fmla="*/ 1368 w 1490"/>
                  <a:gd name="T75" fmla="*/ 985 h 1537"/>
                  <a:gd name="T76" fmla="*/ 1265 w 1490"/>
                  <a:gd name="T77" fmla="*/ 811 h 1537"/>
                  <a:gd name="T78" fmla="*/ 1255 w 1490"/>
                  <a:gd name="T79" fmla="*/ 777 h 1537"/>
                  <a:gd name="T80" fmla="*/ 1174 w 1490"/>
                  <a:gd name="T81" fmla="*/ 616 h 1537"/>
                  <a:gd name="T82" fmla="*/ 1204 w 1490"/>
                  <a:gd name="T83" fmla="*/ 469 h 1537"/>
                  <a:gd name="T84" fmla="*/ 630 w 1490"/>
                  <a:gd name="T85" fmla="*/ 332 h 1537"/>
                  <a:gd name="T86" fmla="*/ 510 w 1490"/>
                  <a:gd name="T87" fmla="*/ 306 h 1537"/>
                  <a:gd name="T88" fmla="*/ 437 w 1490"/>
                  <a:gd name="T89" fmla="*/ 506 h 1537"/>
                  <a:gd name="T90" fmla="*/ 127 w 1490"/>
                  <a:gd name="T91" fmla="*/ 578 h 1537"/>
                  <a:gd name="T92" fmla="*/ 704 w 1490"/>
                  <a:gd name="T93" fmla="*/ 1410 h 1537"/>
                  <a:gd name="T94" fmla="*/ 1194 w 1490"/>
                  <a:gd name="T95" fmla="*/ 1329 h 1537"/>
                  <a:gd name="T96" fmla="*/ 1401 w 1490"/>
                  <a:gd name="T97" fmla="*/ 936 h 1537"/>
                  <a:gd name="T98" fmla="*/ 1359 w 1490"/>
                  <a:gd name="T99" fmla="*/ 696 h 1537"/>
                  <a:gd name="T100" fmla="*/ 1011 w 1490"/>
                  <a:gd name="T101" fmla="*/ 156 h 1537"/>
                  <a:gd name="T102" fmla="*/ 231 w 1490"/>
                  <a:gd name="T103" fmla="*/ 378 h 1537"/>
                  <a:gd name="T104" fmla="*/ 213 w 1490"/>
                  <a:gd name="T105" fmla="*/ 398 h 1537"/>
                  <a:gd name="T106" fmla="*/ 255 w 1490"/>
                  <a:gd name="T107" fmla="*/ 1194 h 1537"/>
                  <a:gd name="T108" fmla="*/ 902 w 1490"/>
                  <a:gd name="T109" fmla="*/ 1417 h 1537"/>
                  <a:gd name="T110" fmla="*/ 1431 w 1490"/>
                  <a:gd name="T111" fmla="*/ 855 h 1537"/>
                  <a:gd name="T112" fmla="*/ 1235 w 1490"/>
                  <a:gd name="T113" fmla="*/ 309 h 1537"/>
                  <a:gd name="T114" fmla="*/ 1029 w 1490"/>
                  <a:gd name="T115" fmla="*/ 128 h 1537"/>
                  <a:gd name="T116" fmla="*/ 306 w 1490"/>
                  <a:gd name="T117" fmla="*/ 188 h 1537"/>
                  <a:gd name="T118" fmla="*/ 88 w 1490"/>
                  <a:gd name="T119" fmla="*/ 760 h 1537"/>
                  <a:gd name="T120" fmla="*/ 283 w 1490"/>
                  <a:gd name="T121" fmla="*/ 1273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0" h="1537">
                    <a:moveTo>
                      <a:pt x="818" y="1502"/>
                    </a:moveTo>
                    <a:cubicBezTo>
                      <a:pt x="818" y="1501"/>
                      <a:pt x="818" y="1500"/>
                      <a:pt x="817" y="1499"/>
                    </a:cubicBezTo>
                    <a:cubicBezTo>
                      <a:pt x="1197" y="1347"/>
                      <a:pt x="1197" y="1347"/>
                      <a:pt x="1197" y="1347"/>
                    </a:cubicBezTo>
                    <a:cubicBezTo>
                      <a:pt x="1203" y="1356"/>
                      <a:pt x="1214" y="1362"/>
                      <a:pt x="1226" y="1359"/>
                    </a:cubicBezTo>
                    <a:cubicBezTo>
                      <a:pt x="1241" y="1356"/>
                      <a:pt x="1250" y="1341"/>
                      <a:pt x="1246" y="1327"/>
                    </a:cubicBezTo>
                    <a:cubicBezTo>
                      <a:pt x="1245" y="1320"/>
                      <a:pt x="1241" y="1315"/>
                      <a:pt x="1236" y="1311"/>
                    </a:cubicBezTo>
                    <a:cubicBezTo>
                      <a:pt x="1449" y="971"/>
                      <a:pt x="1449" y="971"/>
                      <a:pt x="1449" y="971"/>
                    </a:cubicBezTo>
                    <a:cubicBezTo>
                      <a:pt x="1454" y="973"/>
                      <a:pt x="1460" y="974"/>
                      <a:pt x="1466" y="972"/>
                    </a:cubicBezTo>
                    <a:cubicBezTo>
                      <a:pt x="1481" y="969"/>
                      <a:pt x="1490" y="955"/>
                      <a:pt x="1486" y="940"/>
                    </a:cubicBezTo>
                    <a:cubicBezTo>
                      <a:pt x="1484" y="928"/>
                      <a:pt x="1472" y="919"/>
                      <a:pt x="1460" y="919"/>
                    </a:cubicBezTo>
                    <a:cubicBezTo>
                      <a:pt x="1432" y="510"/>
                      <a:pt x="1432" y="510"/>
                      <a:pt x="1432" y="510"/>
                    </a:cubicBezTo>
                    <a:cubicBezTo>
                      <a:pt x="1447" y="506"/>
                      <a:pt x="1456" y="492"/>
                      <a:pt x="1452" y="478"/>
                    </a:cubicBezTo>
                    <a:cubicBezTo>
                      <a:pt x="1449" y="463"/>
                      <a:pt x="1434" y="454"/>
                      <a:pt x="1420" y="458"/>
                    </a:cubicBezTo>
                    <a:cubicBezTo>
                      <a:pt x="1415" y="459"/>
                      <a:pt x="1411" y="461"/>
                      <a:pt x="1408" y="464"/>
                    </a:cubicBezTo>
                    <a:cubicBezTo>
                      <a:pt x="1151" y="157"/>
                      <a:pt x="1151" y="157"/>
                      <a:pt x="1151" y="157"/>
                    </a:cubicBezTo>
                    <a:cubicBezTo>
                      <a:pt x="1155" y="151"/>
                      <a:pt x="1157" y="143"/>
                      <a:pt x="1156" y="135"/>
                    </a:cubicBezTo>
                    <a:cubicBezTo>
                      <a:pt x="1152" y="120"/>
                      <a:pt x="1138" y="111"/>
                      <a:pt x="1123" y="114"/>
                    </a:cubicBezTo>
                    <a:cubicBezTo>
                      <a:pt x="1114" y="117"/>
                      <a:pt x="1107" y="124"/>
                      <a:pt x="1104" y="132"/>
                    </a:cubicBezTo>
                    <a:cubicBezTo>
                      <a:pt x="720" y="36"/>
                      <a:pt x="720" y="36"/>
                      <a:pt x="720" y="36"/>
                    </a:cubicBezTo>
                    <a:cubicBezTo>
                      <a:pt x="720" y="32"/>
                      <a:pt x="721" y="28"/>
                      <a:pt x="720" y="24"/>
                    </a:cubicBezTo>
                    <a:cubicBezTo>
                      <a:pt x="716" y="9"/>
                      <a:pt x="702" y="0"/>
                      <a:pt x="687" y="4"/>
                    </a:cubicBezTo>
                    <a:cubicBezTo>
                      <a:pt x="673" y="7"/>
                      <a:pt x="664" y="21"/>
                      <a:pt x="667" y="36"/>
                    </a:cubicBezTo>
                    <a:cubicBezTo>
                      <a:pt x="667" y="37"/>
                      <a:pt x="668" y="38"/>
                      <a:pt x="668" y="39"/>
                    </a:cubicBezTo>
                    <a:cubicBezTo>
                      <a:pt x="305" y="185"/>
                      <a:pt x="305" y="185"/>
                      <a:pt x="305" y="185"/>
                    </a:cubicBezTo>
                    <a:cubicBezTo>
                      <a:pt x="300" y="172"/>
                      <a:pt x="287" y="165"/>
                      <a:pt x="274" y="168"/>
                    </a:cubicBezTo>
                    <a:cubicBezTo>
                      <a:pt x="259" y="171"/>
                      <a:pt x="250" y="186"/>
                      <a:pt x="253" y="200"/>
                    </a:cubicBezTo>
                    <a:cubicBezTo>
                      <a:pt x="254" y="205"/>
                      <a:pt x="257" y="209"/>
                      <a:pt x="260" y="212"/>
                    </a:cubicBezTo>
                    <a:cubicBezTo>
                      <a:pt x="40" y="562"/>
                      <a:pt x="40" y="562"/>
                      <a:pt x="40" y="562"/>
                    </a:cubicBezTo>
                    <a:cubicBezTo>
                      <a:pt x="35" y="560"/>
                      <a:pt x="29" y="560"/>
                      <a:pt x="24" y="561"/>
                    </a:cubicBezTo>
                    <a:cubicBezTo>
                      <a:pt x="9" y="564"/>
                      <a:pt x="0" y="579"/>
                      <a:pt x="3" y="593"/>
                    </a:cubicBezTo>
                    <a:cubicBezTo>
                      <a:pt x="6" y="604"/>
                      <a:pt x="15" y="612"/>
                      <a:pt x="25" y="614"/>
                    </a:cubicBezTo>
                    <a:cubicBezTo>
                      <a:pt x="53" y="1023"/>
                      <a:pt x="53" y="1023"/>
                      <a:pt x="53" y="1023"/>
                    </a:cubicBezTo>
                    <a:cubicBezTo>
                      <a:pt x="52" y="1023"/>
                      <a:pt x="52" y="1023"/>
                      <a:pt x="51" y="1023"/>
                    </a:cubicBezTo>
                    <a:cubicBezTo>
                      <a:pt x="36" y="1026"/>
                      <a:pt x="27" y="1041"/>
                      <a:pt x="31" y="1055"/>
                    </a:cubicBezTo>
                    <a:cubicBezTo>
                      <a:pt x="34" y="1070"/>
                      <a:pt x="48" y="1079"/>
                      <a:pt x="63" y="1076"/>
                    </a:cubicBezTo>
                    <a:cubicBezTo>
                      <a:pt x="67" y="1075"/>
                      <a:pt x="71" y="1072"/>
                      <a:pt x="75" y="1069"/>
                    </a:cubicBezTo>
                    <a:cubicBezTo>
                      <a:pt x="336" y="1382"/>
                      <a:pt x="336" y="1382"/>
                      <a:pt x="336" y="1382"/>
                    </a:cubicBezTo>
                    <a:cubicBezTo>
                      <a:pt x="331" y="1388"/>
                      <a:pt x="329" y="1396"/>
                      <a:pt x="331" y="1404"/>
                    </a:cubicBezTo>
                    <a:cubicBezTo>
                      <a:pt x="334" y="1418"/>
                      <a:pt x="349" y="1427"/>
                      <a:pt x="363" y="1424"/>
                    </a:cubicBezTo>
                    <a:cubicBezTo>
                      <a:pt x="373" y="1422"/>
                      <a:pt x="380" y="1415"/>
                      <a:pt x="383" y="1406"/>
                    </a:cubicBezTo>
                    <a:cubicBezTo>
                      <a:pt x="766" y="1502"/>
                      <a:pt x="766" y="1502"/>
                      <a:pt x="766" y="1502"/>
                    </a:cubicBezTo>
                    <a:cubicBezTo>
                      <a:pt x="765" y="1506"/>
                      <a:pt x="765" y="1510"/>
                      <a:pt x="766" y="1514"/>
                    </a:cubicBezTo>
                    <a:cubicBezTo>
                      <a:pt x="769" y="1528"/>
                      <a:pt x="783" y="1537"/>
                      <a:pt x="798" y="1534"/>
                    </a:cubicBezTo>
                    <a:cubicBezTo>
                      <a:pt x="812" y="1531"/>
                      <a:pt x="822" y="1516"/>
                      <a:pt x="818" y="1502"/>
                    </a:cubicBezTo>
                    <a:close/>
                    <a:moveTo>
                      <a:pt x="384" y="1392"/>
                    </a:moveTo>
                    <a:cubicBezTo>
                      <a:pt x="384" y="1391"/>
                      <a:pt x="383" y="1391"/>
                      <a:pt x="383" y="1390"/>
                    </a:cubicBezTo>
                    <a:cubicBezTo>
                      <a:pt x="437" y="1372"/>
                      <a:pt x="437" y="1372"/>
                      <a:pt x="437" y="1372"/>
                    </a:cubicBezTo>
                    <a:cubicBezTo>
                      <a:pt x="441" y="1383"/>
                      <a:pt x="452" y="1389"/>
                      <a:pt x="463" y="1386"/>
                    </a:cubicBezTo>
                    <a:cubicBezTo>
                      <a:pt x="472" y="1384"/>
                      <a:pt x="479" y="1377"/>
                      <a:pt x="481" y="1369"/>
                    </a:cubicBezTo>
                    <a:cubicBezTo>
                      <a:pt x="565" y="1391"/>
                      <a:pt x="565" y="1391"/>
                      <a:pt x="565" y="1391"/>
                    </a:cubicBezTo>
                    <a:cubicBezTo>
                      <a:pt x="628" y="1408"/>
                      <a:pt x="628" y="1408"/>
                      <a:pt x="628" y="1408"/>
                    </a:cubicBezTo>
                    <a:cubicBezTo>
                      <a:pt x="628" y="1409"/>
                      <a:pt x="628" y="1409"/>
                      <a:pt x="628" y="1410"/>
                    </a:cubicBezTo>
                    <a:cubicBezTo>
                      <a:pt x="384" y="1398"/>
                      <a:pt x="384" y="1398"/>
                      <a:pt x="384" y="1398"/>
                    </a:cubicBezTo>
                    <a:cubicBezTo>
                      <a:pt x="384" y="1396"/>
                      <a:pt x="384" y="1394"/>
                      <a:pt x="384" y="1392"/>
                    </a:cubicBezTo>
                    <a:close/>
                    <a:moveTo>
                      <a:pt x="351" y="1372"/>
                    </a:moveTo>
                    <a:cubicBezTo>
                      <a:pt x="349" y="1372"/>
                      <a:pt x="348" y="1373"/>
                      <a:pt x="346" y="1374"/>
                    </a:cubicBezTo>
                    <a:cubicBezTo>
                      <a:pt x="306" y="1274"/>
                      <a:pt x="306" y="1274"/>
                      <a:pt x="306" y="1274"/>
                    </a:cubicBezTo>
                    <a:cubicBezTo>
                      <a:pt x="310" y="1273"/>
                      <a:pt x="313" y="1270"/>
                      <a:pt x="315" y="1267"/>
                    </a:cubicBezTo>
                    <a:cubicBezTo>
                      <a:pt x="438" y="1352"/>
                      <a:pt x="438" y="1352"/>
                      <a:pt x="438" y="1352"/>
                    </a:cubicBezTo>
                    <a:cubicBezTo>
                      <a:pt x="435" y="1357"/>
                      <a:pt x="434" y="1363"/>
                      <a:pt x="435" y="1369"/>
                    </a:cubicBezTo>
                    <a:cubicBezTo>
                      <a:pt x="436" y="1369"/>
                      <a:pt x="436" y="1369"/>
                      <a:pt x="436" y="1370"/>
                    </a:cubicBezTo>
                    <a:cubicBezTo>
                      <a:pt x="382" y="1388"/>
                      <a:pt x="382" y="1388"/>
                      <a:pt x="382" y="1388"/>
                    </a:cubicBezTo>
                    <a:cubicBezTo>
                      <a:pt x="378" y="1376"/>
                      <a:pt x="365" y="1369"/>
                      <a:pt x="351" y="1372"/>
                    </a:cubicBezTo>
                    <a:close/>
                    <a:moveTo>
                      <a:pt x="83" y="1043"/>
                    </a:moveTo>
                    <a:cubicBezTo>
                      <a:pt x="81" y="1033"/>
                      <a:pt x="73" y="1026"/>
                      <a:pt x="64" y="1023"/>
                    </a:cubicBezTo>
                    <a:cubicBezTo>
                      <a:pt x="85" y="929"/>
                      <a:pt x="85" y="929"/>
                      <a:pt x="85" y="929"/>
                    </a:cubicBezTo>
                    <a:cubicBezTo>
                      <a:pt x="90" y="930"/>
                      <a:pt x="96" y="929"/>
                      <a:pt x="100" y="927"/>
                    </a:cubicBezTo>
                    <a:cubicBezTo>
                      <a:pt x="197" y="1089"/>
                      <a:pt x="197" y="1089"/>
                      <a:pt x="197" y="1089"/>
                    </a:cubicBezTo>
                    <a:cubicBezTo>
                      <a:pt x="226" y="1177"/>
                      <a:pt x="226" y="1177"/>
                      <a:pt x="226" y="1177"/>
                    </a:cubicBezTo>
                    <a:cubicBezTo>
                      <a:pt x="222" y="1178"/>
                      <a:pt x="219" y="1180"/>
                      <a:pt x="216" y="1183"/>
                    </a:cubicBezTo>
                    <a:cubicBezTo>
                      <a:pt x="80" y="1064"/>
                      <a:pt x="80" y="1064"/>
                      <a:pt x="80" y="1064"/>
                    </a:cubicBezTo>
                    <a:cubicBezTo>
                      <a:pt x="83" y="1058"/>
                      <a:pt x="85" y="1051"/>
                      <a:pt x="83" y="1043"/>
                    </a:cubicBezTo>
                    <a:close/>
                    <a:moveTo>
                      <a:pt x="37" y="613"/>
                    </a:moveTo>
                    <a:cubicBezTo>
                      <a:pt x="51" y="609"/>
                      <a:pt x="59" y="595"/>
                      <a:pt x="56" y="581"/>
                    </a:cubicBezTo>
                    <a:cubicBezTo>
                      <a:pt x="55" y="576"/>
                      <a:pt x="52" y="571"/>
                      <a:pt x="48" y="567"/>
                    </a:cubicBezTo>
                    <a:cubicBezTo>
                      <a:pt x="104" y="510"/>
                      <a:pt x="104" y="510"/>
                      <a:pt x="104" y="510"/>
                    </a:cubicBezTo>
                    <a:cubicBezTo>
                      <a:pt x="105" y="511"/>
                      <a:pt x="106" y="512"/>
                      <a:pt x="107" y="512"/>
                    </a:cubicBezTo>
                    <a:cubicBezTo>
                      <a:pt x="110" y="515"/>
                      <a:pt x="114" y="516"/>
                      <a:pt x="118" y="516"/>
                    </a:cubicBezTo>
                    <a:cubicBezTo>
                      <a:pt x="114" y="557"/>
                      <a:pt x="114" y="557"/>
                      <a:pt x="114" y="557"/>
                    </a:cubicBezTo>
                    <a:cubicBezTo>
                      <a:pt x="114" y="559"/>
                      <a:pt x="114" y="561"/>
                      <a:pt x="114" y="563"/>
                    </a:cubicBezTo>
                    <a:cubicBezTo>
                      <a:pt x="96" y="757"/>
                      <a:pt x="96" y="757"/>
                      <a:pt x="96" y="757"/>
                    </a:cubicBezTo>
                    <a:cubicBezTo>
                      <a:pt x="95" y="757"/>
                      <a:pt x="94" y="757"/>
                      <a:pt x="92" y="758"/>
                    </a:cubicBezTo>
                    <a:cubicBezTo>
                      <a:pt x="92" y="758"/>
                      <a:pt x="91" y="758"/>
                      <a:pt x="90" y="759"/>
                    </a:cubicBezTo>
                    <a:lnTo>
                      <a:pt x="37" y="613"/>
                    </a:lnTo>
                    <a:close/>
                    <a:moveTo>
                      <a:pt x="307" y="193"/>
                    </a:moveTo>
                    <a:cubicBezTo>
                      <a:pt x="373" y="184"/>
                      <a:pt x="373" y="184"/>
                      <a:pt x="373" y="184"/>
                    </a:cubicBezTo>
                    <a:cubicBezTo>
                      <a:pt x="373" y="188"/>
                      <a:pt x="375" y="191"/>
                      <a:pt x="377" y="194"/>
                    </a:cubicBezTo>
                    <a:cubicBezTo>
                      <a:pt x="229" y="364"/>
                      <a:pt x="229" y="364"/>
                      <a:pt x="229" y="364"/>
                    </a:cubicBezTo>
                    <a:cubicBezTo>
                      <a:pt x="226" y="359"/>
                      <a:pt x="221" y="355"/>
                      <a:pt x="215" y="353"/>
                    </a:cubicBezTo>
                    <a:cubicBezTo>
                      <a:pt x="271" y="220"/>
                      <a:pt x="271" y="220"/>
                      <a:pt x="271" y="220"/>
                    </a:cubicBezTo>
                    <a:cubicBezTo>
                      <a:pt x="276" y="221"/>
                      <a:pt x="281" y="222"/>
                      <a:pt x="286" y="220"/>
                    </a:cubicBezTo>
                    <a:cubicBezTo>
                      <a:pt x="299" y="218"/>
                      <a:pt x="307" y="206"/>
                      <a:pt x="307" y="193"/>
                    </a:cubicBezTo>
                    <a:close/>
                    <a:moveTo>
                      <a:pt x="653" y="119"/>
                    </a:moveTo>
                    <a:cubicBezTo>
                      <a:pt x="627" y="180"/>
                      <a:pt x="627" y="180"/>
                      <a:pt x="627" y="180"/>
                    </a:cubicBezTo>
                    <a:cubicBezTo>
                      <a:pt x="623" y="178"/>
                      <a:pt x="618" y="178"/>
                      <a:pt x="614" y="179"/>
                    </a:cubicBezTo>
                    <a:cubicBezTo>
                      <a:pt x="604" y="181"/>
                      <a:pt x="597" y="189"/>
                      <a:pt x="596" y="198"/>
                    </a:cubicBezTo>
                    <a:cubicBezTo>
                      <a:pt x="421" y="181"/>
                      <a:pt x="421" y="181"/>
                      <a:pt x="421" y="181"/>
                    </a:cubicBezTo>
                    <a:cubicBezTo>
                      <a:pt x="421" y="178"/>
                      <a:pt x="421" y="175"/>
                      <a:pt x="420" y="173"/>
                    </a:cubicBezTo>
                    <a:lnTo>
                      <a:pt x="653" y="119"/>
                    </a:lnTo>
                    <a:close/>
                    <a:moveTo>
                      <a:pt x="717" y="43"/>
                    </a:moveTo>
                    <a:cubicBezTo>
                      <a:pt x="784" y="79"/>
                      <a:pt x="784" y="79"/>
                      <a:pt x="784" y="79"/>
                    </a:cubicBezTo>
                    <a:cubicBezTo>
                      <a:pt x="783" y="81"/>
                      <a:pt x="783" y="84"/>
                      <a:pt x="782" y="87"/>
                    </a:cubicBezTo>
                    <a:cubicBezTo>
                      <a:pt x="657" y="116"/>
                      <a:pt x="657" y="116"/>
                      <a:pt x="657" y="116"/>
                    </a:cubicBezTo>
                    <a:cubicBezTo>
                      <a:pt x="684" y="55"/>
                      <a:pt x="684" y="55"/>
                      <a:pt x="684" y="55"/>
                    </a:cubicBezTo>
                    <a:cubicBezTo>
                      <a:pt x="689" y="57"/>
                      <a:pt x="694" y="57"/>
                      <a:pt x="699" y="56"/>
                    </a:cubicBezTo>
                    <a:cubicBezTo>
                      <a:pt x="707" y="55"/>
                      <a:pt x="713" y="50"/>
                      <a:pt x="717" y="43"/>
                    </a:cubicBezTo>
                    <a:close/>
                    <a:moveTo>
                      <a:pt x="827" y="102"/>
                    </a:moveTo>
                    <a:cubicBezTo>
                      <a:pt x="827" y="101"/>
                      <a:pt x="827" y="101"/>
                      <a:pt x="828" y="101"/>
                    </a:cubicBezTo>
                    <a:cubicBezTo>
                      <a:pt x="966" y="160"/>
                      <a:pt x="966" y="160"/>
                      <a:pt x="966" y="160"/>
                    </a:cubicBezTo>
                    <a:cubicBezTo>
                      <a:pt x="797" y="185"/>
                      <a:pt x="797" y="185"/>
                      <a:pt x="797" y="185"/>
                    </a:cubicBezTo>
                    <a:cubicBezTo>
                      <a:pt x="797" y="184"/>
                      <a:pt x="797" y="184"/>
                      <a:pt x="797" y="184"/>
                    </a:cubicBezTo>
                    <a:cubicBezTo>
                      <a:pt x="796" y="180"/>
                      <a:pt x="794" y="177"/>
                      <a:pt x="792" y="175"/>
                    </a:cubicBezTo>
                    <a:cubicBezTo>
                      <a:pt x="790" y="173"/>
                      <a:pt x="790" y="173"/>
                      <a:pt x="790" y="173"/>
                    </a:cubicBezTo>
                    <a:cubicBezTo>
                      <a:pt x="788" y="172"/>
                      <a:pt x="787" y="171"/>
                      <a:pt x="785" y="171"/>
                    </a:cubicBezTo>
                    <a:cubicBezTo>
                      <a:pt x="801" y="112"/>
                      <a:pt x="801" y="112"/>
                      <a:pt x="801" y="112"/>
                    </a:cubicBezTo>
                    <a:cubicBezTo>
                      <a:pt x="811" y="115"/>
                      <a:pt x="822" y="111"/>
                      <a:pt x="827" y="102"/>
                    </a:cubicBezTo>
                    <a:close/>
                    <a:moveTo>
                      <a:pt x="1186" y="269"/>
                    </a:moveTo>
                    <a:cubicBezTo>
                      <a:pt x="1201" y="294"/>
                      <a:pt x="1201" y="294"/>
                      <a:pt x="1201" y="294"/>
                    </a:cubicBezTo>
                    <a:cubicBezTo>
                      <a:pt x="1195" y="298"/>
                      <a:pt x="1190" y="305"/>
                      <a:pt x="1190" y="312"/>
                    </a:cubicBezTo>
                    <a:cubicBezTo>
                      <a:pt x="1185" y="315"/>
                      <a:pt x="1185" y="315"/>
                      <a:pt x="1185" y="315"/>
                    </a:cubicBezTo>
                    <a:cubicBezTo>
                      <a:pt x="1179" y="272"/>
                      <a:pt x="1179" y="272"/>
                      <a:pt x="1179" y="272"/>
                    </a:cubicBezTo>
                    <a:cubicBezTo>
                      <a:pt x="1182" y="271"/>
                      <a:pt x="1184" y="270"/>
                      <a:pt x="1186" y="269"/>
                    </a:cubicBezTo>
                    <a:close/>
                    <a:moveTo>
                      <a:pt x="1369" y="617"/>
                    </a:moveTo>
                    <a:cubicBezTo>
                      <a:pt x="1370" y="617"/>
                      <a:pt x="1371" y="617"/>
                      <a:pt x="1371" y="618"/>
                    </a:cubicBezTo>
                    <a:cubicBezTo>
                      <a:pt x="1352" y="663"/>
                      <a:pt x="1352" y="663"/>
                      <a:pt x="1352" y="663"/>
                    </a:cubicBezTo>
                    <a:cubicBezTo>
                      <a:pt x="1350" y="663"/>
                      <a:pt x="1348" y="663"/>
                      <a:pt x="1347" y="663"/>
                    </a:cubicBezTo>
                    <a:cubicBezTo>
                      <a:pt x="1343" y="664"/>
                      <a:pt x="1340" y="665"/>
                      <a:pt x="1338" y="668"/>
                    </a:cubicBezTo>
                    <a:cubicBezTo>
                      <a:pt x="1222" y="511"/>
                      <a:pt x="1222" y="511"/>
                      <a:pt x="1222" y="511"/>
                    </a:cubicBezTo>
                    <a:cubicBezTo>
                      <a:pt x="1222" y="509"/>
                      <a:pt x="1222" y="509"/>
                      <a:pt x="1222" y="509"/>
                    </a:cubicBezTo>
                    <a:cubicBezTo>
                      <a:pt x="1227" y="503"/>
                      <a:pt x="1230" y="495"/>
                      <a:pt x="1228" y="487"/>
                    </a:cubicBezTo>
                    <a:cubicBezTo>
                      <a:pt x="1227" y="482"/>
                      <a:pt x="1225" y="478"/>
                      <a:pt x="1222" y="475"/>
                    </a:cubicBezTo>
                    <a:cubicBezTo>
                      <a:pt x="1222" y="336"/>
                      <a:pt x="1222" y="336"/>
                      <a:pt x="1222" y="336"/>
                    </a:cubicBezTo>
                    <a:cubicBezTo>
                      <a:pt x="1223" y="335"/>
                      <a:pt x="1224" y="335"/>
                      <a:pt x="1225" y="334"/>
                    </a:cubicBezTo>
                    <a:cubicBezTo>
                      <a:pt x="1369" y="576"/>
                      <a:pt x="1369" y="576"/>
                      <a:pt x="1369" y="576"/>
                    </a:cubicBezTo>
                    <a:cubicBezTo>
                      <a:pt x="1366" y="577"/>
                      <a:pt x="1364" y="580"/>
                      <a:pt x="1362" y="583"/>
                    </a:cubicBezTo>
                    <a:cubicBezTo>
                      <a:pt x="1354" y="595"/>
                      <a:pt x="1358" y="610"/>
                      <a:pt x="1369" y="617"/>
                    </a:cubicBezTo>
                    <a:close/>
                    <a:moveTo>
                      <a:pt x="1396" y="840"/>
                    </a:moveTo>
                    <a:cubicBezTo>
                      <a:pt x="1398" y="849"/>
                      <a:pt x="1404" y="855"/>
                      <a:pt x="1412" y="858"/>
                    </a:cubicBezTo>
                    <a:cubicBezTo>
                      <a:pt x="1396" y="935"/>
                      <a:pt x="1396" y="935"/>
                      <a:pt x="1396" y="935"/>
                    </a:cubicBezTo>
                    <a:cubicBezTo>
                      <a:pt x="1395" y="935"/>
                      <a:pt x="1394" y="935"/>
                      <a:pt x="1393" y="935"/>
                    </a:cubicBezTo>
                    <a:cubicBezTo>
                      <a:pt x="1390" y="936"/>
                      <a:pt x="1388" y="937"/>
                      <a:pt x="1387" y="939"/>
                    </a:cubicBezTo>
                    <a:cubicBezTo>
                      <a:pt x="1359" y="915"/>
                      <a:pt x="1359" y="915"/>
                      <a:pt x="1359" y="915"/>
                    </a:cubicBezTo>
                    <a:cubicBezTo>
                      <a:pt x="1375" y="739"/>
                      <a:pt x="1375" y="739"/>
                      <a:pt x="1375" y="739"/>
                    </a:cubicBezTo>
                    <a:cubicBezTo>
                      <a:pt x="1408" y="814"/>
                      <a:pt x="1408" y="814"/>
                      <a:pt x="1408" y="814"/>
                    </a:cubicBezTo>
                    <a:cubicBezTo>
                      <a:pt x="1399" y="819"/>
                      <a:pt x="1393" y="830"/>
                      <a:pt x="1396" y="840"/>
                    </a:cubicBezTo>
                    <a:close/>
                    <a:moveTo>
                      <a:pt x="629" y="1406"/>
                    </a:moveTo>
                    <a:cubicBezTo>
                      <a:pt x="563" y="1388"/>
                      <a:pt x="563" y="1388"/>
                      <a:pt x="563" y="1388"/>
                    </a:cubicBezTo>
                    <a:cubicBezTo>
                      <a:pt x="481" y="1367"/>
                      <a:pt x="481" y="1367"/>
                      <a:pt x="481" y="1367"/>
                    </a:cubicBezTo>
                    <a:cubicBezTo>
                      <a:pt x="481" y="1364"/>
                      <a:pt x="481" y="1361"/>
                      <a:pt x="481" y="1358"/>
                    </a:cubicBezTo>
                    <a:cubicBezTo>
                      <a:pt x="478" y="1348"/>
                      <a:pt x="469" y="1341"/>
                      <a:pt x="458" y="1341"/>
                    </a:cubicBezTo>
                    <a:cubicBezTo>
                      <a:pt x="458" y="1323"/>
                      <a:pt x="458" y="1323"/>
                      <a:pt x="458" y="1323"/>
                    </a:cubicBezTo>
                    <a:cubicBezTo>
                      <a:pt x="634" y="1398"/>
                      <a:pt x="634" y="1398"/>
                      <a:pt x="634" y="1398"/>
                    </a:cubicBezTo>
                    <a:cubicBezTo>
                      <a:pt x="632" y="1400"/>
                      <a:pt x="630" y="1403"/>
                      <a:pt x="629" y="1406"/>
                    </a:cubicBezTo>
                    <a:close/>
                    <a:moveTo>
                      <a:pt x="317" y="1265"/>
                    </a:moveTo>
                    <a:cubicBezTo>
                      <a:pt x="317" y="1264"/>
                      <a:pt x="317" y="1264"/>
                      <a:pt x="317" y="1263"/>
                    </a:cubicBezTo>
                    <a:cubicBezTo>
                      <a:pt x="455" y="1322"/>
                      <a:pt x="455" y="1322"/>
                      <a:pt x="455" y="1322"/>
                    </a:cubicBezTo>
                    <a:cubicBezTo>
                      <a:pt x="456" y="1341"/>
                      <a:pt x="456" y="1341"/>
                      <a:pt x="456" y="1341"/>
                    </a:cubicBezTo>
                    <a:cubicBezTo>
                      <a:pt x="455" y="1341"/>
                      <a:pt x="454" y="1341"/>
                      <a:pt x="453" y="1341"/>
                    </a:cubicBezTo>
                    <a:cubicBezTo>
                      <a:pt x="447" y="1342"/>
                      <a:pt x="443" y="1345"/>
                      <a:pt x="440" y="1350"/>
                    </a:cubicBezTo>
                    <a:lnTo>
                      <a:pt x="317" y="1265"/>
                    </a:lnTo>
                    <a:close/>
                    <a:moveTo>
                      <a:pt x="285" y="1231"/>
                    </a:moveTo>
                    <a:cubicBezTo>
                      <a:pt x="199" y="1087"/>
                      <a:pt x="199" y="1087"/>
                      <a:pt x="199" y="1087"/>
                    </a:cubicBezTo>
                    <a:cubicBezTo>
                      <a:pt x="103" y="792"/>
                      <a:pt x="103" y="792"/>
                      <a:pt x="103" y="792"/>
                    </a:cubicBezTo>
                    <a:cubicBezTo>
                      <a:pt x="106" y="791"/>
                      <a:pt x="108" y="789"/>
                      <a:pt x="110" y="787"/>
                    </a:cubicBezTo>
                    <a:cubicBezTo>
                      <a:pt x="123" y="797"/>
                      <a:pt x="123" y="797"/>
                      <a:pt x="123" y="797"/>
                    </a:cubicBezTo>
                    <a:cubicBezTo>
                      <a:pt x="245" y="891"/>
                      <a:pt x="245" y="891"/>
                      <a:pt x="245" y="891"/>
                    </a:cubicBezTo>
                    <a:cubicBezTo>
                      <a:pt x="242" y="895"/>
                      <a:pt x="241" y="900"/>
                      <a:pt x="242" y="905"/>
                    </a:cubicBezTo>
                    <a:cubicBezTo>
                      <a:pt x="244" y="913"/>
                      <a:pt x="251" y="919"/>
                      <a:pt x="260" y="919"/>
                    </a:cubicBezTo>
                    <a:cubicBezTo>
                      <a:pt x="290" y="1229"/>
                      <a:pt x="290" y="1229"/>
                      <a:pt x="290" y="1229"/>
                    </a:cubicBezTo>
                    <a:cubicBezTo>
                      <a:pt x="288" y="1229"/>
                      <a:pt x="287" y="1230"/>
                      <a:pt x="285" y="1231"/>
                    </a:cubicBezTo>
                    <a:close/>
                    <a:moveTo>
                      <a:pt x="102" y="885"/>
                    </a:moveTo>
                    <a:cubicBezTo>
                      <a:pt x="98" y="882"/>
                      <a:pt x="93" y="881"/>
                      <a:pt x="88" y="881"/>
                    </a:cubicBezTo>
                    <a:cubicBezTo>
                      <a:pt x="96" y="793"/>
                      <a:pt x="96" y="793"/>
                      <a:pt x="96" y="793"/>
                    </a:cubicBezTo>
                    <a:cubicBezTo>
                      <a:pt x="97" y="793"/>
                      <a:pt x="99" y="793"/>
                      <a:pt x="100" y="793"/>
                    </a:cubicBezTo>
                    <a:cubicBezTo>
                      <a:pt x="101" y="793"/>
                      <a:pt x="101" y="792"/>
                      <a:pt x="101" y="792"/>
                    </a:cubicBezTo>
                    <a:cubicBezTo>
                      <a:pt x="194" y="1078"/>
                      <a:pt x="194" y="1078"/>
                      <a:pt x="194" y="1078"/>
                    </a:cubicBezTo>
                    <a:cubicBezTo>
                      <a:pt x="102" y="926"/>
                      <a:pt x="102" y="926"/>
                      <a:pt x="102" y="926"/>
                    </a:cubicBezTo>
                    <a:cubicBezTo>
                      <a:pt x="105" y="924"/>
                      <a:pt x="108" y="921"/>
                      <a:pt x="110" y="918"/>
                    </a:cubicBezTo>
                    <a:cubicBezTo>
                      <a:pt x="117" y="907"/>
                      <a:pt x="113" y="892"/>
                      <a:pt x="102" y="885"/>
                    </a:cubicBezTo>
                    <a:close/>
                    <a:moveTo>
                      <a:pt x="334" y="544"/>
                    </a:moveTo>
                    <a:cubicBezTo>
                      <a:pt x="301" y="405"/>
                      <a:pt x="301" y="405"/>
                      <a:pt x="301" y="405"/>
                    </a:cubicBezTo>
                    <a:cubicBezTo>
                      <a:pt x="313" y="402"/>
                      <a:pt x="320" y="390"/>
                      <a:pt x="318" y="378"/>
                    </a:cubicBezTo>
                    <a:cubicBezTo>
                      <a:pt x="317" y="376"/>
                      <a:pt x="317" y="375"/>
                      <a:pt x="316" y="374"/>
                    </a:cubicBezTo>
                    <a:cubicBezTo>
                      <a:pt x="488" y="325"/>
                      <a:pt x="488" y="325"/>
                      <a:pt x="488" y="325"/>
                    </a:cubicBezTo>
                    <a:cubicBezTo>
                      <a:pt x="488" y="326"/>
                      <a:pt x="488" y="326"/>
                      <a:pt x="488" y="327"/>
                    </a:cubicBezTo>
                    <a:cubicBezTo>
                      <a:pt x="489" y="331"/>
                      <a:pt x="492" y="334"/>
                      <a:pt x="495" y="337"/>
                    </a:cubicBezTo>
                    <a:cubicBezTo>
                      <a:pt x="354" y="543"/>
                      <a:pt x="354" y="543"/>
                      <a:pt x="354" y="543"/>
                    </a:cubicBezTo>
                    <a:cubicBezTo>
                      <a:pt x="350" y="541"/>
                      <a:pt x="346" y="540"/>
                      <a:pt x="341" y="541"/>
                    </a:cubicBezTo>
                    <a:cubicBezTo>
                      <a:pt x="338" y="541"/>
                      <a:pt x="336" y="542"/>
                      <a:pt x="334" y="544"/>
                    </a:cubicBezTo>
                    <a:close/>
                    <a:moveTo>
                      <a:pt x="231" y="370"/>
                    </a:moveTo>
                    <a:cubicBezTo>
                      <a:pt x="231" y="369"/>
                      <a:pt x="230" y="368"/>
                      <a:pt x="230" y="367"/>
                    </a:cubicBezTo>
                    <a:cubicBezTo>
                      <a:pt x="379" y="196"/>
                      <a:pt x="379" y="196"/>
                      <a:pt x="379" y="196"/>
                    </a:cubicBezTo>
                    <a:cubicBezTo>
                      <a:pt x="380" y="198"/>
                      <a:pt x="382" y="199"/>
                      <a:pt x="384" y="201"/>
                    </a:cubicBezTo>
                    <a:cubicBezTo>
                      <a:pt x="395" y="208"/>
                      <a:pt x="410" y="204"/>
                      <a:pt x="417" y="193"/>
                    </a:cubicBezTo>
                    <a:cubicBezTo>
                      <a:pt x="417" y="193"/>
                      <a:pt x="418" y="192"/>
                      <a:pt x="418" y="192"/>
                    </a:cubicBezTo>
                    <a:cubicBezTo>
                      <a:pt x="495" y="309"/>
                      <a:pt x="495" y="309"/>
                      <a:pt x="495" y="309"/>
                    </a:cubicBezTo>
                    <a:cubicBezTo>
                      <a:pt x="491" y="312"/>
                      <a:pt x="488" y="317"/>
                      <a:pt x="488" y="323"/>
                    </a:cubicBezTo>
                    <a:cubicBezTo>
                      <a:pt x="316" y="372"/>
                      <a:pt x="316" y="372"/>
                      <a:pt x="316" y="372"/>
                    </a:cubicBezTo>
                    <a:cubicBezTo>
                      <a:pt x="311" y="363"/>
                      <a:pt x="300" y="358"/>
                      <a:pt x="290" y="360"/>
                    </a:cubicBezTo>
                    <a:cubicBezTo>
                      <a:pt x="281" y="362"/>
                      <a:pt x="275" y="369"/>
                      <a:pt x="273" y="378"/>
                    </a:cubicBezTo>
                    <a:cubicBezTo>
                      <a:pt x="231" y="376"/>
                      <a:pt x="231" y="376"/>
                      <a:pt x="231" y="376"/>
                    </a:cubicBezTo>
                    <a:cubicBezTo>
                      <a:pt x="231" y="374"/>
                      <a:pt x="231" y="372"/>
                      <a:pt x="231" y="370"/>
                    </a:cubicBezTo>
                    <a:close/>
                    <a:moveTo>
                      <a:pt x="794" y="109"/>
                    </a:moveTo>
                    <a:cubicBezTo>
                      <a:pt x="795" y="110"/>
                      <a:pt x="797" y="111"/>
                      <a:pt x="799" y="112"/>
                    </a:cubicBezTo>
                    <a:cubicBezTo>
                      <a:pt x="783" y="170"/>
                      <a:pt x="783" y="170"/>
                      <a:pt x="783" y="170"/>
                    </a:cubicBezTo>
                    <a:cubicBezTo>
                      <a:pt x="782" y="170"/>
                      <a:pt x="781" y="170"/>
                      <a:pt x="780" y="170"/>
                    </a:cubicBezTo>
                    <a:cubicBezTo>
                      <a:pt x="778" y="170"/>
                      <a:pt x="778" y="170"/>
                      <a:pt x="778" y="170"/>
                    </a:cubicBezTo>
                    <a:cubicBezTo>
                      <a:pt x="777" y="170"/>
                      <a:pt x="776" y="170"/>
                      <a:pt x="775" y="170"/>
                    </a:cubicBezTo>
                    <a:cubicBezTo>
                      <a:pt x="773" y="171"/>
                      <a:pt x="771" y="172"/>
                      <a:pt x="769" y="173"/>
                    </a:cubicBezTo>
                    <a:cubicBezTo>
                      <a:pt x="767" y="174"/>
                      <a:pt x="767" y="174"/>
                      <a:pt x="767" y="174"/>
                    </a:cubicBezTo>
                    <a:cubicBezTo>
                      <a:pt x="764" y="178"/>
                      <a:pt x="761" y="183"/>
                      <a:pt x="762" y="189"/>
                    </a:cubicBezTo>
                    <a:cubicBezTo>
                      <a:pt x="642" y="198"/>
                      <a:pt x="642" y="198"/>
                      <a:pt x="642" y="198"/>
                    </a:cubicBezTo>
                    <a:cubicBezTo>
                      <a:pt x="641" y="198"/>
                      <a:pt x="641" y="197"/>
                      <a:pt x="641" y="196"/>
                    </a:cubicBezTo>
                    <a:cubicBezTo>
                      <a:pt x="641" y="194"/>
                      <a:pt x="640" y="192"/>
                      <a:pt x="639" y="191"/>
                    </a:cubicBezTo>
                    <a:cubicBezTo>
                      <a:pt x="786" y="102"/>
                      <a:pt x="786" y="102"/>
                      <a:pt x="786" y="102"/>
                    </a:cubicBezTo>
                    <a:cubicBezTo>
                      <a:pt x="788" y="105"/>
                      <a:pt x="791" y="107"/>
                      <a:pt x="794" y="109"/>
                    </a:cubicBezTo>
                    <a:close/>
                    <a:moveTo>
                      <a:pt x="794" y="198"/>
                    </a:moveTo>
                    <a:cubicBezTo>
                      <a:pt x="887" y="256"/>
                      <a:pt x="887" y="256"/>
                      <a:pt x="887" y="256"/>
                    </a:cubicBezTo>
                    <a:cubicBezTo>
                      <a:pt x="885" y="259"/>
                      <a:pt x="884" y="264"/>
                      <a:pt x="885" y="268"/>
                    </a:cubicBezTo>
                    <a:cubicBezTo>
                      <a:pt x="643" y="338"/>
                      <a:pt x="643" y="338"/>
                      <a:pt x="643" y="338"/>
                    </a:cubicBezTo>
                    <a:cubicBezTo>
                      <a:pt x="643" y="336"/>
                      <a:pt x="642" y="335"/>
                      <a:pt x="641" y="334"/>
                    </a:cubicBezTo>
                    <a:cubicBezTo>
                      <a:pt x="767" y="201"/>
                      <a:pt x="767" y="201"/>
                      <a:pt x="767" y="201"/>
                    </a:cubicBezTo>
                    <a:cubicBezTo>
                      <a:pt x="772" y="205"/>
                      <a:pt x="777" y="206"/>
                      <a:pt x="783" y="205"/>
                    </a:cubicBezTo>
                    <a:cubicBezTo>
                      <a:pt x="788" y="204"/>
                      <a:pt x="792" y="201"/>
                      <a:pt x="794" y="198"/>
                    </a:cubicBezTo>
                    <a:close/>
                    <a:moveTo>
                      <a:pt x="1038" y="174"/>
                    </a:moveTo>
                    <a:cubicBezTo>
                      <a:pt x="1036" y="187"/>
                      <a:pt x="1036" y="187"/>
                      <a:pt x="1036" y="187"/>
                    </a:cubicBezTo>
                    <a:cubicBezTo>
                      <a:pt x="1001" y="172"/>
                      <a:pt x="1001" y="172"/>
                      <a:pt x="1001" y="172"/>
                    </a:cubicBezTo>
                    <a:cubicBezTo>
                      <a:pt x="1005" y="168"/>
                      <a:pt x="1005" y="168"/>
                      <a:pt x="1005" y="168"/>
                    </a:cubicBezTo>
                    <a:cubicBezTo>
                      <a:pt x="1013" y="161"/>
                      <a:pt x="1013" y="161"/>
                      <a:pt x="1013" y="161"/>
                    </a:cubicBezTo>
                    <a:cubicBezTo>
                      <a:pt x="1017" y="170"/>
                      <a:pt x="1027" y="175"/>
                      <a:pt x="1038" y="174"/>
                    </a:cubicBezTo>
                    <a:close/>
                    <a:moveTo>
                      <a:pt x="1035" y="189"/>
                    </a:moveTo>
                    <a:cubicBezTo>
                      <a:pt x="1004" y="416"/>
                      <a:pt x="1004" y="416"/>
                      <a:pt x="1004" y="416"/>
                    </a:cubicBezTo>
                    <a:cubicBezTo>
                      <a:pt x="1002" y="416"/>
                      <a:pt x="1000" y="416"/>
                      <a:pt x="998" y="416"/>
                    </a:cubicBezTo>
                    <a:cubicBezTo>
                      <a:pt x="997" y="416"/>
                      <a:pt x="996" y="417"/>
                      <a:pt x="994" y="418"/>
                    </a:cubicBezTo>
                    <a:cubicBezTo>
                      <a:pt x="982" y="396"/>
                      <a:pt x="982" y="396"/>
                      <a:pt x="982" y="396"/>
                    </a:cubicBezTo>
                    <a:cubicBezTo>
                      <a:pt x="913" y="279"/>
                      <a:pt x="913" y="279"/>
                      <a:pt x="913" y="279"/>
                    </a:cubicBezTo>
                    <a:cubicBezTo>
                      <a:pt x="919" y="275"/>
                      <a:pt x="922" y="268"/>
                      <a:pt x="920" y="260"/>
                    </a:cubicBezTo>
                    <a:cubicBezTo>
                      <a:pt x="919" y="257"/>
                      <a:pt x="918" y="255"/>
                      <a:pt x="916" y="253"/>
                    </a:cubicBezTo>
                    <a:cubicBezTo>
                      <a:pt x="999" y="174"/>
                      <a:pt x="999" y="174"/>
                      <a:pt x="999" y="174"/>
                    </a:cubicBezTo>
                    <a:lnTo>
                      <a:pt x="1035" y="189"/>
                    </a:lnTo>
                    <a:close/>
                    <a:moveTo>
                      <a:pt x="1162" y="268"/>
                    </a:moveTo>
                    <a:cubicBezTo>
                      <a:pt x="1167" y="271"/>
                      <a:pt x="1172" y="272"/>
                      <a:pt x="1177" y="272"/>
                    </a:cubicBezTo>
                    <a:cubicBezTo>
                      <a:pt x="1182" y="317"/>
                      <a:pt x="1182" y="317"/>
                      <a:pt x="1182" y="317"/>
                    </a:cubicBezTo>
                    <a:cubicBezTo>
                      <a:pt x="1090" y="376"/>
                      <a:pt x="1090" y="376"/>
                      <a:pt x="1090" y="376"/>
                    </a:cubicBezTo>
                    <a:cubicBezTo>
                      <a:pt x="1017" y="423"/>
                      <a:pt x="1017" y="423"/>
                      <a:pt x="1017" y="423"/>
                    </a:cubicBezTo>
                    <a:cubicBezTo>
                      <a:pt x="1014" y="419"/>
                      <a:pt x="1010" y="417"/>
                      <a:pt x="1006" y="416"/>
                    </a:cubicBezTo>
                    <a:cubicBezTo>
                      <a:pt x="1037" y="190"/>
                      <a:pt x="1037" y="190"/>
                      <a:pt x="1037" y="190"/>
                    </a:cubicBezTo>
                    <a:cubicBezTo>
                      <a:pt x="1152" y="239"/>
                      <a:pt x="1152" y="239"/>
                      <a:pt x="1152" y="239"/>
                    </a:cubicBezTo>
                    <a:cubicBezTo>
                      <a:pt x="1148" y="250"/>
                      <a:pt x="1152" y="262"/>
                      <a:pt x="1162" y="268"/>
                    </a:cubicBezTo>
                    <a:close/>
                    <a:moveTo>
                      <a:pt x="1298" y="863"/>
                    </a:moveTo>
                    <a:cubicBezTo>
                      <a:pt x="1357" y="915"/>
                      <a:pt x="1357" y="915"/>
                      <a:pt x="1357" y="915"/>
                    </a:cubicBezTo>
                    <a:cubicBezTo>
                      <a:pt x="1351" y="980"/>
                      <a:pt x="1351" y="980"/>
                      <a:pt x="1351" y="980"/>
                    </a:cubicBezTo>
                    <a:cubicBezTo>
                      <a:pt x="1343" y="980"/>
                      <a:pt x="1336" y="984"/>
                      <a:pt x="1332" y="991"/>
                    </a:cubicBezTo>
                    <a:cubicBezTo>
                      <a:pt x="1330" y="994"/>
                      <a:pt x="1329" y="997"/>
                      <a:pt x="1329" y="1000"/>
                    </a:cubicBezTo>
                    <a:cubicBezTo>
                      <a:pt x="1163" y="982"/>
                      <a:pt x="1163" y="982"/>
                      <a:pt x="1163" y="982"/>
                    </a:cubicBezTo>
                    <a:cubicBezTo>
                      <a:pt x="1164" y="980"/>
                      <a:pt x="1164" y="978"/>
                      <a:pt x="1163" y="975"/>
                    </a:cubicBezTo>
                    <a:cubicBezTo>
                      <a:pt x="1163" y="973"/>
                      <a:pt x="1162" y="971"/>
                      <a:pt x="1160" y="969"/>
                    </a:cubicBezTo>
                    <a:cubicBezTo>
                      <a:pt x="1240" y="896"/>
                      <a:pt x="1240" y="896"/>
                      <a:pt x="1240" y="896"/>
                    </a:cubicBezTo>
                    <a:cubicBezTo>
                      <a:pt x="1273" y="866"/>
                      <a:pt x="1273" y="866"/>
                      <a:pt x="1273" y="866"/>
                    </a:cubicBezTo>
                    <a:cubicBezTo>
                      <a:pt x="1277" y="870"/>
                      <a:pt x="1282" y="871"/>
                      <a:pt x="1288" y="870"/>
                    </a:cubicBezTo>
                    <a:cubicBezTo>
                      <a:pt x="1292" y="869"/>
                      <a:pt x="1296" y="866"/>
                      <a:pt x="1298" y="863"/>
                    </a:cubicBezTo>
                    <a:close/>
                    <a:moveTo>
                      <a:pt x="1325" y="1099"/>
                    </a:moveTo>
                    <a:cubicBezTo>
                      <a:pt x="1352" y="1028"/>
                      <a:pt x="1352" y="1028"/>
                      <a:pt x="1352" y="1028"/>
                    </a:cubicBezTo>
                    <a:cubicBezTo>
                      <a:pt x="1354" y="1028"/>
                      <a:pt x="1356" y="1028"/>
                      <a:pt x="1357" y="1028"/>
                    </a:cubicBezTo>
                    <a:lnTo>
                      <a:pt x="1325" y="1099"/>
                    </a:lnTo>
                    <a:close/>
                    <a:moveTo>
                      <a:pt x="1194" y="1338"/>
                    </a:moveTo>
                    <a:cubicBezTo>
                      <a:pt x="894" y="1406"/>
                      <a:pt x="894" y="1406"/>
                      <a:pt x="894" y="1406"/>
                    </a:cubicBezTo>
                    <a:cubicBezTo>
                      <a:pt x="894" y="1405"/>
                      <a:pt x="894" y="1405"/>
                      <a:pt x="893" y="1404"/>
                    </a:cubicBezTo>
                    <a:cubicBezTo>
                      <a:pt x="1048" y="1340"/>
                      <a:pt x="1048" y="1340"/>
                      <a:pt x="1048" y="1340"/>
                    </a:cubicBezTo>
                    <a:cubicBezTo>
                      <a:pt x="1051" y="1347"/>
                      <a:pt x="1059" y="1351"/>
                      <a:pt x="1068" y="1349"/>
                    </a:cubicBezTo>
                    <a:cubicBezTo>
                      <a:pt x="1069" y="1349"/>
                      <a:pt x="1070" y="1349"/>
                      <a:pt x="1071" y="1348"/>
                    </a:cubicBezTo>
                    <a:cubicBezTo>
                      <a:pt x="1073" y="1344"/>
                      <a:pt x="1073" y="1344"/>
                      <a:pt x="1073" y="1344"/>
                    </a:cubicBezTo>
                    <a:cubicBezTo>
                      <a:pt x="1083" y="1346"/>
                      <a:pt x="1094" y="1342"/>
                      <a:pt x="1100" y="1333"/>
                    </a:cubicBezTo>
                    <a:cubicBezTo>
                      <a:pt x="1102" y="1330"/>
                      <a:pt x="1103" y="1327"/>
                      <a:pt x="1104" y="1324"/>
                    </a:cubicBezTo>
                    <a:cubicBezTo>
                      <a:pt x="1193" y="1332"/>
                      <a:pt x="1193" y="1332"/>
                      <a:pt x="1193" y="1332"/>
                    </a:cubicBezTo>
                    <a:cubicBezTo>
                      <a:pt x="1193" y="1334"/>
                      <a:pt x="1193" y="1336"/>
                      <a:pt x="1194" y="1338"/>
                    </a:cubicBezTo>
                    <a:close/>
                    <a:moveTo>
                      <a:pt x="880" y="1391"/>
                    </a:moveTo>
                    <a:cubicBezTo>
                      <a:pt x="884" y="1369"/>
                      <a:pt x="884" y="1369"/>
                      <a:pt x="884" y="1369"/>
                    </a:cubicBezTo>
                    <a:cubicBezTo>
                      <a:pt x="1046" y="1332"/>
                      <a:pt x="1046" y="1332"/>
                      <a:pt x="1046" y="1332"/>
                    </a:cubicBezTo>
                    <a:cubicBezTo>
                      <a:pt x="1046" y="1333"/>
                      <a:pt x="1046" y="1334"/>
                      <a:pt x="1046" y="1336"/>
                    </a:cubicBezTo>
                    <a:cubicBezTo>
                      <a:pt x="1046" y="1337"/>
                      <a:pt x="1047" y="1337"/>
                      <a:pt x="1047" y="1338"/>
                    </a:cubicBezTo>
                    <a:cubicBezTo>
                      <a:pt x="892" y="1402"/>
                      <a:pt x="892" y="1402"/>
                      <a:pt x="892" y="1402"/>
                    </a:cubicBezTo>
                    <a:cubicBezTo>
                      <a:pt x="890" y="1397"/>
                      <a:pt x="886" y="1393"/>
                      <a:pt x="880" y="1391"/>
                    </a:cubicBezTo>
                    <a:close/>
                    <a:moveTo>
                      <a:pt x="246" y="889"/>
                    </a:moveTo>
                    <a:cubicBezTo>
                      <a:pt x="134" y="803"/>
                      <a:pt x="134" y="803"/>
                      <a:pt x="134" y="803"/>
                    </a:cubicBezTo>
                    <a:cubicBezTo>
                      <a:pt x="111" y="785"/>
                      <a:pt x="111" y="785"/>
                      <a:pt x="111" y="785"/>
                    </a:cubicBezTo>
                    <a:cubicBezTo>
                      <a:pt x="113" y="782"/>
                      <a:pt x="114" y="779"/>
                      <a:pt x="114" y="776"/>
                    </a:cubicBezTo>
                    <a:cubicBezTo>
                      <a:pt x="379" y="770"/>
                      <a:pt x="379" y="770"/>
                      <a:pt x="379" y="770"/>
                    </a:cubicBezTo>
                    <a:cubicBezTo>
                      <a:pt x="404" y="770"/>
                      <a:pt x="404" y="770"/>
                      <a:pt x="404" y="770"/>
                    </a:cubicBezTo>
                    <a:cubicBezTo>
                      <a:pt x="404" y="770"/>
                      <a:pt x="404" y="771"/>
                      <a:pt x="404" y="772"/>
                    </a:cubicBezTo>
                    <a:cubicBezTo>
                      <a:pt x="405" y="774"/>
                      <a:pt x="406" y="777"/>
                      <a:pt x="407" y="778"/>
                    </a:cubicBezTo>
                    <a:cubicBezTo>
                      <a:pt x="273" y="889"/>
                      <a:pt x="273" y="889"/>
                      <a:pt x="273" y="889"/>
                    </a:cubicBezTo>
                    <a:cubicBezTo>
                      <a:pt x="269" y="884"/>
                      <a:pt x="262" y="882"/>
                      <a:pt x="256" y="884"/>
                    </a:cubicBezTo>
                    <a:cubicBezTo>
                      <a:pt x="252" y="885"/>
                      <a:pt x="249" y="887"/>
                      <a:pt x="246" y="889"/>
                    </a:cubicBezTo>
                    <a:close/>
                    <a:moveTo>
                      <a:pt x="613" y="569"/>
                    </a:moveTo>
                    <a:cubicBezTo>
                      <a:pt x="537" y="466"/>
                      <a:pt x="537" y="466"/>
                      <a:pt x="537" y="466"/>
                    </a:cubicBezTo>
                    <a:cubicBezTo>
                      <a:pt x="542" y="462"/>
                      <a:pt x="545" y="456"/>
                      <a:pt x="543" y="449"/>
                    </a:cubicBezTo>
                    <a:cubicBezTo>
                      <a:pt x="543" y="446"/>
                      <a:pt x="541" y="443"/>
                      <a:pt x="539" y="441"/>
                    </a:cubicBezTo>
                    <a:cubicBezTo>
                      <a:pt x="626" y="350"/>
                      <a:pt x="626" y="350"/>
                      <a:pt x="626" y="350"/>
                    </a:cubicBezTo>
                    <a:cubicBezTo>
                      <a:pt x="627" y="351"/>
                      <a:pt x="629" y="352"/>
                      <a:pt x="631" y="352"/>
                    </a:cubicBezTo>
                    <a:cubicBezTo>
                      <a:pt x="623" y="567"/>
                      <a:pt x="623" y="567"/>
                      <a:pt x="623" y="567"/>
                    </a:cubicBezTo>
                    <a:cubicBezTo>
                      <a:pt x="621" y="567"/>
                      <a:pt x="619" y="567"/>
                      <a:pt x="618" y="567"/>
                    </a:cubicBezTo>
                    <a:cubicBezTo>
                      <a:pt x="616" y="568"/>
                      <a:pt x="615" y="568"/>
                      <a:pt x="613" y="569"/>
                    </a:cubicBezTo>
                    <a:close/>
                    <a:moveTo>
                      <a:pt x="523" y="327"/>
                    </a:moveTo>
                    <a:cubicBezTo>
                      <a:pt x="576" y="335"/>
                      <a:pt x="576" y="335"/>
                      <a:pt x="576" y="335"/>
                    </a:cubicBezTo>
                    <a:cubicBezTo>
                      <a:pt x="623" y="342"/>
                      <a:pt x="623" y="342"/>
                      <a:pt x="623" y="342"/>
                    </a:cubicBezTo>
                    <a:cubicBezTo>
                      <a:pt x="623" y="343"/>
                      <a:pt x="623" y="344"/>
                      <a:pt x="623" y="344"/>
                    </a:cubicBezTo>
                    <a:cubicBezTo>
                      <a:pt x="624" y="346"/>
                      <a:pt x="624" y="347"/>
                      <a:pt x="625" y="348"/>
                    </a:cubicBezTo>
                    <a:cubicBezTo>
                      <a:pt x="542" y="434"/>
                      <a:pt x="542" y="434"/>
                      <a:pt x="542" y="434"/>
                    </a:cubicBezTo>
                    <a:cubicBezTo>
                      <a:pt x="537" y="439"/>
                      <a:pt x="537" y="439"/>
                      <a:pt x="537" y="439"/>
                    </a:cubicBezTo>
                    <a:cubicBezTo>
                      <a:pt x="534" y="436"/>
                      <a:pt x="529" y="435"/>
                      <a:pt x="524" y="435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7" y="339"/>
                      <a:pt x="522" y="333"/>
                      <a:pt x="523" y="327"/>
                    </a:cubicBezTo>
                    <a:close/>
                    <a:moveTo>
                      <a:pt x="614" y="224"/>
                    </a:moveTo>
                    <a:cubicBezTo>
                      <a:pt x="619" y="265"/>
                      <a:pt x="619" y="265"/>
                      <a:pt x="619" y="265"/>
                    </a:cubicBezTo>
                    <a:cubicBezTo>
                      <a:pt x="521" y="314"/>
                      <a:pt x="521" y="314"/>
                      <a:pt x="521" y="314"/>
                    </a:cubicBezTo>
                    <a:cubicBezTo>
                      <a:pt x="520" y="313"/>
                      <a:pt x="520" y="312"/>
                      <a:pt x="519" y="311"/>
                    </a:cubicBezTo>
                    <a:cubicBezTo>
                      <a:pt x="601" y="216"/>
                      <a:pt x="601" y="216"/>
                      <a:pt x="601" y="216"/>
                    </a:cubicBezTo>
                    <a:cubicBezTo>
                      <a:pt x="605" y="220"/>
                      <a:pt x="609" y="223"/>
                      <a:pt x="614" y="224"/>
                    </a:cubicBezTo>
                    <a:close/>
                    <a:moveTo>
                      <a:pt x="523" y="319"/>
                    </a:moveTo>
                    <a:cubicBezTo>
                      <a:pt x="523" y="318"/>
                      <a:pt x="523" y="317"/>
                      <a:pt x="522" y="316"/>
                    </a:cubicBezTo>
                    <a:cubicBezTo>
                      <a:pt x="620" y="268"/>
                      <a:pt x="620" y="268"/>
                      <a:pt x="620" y="268"/>
                    </a:cubicBezTo>
                    <a:cubicBezTo>
                      <a:pt x="627" y="333"/>
                      <a:pt x="627" y="333"/>
                      <a:pt x="627" y="333"/>
                    </a:cubicBezTo>
                    <a:cubicBezTo>
                      <a:pt x="625" y="335"/>
                      <a:pt x="624" y="337"/>
                      <a:pt x="623" y="340"/>
                    </a:cubicBezTo>
                    <a:cubicBezTo>
                      <a:pt x="524" y="324"/>
                      <a:pt x="524" y="324"/>
                      <a:pt x="524" y="324"/>
                    </a:cubicBezTo>
                    <a:cubicBezTo>
                      <a:pt x="524" y="323"/>
                      <a:pt x="524" y="321"/>
                      <a:pt x="523" y="319"/>
                    </a:cubicBezTo>
                    <a:close/>
                    <a:moveTo>
                      <a:pt x="911" y="280"/>
                    </a:moveTo>
                    <a:cubicBezTo>
                      <a:pt x="980" y="399"/>
                      <a:pt x="980" y="399"/>
                      <a:pt x="980" y="399"/>
                    </a:cubicBezTo>
                    <a:cubicBezTo>
                      <a:pt x="992" y="419"/>
                      <a:pt x="992" y="419"/>
                      <a:pt x="992" y="419"/>
                    </a:cubicBezTo>
                    <a:cubicBezTo>
                      <a:pt x="986" y="423"/>
                      <a:pt x="983" y="430"/>
                      <a:pt x="985" y="437"/>
                    </a:cubicBezTo>
                    <a:cubicBezTo>
                      <a:pt x="985" y="438"/>
                      <a:pt x="985" y="439"/>
                      <a:pt x="986" y="440"/>
                    </a:cubicBezTo>
                    <a:cubicBezTo>
                      <a:pt x="851" y="504"/>
                      <a:pt x="851" y="504"/>
                      <a:pt x="851" y="504"/>
                    </a:cubicBezTo>
                    <a:cubicBezTo>
                      <a:pt x="798" y="530"/>
                      <a:pt x="798" y="530"/>
                      <a:pt x="798" y="530"/>
                    </a:cubicBezTo>
                    <a:cubicBezTo>
                      <a:pt x="796" y="526"/>
                      <a:pt x="794" y="524"/>
                      <a:pt x="791" y="522"/>
                    </a:cubicBezTo>
                    <a:cubicBezTo>
                      <a:pt x="897" y="281"/>
                      <a:pt x="897" y="281"/>
                      <a:pt x="897" y="281"/>
                    </a:cubicBezTo>
                    <a:cubicBezTo>
                      <a:pt x="900" y="282"/>
                      <a:pt x="903" y="282"/>
                      <a:pt x="907" y="282"/>
                    </a:cubicBezTo>
                    <a:cubicBezTo>
                      <a:pt x="908" y="281"/>
                      <a:pt x="909" y="281"/>
                      <a:pt x="911" y="280"/>
                    </a:cubicBezTo>
                    <a:close/>
                    <a:moveTo>
                      <a:pt x="1206" y="619"/>
                    </a:moveTo>
                    <a:cubicBezTo>
                      <a:pt x="1208" y="627"/>
                      <a:pt x="1215" y="631"/>
                      <a:pt x="1222" y="631"/>
                    </a:cubicBezTo>
                    <a:cubicBezTo>
                      <a:pt x="1253" y="777"/>
                      <a:pt x="1253" y="777"/>
                      <a:pt x="1253" y="777"/>
                    </a:cubicBezTo>
                    <a:cubicBezTo>
                      <a:pt x="1252" y="778"/>
                      <a:pt x="1251" y="778"/>
                      <a:pt x="1250" y="779"/>
                    </a:cubicBezTo>
                    <a:cubicBezTo>
                      <a:pt x="1187" y="672"/>
                      <a:pt x="1187" y="672"/>
                      <a:pt x="1187" y="672"/>
                    </a:cubicBezTo>
                    <a:cubicBezTo>
                      <a:pt x="1163" y="631"/>
                      <a:pt x="1163" y="631"/>
                      <a:pt x="1163" y="631"/>
                    </a:cubicBezTo>
                    <a:cubicBezTo>
                      <a:pt x="1168" y="629"/>
                      <a:pt x="1172" y="624"/>
                      <a:pt x="1173" y="618"/>
                    </a:cubicBezTo>
                    <a:cubicBezTo>
                      <a:pt x="1206" y="618"/>
                      <a:pt x="1206" y="618"/>
                      <a:pt x="1206" y="618"/>
                    </a:cubicBezTo>
                    <a:cubicBezTo>
                      <a:pt x="1206" y="618"/>
                      <a:pt x="1206" y="619"/>
                      <a:pt x="1206" y="619"/>
                    </a:cubicBezTo>
                    <a:close/>
                    <a:moveTo>
                      <a:pt x="1160" y="632"/>
                    </a:moveTo>
                    <a:cubicBezTo>
                      <a:pt x="1160" y="632"/>
                      <a:pt x="1160" y="632"/>
                      <a:pt x="1161" y="632"/>
                    </a:cubicBezTo>
                    <a:cubicBezTo>
                      <a:pt x="1248" y="780"/>
                      <a:pt x="1248" y="780"/>
                      <a:pt x="1248" y="780"/>
                    </a:cubicBezTo>
                    <a:cubicBezTo>
                      <a:pt x="1246" y="781"/>
                      <a:pt x="1244" y="783"/>
                      <a:pt x="1243" y="786"/>
                    </a:cubicBezTo>
                    <a:cubicBezTo>
                      <a:pt x="1239" y="784"/>
                      <a:pt x="1239" y="784"/>
                      <a:pt x="1239" y="784"/>
                    </a:cubicBezTo>
                    <a:cubicBezTo>
                      <a:pt x="972" y="651"/>
                      <a:pt x="972" y="651"/>
                      <a:pt x="972" y="651"/>
                    </a:cubicBezTo>
                    <a:cubicBezTo>
                      <a:pt x="973" y="648"/>
                      <a:pt x="973" y="645"/>
                      <a:pt x="972" y="642"/>
                    </a:cubicBezTo>
                    <a:cubicBezTo>
                      <a:pt x="972" y="642"/>
                      <a:pt x="972" y="642"/>
                      <a:pt x="972" y="642"/>
                    </a:cubicBezTo>
                    <a:cubicBezTo>
                      <a:pt x="1115" y="623"/>
                      <a:pt x="1115" y="623"/>
                      <a:pt x="1115" y="623"/>
                    </a:cubicBezTo>
                    <a:cubicBezTo>
                      <a:pt x="1139" y="620"/>
                      <a:pt x="1139" y="620"/>
                      <a:pt x="1139" y="620"/>
                    </a:cubicBezTo>
                    <a:cubicBezTo>
                      <a:pt x="1142" y="629"/>
                      <a:pt x="1151" y="634"/>
                      <a:pt x="1160" y="632"/>
                    </a:cubicBezTo>
                    <a:close/>
                    <a:moveTo>
                      <a:pt x="1338" y="1023"/>
                    </a:moveTo>
                    <a:cubicBezTo>
                      <a:pt x="1273" y="1098"/>
                      <a:pt x="1273" y="1098"/>
                      <a:pt x="1273" y="1098"/>
                    </a:cubicBezTo>
                    <a:cubicBezTo>
                      <a:pt x="1160" y="990"/>
                      <a:pt x="1160" y="990"/>
                      <a:pt x="1160" y="990"/>
                    </a:cubicBezTo>
                    <a:cubicBezTo>
                      <a:pt x="1161" y="989"/>
                      <a:pt x="1162" y="987"/>
                      <a:pt x="1163" y="985"/>
                    </a:cubicBezTo>
                    <a:cubicBezTo>
                      <a:pt x="1328" y="1002"/>
                      <a:pt x="1328" y="1002"/>
                      <a:pt x="1328" y="1002"/>
                    </a:cubicBezTo>
                    <a:cubicBezTo>
                      <a:pt x="1328" y="1010"/>
                      <a:pt x="1331" y="1018"/>
                      <a:pt x="1338" y="1023"/>
                    </a:cubicBezTo>
                    <a:close/>
                    <a:moveTo>
                      <a:pt x="1303" y="1127"/>
                    </a:moveTo>
                    <a:cubicBezTo>
                      <a:pt x="1274" y="1100"/>
                      <a:pt x="1274" y="1100"/>
                      <a:pt x="1274" y="1100"/>
                    </a:cubicBezTo>
                    <a:cubicBezTo>
                      <a:pt x="1340" y="1025"/>
                      <a:pt x="1340" y="1025"/>
                      <a:pt x="1340" y="1025"/>
                    </a:cubicBezTo>
                    <a:cubicBezTo>
                      <a:pt x="1343" y="1026"/>
                      <a:pt x="1346" y="1027"/>
                      <a:pt x="1349" y="1028"/>
                    </a:cubicBezTo>
                    <a:cubicBezTo>
                      <a:pt x="1313" y="1124"/>
                      <a:pt x="1313" y="1124"/>
                      <a:pt x="1313" y="1124"/>
                    </a:cubicBezTo>
                    <a:cubicBezTo>
                      <a:pt x="1312" y="1124"/>
                      <a:pt x="1310" y="1124"/>
                      <a:pt x="1308" y="1124"/>
                    </a:cubicBezTo>
                    <a:cubicBezTo>
                      <a:pt x="1306" y="1124"/>
                      <a:pt x="1304" y="1125"/>
                      <a:pt x="1303" y="1127"/>
                    </a:cubicBezTo>
                    <a:close/>
                    <a:moveTo>
                      <a:pt x="1197" y="1236"/>
                    </a:moveTo>
                    <a:cubicBezTo>
                      <a:pt x="1180" y="1208"/>
                      <a:pt x="1180" y="1208"/>
                      <a:pt x="1180" y="1208"/>
                    </a:cubicBezTo>
                    <a:cubicBezTo>
                      <a:pt x="1202" y="1183"/>
                      <a:pt x="1202" y="1183"/>
                      <a:pt x="1202" y="1183"/>
                    </a:cubicBezTo>
                    <a:cubicBezTo>
                      <a:pt x="1214" y="1227"/>
                      <a:pt x="1214" y="1227"/>
                      <a:pt x="1214" y="1227"/>
                    </a:cubicBezTo>
                    <a:cubicBezTo>
                      <a:pt x="1213" y="1227"/>
                      <a:pt x="1211" y="1227"/>
                      <a:pt x="1210" y="1227"/>
                    </a:cubicBezTo>
                    <a:cubicBezTo>
                      <a:pt x="1205" y="1228"/>
                      <a:pt x="1200" y="1232"/>
                      <a:pt x="1197" y="1236"/>
                    </a:cubicBezTo>
                    <a:close/>
                    <a:moveTo>
                      <a:pt x="1178" y="1206"/>
                    </a:moveTo>
                    <a:cubicBezTo>
                      <a:pt x="1145" y="1153"/>
                      <a:pt x="1145" y="1153"/>
                      <a:pt x="1145" y="1153"/>
                    </a:cubicBezTo>
                    <a:cubicBezTo>
                      <a:pt x="1147" y="1153"/>
                      <a:pt x="1149" y="1153"/>
                      <a:pt x="1151" y="1153"/>
                    </a:cubicBezTo>
                    <a:cubicBezTo>
                      <a:pt x="1164" y="1150"/>
                      <a:pt x="1172" y="1138"/>
                      <a:pt x="1169" y="1125"/>
                    </a:cubicBezTo>
                    <a:cubicBezTo>
                      <a:pt x="1166" y="1113"/>
                      <a:pt x="1153" y="1105"/>
                      <a:pt x="1141" y="1108"/>
                    </a:cubicBezTo>
                    <a:cubicBezTo>
                      <a:pt x="1134" y="1109"/>
                      <a:pt x="1128" y="1115"/>
                      <a:pt x="1125" y="1121"/>
                    </a:cubicBezTo>
                    <a:cubicBezTo>
                      <a:pt x="1090" y="1064"/>
                      <a:pt x="1090" y="1064"/>
                      <a:pt x="1090" y="1064"/>
                    </a:cubicBezTo>
                    <a:cubicBezTo>
                      <a:pt x="1095" y="1060"/>
                      <a:pt x="1098" y="1053"/>
                      <a:pt x="1097" y="1046"/>
                    </a:cubicBezTo>
                    <a:cubicBezTo>
                      <a:pt x="1096" y="1043"/>
                      <a:pt x="1094" y="1040"/>
                      <a:pt x="1092" y="1038"/>
                    </a:cubicBezTo>
                    <a:cubicBezTo>
                      <a:pt x="1134" y="994"/>
                      <a:pt x="1134" y="994"/>
                      <a:pt x="1134" y="994"/>
                    </a:cubicBezTo>
                    <a:cubicBezTo>
                      <a:pt x="1135" y="994"/>
                      <a:pt x="1135" y="994"/>
                      <a:pt x="1135" y="994"/>
                    </a:cubicBezTo>
                    <a:cubicBezTo>
                      <a:pt x="1139" y="997"/>
                      <a:pt x="1144" y="998"/>
                      <a:pt x="1150" y="997"/>
                    </a:cubicBezTo>
                    <a:cubicBezTo>
                      <a:pt x="1150" y="997"/>
                      <a:pt x="1150" y="997"/>
                      <a:pt x="1150" y="997"/>
                    </a:cubicBezTo>
                    <a:cubicBezTo>
                      <a:pt x="1201" y="1180"/>
                      <a:pt x="1201" y="1180"/>
                      <a:pt x="1201" y="1180"/>
                    </a:cubicBezTo>
                    <a:lnTo>
                      <a:pt x="1178" y="1206"/>
                    </a:lnTo>
                    <a:close/>
                    <a:moveTo>
                      <a:pt x="1050" y="1320"/>
                    </a:moveTo>
                    <a:cubicBezTo>
                      <a:pt x="923" y="1224"/>
                      <a:pt x="923" y="1224"/>
                      <a:pt x="923" y="1224"/>
                    </a:cubicBezTo>
                    <a:cubicBezTo>
                      <a:pt x="926" y="1220"/>
                      <a:pt x="927" y="1215"/>
                      <a:pt x="926" y="1210"/>
                    </a:cubicBezTo>
                    <a:cubicBezTo>
                      <a:pt x="925" y="1207"/>
                      <a:pt x="924" y="1204"/>
                      <a:pt x="922" y="1202"/>
                    </a:cubicBezTo>
                    <a:cubicBezTo>
                      <a:pt x="1067" y="1063"/>
                      <a:pt x="1067" y="1063"/>
                      <a:pt x="1067" y="1063"/>
                    </a:cubicBezTo>
                    <a:cubicBezTo>
                      <a:pt x="1070" y="1066"/>
                      <a:pt x="1073" y="1067"/>
                      <a:pt x="1077" y="1068"/>
                    </a:cubicBezTo>
                    <a:cubicBezTo>
                      <a:pt x="1064" y="1302"/>
                      <a:pt x="1064" y="1302"/>
                      <a:pt x="1064" y="1302"/>
                    </a:cubicBezTo>
                    <a:cubicBezTo>
                      <a:pt x="1062" y="1303"/>
                      <a:pt x="1060" y="1305"/>
                      <a:pt x="1059" y="1307"/>
                    </a:cubicBezTo>
                    <a:cubicBezTo>
                      <a:pt x="1057" y="1310"/>
                      <a:pt x="1056" y="1313"/>
                      <a:pt x="1056" y="1316"/>
                    </a:cubicBezTo>
                    <a:cubicBezTo>
                      <a:pt x="1054" y="1317"/>
                      <a:pt x="1052" y="1319"/>
                      <a:pt x="1050" y="1320"/>
                    </a:cubicBezTo>
                    <a:close/>
                    <a:moveTo>
                      <a:pt x="670" y="1392"/>
                    </a:moveTo>
                    <a:cubicBezTo>
                      <a:pt x="667" y="1393"/>
                      <a:pt x="664" y="1395"/>
                      <a:pt x="662" y="1398"/>
                    </a:cubicBezTo>
                    <a:cubicBezTo>
                      <a:pt x="659" y="1400"/>
                      <a:pt x="659" y="1400"/>
                      <a:pt x="659" y="1400"/>
                    </a:cubicBezTo>
                    <a:cubicBezTo>
                      <a:pt x="657" y="1397"/>
                      <a:pt x="653" y="1395"/>
                      <a:pt x="649" y="1394"/>
                    </a:cubicBezTo>
                    <a:cubicBezTo>
                      <a:pt x="693" y="1082"/>
                      <a:pt x="693" y="1082"/>
                      <a:pt x="693" y="1082"/>
                    </a:cubicBezTo>
                    <a:cubicBezTo>
                      <a:pt x="695" y="1082"/>
                      <a:pt x="697" y="1082"/>
                      <a:pt x="699" y="1082"/>
                    </a:cubicBezTo>
                    <a:cubicBezTo>
                      <a:pt x="703" y="1081"/>
                      <a:pt x="706" y="1078"/>
                      <a:pt x="708" y="1075"/>
                    </a:cubicBezTo>
                    <a:cubicBezTo>
                      <a:pt x="893" y="1205"/>
                      <a:pt x="893" y="1205"/>
                      <a:pt x="893" y="1205"/>
                    </a:cubicBezTo>
                    <a:cubicBezTo>
                      <a:pt x="891" y="1208"/>
                      <a:pt x="890" y="1213"/>
                      <a:pt x="891" y="1218"/>
                    </a:cubicBezTo>
                    <a:cubicBezTo>
                      <a:pt x="891" y="1220"/>
                      <a:pt x="892" y="1222"/>
                      <a:pt x="893" y="1224"/>
                    </a:cubicBezTo>
                    <a:cubicBezTo>
                      <a:pt x="682" y="1383"/>
                      <a:pt x="682" y="1383"/>
                      <a:pt x="682" y="1383"/>
                    </a:cubicBezTo>
                    <a:lnTo>
                      <a:pt x="670" y="1392"/>
                    </a:lnTo>
                    <a:close/>
                    <a:moveTo>
                      <a:pt x="888" y="919"/>
                    </a:moveTo>
                    <a:cubicBezTo>
                      <a:pt x="756" y="866"/>
                      <a:pt x="756" y="866"/>
                      <a:pt x="756" y="866"/>
                    </a:cubicBezTo>
                    <a:cubicBezTo>
                      <a:pt x="757" y="864"/>
                      <a:pt x="757" y="861"/>
                      <a:pt x="756" y="858"/>
                    </a:cubicBezTo>
                    <a:cubicBezTo>
                      <a:pt x="756" y="855"/>
                      <a:pt x="754" y="853"/>
                      <a:pt x="753" y="851"/>
                    </a:cubicBezTo>
                    <a:cubicBezTo>
                      <a:pt x="788" y="815"/>
                      <a:pt x="788" y="815"/>
                      <a:pt x="788" y="815"/>
                    </a:cubicBezTo>
                    <a:cubicBezTo>
                      <a:pt x="941" y="658"/>
                      <a:pt x="941" y="658"/>
                      <a:pt x="941" y="658"/>
                    </a:cubicBezTo>
                    <a:cubicBezTo>
                      <a:pt x="943" y="660"/>
                      <a:pt x="946" y="662"/>
                      <a:pt x="949" y="663"/>
                    </a:cubicBezTo>
                    <a:cubicBezTo>
                      <a:pt x="906" y="906"/>
                      <a:pt x="906" y="906"/>
                      <a:pt x="906" y="906"/>
                    </a:cubicBezTo>
                    <a:cubicBezTo>
                      <a:pt x="906" y="909"/>
                      <a:pt x="906" y="909"/>
                      <a:pt x="906" y="909"/>
                    </a:cubicBezTo>
                    <a:cubicBezTo>
                      <a:pt x="904" y="909"/>
                      <a:pt x="902" y="909"/>
                      <a:pt x="900" y="909"/>
                    </a:cubicBezTo>
                    <a:cubicBezTo>
                      <a:pt x="894" y="911"/>
                      <a:pt x="890" y="914"/>
                      <a:pt x="888" y="919"/>
                    </a:cubicBezTo>
                    <a:close/>
                    <a:moveTo>
                      <a:pt x="751" y="849"/>
                    </a:moveTo>
                    <a:cubicBezTo>
                      <a:pt x="749" y="847"/>
                      <a:pt x="747" y="846"/>
                      <a:pt x="744" y="845"/>
                    </a:cubicBezTo>
                    <a:cubicBezTo>
                      <a:pt x="750" y="800"/>
                      <a:pt x="750" y="800"/>
                      <a:pt x="750" y="800"/>
                    </a:cubicBezTo>
                    <a:cubicBezTo>
                      <a:pt x="781" y="556"/>
                      <a:pt x="781" y="556"/>
                      <a:pt x="781" y="556"/>
                    </a:cubicBezTo>
                    <a:cubicBezTo>
                      <a:pt x="783" y="556"/>
                      <a:pt x="785" y="556"/>
                      <a:pt x="787" y="556"/>
                    </a:cubicBezTo>
                    <a:cubicBezTo>
                      <a:pt x="791" y="555"/>
                      <a:pt x="795" y="552"/>
                      <a:pt x="797" y="548"/>
                    </a:cubicBezTo>
                    <a:cubicBezTo>
                      <a:pt x="940" y="636"/>
                      <a:pt x="940" y="636"/>
                      <a:pt x="940" y="636"/>
                    </a:cubicBezTo>
                    <a:cubicBezTo>
                      <a:pt x="937" y="640"/>
                      <a:pt x="936" y="645"/>
                      <a:pt x="937" y="650"/>
                    </a:cubicBezTo>
                    <a:cubicBezTo>
                      <a:pt x="938" y="652"/>
                      <a:pt x="939" y="654"/>
                      <a:pt x="940" y="656"/>
                    </a:cubicBezTo>
                    <a:lnTo>
                      <a:pt x="751" y="849"/>
                    </a:lnTo>
                    <a:close/>
                    <a:moveTo>
                      <a:pt x="779" y="556"/>
                    </a:moveTo>
                    <a:cubicBezTo>
                      <a:pt x="764" y="675"/>
                      <a:pt x="764" y="675"/>
                      <a:pt x="764" y="675"/>
                    </a:cubicBezTo>
                    <a:cubicBezTo>
                      <a:pt x="742" y="844"/>
                      <a:pt x="742" y="844"/>
                      <a:pt x="742" y="844"/>
                    </a:cubicBezTo>
                    <a:cubicBezTo>
                      <a:pt x="740" y="844"/>
                      <a:pt x="738" y="844"/>
                      <a:pt x="735" y="845"/>
                    </a:cubicBezTo>
                    <a:cubicBezTo>
                      <a:pt x="631" y="600"/>
                      <a:pt x="631" y="600"/>
                      <a:pt x="631" y="600"/>
                    </a:cubicBezTo>
                    <a:cubicBezTo>
                      <a:pt x="637" y="596"/>
                      <a:pt x="641" y="588"/>
                      <a:pt x="639" y="581"/>
                    </a:cubicBezTo>
                    <a:cubicBezTo>
                      <a:pt x="766" y="544"/>
                      <a:pt x="766" y="544"/>
                      <a:pt x="766" y="544"/>
                    </a:cubicBezTo>
                    <a:cubicBezTo>
                      <a:pt x="768" y="550"/>
                      <a:pt x="773" y="555"/>
                      <a:pt x="779" y="556"/>
                    </a:cubicBezTo>
                    <a:close/>
                    <a:moveTo>
                      <a:pt x="626" y="602"/>
                    </a:moveTo>
                    <a:cubicBezTo>
                      <a:pt x="627" y="602"/>
                      <a:pt x="628" y="601"/>
                      <a:pt x="629" y="601"/>
                    </a:cubicBezTo>
                    <a:cubicBezTo>
                      <a:pt x="733" y="845"/>
                      <a:pt x="733" y="845"/>
                      <a:pt x="733" y="845"/>
                    </a:cubicBezTo>
                    <a:cubicBezTo>
                      <a:pt x="728" y="847"/>
                      <a:pt x="724" y="850"/>
                      <a:pt x="722" y="855"/>
                    </a:cubicBezTo>
                    <a:cubicBezTo>
                      <a:pt x="494" y="788"/>
                      <a:pt x="494" y="788"/>
                      <a:pt x="494" y="788"/>
                    </a:cubicBezTo>
                    <a:cubicBezTo>
                      <a:pt x="439" y="772"/>
                      <a:pt x="439" y="772"/>
                      <a:pt x="439" y="772"/>
                    </a:cubicBezTo>
                    <a:cubicBezTo>
                      <a:pt x="440" y="769"/>
                      <a:pt x="440" y="767"/>
                      <a:pt x="439" y="764"/>
                    </a:cubicBezTo>
                    <a:cubicBezTo>
                      <a:pt x="438" y="761"/>
                      <a:pt x="437" y="759"/>
                      <a:pt x="436" y="757"/>
                    </a:cubicBezTo>
                    <a:cubicBezTo>
                      <a:pt x="494" y="703"/>
                      <a:pt x="494" y="703"/>
                      <a:pt x="494" y="703"/>
                    </a:cubicBezTo>
                    <a:cubicBezTo>
                      <a:pt x="610" y="598"/>
                      <a:pt x="610" y="598"/>
                      <a:pt x="610" y="598"/>
                    </a:cubicBezTo>
                    <a:cubicBezTo>
                      <a:pt x="614" y="602"/>
                      <a:pt x="620" y="603"/>
                      <a:pt x="626" y="602"/>
                    </a:cubicBezTo>
                    <a:close/>
                    <a:moveTo>
                      <a:pt x="493" y="790"/>
                    </a:moveTo>
                    <a:cubicBezTo>
                      <a:pt x="722" y="857"/>
                      <a:pt x="722" y="857"/>
                      <a:pt x="722" y="857"/>
                    </a:cubicBezTo>
                    <a:cubicBezTo>
                      <a:pt x="721" y="860"/>
                      <a:pt x="721" y="863"/>
                      <a:pt x="721" y="866"/>
                    </a:cubicBezTo>
                    <a:cubicBezTo>
                      <a:pt x="723" y="873"/>
                      <a:pt x="729" y="878"/>
                      <a:pt x="736" y="880"/>
                    </a:cubicBezTo>
                    <a:cubicBezTo>
                      <a:pt x="706" y="1008"/>
                      <a:pt x="706" y="1008"/>
                      <a:pt x="706" y="1008"/>
                    </a:cubicBezTo>
                    <a:cubicBezTo>
                      <a:pt x="697" y="1047"/>
                      <a:pt x="697" y="1047"/>
                      <a:pt x="697" y="1047"/>
                    </a:cubicBezTo>
                    <a:cubicBezTo>
                      <a:pt x="695" y="1046"/>
                      <a:pt x="693" y="1046"/>
                      <a:pt x="691" y="1047"/>
                    </a:cubicBezTo>
                    <a:cubicBezTo>
                      <a:pt x="688" y="1047"/>
                      <a:pt x="685" y="1049"/>
                      <a:pt x="683" y="1050"/>
                    </a:cubicBezTo>
                    <a:cubicBezTo>
                      <a:pt x="560" y="916"/>
                      <a:pt x="560" y="916"/>
                      <a:pt x="560" y="916"/>
                    </a:cubicBezTo>
                    <a:cubicBezTo>
                      <a:pt x="435" y="780"/>
                      <a:pt x="435" y="780"/>
                      <a:pt x="435" y="780"/>
                    </a:cubicBezTo>
                    <a:cubicBezTo>
                      <a:pt x="436" y="779"/>
                      <a:pt x="438" y="776"/>
                      <a:pt x="438" y="774"/>
                    </a:cubicBezTo>
                    <a:lnTo>
                      <a:pt x="493" y="790"/>
                    </a:lnTo>
                    <a:close/>
                    <a:moveTo>
                      <a:pt x="708" y="1009"/>
                    </a:moveTo>
                    <a:cubicBezTo>
                      <a:pt x="738" y="880"/>
                      <a:pt x="738" y="880"/>
                      <a:pt x="738" y="880"/>
                    </a:cubicBezTo>
                    <a:cubicBezTo>
                      <a:pt x="740" y="880"/>
                      <a:pt x="741" y="880"/>
                      <a:pt x="743" y="879"/>
                    </a:cubicBezTo>
                    <a:cubicBezTo>
                      <a:pt x="749" y="878"/>
                      <a:pt x="753" y="874"/>
                      <a:pt x="755" y="868"/>
                    </a:cubicBezTo>
                    <a:cubicBezTo>
                      <a:pt x="887" y="921"/>
                      <a:pt x="887" y="921"/>
                      <a:pt x="887" y="921"/>
                    </a:cubicBezTo>
                    <a:cubicBezTo>
                      <a:pt x="886" y="924"/>
                      <a:pt x="885" y="927"/>
                      <a:pt x="886" y="931"/>
                    </a:cubicBezTo>
                    <a:cubicBezTo>
                      <a:pt x="886" y="932"/>
                      <a:pt x="887" y="933"/>
                      <a:pt x="887" y="934"/>
                    </a:cubicBezTo>
                    <a:cubicBezTo>
                      <a:pt x="708" y="1052"/>
                      <a:pt x="708" y="1052"/>
                      <a:pt x="708" y="1052"/>
                    </a:cubicBezTo>
                    <a:cubicBezTo>
                      <a:pt x="706" y="1050"/>
                      <a:pt x="703" y="1048"/>
                      <a:pt x="700" y="1047"/>
                    </a:cubicBezTo>
                    <a:lnTo>
                      <a:pt x="708" y="1009"/>
                    </a:lnTo>
                    <a:close/>
                    <a:moveTo>
                      <a:pt x="889" y="937"/>
                    </a:moveTo>
                    <a:cubicBezTo>
                      <a:pt x="892" y="942"/>
                      <a:pt x="897" y="944"/>
                      <a:pt x="902" y="944"/>
                    </a:cubicBezTo>
                    <a:cubicBezTo>
                      <a:pt x="907" y="1196"/>
                      <a:pt x="907" y="1196"/>
                      <a:pt x="907" y="1196"/>
                    </a:cubicBezTo>
                    <a:cubicBezTo>
                      <a:pt x="906" y="1196"/>
                      <a:pt x="905" y="1196"/>
                      <a:pt x="904" y="1196"/>
                    </a:cubicBezTo>
                    <a:cubicBezTo>
                      <a:pt x="901" y="1197"/>
                      <a:pt x="897" y="1199"/>
                      <a:pt x="895" y="1202"/>
                    </a:cubicBezTo>
                    <a:cubicBezTo>
                      <a:pt x="710" y="1073"/>
                      <a:pt x="710" y="1073"/>
                      <a:pt x="710" y="1073"/>
                    </a:cubicBezTo>
                    <a:cubicBezTo>
                      <a:pt x="712" y="1069"/>
                      <a:pt x="713" y="1065"/>
                      <a:pt x="712" y="1060"/>
                    </a:cubicBezTo>
                    <a:cubicBezTo>
                      <a:pt x="712" y="1058"/>
                      <a:pt x="711" y="1057"/>
                      <a:pt x="710" y="1055"/>
                    </a:cubicBezTo>
                    <a:lnTo>
                      <a:pt x="889" y="937"/>
                    </a:lnTo>
                    <a:close/>
                    <a:moveTo>
                      <a:pt x="917" y="938"/>
                    </a:moveTo>
                    <a:cubicBezTo>
                      <a:pt x="1064" y="1041"/>
                      <a:pt x="1064" y="1041"/>
                      <a:pt x="1064" y="1041"/>
                    </a:cubicBezTo>
                    <a:cubicBezTo>
                      <a:pt x="1062" y="1044"/>
                      <a:pt x="1061" y="1049"/>
                      <a:pt x="1062" y="1054"/>
                    </a:cubicBezTo>
                    <a:cubicBezTo>
                      <a:pt x="1062" y="1057"/>
                      <a:pt x="1064" y="1059"/>
                      <a:pt x="1066" y="1061"/>
                    </a:cubicBezTo>
                    <a:cubicBezTo>
                      <a:pt x="920" y="1201"/>
                      <a:pt x="920" y="1201"/>
                      <a:pt x="920" y="1201"/>
                    </a:cubicBezTo>
                    <a:cubicBezTo>
                      <a:pt x="917" y="1198"/>
                      <a:pt x="913" y="1196"/>
                      <a:pt x="909" y="1196"/>
                    </a:cubicBezTo>
                    <a:cubicBezTo>
                      <a:pt x="905" y="944"/>
                      <a:pt x="905" y="944"/>
                      <a:pt x="905" y="944"/>
                    </a:cubicBezTo>
                    <a:cubicBezTo>
                      <a:pt x="906" y="944"/>
                      <a:pt x="907" y="944"/>
                      <a:pt x="908" y="944"/>
                    </a:cubicBezTo>
                    <a:cubicBezTo>
                      <a:pt x="912" y="943"/>
                      <a:pt x="915" y="941"/>
                      <a:pt x="917" y="938"/>
                    </a:cubicBezTo>
                    <a:close/>
                    <a:moveTo>
                      <a:pt x="1093" y="1300"/>
                    </a:moveTo>
                    <a:cubicBezTo>
                      <a:pt x="1084" y="1294"/>
                      <a:pt x="1074" y="1295"/>
                      <a:pt x="1066" y="1300"/>
                    </a:cubicBezTo>
                    <a:cubicBezTo>
                      <a:pt x="1070" y="1238"/>
                      <a:pt x="1070" y="1238"/>
                      <a:pt x="1070" y="1238"/>
                    </a:cubicBezTo>
                    <a:cubicBezTo>
                      <a:pt x="1079" y="1068"/>
                      <a:pt x="1079" y="1068"/>
                      <a:pt x="1079" y="1068"/>
                    </a:cubicBezTo>
                    <a:cubicBezTo>
                      <a:pt x="1081" y="1068"/>
                      <a:pt x="1082" y="1068"/>
                      <a:pt x="1083" y="1067"/>
                    </a:cubicBezTo>
                    <a:cubicBezTo>
                      <a:pt x="1085" y="1067"/>
                      <a:pt x="1086" y="1066"/>
                      <a:pt x="1088" y="1065"/>
                    </a:cubicBezTo>
                    <a:cubicBezTo>
                      <a:pt x="1124" y="1124"/>
                      <a:pt x="1124" y="1124"/>
                      <a:pt x="1124" y="1124"/>
                    </a:cubicBezTo>
                    <a:cubicBezTo>
                      <a:pt x="1123" y="1127"/>
                      <a:pt x="1123" y="1131"/>
                      <a:pt x="1124" y="1136"/>
                    </a:cubicBezTo>
                    <a:cubicBezTo>
                      <a:pt x="1126" y="1145"/>
                      <a:pt x="1134" y="1152"/>
                      <a:pt x="1143" y="1153"/>
                    </a:cubicBezTo>
                    <a:cubicBezTo>
                      <a:pt x="1177" y="1208"/>
                      <a:pt x="1177" y="1208"/>
                      <a:pt x="1177" y="1208"/>
                    </a:cubicBezTo>
                    <a:cubicBezTo>
                      <a:pt x="1095" y="1302"/>
                      <a:pt x="1095" y="1302"/>
                      <a:pt x="1095" y="1302"/>
                    </a:cubicBezTo>
                    <a:cubicBezTo>
                      <a:pt x="1094" y="1301"/>
                      <a:pt x="1093" y="1300"/>
                      <a:pt x="1093" y="1300"/>
                    </a:cubicBezTo>
                    <a:close/>
                    <a:moveTo>
                      <a:pt x="1152" y="996"/>
                    </a:moveTo>
                    <a:cubicBezTo>
                      <a:pt x="1154" y="995"/>
                      <a:pt x="1156" y="994"/>
                      <a:pt x="1158" y="992"/>
                    </a:cubicBezTo>
                    <a:cubicBezTo>
                      <a:pt x="1271" y="1100"/>
                      <a:pt x="1271" y="1100"/>
                      <a:pt x="1271" y="1100"/>
                    </a:cubicBezTo>
                    <a:cubicBezTo>
                      <a:pt x="1203" y="1178"/>
                      <a:pt x="1203" y="1178"/>
                      <a:pt x="1203" y="1178"/>
                    </a:cubicBezTo>
                    <a:lnTo>
                      <a:pt x="1152" y="996"/>
                    </a:lnTo>
                    <a:close/>
                    <a:moveTo>
                      <a:pt x="1133" y="992"/>
                    </a:moveTo>
                    <a:cubicBezTo>
                      <a:pt x="1091" y="1036"/>
                      <a:pt x="1091" y="1036"/>
                      <a:pt x="1091" y="1036"/>
                    </a:cubicBezTo>
                    <a:cubicBezTo>
                      <a:pt x="1087" y="1033"/>
                      <a:pt x="1081" y="1031"/>
                      <a:pt x="1075" y="1032"/>
                    </a:cubicBezTo>
                    <a:cubicBezTo>
                      <a:pt x="1071" y="1033"/>
                      <a:pt x="1068" y="1036"/>
                      <a:pt x="1065" y="1039"/>
                    </a:cubicBezTo>
                    <a:cubicBezTo>
                      <a:pt x="984" y="981"/>
                      <a:pt x="984" y="981"/>
                      <a:pt x="984" y="981"/>
                    </a:cubicBezTo>
                    <a:cubicBezTo>
                      <a:pt x="919" y="936"/>
                      <a:pt x="919" y="936"/>
                      <a:pt x="919" y="936"/>
                    </a:cubicBezTo>
                    <a:cubicBezTo>
                      <a:pt x="920" y="935"/>
                      <a:pt x="920" y="933"/>
                      <a:pt x="921" y="932"/>
                    </a:cubicBezTo>
                    <a:cubicBezTo>
                      <a:pt x="1128" y="977"/>
                      <a:pt x="1128" y="977"/>
                      <a:pt x="1128" y="977"/>
                    </a:cubicBezTo>
                    <a:cubicBezTo>
                      <a:pt x="1128" y="979"/>
                      <a:pt x="1128" y="981"/>
                      <a:pt x="1128" y="983"/>
                    </a:cubicBezTo>
                    <a:cubicBezTo>
                      <a:pt x="1129" y="987"/>
                      <a:pt x="1131" y="990"/>
                      <a:pt x="1133" y="992"/>
                    </a:cubicBezTo>
                    <a:close/>
                    <a:moveTo>
                      <a:pt x="921" y="929"/>
                    </a:moveTo>
                    <a:cubicBezTo>
                      <a:pt x="922" y="927"/>
                      <a:pt x="921" y="925"/>
                      <a:pt x="921" y="923"/>
                    </a:cubicBezTo>
                    <a:cubicBezTo>
                      <a:pt x="919" y="916"/>
                      <a:pt x="914" y="911"/>
                      <a:pt x="908" y="909"/>
                    </a:cubicBezTo>
                    <a:cubicBezTo>
                      <a:pt x="908" y="906"/>
                      <a:pt x="908" y="906"/>
                      <a:pt x="908" y="906"/>
                    </a:cubicBezTo>
                    <a:cubicBezTo>
                      <a:pt x="952" y="664"/>
                      <a:pt x="952" y="664"/>
                      <a:pt x="952" y="664"/>
                    </a:cubicBezTo>
                    <a:cubicBezTo>
                      <a:pt x="954" y="664"/>
                      <a:pt x="956" y="664"/>
                      <a:pt x="959" y="663"/>
                    </a:cubicBezTo>
                    <a:cubicBezTo>
                      <a:pt x="960" y="663"/>
                      <a:pt x="962" y="662"/>
                      <a:pt x="963" y="662"/>
                    </a:cubicBezTo>
                    <a:cubicBezTo>
                      <a:pt x="1004" y="733"/>
                      <a:pt x="1004" y="733"/>
                      <a:pt x="1004" y="733"/>
                    </a:cubicBezTo>
                    <a:cubicBezTo>
                      <a:pt x="1136" y="964"/>
                      <a:pt x="1136" y="964"/>
                      <a:pt x="1136" y="964"/>
                    </a:cubicBezTo>
                    <a:cubicBezTo>
                      <a:pt x="1132" y="967"/>
                      <a:pt x="1130" y="971"/>
                      <a:pt x="1128" y="975"/>
                    </a:cubicBezTo>
                    <a:lnTo>
                      <a:pt x="921" y="929"/>
                    </a:lnTo>
                    <a:close/>
                    <a:moveTo>
                      <a:pt x="1142" y="962"/>
                    </a:moveTo>
                    <a:cubicBezTo>
                      <a:pt x="1140" y="962"/>
                      <a:pt x="1139" y="963"/>
                      <a:pt x="1138" y="963"/>
                    </a:cubicBezTo>
                    <a:cubicBezTo>
                      <a:pt x="977" y="681"/>
                      <a:pt x="977" y="681"/>
                      <a:pt x="977" y="681"/>
                    </a:cubicBezTo>
                    <a:cubicBezTo>
                      <a:pt x="965" y="660"/>
                      <a:pt x="965" y="660"/>
                      <a:pt x="965" y="660"/>
                    </a:cubicBezTo>
                    <a:cubicBezTo>
                      <a:pt x="968" y="659"/>
                      <a:pt x="970" y="656"/>
                      <a:pt x="971" y="653"/>
                    </a:cubicBezTo>
                    <a:cubicBezTo>
                      <a:pt x="1046" y="690"/>
                      <a:pt x="1046" y="690"/>
                      <a:pt x="1046" y="690"/>
                    </a:cubicBezTo>
                    <a:cubicBezTo>
                      <a:pt x="1242" y="788"/>
                      <a:pt x="1242" y="788"/>
                      <a:pt x="1242" y="788"/>
                    </a:cubicBezTo>
                    <a:cubicBezTo>
                      <a:pt x="1240" y="791"/>
                      <a:pt x="1240" y="795"/>
                      <a:pt x="1241" y="798"/>
                    </a:cubicBezTo>
                    <a:cubicBezTo>
                      <a:pt x="1242" y="803"/>
                      <a:pt x="1244" y="807"/>
                      <a:pt x="1248" y="809"/>
                    </a:cubicBezTo>
                    <a:cubicBezTo>
                      <a:pt x="1155" y="964"/>
                      <a:pt x="1155" y="964"/>
                      <a:pt x="1155" y="964"/>
                    </a:cubicBezTo>
                    <a:cubicBezTo>
                      <a:pt x="1151" y="962"/>
                      <a:pt x="1146" y="961"/>
                      <a:pt x="1142" y="962"/>
                    </a:cubicBezTo>
                    <a:close/>
                    <a:moveTo>
                      <a:pt x="1112" y="621"/>
                    </a:moveTo>
                    <a:cubicBezTo>
                      <a:pt x="971" y="640"/>
                      <a:pt x="971" y="640"/>
                      <a:pt x="971" y="640"/>
                    </a:cubicBezTo>
                    <a:cubicBezTo>
                      <a:pt x="969" y="634"/>
                      <a:pt x="964" y="630"/>
                      <a:pt x="959" y="629"/>
                    </a:cubicBezTo>
                    <a:cubicBezTo>
                      <a:pt x="999" y="451"/>
                      <a:pt x="999" y="451"/>
                      <a:pt x="999" y="451"/>
                    </a:cubicBezTo>
                    <a:cubicBezTo>
                      <a:pt x="1002" y="451"/>
                      <a:pt x="1004" y="451"/>
                      <a:pt x="1006" y="451"/>
                    </a:cubicBezTo>
                    <a:cubicBezTo>
                      <a:pt x="1009" y="450"/>
                      <a:pt x="1011" y="449"/>
                      <a:pt x="1013" y="448"/>
                    </a:cubicBezTo>
                    <a:cubicBezTo>
                      <a:pt x="1141" y="604"/>
                      <a:pt x="1141" y="604"/>
                      <a:pt x="1141" y="604"/>
                    </a:cubicBezTo>
                    <a:cubicBezTo>
                      <a:pt x="1139" y="608"/>
                      <a:pt x="1138" y="613"/>
                      <a:pt x="1138" y="618"/>
                    </a:cubicBezTo>
                    <a:lnTo>
                      <a:pt x="1112" y="621"/>
                    </a:lnTo>
                    <a:close/>
                    <a:moveTo>
                      <a:pt x="956" y="628"/>
                    </a:moveTo>
                    <a:cubicBezTo>
                      <a:pt x="954" y="628"/>
                      <a:pt x="953" y="628"/>
                      <a:pt x="951" y="629"/>
                    </a:cubicBezTo>
                    <a:cubicBezTo>
                      <a:pt x="947" y="630"/>
                      <a:pt x="944" y="631"/>
                      <a:pt x="942" y="634"/>
                    </a:cubicBezTo>
                    <a:cubicBezTo>
                      <a:pt x="867" y="589"/>
                      <a:pt x="867" y="589"/>
                      <a:pt x="867" y="589"/>
                    </a:cubicBezTo>
                    <a:cubicBezTo>
                      <a:pt x="798" y="546"/>
                      <a:pt x="798" y="546"/>
                      <a:pt x="798" y="546"/>
                    </a:cubicBezTo>
                    <a:cubicBezTo>
                      <a:pt x="800" y="543"/>
                      <a:pt x="801" y="539"/>
                      <a:pt x="800" y="534"/>
                    </a:cubicBezTo>
                    <a:cubicBezTo>
                      <a:pt x="800" y="533"/>
                      <a:pt x="799" y="532"/>
                      <a:pt x="799" y="532"/>
                    </a:cubicBezTo>
                    <a:cubicBezTo>
                      <a:pt x="987" y="442"/>
                      <a:pt x="987" y="442"/>
                      <a:pt x="987" y="442"/>
                    </a:cubicBezTo>
                    <a:cubicBezTo>
                      <a:pt x="989" y="446"/>
                      <a:pt x="993" y="449"/>
                      <a:pt x="997" y="451"/>
                    </a:cubicBezTo>
                    <a:lnTo>
                      <a:pt x="956" y="628"/>
                    </a:lnTo>
                    <a:close/>
                    <a:moveTo>
                      <a:pt x="789" y="521"/>
                    </a:moveTo>
                    <a:cubicBezTo>
                      <a:pt x="786" y="520"/>
                      <a:pt x="782" y="520"/>
                      <a:pt x="779" y="521"/>
                    </a:cubicBezTo>
                    <a:cubicBezTo>
                      <a:pt x="776" y="521"/>
                      <a:pt x="774" y="522"/>
                      <a:pt x="773" y="523"/>
                    </a:cubicBezTo>
                    <a:cubicBezTo>
                      <a:pt x="640" y="351"/>
                      <a:pt x="640" y="351"/>
                      <a:pt x="640" y="351"/>
                    </a:cubicBezTo>
                    <a:cubicBezTo>
                      <a:pt x="643" y="348"/>
                      <a:pt x="645" y="344"/>
                      <a:pt x="644" y="340"/>
                    </a:cubicBezTo>
                    <a:cubicBezTo>
                      <a:pt x="886" y="270"/>
                      <a:pt x="886" y="270"/>
                      <a:pt x="886" y="270"/>
                    </a:cubicBezTo>
                    <a:cubicBezTo>
                      <a:pt x="888" y="275"/>
                      <a:pt x="891" y="278"/>
                      <a:pt x="895" y="280"/>
                    </a:cubicBezTo>
                    <a:lnTo>
                      <a:pt x="789" y="521"/>
                    </a:lnTo>
                    <a:close/>
                    <a:moveTo>
                      <a:pt x="640" y="578"/>
                    </a:moveTo>
                    <a:cubicBezTo>
                      <a:pt x="638" y="579"/>
                      <a:pt x="638" y="579"/>
                      <a:pt x="638" y="579"/>
                    </a:cubicBezTo>
                    <a:cubicBezTo>
                      <a:pt x="636" y="573"/>
                      <a:pt x="631" y="568"/>
                      <a:pt x="625" y="567"/>
                    </a:cubicBezTo>
                    <a:cubicBezTo>
                      <a:pt x="630" y="438"/>
                      <a:pt x="630" y="438"/>
                      <a:pt x="630" y="438"/>
                    </a:cubicBezTo>
                    <a:cubicBezTo>
                      <a:pt x="633" y="353"/>
                      <a:pt x="633" y="353"/>
                      <a:pt x="633" y="353"/>
                    </a:cubicBezTo>
                    <a:cubicBezTo>
                      <a:pt x="634" y="353"/>
                      <a:pt x="635" y="353"/>
                      <a:pt x="636" y="352"/>
                    </a:cubicBezTo>
                    <a:cubicBezTo>
                      <a:pt x="637" y="352"/>
                      <a:pt x="637" y="352"/>
                      <a:pt x="638" y="352"/>
                    </a:cubicBezTo>
                    <a:cubicBezTo>
                      <a:pt x="705" y="440"/>
                      <a:pt x="705" y="440"/>
                      <a:pt x="705" y="440"/>
                    </a:cubicBezTo>
                    <a:cubicBezTo>
                      <a:pt x="771" y="525"/>
                      <a:pt x="771" y="525"/>
                      <a:pt x="771" y="525"/>
                    </a:cubicBezTo>
                    <a:cubicBezTo>
                      <a:pt x="766" y="529"/>
                      <a:pt x="764" y="535"/>
                      <a:pt x="765" y="542"/>
                    </a:cubicBezTo>
                    <a:moveTo>
                      <a:pt x="604" y="589"/>
                    </a:moveTo>
                    <a:cubicBezTo>
                      <a:pt x="605" y="592"/>
                      <a:pt x="606" y="594"/>
                      <a:pt x="608" y="596"/>
                    </a:cubicBezTo>
                    <a:cubicBezTo>
                      <a:pt x="492" y="703"/>
                      <a:pt x="492" y="703"/>
                      <a:pt x="492" y="703"/>
                    </a:cubicBezTo>
                    <a:cubicBezTo>
                      <a:pt x="434" y="755"/>
                      <a:pt x="434" y="755"/>
                      <a:pt x="434" y="755"/>
                    </a:cubicBezTo>
                    <a:cubicBezTo>
                      <a:pt x="430" y="751"/>
                      <a:pt x="424" y="749"/>
                      <a:pt x="418" y="751"/>
                    </a:cubicBezTo>
                    <a:cubicBezTo>
                      <a:pt x="417" y="751"/>
                      <a:pt x="417" y="751"/>
                      <a:pt x="417" y="751"/>
                    </a:cubicBezTo>
                    <a:cubicBezTo>
                      <a:pt x="352" y="575"/>
                      <a:pt x="352" y="575"/>
                      <a:pt x="352" y="575"/>
                    </a:cubicBezTo>
                    <a:cubicBezTo>
                      <a:pt x="358" y="572"/>
                      <a:pt x="362" y="567"/>
                      <a:pt x="362" y="561"/>
                    </a:cubicBezTo>
                    <a:cubicBezTo>
                      <a:pt x="479" y="572"/>
                      <a:pt x="479" y="572"/>
                      <a:pt x="479" y="572"/>
                    </a:cubicBezTo>
                    <a:cubicBezTo>
                      <a:pt x="604" y="584"/>
                      <a:pt x="604" y="584"/>
                      <a:pt x="604" y="584"/>
                    </a:cubicBezTo>
                    <a:cubicBezTo>
                      <a:pt x="604" y="585"/>
                      <a:pt x="604" y="587"/>
                      <a:pt x="604" y="589"/>
                    </a:cubicBezTo>
                    <a:close/>
                    <a:moveTo>
                      <a:pt x="349" y="576"/>
                    </a:moveTo>
                    <a:cubicBezTo>
                      <a:pt x="349" y="576"/>
                      <a:pt x="350" y="575"/>
                      <a:pt x="350" y="575"/>
                    </a:cubicBezTo>
                    <a:cubicBezTo>
                      <a:pt x="415" y="752"/>
                      <a:pt x="415" y="752"/>
                      <a:pt x="415" y="752"/>
                    </a:cubicBezTo>
                    <a:cubicBezTo>
                      <a:pt x="408" y="754"/>
                      <a:pt x="404" y="761"/>
                      <a:pt x="404" y="767"/>
                    </a:cubicBezTo>
                    <a:cubicBezTo>
                      <a:pt x="312" y="769"/>
                      <a:pt x="312" y="769"/>
                      <a:pt x="312" y="769"/>
                    </a:cubicBezTo>
                    <a:cubicBezTo>
                      <a:pt x="114" y="774"/>
                      <a:pt x="114" y="774"/>
                      <a:pt x="114" y="774"/>
                    </a:cubicBezTo>
                    <a:cubicBezTo>
                      <a:pt x="114" y="773"/>
                      <a:pt x="114" y="772"/>
                      <a:pt x="114" y="771"/>
                    </a:cubicBezTo>
                    <a:cubicBezTo>
                      <a:pt x="113" y="769"/>
                      <a:pt x="112" y="766"/>
                      <a:pt x="110" y="764"/>
                    </a:cubicBezTo>
                    <a:cubicBezTo>
                      <a:pt x="227" y="663"/>
                      <a:pt x="227" y="663"/>
                      <a:pt x="227" y="663"/>
                    </a:cubicBezTo>
                    <a:cubicBezTo>
                      <a:pt x="332" y="571"/>
                      <a:pt x="332" y="571"/>
                      <a:pt x="332" y="571"/>
                    </a:cubicBezTo>
                    <a:cubicBezTo>
                      <a:pt x="336" y="575"/>
                      <a:pt x="343" y="577"/>
                      <a:pt x="349" y="576"/>
                    </a:cubicBezTo>
                    <a:close/>
                    <a:moveTo>
                      <a:pt x="409" y="780"/>
                    </a:moveTo>
                    <a:cubicBezTo>
                      <a:pt x="412" y="784"/>
                      <a:pt x="417" y="786"/>
                      <a:pt x="422" y="786"/>
                    </a:cubicBezTo>
                    <a:cubicBezTo>
                      <a:pt x="446" y="1090"/>
                      <a:pt x="446" y="1090"/>
                      <a:pt x="446" y="1090"/>
                    </a:cubicBezTo>
                    <a:cubicBezTo>
                      <a:pt x="445" y="1090"/>
                      <a:pt x="445" y="1090"/>
                      <a:pt x="444" y="1090"/>
                    </a:cubicBezTo>
                    <a:cubicBezTo>
                      <a:pt x="441" y="1091"/>
                      <a:pt x="439" y="1092"/>
                      <a:pt x="437" y="1094"/>
                    </a:cubicBezTo>
                    <a:cubicBezTo>
                      <a:pt x="273" y="913"/>
                      <a:pt x="273" y="913"/>
                      <a:pt x="273" y="913"/>
                    </a:cubicBezTo>
                    <a:cubicBezTo>
                      <a:pt x="277" y="909"/>
                      <a:pt x="279" y="903"/>
                      <a:pt x="277" y="897"/>
                    </a:cubicBezTo>
                    <a:cubicBezTo>
                      <a:pt x="277" y="895"/>
                      <a:pt x="276" y="893"/>
                      <a:pt x="274" y="891"/>
                    </a:cubicBezTo>
                    <a:lnTo>
                      <a:pt x="409" y="780"/>
                    </a:lnTo>
                    <a:close/>
                    <a:moveTo>
                      <a:pt x="448" y="1090"/>
                    </a:moveTo>
                    <a:cubicBezTo>
                      <a:pt x="438" y="957"/>
                      <a:pt x="438" y="957"/>
                      <a:pt x="438" y="957"/>
                    </a:cubicBezTo>
                    <a:cubicBezTo>
                      <a:pt x="424" y="786"/>
                      <a:pt x="424" y="786"/>
                      <a:pt x="424" y="786"/>
                    </a:cubicBezTo>
                    <a:cubicBezTo>
                      <a:pt x="425" y="786"/>
                      <a:pt x="425" y="786"/>
                      <a:pt x="426" y="785"/>
                    </a:cubicBezTo>
                    <a:cubicBezTo>
                      <a:pt x="428" y="785"/>
                      <a:pt x="431" y="783"/>
                      <a:pt x="433" y="782"/>
                    </a:cubicBezTo>
                    <a:cubicBezTo>
                      <a:pt x="682" y="1052"/>
                      <a:pt x="682" y="1052"/>
                      <a:pt x="682" y="1052"/>
                    </a:cubicBezTo>
                    <a:cubicBezTo>
                      <a:pt x="678" y="1056"/>
                      <a:pt x="676" y="1061"/>
                      <a:pt x="677" y="1066"/>
                    </a:cubicBezTo>
                    <a:cubicBezTo>
                      <a:pt x="617" y="1077"/>
                      <a:pt x="617" y="1077"/>
                      <a:pt x="617" y="1077"/>
                    </a:cubicBezTo>
                    <a:cubicBezTo>
                      <a:pt x="465" y="1104"/>
                      <a:pt x="465" y="1104"/>
                      <a:pt x="465" y="1104"/>
                    </a:cubicBezTo>
                    <a:cubicBezTo>
                      <a:pt x="463" y="1095"/>
                      <a:pt x="456" y="1090"/>
                      <a:pt x="448" y="1090"/>
                    </a:cubicBezTo>
                    <a:close/>
                    <a:moveTo>
                      <a:pt x="618" y="1079"/>
                    </a:moveTo>
                    <a:cubicBezTo>
                      <a:pt x="677" y="1068"/>
                      <a:pt x="677" y="1068"/>
                      <a:pt x="677" y="1068"/>
                    </a:cubicBezTo>
                    <a:cubicBezTo>
                      <a:pt x="679" y="1075"/>
                      <a:pt x="684" y="1080"/>
                      <a:pt x="691" y="1082"/>
                    </a:cubicBezTo>
                    <a:cubicBezTo>
                      <a:pt x="647" y="1394"/>
                      <a:pt x="647" y="1394"/>
                      <a:pt x="647" y="1394"/>
                    </a:cubicBezTo>
                    <a:cubicBezTo>
                      <a:pt x="645" y="1394"/>
                      <a:pt x="644" y="1394"/>
                      <a:pt x="642" y="1394"/>
                    </a:cubicBezTo>
                    <a:cubicBezTo>
                      <a:pt x="640" y="1395"/>
                      <a:pt x="639" y="1395"/>
                      <a:pt x="637" y="1396"/>
                    </a:cubicBezTo>
                    <a:cubicBezTo>
                      <a:pt x="459" y="1122"/>
                      <a:pt x="459" y="1122"/>
                      <a:pt x="459" y="1122"/>
                    </a:cubicBezTo>
                    <a:cubicBezTo>
                      <a:pt x="464" y="1118"/>
                      <a:pt x="466" y="1112"/>
                      <a:pt x="466" y="1106"/>
                    </a:cubicBezTo>
                    <a:lnTo>
                      <a:pt x="618" y="1079"/>
                    </a:lnTo>
                    <a:close/>
                    <a:moveTo>
                      <a:pt x="448" y="1126"/>
                    </a:moveTo>
                    <a:cubicBezTo>
                      <a:pt x="455" y="1319"/>
                      <a:pt x="455" y="1319"/>
                      <a:pt x="455" y="1319"/>
                    </a:cubicBezTo>
                    <a:cubicBezTo>
                      <a:pt x="319" y="1261"/>
                      <a:pt x="319" y="1261"/>
                      <a:pt x="319" y="1261"/>
                    </a:cubicBezTo>
                    <a:cubicBezTo>
                      <a:pt x="322" y="1253"/>
                      <a:pt x="320" y="1243"/>
                      <a:pt x="314" y="1237"/>
                    </a:cubicBezTo>
                    <a:cubicBezTo>
                      <a:pt x="439" y="1123"/>
                      <a:pt x="439" y="1123"/>
                      <a:pt x="439" y="1123"/>
                    </a:cubicBezTo>
                    <a:cubicBezTo>
                      <a:pt x="441" y="1125"/>
                      <a:pt x="444" y="1125"/>
                      <a:pt x="448" y="1126"/>
                    </a:cubicBezTo>
                    <a:close/>
                    <a:moveTo>
                      <a:pt x="454" y="1236"/>
                    </a:moveTo>
                    <a:cubicBezTo>
                      <a:pt x="450" y="1125"/>
                      <a:pt x="450" y="1125"/>
                      <a:pt x="450" y="1125"/>
                    </a:cubicBezTo>
                    <a:cubicBezTo>
                      <a:pt x="451" y="1125"/>
                      <a:pt x="451" y="1125"/>
                      <a:pt x="452" y="1125"/>
                    </a:cubicBezTo>
                    <a:cubicBezTo>
                      <a:pt x="454" y="1125"/>
                      <a:pt x="455" y="1124"/>
                      <a:pt x="457" y="1123"/>
                    </a:cubicBezTo>
                    <a:cubicBezTo>
                      <a:pt x="634" y="1396"/>
                      <a:pt x="634" y="1396"/>
                      <a:pt x="634" y="1396"/>
                    </a:cubicBezTo>
                    <a:cubicBezTo>
                      <a:pt x="458" y="1320"/>
                      <a:pt x="458" y="1320"/>
                      <a:pt x="458" y="1320"/>
                    </a:cubicBezTo>
                    <a:lnTo>
                      <a:pt x="454" y="1236"/>
                    </a:lnTo>
                    <a:close/>
                    <a:moveTo>
                      <a:pt x="693" y="1393"/>
                    </a:moveTo>
                    <a:cubicBezTo>
                      <a:pt x="688" y="1390"/>
                      <a:pt x="682" y="1389"/>
                      <a:pt x="676" y="1390"/>
                    </a:cubicBezTo>
                    <a:cubicBezTo>
                      <a:pt x="709" y="1366"/>
                      <a:pt x="709" y="1366"/>
                      <a:pt x="709" y="1366"/>
                    </a:cubicBezTo>
                    <a:cubicBezTo>
                      <a:pt x="895" y="1225"/>
                      <a:pt x="895" y="1225"/>
                      <a:pt x="895" y="1225"/>
                    </a:cubicBezTo>
                    <a:cubicBezTo>
                      <a:pt x="897" y="1228"/>
                      <a:pt x="901" y="1230"/>
                      <a:pt x="904" y="1231"/>
                    </a:cubicBezTo>
                    <a:cubicBezTo>
                      <a:pt x="898" y="1269"/>
                      <a:pt x="898" y="1269"/>
                      <a:pt x="898" y="1269"/>
                    </a:cubicBezTo>
                    <a:cubicBezTo>
                      <a:pt x="893" y="1303"/>
                      <a:pt x="893" y="1303"/>
                      <a:pt x="893" y="1303"/>
                    </a:cubicBezTo>
                    <a:cubicBezTo>
                      <a:pt x="881" y="1307"/>
                      <a:pt x="874" y="1319"/>
                      <a:pt x="877" y="1330"/>
                    </a:cubicBezTo>
                    <a:cubicBezTo>
                      <a:pt x="878" y="1336"/>
                      <a:pt x="882" y="1341"/>
                      <a:pt x="886" y="1344"/>
                    </a:cubicBezTo>
                    <a:cubicBezTo>
                      <a:pt x="882" y="1366"/>
                      <a:pt x="882" y="1366"/>
                      <a:pt x="882" y="1366"/>
                    </a:cubicBezTo>
                    <a:cubicBezTo>
                      <a:pt x="704" y="1407"/>
                      <a:pt x="704" y="1407"/>
                      <a:pt x="704" y="1407"/>
                    </a:cubicBezTo>
                    <a:cubicBezTo>
                      <a:pt x="702" y="1402"/>
                      <a:pt x="698" y="1397"/>
                      <a:pt x="693" y="1393"/>
                    </a:cubicBezTo>
                    <a:close/>
                    <a:moveTo>
                      <a:pt x="888" y="1345"/>
                    </a:moveTo>
                    <a:cubicBezTo>
                      <a:pt x="893" y="1348"/>
                      <a:pt x="899" y="1349"/>
                      <a:pt x="905" y="1348"/>
                    </a:cubicBezTo>
                    <a:cubicBezTo>
                      <a:pt x="917" y="1345"/>
                      <a:pt x="925" y="1333"/>
                      <a:pt x="922" y="1320"/>
                    </a:cubicBezTo>
                    <a:cubicBezTo>
                      <a:pt x="919" y="1308"/>
                      <a:pt x="907" y="1300"/>
                      <a:pt x="895" y="1303"/>
                    </a:cubicBezTo>
                    <a:cubicBezTo>
                      <a:pt x="903" y="1255"/>
                      <a:pt x="903" y="1255"/>
                      <a:pt x="903" y="1255"/>
                    </a:cubicBezTo>
                    <a:cubicBezTo>
                      <a:pt x="907" y="1231"/>
                      <a:pt x="907" y="1231"/>
                      <a:pt x="907" y="1231"/>
                    </a:cubicBezTo>
                    <a:cubicBezTo>
                      <a:pt x="908" y="1232"/>
                      <a:pt x="910" y="1232"/>
                      <a:pt x="912" y="1231"/>
                    </a:cubicBezTo>
                    <a:cubicBezTo>
                      <a:pt x="916" y="1230"/>
                      <a:pt x="919" y="1228"/>
                      <a:pt x="922" y="1225"/>
                    </a:cubicBezTo>
                    <a:cubicBezTo>
                      <a:pt x="985" y="1273"/>
                      <a:pt x="985" y="1273"/>
                      <a:pt x="985" y="1273"/>
                    </a:cubicBezTo>
                    <a:cubicBezTo>
                      <a:pt x="1049" y="1322"/>
                      <a:pt x="1049" y="1322"/>
                      <a:pt x="1049" y="1322"/>
                    </a:cubicBezTo>
                    <a:cubicBezTo>
                      <a:pt x="1047" y="1324"/>
                      <a:pt x="1046" y="1326"/>
                      <a:pt x="1046" y="1329"/>
                    </a:cubicBezTo>
                    <a:cubicBezTo>
                      <a:pt x="885" y="1366"/>
                      <a:pt x="885" y="1366"/>
                      <a:pt x="885" y="1366"/>
                    </a:cubicBezTo>
                    <a:lnTo>
                      <a:pt x="888" y="1345"/>
                    </a:lnTo>
                    <a:close/>
                    <a:moveTo>
                      <a:pt x="1097" y="1303"/>
                    </a:moveTo>
                    <a:cubicBezTo>
                      <a:pt x="1178" y="1210"/>
                      <a:pt x="1178" y="1210"/>
                      <a:pt x="1178" y="1210"/>
                    </a:cubicBezTo>
                    <a:cubicBezTo>
                      <a:pt x="1196" y="1238"/>
                      <a:pt x="1196" y="1238"/>
                      <a:pt x="1196" y="1238"/>
                    </a:cubicBezTo>
                    <a:cubicBezTo>
                      <a:pt x="1193" y="1243"/>
                      <a:pt x="1192" y="1248"/>
                      <a:pt x="1193" y="1254"/>
                    </a:cubicBezTo>
                    <a:cubicBezTo>
                      <a:pt x="1194" y="1256"/>
                      <a:pt x="1194" y="1257"/>
                      <a:pt x="1195" y="1259"/>
                    </a:cubicBezTo>
                    <a:cubicBezTo>
                      <a:pt x="1102" y="1310"/>
                      <a:pt x="1102" y="1310"/>
                      <a:pt x="1102" y="1310"/>
                    </a:cubicBezTo>
                    <a:cubicBezTo>
                      <a:pt x="1101" y="1308"/>
                      <a:pt x="1099" y="1305"/>
                      <a:pt x="1097" y="1303"/>
                    </a:cubicBezTo>
                    <a:close/>
                    <a:moveTo>
                      <a:pt x="1217" y="1227"/>
                    </a:moveTo>
                    <a:cubicBezTo>
                      <a:pt x="1204" y="1181"/>
                      <a:pt x="1204" y="1181"/>
                      <a:pt x="1204" y="1181"/>
                    </a:cubicBezTo>
                    <a:cubicBezTo>
                      <a:pt x="1273" y="1102"/>
                      <a:pt x="1273" y="1102"/>
                      <a:pt x="1273" y="1102"/>
                    </a:cubicBezTo>
                    <a:cubicBezTo>
                      <a:pt x="1301" y="1128"/>
                      <a:pt x="1301" y="1128"/>
                      <a:pt x="1301" y="1128"/>
                    </a:cubicBezTo>
                    <a:cubicBezTo>
                      <a:pt x="1299" y="1131"/>
                      <a:pt x="1298" y="1135"/>
                      <a:pt x="1299" y="1139"/>
                    </a:cubicBezTo>
                    <a:cubicBezTo>
                      <a:pt x="1299" y="1141"/>
                      <a:pt x="1300" y="1143"/>
                      <a:pt x="1302" y="1144"/>
                    </a:cubicBezTo>
                    <a:cubicBezTo>
                      <a:pt x="1228" y="1231"/>
                      <a:pt x="1228" y="1231"/>
                      <a:pt x="1228" y="1231"/>
                    </a:cubicBezTo>
                    <a:cubicBezTo>
                      <a:pt x="1225" y="1229"/>
                      <a:pt x="1221" y="1227"/>
                      <a:pt x="1217" y="1227"/>
                    </a:cubicBezTo>
                    <a:close/>
                    <a:moveTo>
                      <a:pt x="1368" y="985"/>
                    </a:moveTo>
                    <a:cubicBezTo>
                      <a:pt x="1390" y="956"/>
                      <a:pt x="1390" y="956"/>
                      <a:pt x="1390" y="956"/>
                    </a:cubicBezTo>
                    <a:cubicBezTo>
                      <a:pt x="1373" y="992"/>
                      <a:pt x="1373" y="992"/>
                      <a:pt x="1373" y="992"/>
                    </a:cubicBezTo>
                    <a:cubicBezTo>
                      <a:pt x="1372" y="989"/>
                      <a:pt x="1370" y="987"/>
                      <a:pt x="1368" y="985"/>
                    </a:cubicBezTo>
                    <a:close/>
                    <a:moveTo>
                      <a:pt x="1386" y="941"/>
                    </a:moveTo>
                    <a:cubicBezTo>
                      <a:pt x="1385" y="943"/>
                      <a:pt x="1384" y="946"/>
                      <a:pt x="1385" y="948"/>
                    </a:cubicBezTo>
                    <a:cubicBezTo>
                      <a:pt x="1385" y="950"/>
                      <a:pt x="1387" y="952"/>
                      <a:pt x="1388" y="953"/>
                    </a:cubicBezTo>
                    <a:cubicBezTo>
                      <a:pt x="1366" y="984"/>
                      <a:pt x="1366" y="984"/>
                      <a:pt x="1366" y="984"/>
                    </a:cubicBezTo>
                    <a:cubicBezTo>
                      <a:pt x="1366" y="983"/>
                      <a:pt x="1366" y="983"/>
                      <a:pt x="1365" y="983"/>
                    </a:cubicBezTo>
                    <a:cubicBezTo>
                      <a:pt x="1362" y="981"/>
                      <a:pt x="1358" y="980"/>
                      <a:pt x="1353" y="980"/>
                    </a:cubicBezTo>
                    <a:cubicBezTo>
                      <a:pt x="1359" y="918"/>
                      <a:pt x="1359" y="918"/>
                      <a:pt x="1359" y="918"/>
                    </a:cubicBezTo>
                    <a:lnTo>
                      <a:pt x="1386" y="941"/>
                    </a:lnTo>
                    <a:close/>
                    <a:moveTo>
                      <a:pt x="1224" y="908"/>
                    </a:moveTo>
                    <a:cubicBezTo>
                      <a:pt x="1159" y="967"/>
                      <a:pt x="1159" y="967"/>
                      <a:pt x="1159" y="967"/>
                    </a:cubicBezTo>
                    <a:cubicBezTo>
                      <a:pt x="1158" y="967"/>
                      <a:pt x="1157" y="966"/>
                      <a:pt x="1157" y="965"/>
                    </a:cubicBezTo>
                    <a:cubicBezTo>
                      <a:pt x="1168" y="947"/>
                      <a:pt x="1168" y="947"/>
                      <a:pt x="1168" y="947"/>
                    </a:cubicBezTo>
                    <a:cubicBezTo>
                      <a:pt x="1250" y="810"/>
                      <a:pt x="1250" y="810"/>
                      <a:pt x="1250" y="810"/>
                    </a:cubicBezTo>
                    <a:cubicBezTo>
                      <a:pt x="1253" y="812"/>
                      <a:pt x="1258" y="813"/>
                      <a:pt x="1262" y="812"/>
                    </a:cubicBezTo>
                    <a:cubicBezTo>
                      <a:pt x="1263" y="812"/>
                      <a:pt x="1264" y="811"/>
                      <a:pt x="1265" y="811"/>
                    </a:cubicBezTo>
                    <a:cubicBezTo>
                      <a:pt x="1266" y="814"/>
                      <a:pt x="1266" y="814"/>
                      <a:pt x="1266" y="814"/>
                    </a:cubicBezTo>
                    <a:cubicBezTo>
                      <a:pt x="1261" y="819"/>
                      <a:pt x="1259" y="827"/>
                      <a:pt x="1260" y="835"/>
                    </a:cubicBezTo>
                    <a:cubicBezTo>
                      <a:pt x="1262" y="839"/>
                      <a:pt x="1264" y="844"/>
                      <a:pt x="1267" y="847"/>
                    </a:cubicBezTo>
                    <a:cubicBezTo>
                      <a:pt x="1266" y="850"/>
                      <a:pt x="1266" y="853"/>
                      <a:pt x="1267" y="857"/>
                    </a:cubicBezTo>
                    <a:cubicBezTo>
                      <a:pt x="1267" y="860"/>
                      <a:pt x="1269" y="863"/>
                      <a:pt x="1271" y="865"/>
                    </a:cubicBezTo>
                    <a:lnTo>
                      <a:pt x="1224" y="908"/>
                    </a:lnTo>
                    <a:close/>
                    <a:moveTo>
                      <a:pt x="1278" y="807"/>
                    </a:moveTo>
                    <a:cubicBezTo>
                      <a:pt x="1274" y="808"/>
                      <a:pt x="1271" y="810"/>
                      <a:pt x="1268" y="812"/>
                    </a:cubicBezTo>
                    <a:cubicBezTo>
                      <a:pt x="1267" y="810"/>
                      <a:pt x="1267" y="810"/>
                      <a:pt x="1267" y="810"/>
                    </a:cubicBezTo>
                    <a:cubicBezTo>
                      <a:pt x="1274" y="806"/>
                      <a:pt x="1277" y="798"/>
                      <a:pt x="1275" y="790"/>
                    </a:cubicBezTo>
                    <a:cubicBezTo>
                      <a:pt x="1275" y="787"/>
                      <a:pt x="1273" y="784"/>
                      <a:pt x="1270" y="781"/>
                    </a:cubicBezTo>
                    <a:cubicBezTo>
                      <a:pt x="1301" y="743"/>
                      <a:pt x="1301" y="743"/>
                      <a:pt x="1301" y="743"/>
                    </a:cubicBezTo>
                    <a:cubicBezTo>
                      <a:pt x="1340" y="695"/>
                      <a:pt x="1340" y="695"/>
                      <a:pt x="1340" y="695"/>
                    </a:cubicBezTo>
                    <a:cubicBezTo>
                      <a:pt x="1341" y="696"/>
                      <a:pt x="1342" y="696"/>
                      <a:pt x="1343" y="697"/>
                    </a:cubicBezTo>
                    <a:cubicBezTo>
                      <a:pt x="1300" y="814"/>
                      <a:pt x="1300" y="814"/>
                      <a:pt x="1300" y="814"/>
                    </a:cubicBezTo>
                    <a:cubicBezTo>
                      <a:pt x="1294" y="808"/>
                      <a:pt x="1286" y="805"/>
                      <a:pt x="1278" y="807"/>
                    </a:cubicBezTo>
                    <a:close/>
                    <a:moveTo>
                      <a:pt x="1268" y="780"/>
                    </a:moveTo>
                    <a:cubicBezTo>
                      <a:pt x="1265" y="777"/>
                      <a:pt x="1260" y="776"/>
                      <a:pt x="1255" y="777"/>
                    </a:cubicBezTo>
                    <a:cubicBezTo>
                      <a:pt x="1227" y="644"/>
                      <a:pt x="1227" y="644"/>
                      <a:pt x="1227" y="644"/>
                    </a:cubicBezTo>
                    <a:cubicBezTo>
                      <a:pt x="1225" y="630"/>
                      <a:pt x="1225" y="630"/>
                      <a:pt x="1225" y="630"/>
                    </a:cubicBezTo>
                    <a:cubicBezTo>
                      <a:pt x="1228" y="630"/>
                      <a:pt x="1231" y="628"/>
                      <a:pt x="1233" y="625"/>
                    </a:cubicBezTo>
                    <a:cubicBezTo>
                      <a:pt x="1334" y="674"/>
                      <a:pt x="1334" y="674"/>
                      <a:pt x="1334" y="674"/>
                    </a:cubicBezTo>
                    <a:cubicBezTo>
                      <a:pt x="1333" y="677"/>
                      <a:pt x="1332" y="681"/>
                      <a:pt x="1333" y="684"/>
                    </a:cubicBezTo>
                    <a:cubicBezTo>
                      <a:pt x="1334" y="688"/>
                      <a:pt x="1336" y="691"/>
                      <a:pt x="1338" y="694"/>
                    </a:cubicBezTo>
                    <a:lnTo>
                      <a:pt x="1268" y="780"/>
                    </a:lnTo>
                    <a:close/>
                    <a:moveTo>
                      <a:pt x="1335" y="672"/>
                    </a:moveTo>
                    <a:cubicBezTo>
                      <a:pt x="1235" y="623"/>
                      <a:pt x="1235" y="623"/>
                      <a:pt x="1235" y="623"/>
                    </a:cubicBezTo>
                    <a:cubicBezTo>
                      <a:pt x="1236" y="620"/>
                      <a:pt x="1237" y="616"/>
                      <a:pt x="1236" y="612"/>
                    </a:cubicBezTo>
                    <a:cubicBezTo>
                      <a:pt x="1235" y="605"/>
                      <a:pt x="1229" y="600"/>
                      <a:pt x="1222" y="600"/>
                    </a:cubicBezTo>
                    <a:cubicBezTo>
                      <a:pt x="1222" y="516"/>
                      <a:pt x="1222" y="516"/>
                      <a:pt x="1222" y="516"/>
                    </a:cubicBezTo>
                    <a:cubicBezTo>
                      <a:pt x="1336" y="670"/>
                      <a:pt x="1336" y="670"/>
                      <a:pt x="1336" y="670"/>
                    </a:cubicBezTo>
                    <a:cubicBezTo>
                      <a:pt x="1336" y="670"/>
                      <a:pt x="1335" y="671"/>
                      <a:pt x="1335" y="672"/>
                    </a:cubicBezTo>
                    <a:close/>
                    <a:moveTo>
                      <a:pt x="1220" y="600"/>
                    </a:moveTo>
                    <a:cubicBezTo>
                      <a:pt x="1219" y="600"/>
                      <a:pt x="1218" y="600"/>
                      <a:pt x="1218" y="600"/>
                    </a:cubicBezTo>
                    <a:cubicBezTo>
                      <a:pt x="1210" y="602"/>
                      <a:pt x="1205" y="609"/>
                      <a:pt x="1206" y="616"/>
                    </a:cubicBezTo>
                    <a:cubicBezTo>
                      <a:pt x="1174" y="616"/>
                      <a:pt x="1174" y="616"/>
                      <a:pt x="1174" y="616"/>
                    </a:cubicBezTo>
                    <a:cubicBezTo>
                      <a:pt x="1174" y="614"/>
                      <a:pt x="1174" y="612"/>
                      <a:pt x="1173" y="611"/>
                    </a:cubicBezTo>
                    <a:cubicBezTo>
                      <a:pt x="1172" y="603"/>
                      <a:pt x="1166" y="598"/>
                      <a:pt x="1158" y="597"/>
                    </a:cubicBezTo>
                    <a:cubicBezTo>
                      <a:pt x="1166" y="560"/>
                      <a:pt x="1166" y="560"/>
                      <a:pt x="1166" y="560"/>
                    </a:cubicBezTo>
                    <a:cubicBezTo>
                      <a:pt x="1195" y="420"/>
                      <a:pt x="1195" y="420"/>
                      <a:pt x="1195" y="420"/>
                    </a:cubicBezTo>
                    <a:cubicBezTo>
                      <a:pt x="1202" y="469"/>
                      <a:pt x="1202" y="469"/>
                      <a:pt x="1202" y="469"/>
                    </a:cubicBezTo>
                    <a:cubicBezTo>
                      <a:pt x="1201" y="469"/>
                      <a:pt x="1201" y="469"/>
                      <a:pt x="1201" y="470"/>
                    </a:cubicBezTo>
                    <a:cubicBezTo>
                      <a:pt x="1188" y="472"/>
                      <a:pt x="1180" y="485"/>
                      <a:pt x="1183" y="497"/>
                    </a:cubicBezTo>
                    <a:cubicBezTo>
                      <a:pt x="1186" y="510"/>
                      <a:pt x="1199" y="518"/>
                      <a:pt x="1211" y="515"/>
                    </a:cubicBezTo>
                    <a:cubicBezTo>
                      <a:pt x="1214" y="514"/>
                      <a:pt x="1216" y="513"/>
                      <a:pt x="1219" y="511"/>
                    </a:cubicBezTo>
                    <a:cubicBezTo>
                      <a:pt x="1219" y="513"/>
                      <a:pt x="1219" y="513"/>
                      <a:pt x="1219" y="513"/>
                    </a:cubicBezTo>
                    <a:lnTo>
                      <a:pt x="1220" y="600"/>
                    </a:lnTo>
                    <a:close/>
                    <a:moveTo>
                      <a:pt x="1204" y="469"/>
                    </a:moveTo>
                    <a:cubicBezTo>
                      <a:pt x="1197" y="412"/>
                      <a:pt x="1197" y="412"/>
                      <a:pt x="1197" y="412"/>
                    </a:cubicBezTo>
                    <a:cubicBezTo>
                      <a:pt x="1213" y="337"/>
                      <a:pt x="1213" y="337"/>
                      <a:pt x="1213" y="337"/>
                    </a:cubicBezTo>
                    <a:cubicBezTo>
                      <a:pt x="1214" y="337"/>
                      <a:pt x="1216" y="337"/>
                      <a:pt x="1218" y="337"/>
                    </a:cubicBezTo>
                    <a:cubicBezTo>
                      <a:pt x="1218" y="337"/>
                      <a:pt x="1219" y="337"/>
                      <a:pt x="1219" y="336"/>
                    </a:cubicBezTo>
                    <a:cubicBezTo>
                      <a:pt x="1219" y="474"/>
                      <a:pt x="1219" y="474"/>
                      <a:pt x="1219" y="474"/>
                    </a:cubicBezTo>
                    <a:cubicBezTo>
                      <a:pt x="1215" y="470"/>
                      <a:pt x="1210" y="469"/>
                      <a:pt x="1204" y="469"/>
                    </a:cubicBezTo>
                    <a:close/>
                    <a:moveTo>
                      <a:pt x="1210" y="337"/>
                    </a:moveTo>
                    <a:cubicBezTo>
                      <a:pt x="1196" y="405"/>
                      <a:pt x="1196" y="405"/>
                      <a:pt x="1196" y="405"/>
                    </a:cubicBezTo>
                    <a:cubicBezTo>
                      <a:pt x="1185" y="318"/>
                      <a:pt x="1185" y="318"/>
                      <a:pt x="1185" y="318"/>
                    </a:cubicBezTo>
                    <a:cubicBezTo>
                      <a:pt x="1190" y="315"/>
                      <a:pt x="1190" y="315"/>
                      <a:pt x="1190" y="315"/>
                    </a:cubicBezTo>
                    <a:cubicBezTo>
                      <a:pt x="1190" y="317"/>
                      <a:pt x="1190" y="318"/>
                      <a:pt x="1190" y="319"/>
                    </a:cubicBezTo>
                    <a:cubicBezTo>
                      <a:pt x="1192" y="329"/>
                      <a:pt x="1201" y="336"/>
                      <a:pt x="1210" y="337"/>
                    </a:cubicBezTo>
                    <a:close/>
                    <a:moveTo>
                      <a:pt x="1137" y="349"/>
                    </a:moveTo>
                    <a:cubicBezTo>
                      <a:pt x="1183" y="319"/>
                      <a:pt x="1183" y="319"/>
                      <a:pt x="1183" y="319"/>
                    </a:cubicBezTo>
                    <a:cubicBezTo>
                      <a:pt x="1195" y="413"/>
                      <a:pt x="1195" y="413"/>
                      <a:pt x="1195" y="413"/>
                    </a:cubicBezTo>
                    <a:cubicBezTo>
                      <a:pt x="1156" y="597"/>
                      <a:pt x="1156" y="597"/>
                      <a:pt x="1156" y="597"/>
                    </a:cubicBezTo>
                    <a:cubicBezTo>
                      <a:pt x="1155" y="597"/>
                      <a:pt x="1153" y="597"/>
                      <a:pt x="1152" y="597"/>
                    </a:cubicBezTo>
                    <a:cubicBezTo>
                      <a:pt x="1148" y="598"/>
                      <a:pt x="1145" y="600"/>
                      <a:pt x="1143" y="602"/>
                    </a:cubicBezTo>
                    <a:cubicBezTo>
                      <a:pt x="1014" y="446"/>
                      <a:pt x="1014" y="446"/>
                      <a:pt x="1014" y="446"/>
                    </a:cubicBezTo>
                    <a:cubicBezTo>
                      <a:pt x="1019" y="442"/>
                      <a:pt x="1021" y="436"/>
                      <a:pt x="1020" y="430"/>
                    </a:cubicBezTo>
                    <a:cubicBezTo>
                      <a:pt x="1019" y="428"/>
                      <a:pt x="1019" y="426"/>
                      <a:pt x="1018" y="425"/>
                    </a:cubicBezTo>
                    <a:moveTo>
                      <a:pt x="639" y="333"/>
                    </a:moveTo>
                    <a:cubicBezTo>
                      <a:pt x="637" y="331"/>
                      <a:pt x="634" y="331"/>
                      <a:pt x="631" y="332"/>
                    </a:cubicBezTo>
                    <a:cubicBezTo>
                      <a:pt x="631" y="332"/>
                      <a:pt x="630" y="332"/>
                      <a:pt x="630" y="332"/>
                    </a:cubicBezTo>
                    <a:cubicBezTo>
                      <a:pt x="622" y="266"/>
                      <a:pt x="622" y="266"/>
                      <a:pt x="622" y="266"/>
                    </a:cubicBezTo>
                    <a:cubicBezTo>
                      <a:pt x="723" y="216"/>
                      <a:pt x="723" y="216"/>
                      <a:pt x="723" y="216"/>
                    </a:cubicBezTo>
                    <a:cubicBezTo>
                      <a:pt x="764" y="196"/>
                      <a:pt x="764" y="196"/>
                      <a:pt x="764" y="196"/>
                    </a:cubicBezTo>
                    <a:cubicBezTo>
                      <a:pt x="764" y="197"/>
                      <a:pt x="765" y="198"/>
                      <a:pt x="766" y="199"/>
                    </a:cubicBezTo>
                    <a:lnTo>
                      <a:pt x="639" y="333"/>
                    </a:lnTo>
                    <a:close/>
                    <a:moveTo>
                      <a:pt x="725" y="212"/>
                    </a:moveTo>
                    <a:cubicBezTo>
                      <a:pt x="622" y="264"/>
                      <a:pt x="622" y="264"/>
                      <a:pt x="622" y="264"/>
                    </a:cubicBezTo>
                    <a:cubicBezTo>
                      <a:pt x="617" y="224"/>
                      <a:pt x="617" y="224"/>
                      <a:pt x="617" y="224"/>
                    </a:cubicBezTo>
                    <a:cubicBezTo>
                      <a:pt x="619" y="225"/>
                      <a:pt x="622" y="225"/>
                      <a:pt x="624" y="224"/>
                    </a:cubicBezTo>
                    <a:cubicBezTo>
                      <a:pt x="635" y="222"/>
                      <a:pt x="642" y="212"/>
                      <a:pt x="642" y="201"/>
                    </a:cubicBezTo>
                    <a:cubicBezTo>
                      <a:pt x="762" y="191"/>
                      <a:pt x="762" y="191"/>
                      <a:pt x="762" y="191"/>
                    </a:cubicBezTo>
                    <a:cubicBezTo>
                      <a:pt x="762" y="191"/>
                      <a:pt x="762" y="191"/>
                      <a:pt x="762" y="192"/>
                    </a:cubicBezTo>
                    <a:cubicBezTo>
                      <a:pt x="762" y="192"/>
                      <a:pt x="762" y="193"/>
                      <a:pt x="763" y="194"/>
                    </a:cubicBezTo>
                    <a:lnTo>
                      <a:pt x="725" y="212"/>
                    </a:lnTo>
                    <a:close/>
                    <a:moveTo>
                      <a:pt x="596" y="207"/>
                    </a:moveTo>
                    <a:cubicBezTo>
                      <a:pt x="597" y="209"/>
                      <a:pt x="598" y="212"/>
                      <a:pt x="600" y="214"/>
                    </a:cubicBezTo>
                    <a:cubicBezTo>
                      <a:pt x="517" y="309"/>
                      <a:pt x="517" y="309"/>
                      <a:pt x="517" y="309"/>
                    </a:cubicBezTo>
                    <a:cubicBezTo>
                      <a:pt x="515" y="307"/>
                      <a:pt x="512" y="306"/>
                      <a:pt x="510" y="306"/>
                    </a:cubicBezTo>
                    <a:cubicBezTo>
                      <a:pt x="507" y="305"/>
                      <a:pt x="507" y="305"/>
                      <a:pt x="507" y="305"/>
                    </a:cubicBezTo>
                    <a:cubicBezTo>
                      <a:pt x="506" y="305"/>
                      <a:pt x="504" y="305"/>
                      <a:pt x="502" y="306"/>
                    </a:cubicBezTo>
                    <a:cubicBezTo>
                      <a:pt x="500" y="306"/>
                      <a:pt x="498" y="307"/>
                      <a:pt x="497" y="308"/>
                    </a:cubicBezTo>
                    <a:cubicBezTo>
                      <a:pt x="419" y="190"/>
                      <a:pt x="419" y="190"/>
                      <a:pt x="419" y="190"/>
                    </a:cubicBezTo>
                    <a:cubicBezTo>
                      <a:pt x="420" y="188"/>
                      <a:pt x="420" y="186"/>
                      <a:pt x="421" y="184"/>
                    </a:cubicBezTo>
                    <a:cubicBezTo>
                      <a:pt x="596" y="201"/>
                      <a:pt x="596" y="201"/>
                      <a:pt x="596" y="201"/>
                    </a:cubicBezTo>
                    <a:cubicBezTo>
                      <a:pt x="596" y="203"/>
                      <a:pt x="596" y="205"/>
                      <a:pt x="596" y="207"/>
                    </a:cubicBezTo>
                    <a:close/>
                    <a:moveTo>
                      <a:pt x="497" y="338"/>
                    </a:moveTo>
                    <a:cubicBezTo>
                      <a:pt x="500" y="340"/>
                      <a:pt x="504" y="341"/>
                      <a:pt x="507" y="341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12" y="438"/>
                      <a:pt x="506" y="447"/>
                      <a:pt x="508" y="457"/>
                    </a:cubicBezTo>
                    <a:cubicBezTo>
                      <a:pt x="509" y="458"/>
                      <a:pt x="509" y="460"/>
                      <a:pt x="510" y="461"/>
                    </a:cubicBezTo>
                    <a:cubicBezTo>
                      <a:pt x="455" y="493"/>
                      <a:pt x="455" y="493"/>
                      <a:pt x="455" y="493"/>
                    </a:cubicBezTo>
                    <a:cubicBezTo>
                      <a:pt x="360" y="548"/>
                      <a:pt x="360" y="548"/>
                      <a:pt x="360" y="548"/>
                    </a:cubicBezTo>
                    <a:cubicBezTo>
                      <a:pt x="359" y="547"/>
                      <a:pt x="357" y="545"/>
                      <a:pt x="356" y="544"/>
                    </a:cubicBezTo>
                    <a:lnTo>
                      <a:pt x="497" y="338"/>
                    </a:lnTo>
                    <a:close/>
                    <a:moveTo>
                      <a:pt x="437" y="506"/>
                    </a:moveTo>
                    <a:cubicBezTo>
                      <a:pt x="511" y="463"/>
                      <a:pt x="511" y="463"/>
                      <a:pt x="511" y="463"/>
                    </a:cubicBezTo>
                    <a:cubicBezTo>
                      <a:pt x="515" y="469"/>
                      <a:pt x="522" y="472"/>
                      <a:pt x="530" y="470"/>
                    </a:cubicBezTo>
                    <a:cubicBezTo>
                      <a:pt x="532" y="470"/>
                      <a:pt x="534" y="469"/>
                      <a:pt x="536" y="468"/>
                    </a:cubicBezTo>
                    <a:cubicBezTo>
                      <a:pt x="566" y="508"/>
                      <a:pt x="566" y="508"/>
                      <a:pt x="566" y="508"/>
                    </a:cubicBezTo>
                    <a:cubicBezTo>
                      <a:pt x="611" y="570"/>
                      <a:pt x="611" y="570"/>
                      <a:pt x="611" y="570"/>
                    </a:cubicBezTo>
                    <a:cubicBezTo>
                      <a:pt x="608" y="573"/>
                      <a:pt x="605" y="577"/>
                      <a:pt x="604" y="581"/>
                    </a:cubicBezTo>
                    <a:cubicBezTo>
                      <a:pt x="480" y="570"/>
                      <a:pt x="480" y="570"/>
                      <a:pt x="480" y="570"/>
                    </a:cubicBezTo>
                    <a:cubicBezTo>
                      <a:pt x="363" y="559"/>
                      <a:pt x="363" y="559"/>
                      <a:pt x="363" y="559"/>
                    </a:cubicBezTo>
                    <a:cubicBezTo>
                      <a:pt x="363" y="557"/>
                      <a:pt x="363" y="556"/>
                      <a:pt x="362" y="554"/>
                    </a:cubicBezTo>
                    <a:cubicBezTo>
                      <a:pt x="362" y="553"/>
                      <a:pt x="361" y="552"/>
                      <a:pt x="361" y="550"/>
                    </a:cubicBezTo>
                    <a:lnTo>
                      <a:pt x="437" y="506"/>
                    </a:lnTo>
                    <a:close/>
                    <a:moveTo>
                      <a:pt x="327" y="560"/>
                    </a:moveTo>
                    <a:cubicBezTo>
                      <a:pt x="327" y="561"/>
                      <a:pt x="327" y="561"/>
                      <a:pt x="327" y="562"/>
                    </a:cubicBezTo>
                    <a:cubicBezTo>
                      <a:pt x="328" y="565"/>
                      <a:pt x="329" y="567"/>
                      <a:pt x="331" y="569"/>
                    </a:cubicBezTo>
                    <a:cubicBezTo>
                      <a:pt x="225" y="662"/>
                      <a:pt x="225" y="662"/>
                      <a:pt x="225" y="662"/>
                    </a:cubicBezTo>
                    <a:cubicBezTo>
                      <a:pt x="109" y="763"/>
                      <a:pt x="109" y="763"/>
                      <a:pt x="109" y="763"/>
                    </a:cubicBezTo>
                    <a:cubicBezTo>
                      <a:pt x="107" y="760"/>
                      <a:pt x="103" y="758"/>
                      <a:pt x="100" y="758"/>
                    </a:cubicBezTo>
                    <a:cubicBezTo>
                      <a:pt x="127" y="578"/>
                      <a:pt x="127" y="578"/>
                      <a:pt x="127" y="578"/>
                    </a:cubicBezTo>
                    <a:cubicBezTo>
                      <a:pt x="130" y="579"/>
                      <a:pt x="133" y="579"/>
                      <a:pt x="136" y="579"/>
                    </a:cubicBezTo>
                    <a:cubicBezTo>
                      <a:pt x="143" y="577"/>
                      <a:pt x="148" y="571"/>
                      <a:pt x="149" y="564"/>
                    </a:cubicBezTo>
                    <a:lnTo>
                      <a:pt x="327" y="560"/>
                    </a:lnTo>
                    <a:close/>
                    <a:moveTo>
                      <a:pt x="125" y="578"/>
                    </a:moveTo>
                    <a:cubicBezTo>
                      <a:pt x="101" y="739"/>
                      <a:pt x="101" y="739"/>
                      <a:pt x="101" y="739"/>
                    </a:cubicBezTo>
                    <a:cubicBezTo>
                      <a:pt x="116" y="569"/>
                      <a:pt x="116" y="569"/>
                      <a:pt x="116" y="569"/>
                    </a:cubicBezTo>
                    <a:cubicBezTo>
                      <a:pt x="118" y="573"/>
                      <a:pt x="121" y="576"/>
                      <a:pt x="125" y="578"/>
                    </a:cubicBezTo>
                    <a:close/>
                    <a:moveTo>
                      <a:pt x="262" y="919"/>
                    </a:moveTo>
                    <a:cubicBezTo>
                      <a:pt x="262" y="919"/>
                      <a:pt x="263" y="919"/>
                      <a:pt x="264" y="918"/>
                    </a:cubicBezTo>
                    <a:cubicBezTo>
                      <a:pt x="267" y="918"/>
                      <a:pt x="269" y="917"/>
                      <a:pt x="271" y="915"/>
                    </a:cubicBezTo>
                    <a:cubicBezTo>
                      <a:pt x="435" y="1095"/>
                      <a:pt x="435" y="1095"/>
                      <a:pt x="435" y="1095"/>
                    </a:cubicBezTo>
                    <a:cubicBezTo>
                      <a:pt x="431" y="1100"/>
                      <a:pt x="429" y="1106"/>
                      <a:pt x="431" y="1112"/>
                    </a:cubicBezTo>
                    <a:cubicBezTo>
                      <a:pt x="432" y="1116"/>
                      <a:pt x="434" y="1119"/>
                      <a:pt x="437" y="1122"/>
                    </a:cubicBezTo>
                    <a:cubicBezTo>
                      <a:pt x="313" y="1235"/>
                      <a:pt x="313" y="1235"/>
                      <a:pt x="313" y="1235"/>
                    </a:cubicBezTo>
                    <a:cubicBezTo>
                      <a:pt x="312" y="1234"/>
                      <a:pt x="310" y="1233"/>
                      <a:pt x="309" y="1232"/>
                    </a:cubicBezTo>
                    <a:cubicBezTo>
                      <a:pt x="304" y="1229"/>
                      <a:pt x="298" y="1228"/>
                      <a:pt x="292" y="1228"/>
                    </a:cubicBezTo>
                    <a:lnTo>
                      <a:pt x="262" y="919"/>
                    </a:lnTo>
                    <a:close/>
                    <a:moveTo>
                      <a:pt x="704" y="1410"/>
                    </a:moveTo>
                    <a:cubicBezTo>
                      <a:pt x="882" y="1369"/>
                      <a:pt x="882" y="1369"/>
                      <a:pt x="882" y="1369"/>
                    </a:cubicBezTo>
                    <a:cubicBezTo>
                      <a:pt x="878" y="1390"/>
                      <a:pt x="878" y="1390"/>
                      <a:pt x="878" y="1390"/>
                    </a:cubicBezTo>
                    <a:cubicBezTo>
                      <a:pt x="875" y="1389"/>
                      <a:pt x="871" y="1389"/>
                      <a:pt x="867" y="1390"/>
                    </a:cubicBezTo>
                    <a:cubicBezTo>
                      <a:pt x="857" y="1392"/>
                      <a:pt x="850" y="1400"/>
                      <a:pt x="849" y="1409"/>
                    </a:cubicBezTo>
                    <a:cubicBezTo>
                      <a:pt x="704" y="1410"/>
                      <a:pt x="704" y="1410"/>
                      <a:pt x="704" y="1410"/>
                    </a:cubicBezTo>
                    <a:cubicBezTo>
                      <a:pt x="704" y="1410"/>
                      <a:pt x="704" y="1410"/>
                      <a:pt x="704" y="1410"/>
                    </a:cubicBezTo>
                    <a:close/>
                    <a:moveTo>
                      <a:pt x="1194" y="1329"/>
                    </a:moveTo>
                    <a:cubicBezTo>
                      <a:pt x="1104" y="1322"/>
                      <a:pt x="1104" y="1322"/>
                      <a:pt x="1104" y="1322"/>
                    </a:cubicBezTo>
                    <a:cubicBezTo>
                      <a:pt x="1104" y="1319"/>
                      <a:pt x="1104" y="1316"/>
                      <a:pt x="1103" y="1313"/>
                    </a:cubicBezTo>
                    <a:cubicBezTo>
                      <a:pt x="1196" y="1261"/>
                      <a:pt x="1196" y="1261"/>
                      <a:pt x="1196" y="1261"/>
                    </a:cubicBezTo>
                    <a:cubicBezTo>
                      <a:pt x="1201" y="1269"/>
                      <a:pt x="1211" y="1273"/>
                      <a:pt x="1220" y="1271"/>
                    </a:cubicBezTo>
                    <a:cubicBezTo>
                      <a:pt x="1232" y="1268"/>
                      <a:pt x="1240" y="1256"/>
                      <a:pt x="1237" y="1244"/>
                    </a:cubicBezTo>
                    <a:cubicBezTo>
                      <a:pt x="1236" y="1239"/>
                      <a:pt x="1234" y="1236"/>
                      <a:pt x="1230" y="1233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230" y="1308"/>
                      <a:pt x="1230" y="1308"/>
                      <a:pt x="1230" y="1308"/>
                    </a:cubicBezTo>
                    <a:cubicBezTo>
                      <a:pt x="1225" y="1306"/>
                      <a:pt x="1220" y="1305"/>
                      <a:pt x="1214" y="1307"/>
                    </a:cubicBezTo>
                    <a:cubicBezTo>
                      <a:pt x="1203" y="1309"/>
                      <a:pt x="1195" y="1319"/>
                      <a:pt x="1194" y="1329"/>
                    </a:cubicBezTo>
                    <a:close/>
                    <a:moveTo>
                      <a:pt x="1317" y="1125"/>
                    </a:moveTo>
                    <a:cubicBezTo>
                      <a:pt x="1361" y="1027"/>
                      <a:pt x="1361" y="1027"/>
                      <a:pt x="1361" y="1027"/>
                    </a:cubicBezTo>
                    <a:cubicBezTo>
                      <a:pt x="1366" y="1025"/>
                      <a:pt x="1370" y="1022"/>
                      <a:pt x="1373" y="1017"/>
                    </a:cubicBezTo>
                    <a:cubicBezTo>
                      <a:pt x="1377" y="1010"/>
                      <a:pt x="1378" y="1002"/>
                      <a:pt x="1375" y="995"/>
                    </a:cubicBezTo>
                    <a:cubicBezTo>
                      <a:pt x="1392" y="956"/>
                      <a:pt x="1392" y="956"/>
                      <a:pt x="1392" y="956"/>
                    </a:cubicBezTo>
                    <a:cubicBezTo>
                      <a:pt x="1394" y="956"/>
                      <a:pt x="1396" y="956"/>
                      <a:pt x="1398" y="956"/>
                    </a:cubicBezTo>
                    <a:cubicBezTo>
                      <a:pt x="1403" y="955"/>
                      <a:pt x="1406" y="951"/>
                      <a:pt x="1406" y="946"/>
                    </a:cubicBezTo>
                    <a:cubicBezTo>
                      <a:pt x="1433" y="945"/>
                      <a:pt x="1433" y="945"/>
                      <a:pt x="1433" y="945"/>
                    </a:cubicBezTo>
                    <a:cubicBezTo>
                      <a:pt x="1433" y="947"/>
                      <a:pt x="1433" y="950"/>
                      <a:pt x="1434" y="952"/>
                    </a:cubicBezTo>
                    <a:cubicBezTo>
                      <a:pt x="1435" y="958"/>
                      <a:pt x="1439" y="963"/>
                      <a:pt x="1443" y="967"/>
                    </a:cubicBezTo>
                    <a:cubicBezTo>
                      <a:pt x="1320" y="1129"/>
                      <a:pt x="1320" y="1129"/>
                      <a:pt x="1320" y="1129"/>
                    </a:cubicBezTo>
                    <a:cubicBezTo>
                      <a:pt x="1319" y="1127"/>
                      <a:pt x="1318" y="1126"/>
                      <a:pt x="1317" y="1125"/>
                    </a:cubicBezTo>
                    <a:close/>
                    <a:moveTo>
                      <a:pt x="1433" y="943"/>
                    </a:moveTo>
                    <a:cubicBezTo>
                      <a:pt x="1406" y="944"/>
                      <a:pt x="1406" y="944"/>
                      <a:pt x="1406" y="944"/>
                    </a:cubicBezTo>
                    <a:cubicBezTo>
                      <a:pt x="1406" y="943"/>
                      <a:pt x="1406" y="943"/>
                      <a:pt x="1406" y="943"/>
                    </a:cubicBezTo>
                    <a:cubicBezTo>
                      <a:pt x="1405" y="940"/>
                      <a:pt x="1403" y="938"/>
                      <a:pt x="1401" y="936"/>
                    </a:cubicBezTo>
                    <a:cubicBezTo>
                      <a:pt x="1401" y="935"/>
                      <a:pt x="1401" y="935"/>
                      <a:pt x="1401" y="935"/>
                    </a:cubicBezTo>
                    <a:cubicBezTo>
                      <a:pt x="1401" y="936"/>
                      <a:pt x="1401" y="936"/>
                      <a:pt x="1401" y="936"/>
                    </a:cubicBezTo>
                    <a:cubicBezTo>
                      <a:pt x="1400" y="936"/>
                      <a:pt x="1399" y="935"/>
                      <a:pt x="1399" y="935"/>
                    </a:cubicBezTo>
                    <a:cubicBezTo>
                      <a:pt x="1415" y="858"/>
                      <a:pt x="1415" y="858"/>
                      <a:pt x="1415" y="858"/>
                    </a:cubicBezTo>
                    <a:cubicBezTo>
                      <a:pt x="1418" y="859"/>
                      <a:pt x="1420" y="859"/>
                      <a:pt x="1423" y="858"/>
                    </a:cubicBezTo>
                    <a:cubicBezTo>
                      <a:pt x="1425" y="857"/>
                      <a:pt x="1427" y="857"/>
                      <a:pt x="1429" y="856"/>
                    </a:cubicBezTo>
                    <a:cubicBezTo>
                      <a:pt x="1450" y="921"/>
                      <a:pt x="1450" y="921"/>
                      <a:pt x="1450" y="921"/>
                    </a:cubicBezTo>
                    <a:cubicBezTo>
                      <a:pt x="1441" y="925"/>
                      <a:pt x="1435" y="933"/>
                      <a:pt x="1433" y="943"/>
                    </a:cubicBezTo>
                    <a:close/>
                    <a:moveTo>
                      <a:pt x="1357" y="913"/>
                    </a:moveTo>
                    <a:cubicBezTo>
                      <a:pt x="1299" y="861"/>
                      <a:pt x="1299" y="861"/>
                      <a:pt x="1299" y="861"/>
                    </a:cubicBezTo>
                    <a:cubicBezTo>
                      <a:pt x="1302" y="858"/>
                      <a:pt x="1303" y="853"/>
                      <a:pt x="1301" y="849"/>
                    </a:cubicBezTo>
                    <a:cubicBezTo>
                      <a:pt x="1301" y="847"/>
                      <a:pt x="1301" y="846"/>
                      <a:pt x="1300" y="845"/>
                    </a:cubicBezTo>
                    <a:cubicBezTo>
                      <a:pt x="1305" y="840"/>
                      <a:pt x="1307" y="832"/>
                      <a:pt x="1306" y="824"/>
                    </a:cubicBezTo>
                    <a:cubicBezTo>
                      <a:pt x="1305" y="821"/>
                      <a:pt x="1303" y="818"/>
                      <a:pt x="1302" y="816"/>
                    </a:cubicBezTo>
                    <a:cubicBezTo>
                      <a:pt x="1345" y="697"/>
                      <a:pt x="1345" y="697"/>
                      <a:pt x="1345" y="697"/>
                    </a:cubicBezTo>
                    <a:cubicBezTo>
                      <a:pt x="1348" y="698"/>
                      <a:pt x="1351" y="699"/>
                      <a:pt x="1354" y="698"/>
                    </a:cubicBezTo>
                    <a:cubicBezTo>
                      <a:pt x="1355" y="698"/>
                      <a:pt x="1356" y="697"/>
                      <a:pt x="1357" y="697"/>
                    </a:cubicBezTo>
                    <a:cubicBezTo>
                      <a:pt x="1373" y="734"/>
                      <a:pt x="1373" y="734"/>
                      <a:pt x="1373" y="734"/>
                    </a:cubicBezTo>
                    <a:lnTo>
                      <a:pt x="1357" y="913"/>
                    </a:lnTo>
                    <a:close/>
                    <a:moveTo>
                      <a:pt x="1359" y="696"/>
                    </a:moveTo>
                    <a:cubicBezTo>
                      <a:pt x="1366" y="693"/>
                      <a:pt x="1370" y="685"/>
                      <a:pt x="1368" y="676"/>
                    </a:cubicBezTo>
                    <a:cubicBezTo>
                      <a:pt x="1366" y="670"/>
                      <a:pt x="1361" y="665"/>
                      <a:pt x="1354" y="663"/>
                    </a:cubicBezTo>
                    <a:cubicBezTo>
                      <a:pt x="1374" y="619"/>
                      <a:pt x="1374" y="619"/>
                      <a:pt x="1374" y="619"/>
                    </a:cubicBezTo>
                    <a:cubicBezTo>
                      <a:pt x="1377" y="620"/>
                      <a:pt x="1380" y="620"/>
                      <a:pt x="1383" y="620"/>
                    </a:cubicBezTo>
                    <a:cubicBezTo>
                      <a:pt x="1373" y="730"/>
                      <a:pt x="1373" y="730"/>
                      <a:pt x="1373" y="730"/>
                    </a:cubicBezTo>
                    <a:lnTo>
                      <a:pt x="1359" y="696"/>
                    </a:lnTo>
                    <a:close/>
                    <a:moveTo>
                      <a:pt x="1154" y="235"/>
                    </a:moveTo>
                    <a:cubicBezTo>
                      <a:pt x="1154" y="236"/>
                      <a:pt x="1154" y="236"/>
                      <a:pt x="1153" y="237"/>
                    </a:cubicBezTo>
                    <a:cubicBezTo>
                      <a:pt x="1038" y="188"/>
                      <a:pt x="1038" y="188"/>
                      <a:pt x="1038" y="188"/>
                    </a:cubicBezTo>
                    <a:cubicBezTo>
                      <a:pt x="1040" y="173"/>
                      <a:pt x="1040" y="173"/>
                      <a:pt x="1040" y="173"/>
                    </a:cubicBezTo>
                    <a:cubicBezTo>
                      <a:pt x="1045" y="172"/>
                      <a:pt x="1049" y="169"/>
                      <a:pt x="1052" y="165"/>
                    </a:cubicBezTo>
                    <a:lnTo>
                      <a:pt x="1154" y="235"/>
                    </a:lnTo>
                    <a:close/>
                    <a:moveTo>
                      <a:pt x="1011" y="156"/>
                    </a:moveTo>
                    <a:cubicBezTo>
                      <a:pt x="1011" y="157"/>
                      <a:pt x="1012" y="158"/>
                      <a:pt x="1012" y="159"/>
                    </a:cubicBezTo>
                    <a:cubicBezTo>
                      <a:pt x="1005" y="166"/>
                      <a:pt x="1005" y="166"/>
                      <a:pt x="1005" y="166"/>
                    </a:cubicBezTo>
                    <a:cubicBezTo>
                      <a:pt x="999" y="171"/>
                      <a:pt x="999" y="171"/>
                      <a:pt x="999" y="171"/>
                    </a:cubicBezTo>
                    <a:cubicBezTo>
                      <a:pt x="975" y="161"/>
                      <a:pt x="975" y="161"/>
                      <a:pt x="975" y="161"/>
                    </a:cubicBezTo>
                    <a:cubicBezTo>
                      <a:pt x="1011" y="156"/>
                      <a:pt x="1011" y="156"/>
                      <a:pt x="1011" y="156"/>
                    </a:cubicBezTo>
                    <a:cubicBezTo>
                      <a:pt x="1011" y="156"/>
                      <a:pt x="1011" y="156"/>
                      <a:pt x="1011" y="156"/>
                    </a:cubicBezTo>
                    <a:close/>
                    <a:moveTo>
                      <a:pt x="997" y="173"/>
                    </a:moveTo>
                    <a:cubicBezTo>
                      <a:pt x="915" y="251"/>
                      <a:pt x="915" y="251"/>
                      <a:pt x="915" y="251"/>
                    </a:cubicBezTo>
                    <a:cubicBezTo>
                      <a:pt x="913" y="249"/>
                      <a:pt x="910" y="248"/>
                      <a:pt x="907" y="247"/>
                    </a:cubicBezTo>
                    <a:cubicBezTo>
                      <a:pt x="905" y="247"/>
                      <a:pt x="905" y="247"/>
                      <a:pt x="905" y="247"/>
                    </a:cubicBezTo>
                    <a:cubicBezTo>
                      <a:pt x="903" y="246"/>
                      <a:pt x="901" y="246"/>
                      <a:pt x="899" y="247"/>
                    </a:cubicBezTo>
                    <a:cubicBezTo>
                      <a:pt x="894" y="248"/>
                      <a:pt x="891" y="250"/>
                      <a:pt x="888" y="254"/>
                    </a:cubicBezTo>
                    <a:cubicBezTo>
                      <a:pt x="795" y="196"/>
                      <a:pt x="795" y="196"/>
                      <a:pt x="795" y="196"/>
                    </a:cubicBezTo>
                    <a:cubicBezTo>
                      <a:pt x="797" y="193"/>
                      <a:pt x="797" y="190"/>
                      <a:pt x="797" y="187"/>
                    </a:cubicBezTo>
                    <a:cubicBezTo>
                      <a:pt x="970" y="162"/>
                      <a:pt x="970" y="162"/>
                      <a:pt x="970" y="162"/>
                    </a:cubicBezTo>
                    <a:lnTo>
                      <a:pt x="997" y="173"/>
                    </a:lnTo>
                    <a:close/>
                    <a:moveTo>
                      <a:pt x="782" y="90"/>
                    </a:moveTo>
                    <a:cubicBezTo>
                      <a:pt x="782" y="93"/>
                      <a:pt x="783" y="97"/>
                      <a:pt x="785" y="100"/>
                    </a:cubicBezTo>
                    <a:cubicBezTo>
                      <a:pt x="638" y="189"/>
                      <a:pt x="638" y="189"/>
                      <a:pt x="638" y="189"/>
                    </a:cubicBezTo>
                    <a:cubicBezTo>
                      <a:pt x="636" y="185"/>
                      <a:pt x="633" y="183"/>
                      <a:pt x="629" y="181"/>
                    </a:cubicBezTo>
                    <a:cubicBezTo>
                      <a:pt x="656" y="119"/>
                      <a:pt x="656" y="119"/>
                      <a:pt x="656" y="119"/>
                    </a:cubicBezTo>
                    <a:lnTo>
                      <a:pt x="782" y="90"/>
                    </a:lnTo>
                    <a:close/>
                    <a:moveTo>
                      <a:pt x="231" y="378"/>
                    </a:moveTo>
                    <a:cubicBezTo>
                      <a:pt x="272" y="380"/>
                      <a:pt x="272" y="380"/>
                      <a:pt x="272" y="380"/>
                    </a:cubicBezTo>
                    <a:cubicBezTo>
                      <a:pt x="272" y="383"/>
                      <a:pt x="272" y="385"/>
                      <a:pt x="273" y="388"/>
                    </a:cubicBezTo>
                    <a:cubicBezTo>
                      <a:pt x="275" y="400"/>
                      <a:pt x="287" y="408"/>
                      <a:pt x="300" y="405"/>
                    </a:cubicBezTo>
                    <a:cubicBezTo>
                      <a:pt x="333" y="545"/>
                      <a:pt x="333" y="545"/>
                      <a:pt x="333" y="545"/>
                    </a:cubicBezTo>
                    <a:cubicBezTo>
                      <a:pt x="329" y="548"/>
                      <a:pt x="327" y="553"/>
                      <a:pt x="327" y="558"/>
                    </a:cubicBezTo>
                    <a:cubicBezTo>
                      <a:pt x="150" y="561"/>
                      <a:pt x="150" y="561"/>
                      <a:pt x="150" y="561"/>
                    </a:cubicBezTo>
                    <a:cubicBezTo>
                      <a:pt x="150" y="560"/>
                      <a:pt x="149" y="559"/>
                      <a:pt x="149" y="557"/>
                    </a:cubicBezTo>
                    <a:cubicBezTo>
                      <a:pt x="147" y="549"/>
                      <a:pt x="140" y="544"/>
                      <a:pt x="133" y="544"/>
                    </a:cubicBezTo>
                    <a:cubicBezTo>
                      <a:pt x="130" y="544"/>
                      <a:pt x="130" y="544"/>
                      <a:pt x="130" y="544"/>
                    </a:cubicBezTo>
                    <a:cubicBezTo>
                      <a:pt x="130" y="544"/>
                      <a:pt x="129" y="544"/>
                      <a:pt x="128" y="544"/>
                    </a:cubicBezTo>
                    <a:cubicBezTo>
                      <a:pt x="126" y="544"/>
                      <a:pt x="125" y="545"/>
                      <a:pt x="123" y="546"/>
                    </a:cubicBezTo>
                    <a:cubicBezTo>
                      <a:pt x="121" y="547"/>
                      <a:pt x="121" y="547"/>
                      <a:pt x="121" y="547"/>
                    </a:cubicBezTo>
                    <a:cubicBezTo>
                      <a:pt x="120" y="548"/>
                      <a:pt x="119" y="549"/>
                      <a:pt x="118" y="550"/>
                    </a:cubicBezTo>
                    <a:cubicBezTo>
                      <a:pt x="121" y="516"/>
                      <a:pt x="121" y="516"/>
                      <a:pt x="121" y="516"/>
                    </a:cubicBezTo>
                    <a:cubicBezTo>
                      <a:pt x="128" y="516"/>
                      <a:pt x="136" y="512"/>
                      <a:pt x="140" y="505"/>
                    </a:cubicBezTo>
                    <a:cubicBezTo>
                      <a:pt x="147" y="495"/>
                      <a:pt x="145" y="482"/>
                      <a:pt x="136" y="474"/>
                    </a:cubicBezTo>
                    <a:cubicBezTo>
                      <a:pt x="203" y="397"/>
                      <a:pt x="203" y="397"/>
                      <a:pt x="203" y="397"/>
                    </a:cubicBezTo>
                    <a:cubicBezTo>
                      <a:pt x="206" y="398"/>
                      <a:pt x="210" y="398"/>
                      <a:pt x="213" y="398"/>
                    </a:cubicBezTo>
                    <a:cubicBezTo>
                      <a:pt x="223" y="395"/>
                      <a:pt x="230" y="388"/>
                      <a:pt x="231" y="378"/>
                    </a:cubicBezTo>
                    <a:close/>
                    <a:moveTo>
                      <a:pt x="93" y="793"/>
                    </a:moveTo>
                    <a:cubicBezTo>
                      <a:pt x="85" y="882"/>
                      <a:pt x="85" y="882"/>
                      <a:pt x="85" y="882"/>
                    </a:cubicBezTo>
                    <a:cubicBezTo>
                      <a:pt x="84" y="882"/>
                      <a:pt x="82" y="882"/>
                      <a:pt x="81" y="883"/>
                    </a:cubicBezTo>
                    <a:cubicBezTo>
                      <a:pt x="93" y="793"/>
                      <a:pt x="93" y="793"/>
                      <a:pt x="93" y="793"/>
                    </a:cubicBezTo>
                    <a:cubicBezTo>
                      <a:pt x="93" y="793"/>
                      <a:pt x="93" y="793"/>
                      <a:pt x="93" y="793"/>
                    </a:cubicBezTo>
                    <a:close/>
                    <a:moveTo>
                      <a:pt x="76" y="926"/>
                    </a:moveTo>
                    <a:cubicBezTo>
                      <a:pt x="78" y="927"/>
                      <a:pt x="80" y="928"/>
                      <a:pt x="82" y="929"/>
                    </a:cubicBezTo>
                    <a:cubicBezTo>
                      <a:pt x="62" y="1020"/>
                      <a:pt x="62" y="1020"/>
                      <a:pt x="62" y="1020"/>
                    </a:cubicBezTo>
                    <a:cubicBezTo>
                      <a:pt x="75" y="925"/>
                      <a:pt x="75" y="925"/>
                      <a:pt x="75" y="925"/>
                    </a:cubicBezTo>
                    <a:cubicBezTo>
                      <a:pt x="75" y="925"/>
                      <a:pt x="76" y="926"/>
                      <a:pt x="76" y="926"/>
                    </a:cubicBezTo>
                    <a:close/>
                    <a:moveTo>
                      <a:pt x="255" y="1194"/>
                    </a:moveTo>
                    <a:cubicBezTo>
                      <a:pt x="252" y="1182"/>
                      <a:pt x="240" y="1174"/>
                      <a:pt x="228" y="1176"/>
                    </a:cubicBezTo>
                    <a:cubicBezTo>
                      <a:pt x="202" y="1098"/>
                      <a:pt x="202" y="1098"/>
                      <a:pt x="202" y="1098"/>
                    </a:cubicBezTo>
                    <a:cubicBezTo>
                      <a:pt x="283" y="1232"/>
                      <a:pt x="283" y="1232"/>
                      <a:pt x="283" y="1232"/>
                    </a:cubicBezTo>
                    <a:cubicBezTo>
                      <a:pt x="281" y="1233"/>
                      <a:pt x="279" y="1235"/>
                      <a:pt x="278" y="1236"/>
                    </a:cubicBezTo>
                    <a:cubicBezTo>
                      <a:pt x="251" y="1213"/>
                      <a:pt x="251" y="1213"/>
                      <a:pt x="251" y="1213"/>
                    </a:cubicBezTo>
                    <a:cubicBezTo>
                      <a:pt x="255" y="1208"/>
                      <a:pt x="257" y="1201"/>
                      <a:pt x="255" y="1194"/>
                    </a:cubicBezTo>
                    <a:close/>
                    <a:moveTo>
                      <a:pt x="701" y="1427"/>
                    </a:moveTo>
                    <a:cubicBezTo>
                      <a:pt x="704" y="1422"/>
                      <a:pt x="705" y="1417"/>
                      <a:pt x="704" y="1412"/>
                    </a:cubicBezTo>
                    <a:cubicBezTo>
                      <a:pt x="849" y="1411"/>
                      <a:pt x="849" y="1411"/>
                      <a:pt x="849" y="1411"/>
                    </a:cubicBezTo>
                    <a:cubicBezTo>
                      <a:pt x="849" y="1413"/>
                      <a:pt x="849" y="1416"/>
                      <a:pt x="849" y="1418"/>
                    </a:cubicBezTo>
                    <a:cubicBezTo>
                      <a:pt x="850" y="1422"/>
                      <a:pt x="853" y="1426"/>
                      <a:pt x="856" y="1429"/>
                    </a:cubicBezTo>
                    <a:cubicBezTo>
                      <a:pt x="808" y="1486"/>
                      <a:pt x="808" y="1486"/>
                      <a:pt x="808" y="1486"/>
                    </a:cubicBezTo>
                    <a:cubicBezTo>
                      <a:pt x="802" y="1482"/>
                      <a:pt x="794" y="1480"/>
                      <a:pt x="786" y="1482"/>
                    </a:cubicBezTo>
                    <a:cubicBezTo>
                      <a:pt x="780" y="1483"/>
                      <a:pt x="774" y="1487"/>
                      <a:pt x="771" y="1492"/>
                    </a:cubicBezTo>
                    <a:cubicBezTo>
                      <a:pt x="698" y="1430"/>
                      <a:pt x="698" y="1430"/>
                      <a:pt x="698" y="1430"/>
                    </a:cubicBezTo>
                    <a:cubicBezTo>
                      <a:pt x="699" y="1429"/>
                      <a:pt x="700" y="1428"/>
                      <a:pt x="701" y="1427"/>
                    </a:cubicBezTo>
                    <a:close/>
                    <a:moveTo>
                      <a:pt x="817" y="1497"/>
                    </a:moveTo>
                    <a:cubicBezTo>
                      <a:pt x="815" y="1493"/>
                      <a:pt x="813" y="1490"/>
                      <a:pt x="810" y="1488"/>
                    </a:cubicBezTo>
                    <a:cubicBezTo>
                      <a:pt x="858" y="1431"/>
                      <a:pt x="858" y="1431"/>
                      <a:pt x="858" y="1431"/>
                    </a:cubicBezTo>
                    <a:cubicBezTo>
                      <a:pt x="863" y="1435"/>
                      <a:pt x="870" y="1437"/>
                      <a:pt x="877" y="1435"/>
                    </a:cubicBezTo>
                    <a:cubicBezTo>
                      <a:pt x="886" y="1433"/>
                      <a:pt x="893" y="1426"/>
                      <a:pt x="895" y="1417"/>
                    </a:cubicBezTo>
                    <a:cubicBezTo>
                      <a:pt x="898" y="1418"/>
                      <a:pt x="898" y="1418"/>
                      <a:pt x="898" y="1418"/>
                    </a:cubicBezTo>
                    <a:cubicBezTo>
                      <a:pt x="898" y="1418"/>
                      <a:pt x="898" y="1418"/>
                      <a:pt x="898" y="1417"/>
                    </a:cubicBezTo>
                    <a:cubicBezTo>
                      <a:pt x="900" y="1417"/>
                      <a:pt x="901" y="1417"/>
                      <a:pt x="902" y="1417"/>
                    </a:cubicBezTo>
                    <a:cubicBezTo>
                      <a:pt x="895" y="1414"/>
                      <a:pt x="895" y="1414"/>
                      <a:pt x="895" y="1414"/>
                    </a:cubicBezTo>
                    <a:cubicBezTo>
                      <a:pt x="895" y="1413"/>
                      <a:pt x="895" y="1411"/>
                      <a:pt x="895" y="1409"/>
                    </a:cubicBezTo>
                    <a:cubicBezTo>
                      <a:pt x="1194" y="1340"/>
                      <a:pt x="1194" y="1340"/>
                      <a:pt x="1194" y="1340"/>
                    </a:cubicBezTo>
                    <a:cubicBezTo>
                      <a:pt x="1195" y="1342"/>
                      <a:pt x="1195" y="1343"/>
                      <a:pt x="1196" y="1344"/>
                    </a:cubicBezTo>
                    <a:lnTo>
                      <a:pt x="817" y="1497"/>
                    </a:lnTo>
                    <a:close/>
                    <a:moveTo>
                      <a:pt x="1447" y="969"/>
                    </a:moveTo>
                    <a:cubicBezTo>
                      <a:pt x="1233" y="1310"/>
                      <a:pt x="1233" y="1310"/>
                      <a:pt x="1233" y="1310"/>
                    </a:cubicBezTo>
                    <a:cubicBezTo>
                      <a:pt x="1233" y="1309"/>
                      <a:pt x="1233" y="1309"/>
                      <a:pt x="1232" y="1309"/>
                    </a:cubicBezTo>
                    <a:cubicBezTo>
                      <a:pt x="1307" y="1147"/>
                      <a:pt x="1307" y="1147"/>
                      <a:pt x="1307" y="1147"/>
                    </a:cubicBezTo>
                    <a:cubicBezTo>
                      <a:pt x="1309" y="1148"/>
                      <a:pt x="1311" y="1148"/>
                      <a:pt x="1313" y="1148"/>
                    </a:cubicBezTo>
                    <a:cubicBezTo>
                      <a:pt x="1320" y="1146"/>
                      <a:pt x="1324" y="1140"/>
                      <a:pt x="1322" y="1133"/>
                    </a:cubicBezTo>
                    <a:cubicBezTo>
                      <a:pt x="1322" y="1132"/>
                      <a:pt x="1322" y="1132"/>
                      <a:pt x="1322" y="1131"/>
                    </a:cubicBezTo>
                    <a:cubicBezTo>
                      <a:pt x="1445" y="968"/>
                      <a:pt x="1445" y="968"/>
                      <a:pt x="1445" y="968"/>
                    </a:cubicBezTo>
                    <a:cubicBezTo>
                      <a:pt x="1446" y="969"/>
                      <a:pt x="1446" y="969"/>
                      <a:pt x="1447" y="969"/>
                    </a:cubicBezTo>
                    <a:close/>
                    <a:moveTo>
                      <a:pt x="1458" y="919"/>
                    </a:moveTo>
                    <a:cubicBezTo>
                      <a:pt x="1456" y="919"/>
                      <a:pt x="1455" y="920"/>
                      <a:pt x="1454" y="920"/>
                    </a:cubicBezTo>
                    <a:cubicBezTo>
                      <a:pt x="1454" y="920"/>
                      <a:pt x="1453" y="920"/>
                      <a:pt x="1453" y="920"/>
                    </a:cubicBezTo>
                    <a:cubicBezTo>
                      <a:pt x="1431" y="855"/>
                      <a:pt x="1431" y="855"/>
                      <a:pt x="1431" y="855"/>
                    </a:cubicBezTo>
                    <a:cubicBezTo>
                      <a:pt x="1439" y="849"/>
                      <a:pt x="1443" y="840"/>
                      <a:pt x="1441" y="830"/>
                    </a:cubicBezTo>
                    <a:cubicBezTo>
                      <a:pt x="1438" y="818"/>
                      <a:pt x="1426" y="810"/>
                      <a:pt x="1413" y="813"/>
                    </a:cubicBezTo>
                    <a:cubicBezTo>
                      <a:pt x="1412" y="813"/>
                      <a:pt x="1411" y="813"/>
                      <a:pt x="1410" y="814"/>
                    </a:cubicBezTo>
                    <a:cubicBezTo>
                      <a:pt x="1375" y="734"/>
                      <a:pt x="1375" y="734"/>
                      <a:pt x="1375" y="734"/>
                    </a:cubicBezTo>
                    <a:cubicBezTo>
                      <a:pt x="1386" y="620"/>
                      <a:pt x="1386" y="620"/>
                      <a:pt x="1386" y="620"/>
                    </a:cubicBezTo>
                    <a:cubicBezTo>
                      <a:pt x="1392" y="619"/>
                      <a:pt x="1399" y="615"/>
                      <a:pt x="1403" y="609"/>
                    </a:cubicBezTo>
                    <a:cubicBezTo>
                      <a:pt x="1410" y="598"/>
                      <a:pt x="1406" y="583"/>
                      <a:pt x="1395" y="576"/>
                    </a:cubicBezTo>
                    <a:cubicBezTo>
                      <a:pt x="1394" y="575"/>
                      <a:pt x="1394" y="575"/>
                      <a:pt x="1393" y="574"/>
                    </a:cubicBezTo>
                    <a:cubicBezTo>
                      <a:pt x="1421" y="510"/>
                      <a:pt x="1421" y="510"/>
                      <a:pt x="1421" y="510"/>
                    </a:cubicBezTo>
                    <a:cubicBezTo>
                      <a:pt x="1424" y="511"/>
                      <a:pt x="1427" y="511"/>
                      <a:pt x="1430" y="510"/>
                    </a:cubicBezTo>
                    <a:lnTo>
                      <a:pt x="1458" y="919"/>
                    </a:lnTo>
                    <a:close/>
                    <a:moveTo>
                      <a:pt x="1406" y="466"/>
                    </a:moveTo>
                    <a:cubicBezTo>
                      <a:pt x="1400" y="472"/>
                      <a:pt x="1398" y="481"/>
                      <a:pt x="1400" y="490"/>
                    </a:cubicBezTo>
                    <a:cubicBezTo>
                      <a:pt x="1402" y="500"/>
                      <a:pt x="1409" y="507"/>
                      <a:pt x="1418" y="509"/>
                    </a:cubicBezTo>
                    <a:cubicBezTo>
                      <a:pt x="1391" y="573"/>
                      <a:pt x="1391" y="573"/>
                      <a:pt x="1391" y="573"/>
                    </a:cubicBezTo>
                    <a:cubicBezTo>
                      <a:pt x="1384" y="571"/>
                      <a:pt x="1377" y="571"/>
                      <a:pt x="1371" y="574"/>
                    </a:cubicBezTo>
                    <a:cubicBezTo>
                      <a:pt x="1227" y="333"/>
                      <a:pt x="1227" y="333"/>
                      <a:pt x="1227" y="333"/>
                    </a:cubicBezTo>
                    <a:cubicBezTo>
                      <a:pt x="1234" y="327"/>
                      <a:pt x="1237" y="318"/>
                      <a:pt x="1235" y="309"/>
                    </a:cubicBezTo>
                    <a:cubicBezTo>
                      <a:pt x="1232" y="297"/>
                      <a:pt x="1220" y="289"/>
                      <a:pt x="1207" y="292"/>
                    </a:cubicBezTo>
                    <a:cubicBezTo>
                      <a:pt x="1206" y="292"/>
                      <a:pt x="1205" y="293"/>
                      <a:pt x="1203" y="293"/>
                    </a:cubicBezTo>
                    <a:cubicBezTo>
                      <a:pt x="1188" y="268"/>
                      <a:pt x="1188" y="268"/>
                      <a:pt x="1188" y="268"/>
                    </a:cubicBezTo>
                    <a:cubicBezTo>
                      <a:pt x="1191" y="266"/>
                      <a:pt x="1194" y="264"/>
                      <a:pt x="1195" y="261"/>
                    </a:cubicBezTo>
                    <a:cubicBezTo>
                      <a:pt x="1203" y="249"/>
                      <a:pt x="1199" y="234"/>
                      <a:pt x="1188" y="227"/>
                    </a:cubicBezTo>
                    <a:cubicBezTo>
                      <a:pt x="1181" y="223"/>
                      <a:pt x="1173" y="223"/>
                      <a:pt x="1167" y="225"/>
                    </a:cubicBezTo>
                    <a:cubicBezTo>
                      <a:pt x="1141" y="165"/>
                      <a:pt x="1141" y="165"/>
                      <a:pt x="1141" y="165"/>
                    </a:cubicBezTo>
                    <a:cubicBezTo>
                      <a:pt x="1144" y="163"/>
                      <a:pt x="1147" y="161"/>
                      <a:pt x="1149" y="159"/>
                    </a:cubicBezTo>
                    <a:lnTo>
                      <a:pt x="1406" y="466"/>
                    </a:lnTo>
                    <a:close/>
                    <a:moveTo>
                      <a:pt x="1103" y="135"/>
                    </a:moveTo>
                    <a:cubicBezTo>
                      <a:pt x="1102" y="138"/>
                      <a:pt x="1102" y="143"/>
                      <a:pt x="1103" y="147"/>
                    </a:cubicBezTo>
                    <a:cubicBezTo>
                      <a:pt x="1106" y="161"/>
                      <a:pt x="1121" y="170"/>
                      <a:pt x="1135" y="167"/>
                    </a:cubicBezTo>
                    <a:cubicBezTo>
                      <a:pt x="1136" y="167"/>
                      <a:pt x="1138" y="166"/>
                      <a:pt x="1139" y="166"/>
                    </a:cubicBezTo>
                    <a:cubicBezTo>
                      <a:pt x="1164" y="226"/>
                      <a:pt x="1164" y="226"/>
                      <a:pt x="1164" y="226"/>
                    </a:cubicBezTo>
                    <a:cubicBezTo>
                      <a:pt x="1161" y="228"/>
                      <a:pt x="1158" y="230"/>
                      <a:pt x="1156" y="233"/>
                    </a:cubicBezTo>
                    <a:cubicBezTo>
                      <a:pt x="1054" y="163"/>
                      <a:pt x="1054" y="163"/>
                      <a:pt x="1054" y="163"/>
                    </a:cubicBezTo>
                    <a:cubicBezTo>
                      <a:pt x="1057" y="158"/>
                      <a:pt x="1058" y="152"/>
                      <a:pt x="1056" y="146"/>
                    </a:cubicBezTo>
                    <a:cubicBezTo>
                      <a:pt x="1054" y="133"/>
                      <a:pt x="1041" y="125"/>
                      <a:pt x="1029" y="128"/>
                    </a:cubicBezTo>
                    <a:cubicBezTo>
                      <a:pt x="1017" y="131"/>
                      <a:pt x="1010" y="142"/>
                      <a:pt x="1011" y="153"/>
                    </a:cubicBezTo>
                    <a:cubicBezTo>
                      <a:pt x="970" y="159"/>
                      <a:pt x="970" y="159"/>
                      <a:pt x="970" y="159"/>
                    </a:cubicBezTo>
                    <a:cubicBezTo>
                      <a:pt x="829" y="99"/>
                      <a:pt x="829" y="99"/>
                      <a:pt x="829" y="99"/>
                    </a:cubicBezTo>
                    <a:cubicBezTo>
                      <a:pt x="833" y="88"/>
                      <a:pt x="830" y="75"/>
                      <a:pt x="819" y="68"/>
                    </a:cubicBezTo>
                    <a:cubicBezTo>
                      <a:pt x="808" y="61"/>
                      <a:pt x="793" y="64"/>
                      <a:pt x="786" y="76"/>
                    </a:cubicBezTo>
                    <a:cubicBezTo>
                      <a:pt x="786" y="76"/>
                      <a:pt x="786" y="76"/>
                      <a:pt x="786" y="76"/>
                    </a:cubicBezTo>
                    <a:cubicBezTo>
                      <a:pt x="718" y="41"/>
                      <a:pt x="718" y="41"/>
                      <a:pt x="718" y="41"/>
                    </a:cubicBezTo>
                    <a:cubicBezTo>
                      <a:pt x="718" y="40"/>
                      <a:pt x="719" y="39"/>
                      <a:pt x="719" y="38"/>
                    </a:cubicBezTo>
                    <a:lnTo>
                      <a:pt x="1103" y="135"/>
                    </a:lnTo>
                    <a:close/>
                    <a:moveTo>
                      <a:pt x="669" y="41"/>
                    </a:moveTo>
                    <a:cubicBezTo>
                      <a:pt x="671" y="47"/>
                      <a:pt x="676" y="51"/>
                      <a:pt x="681" y="54"/>
                    </a:cubicBezTo>
                    <a:cubicBezTo>
                      <a:pt x="654" y="116"/>
                      <a:pt x="654" y="116"/>
                      <a:pt x="654" y="116"/>
                    </a:cubicBezTo>
                    <a:cubicBezTo>
                      <a:pt x="419" y="170"/>
                      <a:pt x="419" y="170"/>
                      <a:pt x="419" y="170"/>
                    </a:cubicBezTo>
                    <a:cubicBezTo>
                      <a:pt x="417" y="166"/>
                      <a:pt x="414" y="162"/>
                      <a:pt x="410" y="159"/>
                    </a:cubicBezTo>
                    <a:cubicBezTo>
                      <a:pt x="398" y="152"/>
                      <a:pt x="383" y="156"/>
                      <a:pt x="376" y="167"/>
                    </a:cubicBezTo>
                    <a:cubicBezTo>
                      <a:pt x="373" y="172"/>
                      <a:pt x="372" y="177"/>
                      <a:pt x="373" y="182"/>
                    </a:cubicBezTo>
                    <a:cubicBezTo>
                      <a:pt x="306" y="190"/>
                      <a:pt x="306" y="190"/>
                      <a:pt x="306" y="190"/>
                    </a:cubicBezTo>
                    <a:cubicBezTo>
                      <a:pt x="306" y="189"/>
                      <a:pt x="306" y="189"/>
                      <a:pt x="306" y="188"/>
                    </a:cubicBezTo>
                    <a:cubicBezTo>
                      <a:pt x="306" y="188"/>
                      <a:pt x="306" y="187"/>
                      <a:pt x="306" y="187"/>
                    </a:cubicBezTo>
                    <a:lnTo>
                      <a:pt x="669" y="41"/>
                    </a:lnTo>
                    <a:close/>
                    <a:moveTo>
                      <a:pt x="42" y="563"/>
                    </a:moveTo>
                    <a:cubicBezTo>
                      <a:pt x="261" y="214"/>
                      <a:pt x="261" y="214"/>
                      <a:pt x="261" y="214"/>
                    </a:cubicBezTo>
                    <a:cubicBezTo>
                      <a:pt x="264" y="216"/>
                      <a:pt x="266" y="218"/>
                      <a:pt x="269" y="219"/>
                    </a:cubicBezTo>
                    <a:cubicBezTo>
                      <a:pt x="213" y="352"/>
                      <a:pt x="213" y="352"/>
                      <a:pt x="213" y="352"/>
                    </a:cubicBezTo>
                    <a:cubicBezTo>
                      <a:pt x="210" y="352"/>
                      <a:pt x="206" y="352"/>
                      <a:pt x="203" y="352"/>
                    </a:cubicBezTo>
                    <a:cubicBezTo>
                      <a:pt x="191" y="355"/>
                      <a:pt x="183" y="368"/>
                      <a:pt x="186" y="380"/>
                    </a:cubicBezTo>
                    <a:cubicBezTo>
                      <a:pt x="187" y="388"/>
                      <a:pt x="193" y="394"/>
                      <a:pt x="200" y="397"/>
                    </a:cubicBezTo>
                    <a:cubicBezTo>
                      <a:pt x="134" y="472"/>
                      <a:pt x="134" y="472"/>
                      <a:pt x="134" y="472"/>
                    </a:cubicBezTo>
                    <a:cubicBezTo>
                      <a:pt x="134" y="472"/>
                      <a:pt x="133" y="471"/>
                      <a:pt x="133" y="471"/>
                    </a:cubicBezTo>
                    <a:cubicBezTo>
                      <a:pt x="121" y="464"/>
                      <a:pt x="106" y="467"/>
                      <a:pt x="99" y="479"/>
                    </a:cubicBezTo>
                    <a:cubicBezTo>
                      <a:pt x="93" y="488"/>
                      <a:pt x="95" y="500"/>
                      <a:pt x="102" y="508"/>
                    </a:cubicBezTo>
                    <a:cubicBezTo>
                      <a:pt x="46" y="566"/>
                      <a:pt x="46" y="566"/>
                      <a:pt x="46" y="566"/>
                    </a:cubicBezTo>
                    <a:cubicBezTo>
                      <a:pt x="44" y="565"/>
                      <a:pt x="43" y="564"/>
                      <a:pt x="42" y="563"/>
                    </a:cubicBezTo>
                    <a:close/>
                    <a:moveTo>
                      <a:pt x="28" y="614"/>
                    </a:moveTo>
                    <a:cubicBezTo>
                      <a:pt x="30" y="614"/>
                      <a:pt x="32" y="614"/>
                      <a:pt x="35" y="614"/>
                    </a:cubicBezTo>
                    <a:cubicBezTo>
                      <a:pt x="88" y="760"/>
                      <a:pt x="88" y="760"/>
                      <a:pt x="88" y="760"/>
                    </a:cubicBezTo>
                    <a:cubicBezTo>
                      <a:pt x="83" y="762"/>
                      <a:pt x="80" y="767"/>
                      <a:pt x="79" y="772"/>
                    </a:cubicBezTo>
                    <a:cubicBezTo>
                      <a:pt x="79" y="774"/>
                      <a:pt x="79" y="777"/>
                      <a:pt x="79" y="779"/>
                    </a:cubicBezTo>
                    <a:cubicBezTo>
                      <a:pt x="80" y="785"/>
                      <a:pt x="85" y="790"/>
                      <a:pt x="91" y="792"/>
                    </a:cubicBezTo>
                    <a:cubicBezTo>
                      <a:pt x="78" y="884"/>
                      <a:pt x="78" y="884"/>
                      <a:pt x="78" y="884"/>
                    </a:cubicBezTo>
                    <a:cubicBezTo>
                      <a:pt x="74" y="886"/>
                      <a:pt x="71" y="889"/>
                      <a:pt x="68" y="893"/>
                    </a:cubicBezTo>
                    <a:cubicBezTo>
                      <a:pt x="62" y="903"/>
                      <a:pt x="64" y="916"/>
                      <a:pt x="73" y="923"/>
                    </a:cubicBezTo>
                    <a:cubicBezTo>
                      <a:pt x="59" y="1023"/>
                      <a:pt x="59" y="1023"/>
                      <a:pt x="59" y="1023"/>
                    </a:cubicBezTo>
                    <a:cubicBezTo>
                      <a:pt x="58" y="1022"/>
                      <a:pt x="57" y="1022"/>
                      <a:pt x="56" y="1022"/>
                    </a:cubicBezTo>
                    <a:lnTo>
                      <a:pt x="28" y="614"/>
                    </a:lnTo>
                    <a:close/>
                    <a:moveTo>
                      <a:pt x="77" y="1068"/>
                    </a:moveTo>
                    <a:cubicBezTo>
                      <a:pt x="77" y="1067"/>
                      <a:pt x="78" y="1066"/>
                      <a:pt x="78" y="1066"/>
                    </a:cubicBezTo>
                    <a:cubicBezTo>
                      <a:pt x="215" y="1185"/>
                      <a:pt x="215" y="1185"/>
                      <a:pt x="215" y="1185"/>
                    </a:cubicBezTo>
                    <a:cubicBezTo>
                      <a:pt x="210" y="1190"/>
                      <a:pt x="209" y="1197"/>
                      <a:pt x="210" y="1204"/>
                    </a:cubicBezTo>
                    <a:cubicBezTo>
                      <a:pt x="213" y="1217"/>
                      <a:pt x="225" y="1225"/>
                      <a:pt x="238" y="1222"/>
                    </a:cubicBezTo>
                    <a:cubicBezTo>
                      <a:pt x="242" y="1221"/>
                      <a:pt x="246" y="1218"/>
                      <a:pt x="249" y="1215"/>
                    </a:cubicBezTo>
                    <a:cubicBezTo>
                      <a:pt x="276" y="1238"/>
                      <a:pt x="276" y="1238"/>
                      <a:pt x="276" y="1238"/>
                    </a:cubicBezTo>
                    <a:cubicBezTo>
                      <a:pt x="276" y="1239"/>
                      <a:pt x="276" y="1239"/>
                      <a:pt x="275" y="1239"/>
                    </a:cubicBezTo>
                    <a:cubicBezTo>
                      <a:pt x="268" y="1251"/>
                      <a:pt x="272" y="1266"/>
                      <a:pt x="283" y="1273"/>
                    </a:cubicBezTo>
                    <a:cubicBezTo>
                      <a:pt x="290" y="1277"/>
                      <a:pt x="297" y="1278"/>
                      <a:pt x="304" y="1275"/>
                    </a:cubicBezTo>
                    <a:cubicBezTo>
                      <a:pt x="344" y="1375"/>
                      <a:pt x="344" y="1375"/>
                      <a:pt x="344" y="1375"/>
                    </a:cubicBezTo>
                    <a:cubicBezTo>
                      <a:pt x="341" y="1376"/>
                      <a:pt x="339" y="1378"/>
                      <a:pt x="337" y="1380"/>
                    </a:cubicBezTo>
                    <a:lnTo>
                      <a:pt x="77" y="1068"/>
                    </a:lnTo>
                    <a:close/>
                    <a:moveTo>
                      <a:pt x="384" y="1403"/>
                    </a:moveTo>
                    <a:cubicBezTo>
                      <a:pt x="384" y="1402"/>
                      <a:pt x="384" y="1401"/>
                      <a:pt x="384" y="1400"/>
                    </a:cubicBezTo>
                    <a:cubicBezTo>
                      <a:pt x="628" y="1413"/>
                      <a:pt x="628" y="1413"/>
                      <a:pt x="628" y="1413"/>
                    </a:cubicBezTo>
                    <a:cubicBezTo>
                      <a:pt x="628" y="1414"/>
                      <a:pt x="628" y="1415"/>
                      <a:pt x="628" y="1415"/>
                    </a:cubicBezTo>
                    <a:cubicBezTo>
                      <a:pt x="629" y="1419"/>
                      <a:pt x="631" y="1422"/>
                      <a:pt x="634" y="1424"/>
                    </a:cubicBezTo>
                    <a:cubicBezTo>
                      <a:pt x="640" y="1426"/>
                      <a:pt x="647" y="1427"/>
                      <a:pt x="653" y="1428"/>
                    </a:cubicBezTo>
                    <a:cubicBezTo>
                      <a:pt x="655" y="1427"/>
                      <a:pt x="657" y="1426"/>
                      <a:pt x="658" y="1424"/>
                    </a:cubicBezTo>
                    <a:cubicBezTo>
                      <a:pt x="660" y="1428"/>
                      <a:pt x="663" y="1432"/>
                      <a:pt x="667" y="1434"/>
                    </a:cubicBezTo>
                    <a:cubicBezTo>
                      <a:pt x="677" y="1440"/>
                      <a:pt x="688" y="1439"/>
                      <a:pt x="696" y="1432"/>
                    </a:cubicBezTo>
                    <a:cubicBezTo>
                      <a:pt x="769" y="1494"/>
                      <a:pt x="769" y="1494"/>
                      <a:pt x="769" y="1494"/>
                    </a:cubicBezTo>
                    <a:cubicBezTo>
                      <a:pt x="768" y="1495"/>
                      <a:pt x="767" y="1497"/>
                      <a:pt x="766" y="1500"/>
                    </a:cubicBezTo>
                    <a:lnTo>
                      <a:pt x="384" y="1403"/>
                    </a:lnTo>
                    <a:close/>
                  </a:path>
                </a:pathLst>
              </a:custGeom>
              <a:solidFill>
                <a:srgbClr val="FCE76D">
                  <a:alpha val="5000"/>
                </a:srgbClr>
              </a:solidFill>
              <a:ln>
                <a:noFill/>
              </a:ln>
              <a:effectLst>
                <a:glow>
                  <a:srgbClr val="FAF1B5">
                    <a:alpha val="6000"/>
                  </a:srgbClr>
                </a:glo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6517187" y="4983377"/>
                <a:ext cx="117016" cy="117016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030195" y="4953558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454924" y="4992464"/>
                <a:ext cx="143218" cy="143218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7465421" y="4752836"/>
                <a:ext cx="113805" cy="113805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862468" y="1033763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5653588" y="1572046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592951" y="3752728"/>
                <a:ext cx="85306" cy="85305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715739" y="2027619"/>
                <a:ext cx="84033" cy="84033"/>
              </a:xfrm>
              <a:prstGeom prst="ellipse">
                <a:avLst/>
              </a:prstGeom>
              <a:solidFill>
                <a:srgbClr val="DDC145">
                  <a:alpha val="45000"/>
                </a:srgbClr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7424450" y="2480626"/>
                <a:ext cx="123866" cy="12386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164787" y="5545821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079920" y="3337707"/>
                <a:ext cx="85306" cy="85306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526078" y="1798124"/>
                <a:ext cx="99236" cy="9923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152171" y="1560161"/>
                <a:ext cx="91996" cy="9199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244167" y="1254788"/>
                <a:ext cx="127677" cy="127677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6922254" y="1413963"/>
                <a:ext cx="127677" cy="127677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7187972" y="1377232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7341918" y="1706176"/>
                <a:ext cx="149757" cy="149757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7454924" y="1927639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8101810" y="2417566"/>
                <a:ext cx="162315" cy="162315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414028" y="2111651"/>
                <a:ext cx="132795" cy="132795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7775069" y="4435891"/>
                <a:ext cx="68714" cy="68714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425112" y="5253941"/>
                <a:ext cx="111710" cy="111710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4038845" y="2926008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099608" y="2615556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881254" y="2997017"/>
              <a:ext cx="55020" cy="55020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325286" y="3166144"/>
              <a:ext cx="34371" cy="34371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263071" y="2607270"/>
              <a:ext cx="36465" cy="36465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4222524" y="3822725"/>
              <a:ext cx="51877" cy="51877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915714" y="3940257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851775" y="3537786"/>
              <a:ext cx="39023" cy="39023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614804" y="4191045"/>
              <a:ext cx="54577" cy="54577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193475" y="4166721"/>
              <a:ext cx="48647" cy="48647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779685" y="3122499"/>
              <a:ext cx="44462" cy="44462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695021" y="3715613"/>
              <a:ext cx="61220" cy="61220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3523034" y="2595996"/>
            <a:ext cx="4051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gradFill>
                  <a:gsLst>
                    <a:gs pos="300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defRPr>
            </a:lvl1pPr>
          </a:lstStyle>
          <a:p>
            <a:pPr algn="ctr"/>
            <a:r>
              <a:rPr lang="en-US" altLang="zh-CN" sz="8800" dirty="0"/>
              <a:t>1</a:t>
            </a:r>
            <a:endParaRPr lang="zh-CN" altLang="en-US" sz="8800" dirty="0"/>
          </a:p>
        </p:txBody>
      </p:sp>
      <p:sp>
        <p:nvSpPr>
          <p:cNvPr id="52" name="弧形 51"/>
          <p:cNvSpPr/>
          <p:nvPr/>
        </p:nvSpPr>
        <p:spPr>
          <a:xfrm>
            <a:off x="2957535" y="2625343"/>
            <a:ext cx="1536193" cy="1536193"/>
          </a:xfrm>
          <a:prstGeom prst="arc">
            <a:avLst>
              <a:gd name="adj1" fmla="val 4570857"/>
              <a:gd name="adj2" fmla="val 19069234"/>
            </a:avLst>
          </a:prstGeom>
          <a:ln w="28575">
            <a:gradFill flip="none" rotWithShape="1">
              <a:gsLst>
                <a:gs pos="0">
                  <a:srgbClr val="CBAB61">
                    <a:alpha val="22000"/>
                  </a:srgbClr>
                </a:gs>
                <a:gs pos="50000">
                  <a:srgbClr val="FAE768"/>
                </a:gs>
                <a:gs pos="99000">
                  <a:srgbClr val="F7E388"/>
                </a:gs>
              </a:gsLst>
              <a:lin ang="10800000" scaled="1"/>
              <a:tileRect/>
            </a:gradFill>
            <a:headEnd type="none" w="med" len="med"/>
            <a:tailEnd type="none" w="med" len="med"/>
          </a:ln>
          <a:effectLst>
            <a:glow rad="50800">
              <a:srgbClr val="FAF1B5">
                <a:alpha val="11000"/>
              </a:srgbClr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1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" grpId="0" animBg="1"/>
      <p:bldP spid="8" grpId="0" animBg="1"/>
      <p:bldP spid="51" grpId="0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2" name="椭圆 1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49039" y="6337407"/>
            <a:ext cx="313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4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9" name="文本框 8"/>
            <p:cNvSpPr txBox="1"/>
            <p:nvPr/>
          </p:nvSpPr>
          <p:spPr>
            <a:xfrm>
              <a:off x="2319876" y="1643095"/>
              <a:ext cx="405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1</a:t>
              </a:r>
              <a:endParaRPr lang="zh-CN" altLang="en-US" sz="4000" dirty="0"/>
            </a:p>
          </p:txBody>
        </p:sp>
        <p:sp>
          <p:nvSpPr>
            <p:cNvPr id="10" name="弧形 9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755698" y="2066110"/>
            <a:ext cx="1686983" cy="1686983"/>
            <a:chOff x="1337313" y="1962150"/>
            <a:chExt cx="1892300" cy="1892300"/>
          </a:xfrm>
        </p:grpSpPr>
        <p:sp>
          <p:nvSpPr>
            <p:cNvPr id="14" name="椭圆 13"/>
            <p:cNvSpPr/>
            <p:nvPr/>
          </p:nvSpPr>
          <p:spPr>
            <a:xfrm>
              <a:off x="1337313" y="1962150"/>
              <a:ext cx="1892300" cy="189230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10723" y="2085277"/>
              <a:ext cx="957930" cy="655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F7DC5F"/>
                  </a:solidFill>
                  <a:latin typeface="Orandakan Kana" panose="02000600000000000000" pitchFamily="2" charset="-128"/>
                  <a:ea typeface="Orandakan Kana" panose="02000600000000000000" pitchFamily="2" charset="-128"/>
                </a:rPr>
                <a:t>01</a:t>
              </a:r>
              <a:endParaRPr lang="zh-CN" altLang="en-US" sz="3200" dirty="0">
                <a:solidFill>
                  <a:srgbClr val="F7DC5F"/>
                </a:solidFill>
                <a:latin typeface="Orandakan Kana" panose="02000600000000000000" pitchFamily="2" charset="-128"/>
                <a:ea typeface="Orandakan Kana" panose="02000600000000000000" pitchFamily="2" charset="-128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10362" y="2738503"/>
              <a:ext cx="1346200" cy="71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2012" r="27530" b="5270"/>
          <a:stretch>
            <a:fillRect/>
          </a:stretch>
        </p:blipFill>
        <p:spPr>
          <a:xfrm>
            <a:off x="2964535" y="3173726"/>
            <a:ext cx="2403354" cy="2403354"/>
          </a:xfrm>
          <a:custGeom>
            <a:avLst/>
            <a:gdLst>
              <a:gd name="connsiteX0" fmla="*/ 1982540 w 3965080"/>
              <a:gd name="connsiteY0" fmla="*/ 0 h 3965080"/>
              <a:gd name="connsiteX1" fmla="*/ 3965080 w 3965080"/>
              <a:gd name="connsiteY1" fmla="*/ 1982540 h 3965080"/>
              <a:gd name="connsiteX2" fmla="*/ 1982540 w 3965080"/>
              <a:gd name="connsiteY2" fmla="*/ 3965080 h 3965080"/>
              <a:gd name="connsiteX3" fmla="*/ 0 w 3965080"/>
              <a:gd name="connsiteY3" fmla="*/ 1982540 h 3965080"/>
              <a:gd name="connsiteX4" fmla="*/ 1982540 w 3965080"/>
              <a:gd name="connsiteY4" fmla="*/ 0 h 396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5080" h="3965080">
                <a:moveTo>
                  <a:pt x="1982540" y="0"/>
                </a:moveTo>
                <a:cubicBezTo>
                  <a:pt x="3077467" y="0"/>
                  <a:pt x="3965080" y="887613"/>
                  <a:pt x="3965080" y="1982540"/>
                </a:cubicBezTo>
                <a:cubicBezTo>
                  <a:pt x="3965080" y="3077467"/>
                  <a:pt x="3077467" y="3965080"/>
                  <a:pt x="1982540" y="3965080"/>
                </a:cubicBezTo>
                <a:cubicBezTo>
                  <a:pt x="887613" y="3965080"/>
                  <a:pt x="0" y="3077467"/>
                  <a:pt x="0" y="1982540"/>
                </a:cubicBezTo>
                <a:cubicBezTo>
                  <a:pt x="0" y="887613"/>
                  <a:pt x="887613" y="0"/>
                  <a:pt x="1982540" y="0"/>
                </a:cubicBezTo>
                <a:close/>
              </a:path>
            </a:pathLst>
          </a:custGeom>
          <a:ln w="38100">
            <a:gradFill>
              <a:gsLst>
                <a:gs pos="0">
                  <a:srgbClr val="DDC145"/>
                </a:gs>
                <a:gs pos="50000">
                  <a:srgbClr val="F7DC5F"/>
                </a:gs>
                <a:gs pos="100000">
                  <a:srgbClr val="FAF1B5"/>
                </a:gs>
              </a:gsLst>
              <a:lin ang="5400000" scaled="1"/>
            </a:gradFill>
          </a:ln>
          <a:effectLst>
            <a:glow rad="76200">
              <a:srgbClr val="F7DC5F">
                <a:alpha val="24000"/>
              </a:srgbClr>
            </a:glow>
          </a:effectLst>
        </p:spPr>
      </p:pic>
      <p:grpSp>
        <p:nvGrpSpPr>
          <p:cNvPr id="28" name="组合 27"/>
          <p:cNvGrpSpPr/>
          <p:nvPr/>
        </p:nvGrpSpPr>
        <p:grpSpPr>
          <a:xfrm>
            <a:off x="1188243" y="4171575"/>
            <a:ext cx="1686983" cy="1686983"/>
            <a:chOff x="1337313" y="1962150"/>
            <a:chExt cx="1892300" cy="1892300"/>
          </a:xfrm>
        </p:grpSpPr>
        <p:sp>
          <p:nvSpPr>
            <p:cNvPr id="29" name="椭圆 28"/>
            <p:cNvSpPr/>
            <p:nvPr/>
          </p:nvSpPr>
          <p:spPr>
            <a:xfrm>
              <a:off x="1337313" y="1962150"/>
              <a:ext cx="1892300" cy="189230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10542" y="2085277"/>
              <a:ext cx="1145840" cy="655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F7DC5F"/>
                  </a:solidFill>
                  <a:latin typeface="Orandakan Kana" panose="02000600000000000000" pitchFamily="2" charset="-128"/>
                  <a:ea typeface="Orandakan Kana" panose="02000600000000000000" pitchFamily="2" charset="-128"/>
                </a:rPr>
                <a:t>02</a:t>
              </a:r>
              <a:endParaRPr lang="zh-CN" altLang="en-US" sz="3200" dirty="0">
                <a:solidFill>
                  <a:srgbClr val="F7DC5F"/>
                </a:solidFill>
                <a:latin typeface="Orandakan Kana" panose="02000600000000000000" pitchFamily="2" charset="-128"/>
                <a:ea typeface="Orandakan Kana" panose="02000600000000000000" pitchFamily="2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10362" y="2738503"/>
              <a:ext cx="1346200" cy="71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542" r="34774" b="31254"/>
          <a:stretch>
            <a:fillRect/>
          </a:stretch>
        </p:blipFill>
        <p:spPr>
          <a:xfrm>
            <a:off x="2686104" y="2277986"/>
            <a:ext cx="1254658" cy="1254658"/>
          </a:xfrm>
          <a:custGeom>
            <a:avLst/>
            <a:gdLst>
              <a:gd name="connsiteX0" fmla="*/ 1982540 w 3965080"/>
              <a:gd name="connsiteY0" fmla="*/ 0 h 3965080"/>
              <a:gd name="connsiteX1" fmla="*/ 3965080 w 3965080"/>
              <a:gd name="connsiteY1" fmla="*/ 1982540 h 3965080"/>
              <a:gd name="connsiteX2" fmla="*/ 1982540 w 3965080"/>
              <a:gd name="connsiteY2" fmla="*/ 3965080 h 3965080"/>
              <a:gd name="connsiteX3" fmla="*/ 0 w 3965080"/>
              <a:gd name="connsiteY3" fmla="*/ 1982540 h 3965080"/>
              <a:gd name="connsiteX4" fmla="*/ 1982540 w 3965080"/>
              <a:gd name="connsiteY4" fmla="*/ 0 h 396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5080" h="3965080">
                <a:moveTo>
                  <a:pt x="1982540" y="0"/>
                </a:moveTo>
                <a:cubicBezTo>
                  <a:pt x="3077467" y="0"/>
                  <a:pt x="3965080" y="887613"/>
                  <a:pt x="3965080" y="1982540"/>
                </a:cubicBezTo>
                <a:cubicBezTo>
                  <a:pt x="3965080" y="3077467"/>
                  <a:pt x="3077467" y="3965080"/>
                  <a:pt x="1982540" y="3965080"/>
                </a:cubicBezTo>
                <a:cubicBezTo>
                  <a:pt x="887613" y="3965080"/>
                  <a:pt x="0" y="3077467"/>
                  <a:pt x="0" y="1982540"/>
                </a:cubicBezTo>
                <a:cubicBezTo>
                  <a:pt x="0" y="887613"/>
                  <a:pt x="887613" y="0"/>
                  <a:pt x="1982540" y="0"/>
                </a:cubicBezTo>
                <a:close/>
              </a:path>
            </a:pathLst>
          </a:custGeom>
          <a:ln w="38100">
            <a:gradFill>
              <a:gsLst>
                <a:gs pos="0">
                  <a:srgbClr val="DDC145"/>
                </a:gs>
                <a:gs pos="50000">
                  <a:srgbClr val="F7DC5F"/>
                </a:gs>
                <a:gs pos="100000">
                  <a:srgbClr val="FAF1B5"/>
                </a:gs>
              </a:gsLst>
              <a:lin ang="5400000" scaled="1"/>
            </a:gradFill>
          </a:ln>
          <a:effectLst>
            <a:glow rad="76200">
              <a:srgbClr val="F7DC5F">
                <a:alpha val="24000"/>
              </a:srgbClr>
            </a:glow>
          </a:effectLst>
        </p:spPr>
      </p:pic>
      <p:grpSp>
        <p:nvGrpSpPr>
          <p:cNvPr id="35" name="组合 34"/>
          <p:cNvGrpSpPr/>
          <p:nvPr/>
        </p:nvGrpSpPr>
        <p:grpSpPr>
          <a:xfrm>
            <a:off x="3918924" y="1222877"/>
            <a:ext cx="1686983" cy="1686983"/>
            <a:chOff x="1337313" y="1962150"/>
            <a:chExt cx="1892300" cy="1892300"/>
          </a:xfrm>
        </p:grpSpPr>
        <p:sp>
          <p:nvSpPr>
            <p:cNvPr id="36" name="椭圆 35"/>
            <p:cNvSpPr/>
            <p:nvPr/>
          </p:nvSpPr>
          <p:spPr>
            <a:xfrm>
              <a:off x="1337313" y="1962150"/>
              <a:ext cx="1892300" cy="189230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10542" y="2085277"/>
              <a:ext cx="1145840" cy="655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F7DC5F"/>
                  </a:solidFill>
                  <a:latin typeface="Orandakan Kana" panose="02000600000000000000" pitchFamily="2" charset="-128"/>
                  <a:ea typeface="Orandakan Kana" panose="02000600000000000000" pitchFamily="2" charset="-128"/>
                </a:rPr>
                <a:t>03</a:t>
              </a:r>
              <a:endParaRPr lang="zh-CN" altLang="en-US" sz="3200" dirty="0">
                <a:solidFill>
                  <a:srgbClr val="F7DC5F"/>
                </a:solidFill>
                <a:latin typeface="Orandakan Kana" panose="02000600000000000000" pitchFamily="2" charset="-128"/>
                <a:ea typeface="Orandakan Kana" panose="02000600000000000000" pitchFamily="2" charset="-128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610362" y="2738503"/>
              <a:ext cx="1346200" cy="71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46571" y="4438223"/>
            <a:ext cx="1686983" cy="1686983"/>
            <a:chOff x="1337313" y="1962150"/>
            <a:chExt cx="1892300" cy="1892300"/>
          </a:xfrm>
        </p:grpSpPr>
        <p:sp>
          <p:nvSpPr>
            <p:cNvPr id="40" name="椭圆 39"/>
            <p:cNvSpPr/>
            <p:nvPr/>
          </p:nvSpPr>
          <p:spPr>
            <a:xfrm>
              <a:off x="1337313" y="1962150"/>
              <a:ext cx="1892300" cy="1892300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710542" y="2085277"/>
              <a:ext cx="1145840" cy="655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F7DC5F"/>
                  </a:solidFill>
                  <a:latin typeface="Orandakan Kana" panose="02000600000000000000" pitchFamily="2" charset="-128"/>
                  <a:ea typeface="Orandakan Kana" panose="02000600000000000000" pitchFamily="2" charset="-128"/>
                </a:rPr>
                <a:t>04</a:t>
              </a:r>
              <a:endParaRPr lang="zh-CN" altLang="en-US" sz="3200" dirty="0">
                <a:solidFill>
                  <a:srgbClr val="F7DC5F"/>
                </a:solidFill>
                <a:latin typeface="Orandakan Kana" panose="02000600000000000000" pitchFamily="2" charset="-128"/>
                <a:ea typeface="Orandakan Kana" panose="02000600000000000000" pitchFamily="2" charset="-128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610362" y="2738503"/>
              <a:ext cx="1346200" cy="712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437257" y="1785639"/>
            <a:ext cx="3887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XXX</a:t>
            </a:r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有限公司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16731" y="2505202"/>
            <a:ext cx="4608151" cy="162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在竞争中磨砺坚韧，在搏击中积淀实力，在超越中实现升华。在竞争中磨砺坚韧，在搏击中积淀实力，在超越中实现升华。在竞争中磨砺坚韧，在搏击中积淀实力，在超越中实现升华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gradFill>
                <a:gsLst>
                  <a:gs pos="24000">
                    <a:srgbClr val="CBAB61"/>
                  </a:gs>
                  <a:gs pos="54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</a:gradFill>
              <a:effectLst>
                <a:glow rad="38100">
                  <a:srgbClr val="F7E388">
                    <a:alpha val="22000"/>
                  </a:srgbClr>
                </a:glow>
              </a:effectLst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282658" y="4770777"/>
            <a:ext cx="2858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XXX</a:t>
            </a:r>
            <a:endParaRPr lang="zh-CN" altLang="en-US" sz="28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614580"/>
      </p:ext>
    </p:extLst>
  </p:cSld>
  <p:clrMapOvr>
    <a:masterClrMapping/>
  </p:clrMapOvr>
  <p:transition spd="slow" advClick="0" advTm="5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10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2" grpId="1" animBg="1"/>
      <p:bldP spid="43" grpId="0"/>
      <p:bldP spid="44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414532"/>
            <a:ext cx="12192000" cy="1785100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213" b="43616"/>
          <a:stretch/>
        </p:blipFill>
        <p:spPr>
          <a:xfrm>
            <a:off x="0" y="0"/>
            <a:ext cx="12192000" cy="285870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549039" y="6337407"/>
            <a:ext cx="313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5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12192000" cy="285870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529147" y="1505930"/>
            <a:ext cx="416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XXX</a:t>
            </a:r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有限公司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122249" y="3203536"/>
            <a:ext cx="2908133" cy="1107996"/>
            <a:chOff x="1104967" y="3211221"/>
            <a:chExt cx="2908133" cy="1107996"/>
          </a:xfrm>
        </p:grpSpPr>
        <p:sp>
          <p:nvSpPr>
            <p:cNvPr id="19" name="文本框 18"/>
            <p:cNvSpPr txBox="1"/>
            <p:nvPr/>
          </p:nvSpPr>
          <p:spPr>
            <a:xfrm>
              <a:off x="1104967" y="3211221"/>
              <a:ext cx="19769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1</a:t>
              </a:r>
              <a:endParaRPr lang="zh-CN" altLang="en-US" sz="66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510532" y="3330456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538772" y="3783316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67775" y="3192108"/>
            <a:ext cx="3525578" cy="1107996"/>
            <a:chOff x="811234" y="3199793"/>
            <a:chExt cx="3525578" cy="1107996"/>
          </a:xfrm>
        </p:grpSpPr>
        <p:sp>
          <p:nvSpPr>
            <p:cNvPr id="24" name="文本框 23"/>
            <p:cNvSpPr txBox="1"/>
            <p:nvPr/>
          </p:nvSpPr>
          <p:spPr>
            <a:xfrm>
              <a:off x="811234" y="3199793"/>
              <a:ext cx="9628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2</a:t>
              </a:r>
              <a:endParaRPr lang="zh-CN" altLang="en-US" sz="6600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834244" y="3330457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1862484" y="3769732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30745" y="3187537"/>
            <a:ext cx="3474438" cy="1116406"/>
            <a:chOff x="862374" y="3195222"/>
            <a:chExt cx="3474438" cy="1116406"/>
          </a:xfrm>
        </p:grpSpPr>
        <p:sp>
          <p:nvSpPr>
            <p:cNvPr id="28" name="文本框 27"/>
            <p:cNvSpPr txBox="1"/>
            <p:nvPr/>
          </p:nvSpPr>
          <p:spPr>
            <a:xfrm>
              <a:off x="862374" y="3195222"/>
              <a:ext cx="9628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3</a:t>
              </a:r>
              <a:endParaRPr lang="zh-CN" altLang="en-US" sz="66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34244" y="3330457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1862484" y="3789690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239735" y="4720607"/>
            <a:ext cx="3465448" cy="1128098"/>
            <a:chOff x="871364" y="3163572"/>
            <a:chExt cx="3465448" cy="1128098"/>
          </a:xfrm>
        </p:grpSpPr>
        <p:sp>
          <p:nvSpPr>
            <p:cNvPr id="36" name="文本框 35"/>
            <p:cNvSpPr txBox="1"/>
            <p:nvPr/>
          </p:nvSpPr>
          <p:spPr>
            <a:xfrm>
              <a:off x="871364" y="3163572"/>
              <a:ext cx="9628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6</a:t>
              </a:r>
              <a:endParaRPr lang="zh-CN" altLang="en-US" sz="66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34244" y="3330457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1862484" y="3769732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1070" y="4720607"/>
            <a:ext cx="3482044" cy="1128098"/>
            <a:chOff x="531056" y="3163572"/>
            <a:chExt cx="3482044" cy="1128098"/>
          </a:xfrm>
        </p:grpSpPr>
        <p:sp>
          <p:nvSpPr>
            <p:cNvPr id="32" name="文本框 31"/>
            <p:cNvSpPr txBox="1"/>
            <p:nvPr/>
          </p:nvSpPr>
          <p:spPr>
            <a:xfrm>
              <a:off x="531056" y="3163572"/>
              <a:ext cx="85133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5</a:t>
              </a:r>
              <a:endParaRPr lang="zh-CN" altLang="en-US" sz="66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10532" y="3330456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1538772" y="3769732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49" name="椭圆 48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6241" y="4729287"/>
            <a:ext cx="3179791" cy="1110739"/>
            <a:chOff x="833309" y="3180931"/>
            <a:chExt cx="3179791" cy="1110739"/>
          </a:xfrm>
        </p:grpSpPr>
        <p:sp>
          <p:nvSpPr>
            <p:cNvPr id="56" name="文本框 55"/>
            <p:cNvSpPr txBox="1"/>
            <p:nvPr/>
          </p:nvSpPr>
          <p:spPr>
            <a:xfrm>
              <a:off x="833309" y="3180931"/>
              <a:ext cx="39313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6600" dirty="0"/>
                <a:t>4</a:t>
              </a:r>
              <a:endParaRPr lang="zh-CN" altLang="en-US" sz="6600" dirty="0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10532" y="3330456"/>
              <a:ext cx="25025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sz="1800" dirty="0"/>
                <a:t>XXX</a:t>
              </a:r>
              <a:endParaRPr lang="zh-CN" altLang="en-US" sz="18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538772" y="3769732"/>
              <a:ext cx="2465338" cy="521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44" name="文本框 43"/>
            <p:cNvSpPr txBox="1"/>
            <p:nvPr/>
          </p:nvSpPr>
          <p:spPr>
            <a:xfrm>
              <a:off x="2319876" y="1643095"/>
              <a:ext cx="405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1</a:t>
              </a:r>
              <a:endParaRPr lang="zh-CN" altLang="en-US" sz="4000" dirty="0"/>
            </a:p>
          </p:txBody>
        </p:sp>
        <p:sp>
          <p:nvSpPr>
            <p:cNvPr id="45" name="弧形 44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椭圆 45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70395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8" grpId="0"/>
      <p:bldP spid="42" grpId="0"/>
      <p:bldP spid="46" grpId="0" animBg="1"/>
      <p:bldP spid="4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49039" y="6337407"/>
            <a:ext cx="313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6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67200" y="2033203"/>
            <a:ext cx="3657600" cy="3483429"/>
            <a:chOff x="4267200" y="2033203"/>
            <a:chExt cx="3657600" cy="3483429"/>
          </a:xfrm>
        </p:grpSpPr>
        <p:sp>
          <p:nvSpPr>
            <p:cNvPr id="16" name="正五边形 15"/>
            <p:cNvSpPr/>
            <p:nvPr/>
          </p:nvSpPr>
          <p:spPr>
            <a:xfrm>
              <a:off x="4267200" y="2033203"/>
              <a:ext cx="3657600" cy="3483429"/>
            </a:xfrm>
            <a:prstGeom prst="pentagon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84123" y="2868990"/>
              <a:ext cx="26237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XXX</a:t>
              </a:r>
              <a:r>
                <a:rPr lang="zh-CN" altLang="en-US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有限公司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873047" y="3915812"/>
              <a:ext cx="2445904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785753" y="3695695"/>
              <a:ext cx="620491" cy="79222"/>
              <a:chOff x="9824889" y="6599767"/>
              <a:chExt cx="620491" cy="7922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9824889" y="6599768"/>
                <a:ext cx="79221" cy="79221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0366158" y="6599767"/>
                <a:ext cx="79222" cy="79222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0095523" y="6599767"/>
                <a:ext cx="79222" cy="7922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085647" y="1901215"/>
            <a:ext cx="787400" cy="787400"/>
            <a:chOff x="3600785" y="1727200"/>
            <a:chExt cx="787400" cy="787400"/>
          </a:xfrm>
        </p:grpSpPr>
        <p:sp>
          <p:nvSpPr>
            <p:cNvPr id="24" name="椭圆 23"/>
            <p:cNvSpPr/>
            <p:nvPr/>
          </p:nvSpPr>
          <p:spPr>
            <a:xfrm>
              <a:off x="3600785" y="1727200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3812602" y="1939017"/>
              <a:ext cx="363766" cy="363766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51084" y="3179452"/>
            <a:ext cx="787400" cy="787400"/>
            <a:chOff x="2889250" y="2715387"/>
            <a:chExt cx="787400" cy="787400"/>
          </a:xfrm>
        </p:grpSpPr>
        <p:sp>
          <p:nvSpPr>
            <p:cNvPr id="28" name="椭圆 27"/>
            <p:cNvSpPr/>
            <p:nvPr/>
          </p:nvSpPr>
          <p:spPr>
            <a:xfrm>
              <a:off x="2889250" y="2715387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3161998" y="2927204"/>
              <a:ext cx="241904" cy="363766"/>
            </a:xfrm>
            <a:custGeom>
              <a:avLst/>
              <a:gdLst>
                <a:gd name="T0" fmla="*/ 901841 w 1357313"/>
                <a:gd name="T1" fmla="*/ 1418297 h 2041525"/>
                <a:gd name="T2" fmla="*/ 952713 w 1357313"/>
                <a:gd name="T3" fmla="*/ 1537310 h 2041525"/>
                <a:gd name="T4" fmla="*/ 324238 w 1357313"/>
                <a:gd name="T5" fmla="*/ 1501582 h 2041525"/>
                <a:gd name="T6" fmla="*/ 380048 w 1357313"/>
                <a:gd name="T7" fmla="*/ 1395135 h 2041525"/>
                <a:gd name="T8" fmla="*/ 837417 w 1357313"/>
                <a:gd name="T9" fmla="*/ 530566 h 2041525"/>
                <a:gd name="T10" fmla="*/ 669920 w 1357313"/>
                <a:gd name="T11" fmla="*/ 686107 h 2041525"/>
                <a:gd name="T12" fmla="*/ 595424 w 1357313"/>
                <a:gd name="T13" fmla="*/ 686107 h 2041525"/>
                <a:gd name="T14" fmla="*/ 427927 w 1357313"/>
                <a:gd name="T15" fmla="*/ 530566 h 2041525"/>
                <a:gd name="T16" fmla="*/ 206486 w 1357313"/>
                <a:gd name="T17" fmla="*/ 405798 h 2041525"/>
                <a:gd name="T18" fmla="*/ 269716 w 1357313"/>
                <a:gd name="T19" fmla="*/ 553495 h 2041525"/>
                <a:gd name="T20" fmla="*/ 416183 w 1357313"/>
                <a:gd name="T21" fmla="*/ 730090 h 2041525"/>
                <a:gd name="T22" fmla="*/ 523871 w 1357313"/>
                <a:gd name="T23" fmla="*/ 839505 h 2041525"/>
                <a:gd name="T24" fmla="*/ 549065 w 1357313"/>
                <a:gd name="T25" fmla="*/ 957810 h 2041525"/>
                <a:gd name="T26" fmla="*/ 521401 w 1357313"/>
                <a:gd name="T27" fmla="*/ 1070930 h 2041525"/>
                <a:gd name="T28" fmla="*/ 406056 w 1357313"/>
                <a:gd name="T29" fmla="*/ 1185778 h 2041525"/>
                <a:gd name="T30" fmla="*/ 263047 w 1357313"/>
                <a:gd name="T31" fmla="*/ 1361879 h 2041525"/>
                <a:gd name="T32" fmla="*/ 205745 w 1357313"/>
                <a:gd name="T33" fmla="*/ 1502167 h 2041525"/>
                <a:gd name="T34" fmla="*/ 1072195 w 1357313"/>
                <a:gd name="T35" fmla="*/ 1557244 h 2041525"/>
                <a:gd name="T36" fmla="*/ 1021808 w 1357313"/>
                <a:gd name="T37" fmla="*/ 1393740 h 2041525"/>
                <a:gd name="T38" fmla="*/ 889667 w 1357313"/>
                <a:gd name="T39" fmla="*/ 1217639 h 2041525"/>
                <a:gd name="T40" fmla="*/ 755797 w 1357313"/>
                <a:gd name="T41" fmla="*/ 1087231 h 2041525"/>
                <a:gd name="T42" fmla="*/ 719983 w 1357313"/>
                <a:gd name="T43" fmla="*/ 986954 h 2041525"/>
                <a:gd name="T44" fmla="*/ 728381 w 1357313"/>
                <a:gd name="T45" fmla="*/ 880504 h 2041525"/>
                <a:gd name="T46" fmla="*/ 790870 w 1357313"/>
                <a:gd name="T47" fmla="*/ 784920 h 2041525"/>
                <a:gd name="T48" fmla="*/ 959566 w 1357313"/>
                <a:gd name="T49" fmla="*/ 605115 h 2041525"/>
                <a:gd name="T50" fmla="*/ 1046261 w 1357313"/>
                <a:gd name="T51" fmla="*/ 456677 h 2041525"/>
                <a:gd name="T52" fmla="*/ 1090473 w 1357313"/>
                <a:gd name="T53" fmla="*/ 209197 h 2041525"/>
                <a:gd name="T54" fmla="*/ 1216685 w 1357313"/>
                <a:gd name="T55" fmla="*/ 15314 h 2041525"/>
                <a:gd name="T56" fmla="*/ 1260650 w 1357313"/>
                <a:gd name="T57" fmla="*/ 68662 h 2041525"/>
                <a:gd name="T58" fmla="*/ 1261391 w 1357313"/>
                <a:gd name="T59" fmla="*/ 138313 h 2041525"/>
                <a:gd name="T60" fmla="*/ 1222613 w 1357313"/>
                <a:gd name="T61" fmla="*/ 189932 h 2041525"/>
                <a:gd name="T62" fmla="*/ 1165311 w 1357313"/>
                <a:gd name="T63" fmla="*/ 293419 h 2041525"/>
                <a:gd name="T64" fmla="*/ 1116654 w 1357313"/>
                <a:gd name="T65" fmla="*/ 524844 h 2041525"/>
                <a:gd name="T66" fmla="*/ 1012670 w 1357313"/>
                <a:gd name="T67" fmla="*/ 704403 h 2041525"/>
                <a:gd name="T68" fmla="*/ 829154 w 1357313"/>
                <a:gd name="T69" fmla="*/ 889890 h 2041525"/>
                <a:gd name="T70" fmla="*/ 817052 w 1357313"/>
                <a:gd name="T71" fmla="*/ 962009 h 2041525"/>
                <a:gd name="T72" fmla="*/ 905969 w 1357313"/>
                <a:gd name="T73" fmla="*/ 1085008 h 2041525"/>
                <a:gd name="T74" fmla="*/ 1048237 w 1357313"/>
                <a:gd name="T75" fmla="*/ 1249500 h 2041525"/>
                <a:gd name="T76" fmla="*/ 1134190 w 1357313"/>
                <a:gd name="T77" fmla="*/ 1433011 h 2041525"/>
                <a:gd name="T78" fmla="*/ 1183588 w 1357313"/>
                <a:gd name="T79" fmla="*/ 1698520 h 2041525"/>
                <a:gd name="T80" fmla="*/ 1240149 w 1357313"/>
                <a:gd name="T81" fmla="*/ 1730629 h 2041525"/>
                <a:gd name="T82" fmla="*/ 1266331 w 1357313"/>
                <a:gd name="T83" fmla="*/ 1790399 h 2041525"/>
                <a:gd name="T84" fmla="*/ 1249041 w 1357313"/>
                <a:gd name="T85" fmla="*/ 1858814 h 2041525"/>
                <a:gd name="T86" fmla="*/ 1193468 w 1357313"/>
                <a:gd name="T87" fmla="*/ 1900307 h 2041525"/>
                <a:gd name="T88" fmla="*/ 68664 w 1357313"/>
                <a:gd name="T89" fmla="*/ 1898578 h 2041525"/>
                <a:gd name="T90" fmla="*/ 15067 w 1357313"/>
                <a:gd name="T91" fmla="*/ 1854615 h 2041525"/>
                <a:gd name="T92" fmla="*/ 988 w 1357313"/>
                <a:gd name="T93" fmla="*/ 1785459 h 2041525"/>
                <a:gd name="T94" fmla="*/ 30133 w 1357313"/>
                <a:gd name="T95" fmla="*/ 1727170 h 2041525"/>
                <a:gd name="T96" fmla="*/ 87929 w 1357313"/>
                <a:gd name="T97" fmla="*/ 1697533 h 2041525"/>
                <a:gd name="T98" fmla="*/ 132882 w 1357313"/>
                <a:gd name="T99" fmla="*/ 1433011 h 2041525"/>
                <a:gd name="T100" fmla="*/ 218836 w 1357313"/>
                <a:gd name="T101" fmla="*/ 1249500 h 2041525"/>
                <a:gd name="T102" fmla="*/ 361103 w 1357313"/>
                <a:gd name="T103" fmla="*/ 1085008 h 2041525"/>
                <a:gd name="T104" fmla="*/ 449773 w 1357313"/>
                <a:gd name="T105" fmla="*/ 964726 h 2041525"/>
                <a:gd name="T106" fmla="*/ 437671 w 1357313"/>
                <a:gd name="T107" fmla="*/ 889890 h 2041525"/>
                <a:gd name="T108" fmla="*/ 254402 w 1357313"/>
                <a:gd name="T109" fmla="*/ 704403 h 2041525"/>
                <a:gd name="T110" fmla="*/ 150419 w 1357313"/>
                <a:gd name="T111" fmla="*/ 524844 h 2041525"/>
                <a:gd name="T112" fmla="*/ 99291 w 1357313"/>
                <a:gd name="T113" fmla="*/ 272672 h 2041525"/>
                <a:gd name="T114" fmla="*/ 40507 w 1357313"/>
                <a:gd name="T115" fmla="*/ 186969 h 2041525"/>
                <a:gd name="T116" fmla="*/ 4199 w 1357313"/>
                <a:gd name="T117" fmla="*/ 133866 h 2041525"/>
                <a:gd name="T118" fmla="*/ 8151 w 1357313"/>
                <a:gd name="T119" fmla="*/ 63970 h 2041525"/>
                <a:gd name="T120" fmla="*/ 54585 w 1357313"/>
                <a:gd name="T121" fmla="*/ 12596 h 20415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57313" h="2041525">
                  <a:moveTo>
                    <a:pt x="550334" y="1339850"/>
                  </a:moveTo>
                  <a:lnTo>
                    <a:pt x="806980" y="1339850"/>
                  </a:lnTo>
                  <a:lnTo>
                    <a:pt x="827353" y="1358335"/>
                  </a:lnTo>
                  <a:lnTo>
                    <a:pt x="846138" y="1376291"/>
                  </a:lnTo>
                  <a:lnTo>
                    <a:pt x="864130" y="1393983"/>
                  </a:lnTo>
                  <a:lnTo>
                    <a:pt x="880799" y="1411676"/>
                  </a:lnTo>
                  <a:lnTo>
                    <a:pt x="896674" y="1428840"/>
                  </a:lnTo>
                  <a:lnTo>
                    <a:pt x="911490" y="1445476"/>
                  </a:lnTo>
                  <a:lnTo>
                    <a:pt x="925249" y="1462376"/>
                  </a:lnTo>
                  <a:lnTo>
                    <a:pt x="938213" y="1479012"/>
                  </a:lnTo>
                  <a:lnTo>
                    <a:pt x="950120" y="1495120"/>
                  </a:lnTo>
                  <a:lnTo>
                    <a:pt x="955940" y="1503570"/>
                  </a:lnTo>
                  <a:lnTo>
                    <a:pt x="961232" y="1511756"/>
                  </a:lnTo>
                  <a:lnTo>
                    <a:pt x="966259" y="1519942"/>
                  </a:lnTo>
                  <a:lnTo>
                    <a:pt x="971286" y="1527863"/>
                  </a:lnTo>
                  <a:lnTo>
                    <a:pt x="976049" y="1535785"/>
                  </a:lnTo>
                  <a:lnTo>
                    <a:pt x="980547" y="1543971"/>
                  </a:lnTo>
                  <a:lnTo>
                    <a:pt x="985045" y="1552157"/>
                  </a:lnTo>
                  <a:lnTo>
                    <a:pt x="989278" y="1560343"/>
                  </a:lnTo>
                  <a:lnTo>
                    <a:pt x="993247" y="1568265"/>
                  </a:lnTo>
                  <a:lnTo>
                    <a:pt x="996951" y="1576451"/>
                  </a:lnTo>
                  <a:lnTo>
                    <a:pt x="1000391" y="1584637"/>
                  </a:lnTo>
                  <a:lnTo>
                    <a:pt x="1003830" y="1592823"/>
                  </a:lnTo>
                  <a:lnTo>
                    <a:pt x="1007005" y="1601273"/>
                  </a:lnTo>
                  <a:lnTo>
                    <a:pt x="1010180" y="1609195"/>
                  </a:lnTo>
                  <a:lnTo>
                    <a:pt x="1013355" y="1620286"/>
                  </a:lnTo>
                  <a:lnTo>
                    <a:pt x="1017059" y="1632697"/>
                  </a:lnTo>
                  <a:lnTo>
                    <a:pt x="1020764" y="1647484"/>
                  </a:lnTo>
                  <a:lnTo>
                    <a:pt x="1024203" y="1663592"/>
                  </a:lnTo>
                  <a:lnTo>
                    <a:pt x="1027643" y="1681284"/>
                  </a:lnTo>
                  <a:lnTo>
                    <a:pt x="1031347" y="1700297"/>
                  </a:lnTo>
                  <a:lnTo>
                    <a:pt x="1034786" y="1721158"/>
                  </a:lnTo>
                  <a:lnTo>
                    <a:pt x="1038226" y="1743075"/>
                  </a:lnTo>
                  <a:lnTo>
                    <a:pt x="319088" y="1743075"/>
                  </a:lnTo>
                  <a:lnTo>
                    <a:pt x="322528" y="1721158"/>
                  </a:lnTo>
                  <a:lnTo>
                    <a:pt x="325967" y="1700297"/>
                  </a:lnTo>
                  <a:lnTo>
                    <a:pt x="329407" y="1681284"/>
                  </a:lnTo>
                  <a:lnTo>
                    <a:pt x="332846" y="1663592"/>
                  </a:lnTo>
                  <a:lnTo>
                    <a:pt x="336551" y="1647484"/>
                  </a:lnTo>
                  <a:lnTo>
                    <a:pt x="339990" y="1632697"/>
                  </a:lnTo>
                  <a:lnTo>
                    <a:pt x="343694" y="1620286"/>
                  </a:lnTo>
                  <a:lnTo>
                    <a:pt x="347398" y="1609195"/>
                  </a:lnTo>
                  <a:lnTo>
                    <a:pt x="350309" y="1601273"/>
                  </a:lnTo>
                  <a:lnTo>
                    <a:pt x="353484" y="1592823"/>
                  </a:lnTo>
                  <a:lnTo>
                    <a:pt x="356923" y="1584637"/>
                  </a:lnTo>
                  <a:lnTo>
                    <a:pt x="360363" y="1576451"/>
                  </a:lnTo>
                  <a:lnTo>
                    <a:pt x="364067" y="1568265"/>
                  </a:lnTo>
                  <a:lnTo>
                    <a:pt x="368036" y="1560343"/>
                  </a:lnTo>
                  <a:lnTo>
                    <a:pt x="372269" y="1552157"/>
                  </a:lnTo>
                  <a:lnTo>
                    <a:pt x="376503" y="1543971"/>
                  </a:lnTo>
                  <a:lnTo>
                    <a:pt x="381265" y="1535785"/>
                  </a:lnTo>
                  <a:lnTo>
                    <a:pt x="386028" y="1527863"/>
                  </a:lnTo>
                  <a:lnTo>
                    <a:pt x="390790" y="1519942"/>
                  </a:lnTo>
                  <a:lnTo>
                    <a:pt x="396082" y="1511756"/>
                  </a:lnTo>
                  <a:lnTo>
                    <a:pt x="401373" y="1503570"/>
                  </a:lnTo>
                  <a:lnTo>
                    <a:pt x="407194" y="1495120"/>
                  </a:lnTo>
                  <a:lnTo>
                    <a:pt x="419101" y="1479012"/>
                  </a:lnTo>
                  <a:lnTo>
                    <a:pt x="432065" y="1462376"/>
                  </a:lnTo>
                  <a:lnTo>
                    <a:pt x="445824" y="1445476"/>
                  </a:lnTo>
                  <a:lnTo>
                    <a:pt x="460640" y="1428840"/>
                  </a:lnTo>
                  <a:lnTo>
                    <a:pt x="476515" y="1411676"/>
                  </a:lnTo>
                  <a:lnTo>
                    <a:pt x="493184" y="1393983"/>
                  </a:lnTo>
                  <a:lnTo>
                    <a:pt x="511176" y="1376291"/>
                  </a:lnTo>
                  <a:lnTo>
                    <a:pt x="530226" y="1358335"/>
                  </a:lnTo>
                  <a:lnTo>
                    <a:pt x="550334" y="1339850"/>
                  </a:lnTo>
                  <a:close/>
                  <a:moveTo>
                    <a:pt x="430213" y="534988"/>
                  </a:moveTo>
                  <a:lnTo>
                    <a:pt x="925513" y="534988"/>
                  </a:lnTo>
                  <a:lnTo>
                    <a:pt x="916527" y="545836"/>
                  </a:lnTo>
                  <a:lnTo>
                    <a:pt x="907012" y="557478"/>
                  </a:lnTo>
                  <a:lnTo>
                    <a:pt x="897233" y="568590"/>
                  </a:lnTo>
                  <a:lnTo>
                    <a:pt x="886925" y="580232"/>
                  </a:lnTo>
                  <a:lnTo>
                    <a:pt x="876089" y="591609"/>
                  </a:lnTo>
                  <a:lnTo>
                    <a:pt x="864988" y="603515"/>
                  </a:lnTo>
                  <a:lnTo>
                    <a:pt x="853095" y="615422"/>
                  </a:lnTo>
                  <a:lnTo>
                    <a:pt x="840937" y="627328"/>
                  </a:lnTo>
                  <a:lnTo>
                    <a:pt x="828250" y="639499"/>
                  </a:lnTo>
                  <a:lnTo>
                    <a:pt x="815035" y="651934"/>
                  </a:lnTo>
                  <a:lnTo>
                    <a:pt x="801292" y="664105"/>
                  </a:lnTo>
                  <a:lnTo>
                    <a:pt x="787019" y="677069"/>
                  </a:lnTo>
                  <a:lnTo>
                    <a:pt x="772218" y="690034"/>
                  </a:lnTo>
                  <a:lnTo>
                    <a:pt x="756625" y="702999"/>
                  </a:lnTo>
                  <a:lnTo>
                    <a:pt x="740767" y="716492"/>
                  </a:lnTo>
                  <a:lnTo>
                    <a:pt x="724116" y="729986"/>
                  </a:lnTo>
                  <a:lnTo>
                    <a:pt x="717772" y="735278"/>
                  </a:lnTo>
                  <a:lnTo>
                    <a:pt x="711429" y="740834"/>
                  </a:lnTo>
                  <a:lnTo>
                    <a:pt x="705350" y="746655"/>
                  </a:lnTo>
                  <a:lnTo>
                    <a:pt x="699536" y="753005"/>
                  </a:lnTo>
                  <a:lnTo>
                    <a:pt x="693985" y="759090"/>
                  </a:lnTo>
                  <a:lnTo>
                    <a:pt x="688171" y="765969"/>
                  </a:lnTo>
                  <a:lnTo>
                    <a:pt x="682885" y="772584"/>
                  </a:lnTo>
                  <a:lnTo>
                    <a:pt x="677863" y="779463"/>
                  </a:lnTo>
                  <a:lnTo>
                    <a:pt x="672841" y="772584"/>
                  </a:lnTo>
                  <a:lnTo>
                    <a:pt x="667555" y="765969"/>
                  </a:lnTo>
                  <a:lnTo>
                    <a:pt x="662005" y="759090"/>
                  </a:lnTo>
                  <a:lnTo>
                    <a:pt x="656190" y="753005"/>
                  </a:lnTo>
                  <a:lnTo>
                    <a:pt x="650376" y="746655"/>
                  </a:lnTo>
                  <a:lnTo>
                    <a:pt x="644297" y="740834"/>
                  </a:lnTo>
                  <a:lnTo>
                    <a:pt x="637954" y="735278"/>
                  </a:lnTo>
                  <a:lnTo>
                    <a:pt x="631610" y="729986"/>
                  </a:lnTo>
                  <a:lnTo>
                    <a:pt x="614959" y="716492"/>
                  </a:lnTo>
                  <a:lnTo>
                    <a:pt x="599101" y="702999"/>
                  </a:lnTo>
                  <a:lnTo>
                    <a:pt x="583508" y="690034"/>
                  </a:lnTo>
                  <a:lnTo>
                    <a:pt x="568707" y="677069"/>
                  </a:lnTo>
                  <a:lnTo>
                    <a:pt x="554434" y="664105"/>
                  </a:lnTo>
                  <a:lnTo>
                    <a:pt x="540691" y="651934"/>
                  </a:lnTo>
                  <a:lnTo>
                    <a:pt x="527476" y="639499"/>
                  </a:lnTo>
                  <a:lnTo>
                    <a:pt x="514789" y="627328"/>
                  </a:lnTo>
                  <a:lnTo>
                    <a:pt x="502631" y="615422"/>
                  </a:lnTo>
                  <a:lnTo>
                    <a:pt x="490738" y="603515"/>
                  </a:lnTo>
                  <a:lnTo>
                    <a:pt x="479637" y="591609"/>
                  </a:lnTo>
                  <a:lnTo>
                    <a:pt x="468801" y="580232"/>
                  </a:lnTo>
                  <a:lnTo>
                    <a:pt x="458493" y="568590"/>
                  </a:lnTo>
                  <a:lnTo>
                    <a:pt x="448714" y="557478"/>
                  </a:lnTo>
                  <a:lnTo>
                    <a:pt x="439199" y="545836"/>
                  </a:lnTo>
                  <a:lnTo>
                    <a:pt x="430213" y="534988"/>
                  </a:lnTo>
                  <a:close/>
                  <a:moveTo>
                    <a:pt x="188949" y="224189"/>
                  </a:moveTo>
                  <a:lnTo>
                    <a:pt x="193448" y="263892"/>
                  </a:lnTo>
                  <a:lnTo>
                    <a:pt x="195830" y="284803"/>
                  </a:lnTo>
                  <a:lnTo>
                    <a:pt x="198741" y="306507"/>
                  </a:lnTo>
                  <a:lnTo>
                    <a:pt x="201917" y="328741"/>
                  </a:lnTo>
                  <a:lnTo>
                    <a:pt x="204828" y="350710"/>
                  </a:lnTo>
                  <a:lnTo>
                    <a:pt x="208532" y="372678"/>
                  </a:lnTo>
                  <a:lnTo>
                    <a:pt x="212502" y="394118"/>
                  </a:lnTo>
                  <a:lnTo>
                    <a:pt x="215413" y="408146"/>
                  </a:lnTo>
                  <a:lnTo>
                    <a:pt x="218059" y="421645"/>
                  </a:lnTo>
                  <a:lnTo>
                    <a:pt x="221235" y="434880"/>
                  </a:lnTo>
                  <a:lnTo>
                    <a:pt x="224410" y="447585"/>
                  </a:lnTo>
                  <a:lnTo>
                    <a:pt x="227321" y="459496"/>
                  </a:lnTo>
                  <a:lnTo>
                    <a:pt x="230497" y="470348"/>
                  </a:lnTo>
                  <a:lnTo>
                    <a:pt x="233673" y="480406"/>
                  </a:lnTo>
                  <a:lnTo>
                    <a:pt x="236584" y="489405"/>
                  </a:lnTo>
                  <a:lnTo>
                    <a:pt x="241082" y="501316"/>
                  </a:lnTo>
                  <a:lnTo>
                    <a:pt x="246111" y="513227"/>
                  </a:lnTo>
                  <a:lnTo>
                    <a:pt x="251403" y="524873"/>
                  </a:lnTo>
                  <a:lnTo>
                    <a:pt x="256961" y="536784"/>
                  </a:lnTo>
                  <a:lnTo>
                    <a:pt x="262783" y="547901"/>
                  </a:lnTo>
                  <a:lnTo>
                    <a:pt x="268605" y="559547"/>
                  </a:lnTo>
                  <a:lnTo>
                    <a:pt x="275220" y="570664"/>
                  </a:lnTo>
                  <a:lnTo>
                    <a:pt x="281836" y="581781"/>
                  </a:lnTo>
                  <a:lnTo>
                    <a:pt x="288981" y="593162"/>
                  </a:lnTo>
                  <a:lnTo>
                    <a:pt x="296127" y="604014"/>
                  </a:lnTo>
                  <a:lnTo>
                    <a:pt x="304066" y="615396"/>
                  </a:lnTo>
                  <a:lnTo>
                    <a:pt x="312005" y="626248"/>
                  </a:lnTo>
                  <a:lnTo>
                    <a:pt x="320473" y="637365"/>
                  </a:lnTo>
                  <a:lnTo>
                    <a:pt x="329206" y="648482"/>
                  </a:lnTo>
                  <a:lnTo>
                    <a:pt x="338468" y="659334"/>
                  </a:lnTo>
                  <a:lnTo>
                    <a:pt x="347730" y="670450"/>
                  </a:lnTo>
                  <a:lnTo>
                    <a:pt x="366784" y="692419"/>
                  </a:lnTo>
                  <a:lnTo>
                    <a:pt x="385309" y="714388"/>
                  </a:lnTo>
                  <a:lnTo>
                    <a:pt x="404362" y="736887"/>
                  </a:lnTo>
                  <a:lnTo>
                    <a:pt x="414154" y="748268"/>
                  </a:lnTo>
                  <a:lnTo>
                    <a:pt x="424210" y="759385"/>
                  </a:lnTo>
                  <a:lnTo>
                    <a:pt x="435060" y="771031"/>
                  </a:lnTo>
                  <a:lnTo>
                    <a:pt x="445910" y="782413"/>
                  </a:lnTo>
                  <a:lnTo>
                    <a:pt x="457554" y="794059"/>
                  </a:lnTo>
                  <a:lnTo>
                    <a:pt x="469463" y="805440"/>
                  </a:lnTo>
                  <a:lnTo>
                    <a:pt x="482165" y="817351"/>
                  </a:lnTo>
                  <a:lnTo>
                    <a:pt x="495661" y="829262"/>
                  </a:lnTo>
                  <a:lnTo>
                    <a:pt x="509952" y="841173"/>
                  </a:lnTo>
                  <a:lnTo>
                    <a:pt x="525036" y="853349"/>
                  </a:lnTo>
                  <a:lnTo>
                    <a:pt x="531916" y="858907"/>
                  </a:lnTo>
                  <a:lnTo>
                    <a:pt x="537738" y="864730"/>
                  </a:lnTo>
                  <a:lnTo>
                    <a:pt x="543031" y="870818"/>
                  </a:lnTo>
                  <a:lnTo>
                    <a:pt x="547530" y="876376"/>
                  </a:lnTo>
                  <a:lnTo>
                    <a:pt x="551764" y="882199"/>
                  </a:lnTo>
                  <a:lnTo>
                    <a:pt x="555204" y="888023"/>
                  </a:lnTo>
                  <a:lnTo>
                    <a:pt x="558644" y="893846"/>
                  </a:lnTo>
                  <a:lnTo>
                    <a:pt x="561291" y="899669"/>
                  </a:lnTo>
                  <a:lnTo>
                    <a:pt x="564202" y="905227"/>
                  </a:lnTo>
                  <a:lnTo>
                    <a:pt x="566848" y="911315"/>
                  </a:lnTo>
                  <a:lnTo>
                    <a:pt x="568965" y="916873"/>
                  </a:lnTo>
                  <a:lnTo>
                    <a:pt x="570818" y="922696"/>
                  </a:lnTo>
                  <a:lnTo>
                    <a:pt x="574523" y="934607"/>
                  </a:lnTo>
                  <a:lnTo>
                    <a:pt x="577698" y="946518"/>
                  </a:lnTo>
                  <a:lnTo>
                    <a:pt x="582462" y="966370"/>
                  </a:lnTo>
                  <a:lnTo>
                    <a:pt x="584314" y="973781"/>
                  </a:lnTo>
                  <a:lnTo>
                    <a:pt x="585902" y="980927"/>
                  </a:lnTo>
                  <a:lnTo>
                    <a:pt x="587225" y="988074"/>
                  </a:lnTo>
                  <a:lnTo>
                    <a:pt x="587754" y="996015"/>
                  </a:lnTo>
                  <a:lnTo>
                    <a:pt x="588284" y="1005808"/>
                  </a:lnTo>
                  <a:lnTo>
                    <a:pt x="588548" y="1017719"/>
                  </a:lnTo>
                  <a:lnTo>
                    <a:pt x="588284" y="1026453"/>
                  </a:lnTo>
                  <a:lnTo>
                    <a:pt x="588019" y="1033600"/>
                  </a:lnTo>
                  <a:lnTo>
                    <a:pt x="587754" y="1039423"/>
                  </a:lnTo>
                  <a:lnTo>
                    <a:pt x="587225" y="1044717"/>
                  </a:lnTo>
                  <a:lnTo>
                    <a:pt x="585373" y="1055304"/>
                  </a:lnTo>
                  <a:lnTo>
                    <a:pt x="582726" y="1070391"/>
                  </a:lnTo>
                  <a:lnTo>
                    <a:pt x="581138" y="1079655"/>
                  </a:lnTo>
                  <a:lnTo>
                    <a:pt x="579021" y="1088919"/>
                  </a:lnTo>
                  <a:lnTo>
                    <a:pt x="576904" y="1097919"/>
                  </a:lnTo>
                  <a:lnTo>
                    <a:pt x="574523" y="1106918"/>
                  </a:lnTo>
                  <a:lnTo>
                    <a:pt x="571876" y="1115917"/>
                  </a:lnTo>
                  <a:lnTo>
                    <a:pt x="568701" y="1124652"/>
                  </a:lnTo>
                  <a:lnTo>
                    <a:pt x="565260" y="1133387"/>
                  </a:lnTo>
                  <a:lnTo>
                    <a:pt x="561291" y="1142121"/>
                  </a:lnTo>
                  <a:lnTo>
                    <a:pt x="558644" y="1147680"/>
                  </a:lnTo>
                  <a:lnTo>
                    <a:pt x="555204" y="1153768"/>
                  </a:lnTo>
                  <a:lnTo>
                    <a:pt x="551764" y="1159326"/>
                  </a:lnTo>
                  <a:lnTo>
                    <a:pt x="547530" y="1165149"/>
                  </a:lnTo>
                  <a:lnTo>
                    <a:pt x="543031" y="1170972"/>
                  </a:lnTo>
                  <a:lnTo>
                    <a:pt x="538003" y="1176795"/>
                  </a:lnTo>
                  <a:lnTo>
                    <a:pt x="532181" y="1182618"/>
                  </a:lnTo>
                  <a:lnTo>
                    <a:pt x="525300" y="1188177"/>
                  </a:lnTo>
                  <a:lnTo>
                    <a:pt x="510216" y="1200352"/>
                  </a:lnTo>
                  <a:lnTo>
                    <a:pt x="495926" y="1212263"/>
                  </a:lnTo>
                  <a:lnTo>
                    <a:pt x="482430" y="1224174"/>
                  </a:lnTo>
                  <a:lnTo>
                    <a:pt x="469463" y="1236085"/>
                  </a:lnTo>
                  <a:lnTo>
                    <a:pt x="457554" y="1247466"/>
                  </a:lnTo>
                  <a:lnTo>
                    <a:pt x="445910" y="1259377"/>
                  </a:lnTo>
                  <a:lnTo>
                    <a:pt x="435060" y="1270759"/>
                  </a:lnTo>
                  <a:lnTo>
                    <a:pt x="424210" y="1282140"/>
                  </a:lnTo>
                  <a:lnTo>
                    <a:pt x="414154" y="1293257"/>
                  </a:lnTo>
                  <a:lnTo>
                    <a:pt x="404362" y="1304903"/>
                  </a:lnTo>
                  <a:lnTo>
                    <a:pt x="385309" y="1326872"/>
                  </a:lnTo>
                  <a:lnTo>
                    <a:pt x="366784" y="1349106"/>
                  </a:lnTo>
                  <a:lnTo>
                    <a:pt x="347730" y="1371340"/>
                  </a:lnTo>
                  <a:lnTo>
                    <a:pt x="338468" y="1382456"/>
                  </a:lnTo>
                  <a:lnTo>
                    <a:pt x="329206" y="1393309"/>
                  </a:lnTo>
                  <a:lnTo>
                    <a:pt x="320473" y="1404161"/>
                  </a:lnTo>
                  <a:lnTo>
                    <a:pt x="312005" y="1415278"/>
                  </a:lnTo>
                  <a:lnTo>
                    <a:pt x="304066" y="1426394"/>
                  </a:lnTo>
                  <a:lnTo>
                    <a:pt x="296127" y="1437511"/>
                  </a:lnTo>
                  <a:lnTo>
                    <a:pt x="288981" y="1448628"/>
                  </a:lnTo>
                  <a:lnTo>
                    <a:pt x="281836" y="1459480"/>
                  </a:lnTo>
                  <a:lnTo>
                    <a:pt x="275220" y="1470862"/>
                  </a:lnTo>
                  <a:lnTo>
                    <a:pt x="268605" y="1482243"/>
                  </a:lnTo>
                  <a:lnTo>
                    <a:pt x="262783" y="1493625"/>
                  </a:lnTo>
                  <a:lnTo>
                    <a:pt x="256961" y="1505006"/>
                  </a:lnTo>
                  <a:lnTo>
                    <a:pt x="251403" y="1516652"/>
                  </a:lnTo>
                  <a:lnTo>
                    <a:pt x="246111" y="1528563"/>
                  </a:lnTo>
                  <a:lnTo>
                    <a:pt x="241082" y="1540209"/>
                  </a:lnTo>
                  <a:lnTo>
                    <a:pt x="236584" y="1552385"/>
                  </a:lnTo>
                  <a:lnTo>
                    <a:pt x="233937" y="1560326"/>
                  </a:lnTo>
                  <a:lnTo>
                    <a:pt x="231026" y="1568796"/>
                  </a:lnTo>
                  <a:lnTo>
                    <a:pt x="228115" y="1578060"/>
                  </a:lnTo>
                  <a:lnTo>
                    <a:pt x="225734" y="1588382"/>
                  </a:lnTo>
                  <a:lnTo>
                    <a:pt x="222823" y="1598705"/>
                  </a:lnTo>
                  <a:lnTo>
                    <a:pt x="220441" y="1609822"/>
                  </a:lnTo>
                  <a:lnTo>
                    <a:pt x="215413" y="1633114"/>
                  </a:lnTo>
                  <a:lnTo>
                    <a:pt x="210649" y="1658260"/>
                  </a:lnTo>
                  <a:lnTo>
                    <a:pt x="206415" y="1683934"/>
                  </a:lnTo>
                  <a:lnTo>
                    <a:pt x="202181" y="1709609"/>
                  </a:lnTo>
                  <a:lnTo>
                    <a:pt x="198741" y="1735548"/>
                  </a:lnTo>
                  <a:lnTo>
                    <a:pt x="193448" y="1778162"/>
                  </a:lnTo>
                  <a:lnTo>
                    <a:pt x="188949" y="1817336"/>
                  </a:lnTo>
                  <a:lnTo>
                    <a:pt x="1168364" y="1817336"/>
                  </a:lnTo>
                  <a:lnTo>
                    <a:pt x="1164130" y="1777898"/>
                  </a:lnTo>
                  <a:lnTo>
                    <a:pt x="1161748" y="1756987"/>
                  </a:lnTo>
                  <a:lnTo>
                    <a:pt x="1158837" y="1735019"/>
                  </a:lnTo>
                  <a:lnTo>
                    <a:pt x="1155661" y="1713050"/>
                  </a:lnTo>
                  <a:lnTo>
                    <a:pt x="1152486" y="1690816"/>
                  </a:lnTo>
                  <a:lnTo>
                    <a:pt x="1148781" y="1668847"/>
                  </a:lnTo>
                  <a:lnTo>
                    <a:pt x="1144811" y="1647672"/>
                  </a:lnTo>
                  <a:lnTo>
                    <a:pt x="1142165" y="1633644"/>
                  </a:lnTo>
                  <a:lnTo>
                    <a:pt x="1139518" y="1619880"/>
                  </a:lnTo>
                  <a:lnTo>
                    <a:pt x="1136343" y="1606910"/>
                  </a:lnTo>
                  <a:lnTo>
                    <a:pt x="1133167" y="1594205"/>
                  </a:lnTo>
                  <a:lnTo>
                    <a:pt x="1130256" y="1582295"/>
                  </a:lnTo>
                  <a:lnTo>
                    <a:pt x="1127080" y="1571442"/>
                  </a:lnTo>
                  <a:lnTo>
                    <a:pt x="1123905" y="1561384"/>
                  </a:lnTo>
                  <a:lnTo>
                    <a:pt x="1120994" y="1552385"/>
                  </a:lnTo>
                  <a:lnTo>
                    <a:pt x="1116230" y="1540209"/>
                  </a:lnTo>
                  <a:lnTo>
                    <a:pt x="1111467" y="1528563"/>
                  </a:lnTo>
                  <a:lnTo>
                    <a:pt x="1106174" y="1516652"/>
                  </a:lnTo>
                  <a:lnTo>
                    <a:pt x="1100617" y="1505006"/>
                  </a:lnTo>
                  <a:lnTo>
                    <a:pt x="1094795" y="1493625"/>
                  </a:lnTo>
                  <a:lnTo>
                    <a:pt x="1088708" y="1482243"/>
                  </a:lnTo>
                  <a:lnTo>
                    <a:pt x="1082357" y="1470862"/>
                  </a:lnTo>
                  <a:lnTo>
                    <a:pt x="1075741" y="1459480"/>
                  </a:lnTo>
                  <a:lnTo>
                    <a:pt x="1068596" y="1448628"/>
                  </a:lnTo>
                  <a:lnTo>
                    <a:pt x="1061186" y="1437511"/>
                  </a:lnTo>
                  <a:lnTo>
                    <a:pt x="1053512" y="1426394"/>
                  </a:lnTo>
                  <a:lnTo>
                    <a:pt x="1045308" y="1415278"/>
                  </a:lnTo>
                  <a:lnTo>
                    <a:pt x="1037105" y="1404161"/>
                  </a:lnTo>
                  <a:lnTo>
                    <a:pt x="1028107" y="1393309"/>
                  </a:lnTo>
                  <a:lnTo>
                    <a:pt x="1019374" y="1382456"/>
                  </a:lnTo>
                  <a:lnTo>
                    <a:pt x="1009847" y="1371340"/>
                  </a:lnTo>
                  <a:lnTo>
                    <a:pt x="990794" y="1349106"/>
                  </a:lnTo>
                  <a:lnTo>
                    <a:pt x="972269" y="1326872"/>
                  </a:lnTo>
                  <a:lnTo>
                    <a:pt x="953215" y="1304903"/>
                  </a:lnTo>
                  <a:lnTo>
                    <a:pt x="943424" y="1293257"/>
                  </a:lnTo>
                  <a:lnTo>
                    <a:pt x="933368" y="1282140"/>
                  </a:lnTo>
                  <a:lnTo>
                    <a:pt x="922518" y="1270759"/>
                  </a:lnTo>
                  <a:lnTo>
                    <a:pt x="911668" y="1259377"/>
                  </a:lnTo>
                  <a:lnTo>
                    <a:pt x="900024" y="1247731"/>
                  </a:lnTo>
                  <a:lnTo>
                    <a:pt x="888115" y="1236085"/>
                  </a:lnTo>
                  <a:lnTo>
                    <a:pt x="875148" y="1224174"/>
                  </a:lnTo>
                  <a:lnTo>
                    <a:pt x="861652" y="1212263"/>
                  </a:lnTo>
                  <a:lnTo>
                    <a:pt x="847361" y="1200352"/>
                  </a:lnTo>
                  <a:lnTo>
                    <a:pt x="832277" y="1188177"/>
                  </a:lnTo>
                  <a:lnTo>
                    <a:pt x="825397" y="1182618"/>
                  </a:lnTo>
                  <a:lnTo>
                    <a:pt x="819575" y="1176795"/>
                  </a:lnTo>
                  <a:lnTo>
                    <a:pt x="814547" y="1170972"/>
                  </a:lnTo>
                  <a:lnTo>
                    <a:pt x="809783" y="1165149"/>
                  </a:lnTo>
                  <a:lnTo>
                    <a:pt x="805814" y="1159326"/>
                  </a:lnTo>
                  <a:lnTo>
                    <a:pt x="802109" y="1153768"/>
                  </a:lnTo>
                  <a:lnTo>
                    <a:pt x="798933" y="1147680"/>
                  </a:lnTo>
                  <a:lnTo>
                    <a:pt x="796287" y="1142121"/>
                  </a:lnTo>
                  <a:lnTo>
                    <a:pt x="793376" y="1136563"/>
                  </a:lnTo>
                  <a:lnTo>
                    <a:pt x="790994" y="1130740"/>
                  </a:lnTo>
                  <a:lnTo>
                    <a:pt x="788612" y="1124652"/>
                  </a:lnTo>
                  <a:lnTo>
                    <a:pt x="786760" y="1119094"/>
                  </a:lnTo>
                  <a:lnTo>
                    <a:pt x="784643" y="1113271"/>
                  </a:lnTo>
                  <a:lnTo>
                    <a:pt x="783055" y="1107183"/>
                  </a:lnTo>
                  <a:lnTo>
                    <a:pt x="779879" y="1095272"/>
                  </a:lnTo>
                  <a:lnTo>
                    <a:pt x="774851" y="1074362"/>
                  </a:lnTo>
                  <a:lnTo>
                    <a:pt x="773264" y="1065627"/>
                  </a:lnTo>
                  <a:lnTo>
                    <a:pt x="771411" y="1057686"/>
                  </a:lnTo>
                  <a:lnTo>
                    <a:pt x="770353" y="1049216"/>
                  </a:lnTo>
                  <a:lnTo>
                    <a:pt x="769559" y="1040217"/>
                  </a:lnTo>
                  <a:lnTo>
                    <a:pt x="769294" y="1029630"/>
                  </a:lnTo>
                  <a:lnTo>
                    <a:pt x="769029" y="1017719"/>
                  </a:lnTo>
                  <a:lnTo>
                    <a:pt x="769029" y="1009249"/>
                  </a:lnTo>
                  <a:lnTo>
                    <a:pt x="769294" y="1002896"/>
                  </a:lnTo>
                  <a:lnTo>
                    <a:pt x="769823" y="998132"/>
                  </a:lnTo>
                  <a:lnTo>
                    <a:pt x="770353" y="993897"/>
                  </a:lnTo>
                  <a:lnTo>
                    <a:pt x="772470" y="985427"/>
                  </a:lnTo>
                  <a:lnTo>
                    <a:pt x="773528" y="979075"/>
                  </a:lnTo>
                  <a:lnTo>
                    <a:pt x="774851" y="971399"/>
                  </a:lnTo>
                  <a:lnTo>
                    <a:pt x="776439" y="961870"/>
                  </a:lnTo>
                  <a:lnTo>
                    <a:pt x="778556" y="952606"/>
                  </a:lnTo>
                  <a:lnTo>
                    <a:pt x="780409" y="943607"/>
                  </a:lnTo>
                  <a:lnTo>
                    <a:pt x="783055" y="934607"/>
                  </a:lnTo>
                  <a:lnTo>
                    <a:pt x="785437" y="925608"/>
                  </a:lnTo>
                  <a:lnTo>
                    <a:pt x="788612" y="916873"/>
                  </a:lnTo>
                  <a:lnTo>
                    <a:pt x="792317" y="908139"/>
                  </a:lnTo>
                  <a:lnTo>
                    <a:pt x="796287" y="899669"/>
                  </a:lnTo>
                  <a:lnTo>
                    <a:pt x="798933" y="893846"/>
                  </a:lnTo>
                  <a:lnTo>
                    <a:pt x="802109" y="888023"/>
                  </a:lnTo>
                  <a:lnTo>
                    <a:pt x="805814" y="882199"/>
                  </a:lnTo>
                  <a:lnTo>
                    <a:pt x="809783" y="876376"/>
                  </a:lnTo>
                  <a:lnTo>
                    <a:pt x="814547" y="870818"/>
                  </a:lnTo>
                  <a:lnTo>
                    <a:pt x="819575" y="864730"/>
                  </a:lnTo>
                  <a:lnTo>
                    <a:pt x="825397" y="858907"/>
                  </a:lnTo>
                  <a:lnTo>
                    <a:pt x="832277" y="853349"/>
                  </a:lnTo>
                  <a:lnTo>
                    <a:pt x="847361" y="841173"/>
                  </a:lnTo>
                  <a:lnTo>
                    <a:pt x="861652" y="829262"/>
                  </a:lnTo>
                  <a:lnTo>
                    <a:pt x="875148" y="817351"/>
                  </a:lnTo>
                  <a:lnTo>
                    <a:pt x="888115" y="805440"/>
                  </a:lnTo>
                  <a:lnTo>
                    <a:pt x="900024" y="794059"/>
                  </a:lnTo>
                  <a:lnTo>
                    <a:pt x="911668" y="782413"/>
                  </a:lnTo>
                  <a:lnTo>
                    <a:pt x="922518" y="771031"/>
                  </a:lnTo>
                  <a:lnTo>
                    <a:pt x="933368" y="759385"/>
                  </a:lnTo>
                  <a:lnTo>
                    <a:pt x="943424" y="748268"/>
                  </a:lnTo>
                  <a:lnTo>
                    <a:pt x="953215" y="736887"/>
                  </a:lnTo>
                  <a:lnTo>
                    <a:pt x="972269" y="714388"/>
                  </a:lnTo>
                  <a:lnTo>
                    <a:pt x="990794" y="692419"/>
                  </a:lnTo>
                  <a:lnTo>
                    <a:pt x="1009847" y="670450"/>
                  </a:lnTo>
                  <a:lnTo>
                    <a:pt x="1019374" y="659334"/>
                  </a:lnTo>
                  <a:lnTo>
                    <a:pt x="1028107" y="648482"/>
                  </a:lnTo>
                  <a:lnTo>
                    <a:pt x="1037105" y="637365"/>
                  </a:lnTo>
                  <a:lnTo>
                    <a:pt x="1045308" y="626248"/>
                  </a:lnTo>
                  <a:lnTo>
                    <a:pt x="1053512" y="615396"/>
                  </a:lnTo>
                  <a:lnTo>
                    <a:pt x="1061186" y="604014"/>
                  </a:lnTo>
                  <a:lnTo>
                    <a:pt x="1068596" y="593162"/>
                  </a:lnTo>
                  <a:lnTo>
                    <a:pt x="1075741" y="581781"/>
                  </a:lnTo>
                  <a:lnTo>
                    <a:pt x="1082357" y="570664"/>
                  </a:lnTo>
                  <a:lnTo>
                    <a:pt x="1088708" y="559547"/>
                  </a:lnTo>
                  <a:lnTo>
                    <a:pt x="1094795" y="547901"/>
                  </a:lnTo>
                  <a:lnTo>
                    <a:pt x="1100617" y="536784"/>
                  </a:lnTo>
                  <a:lnTo>
                    <a:pt x="1106174" y="524873"/>
                  </a:lnTo>
                  <a:lnTo>
                    <a:pt x="1111467" y="513227"/>
                  </a:lnTo>
                  <a:lnTo>
                    <a:pt x="1116230" y="501316"/>
                  </a:lnTo>
                  <a:lnTo>
                    <a:pt x="1120994" y="489405"/>
                  </a:lnTo>
                  <a:lnTo>
                    <a:pt x="1123640" y="481729"/>
                  </a:lnTo>
                  <a:lnTo>
                    <a:pt x="1126287" y="472995"/>
                  </a:lnTo>
                  <a:lnTo>
                    <a:pt x="1129198" y="463466"/>
                  </a:lnTo>
                  <a:lnTo>
                    <a:pt x="1131844" y="453408"/>
                  </a:lnTo>
                  <a:lnTo>
                    <a:pt x="1134490" y="442820"/>
                  </a:lnTo>
                  <a:lnTo>
                    <a:pt x="1137137" y="431968"/>
                  </a:lnTo>
                  <a:lnTo>
                    <a:pt x="1142165" y="408146"/>
                  </a:lnTo>
                  <a:lnTo>
                    <a:pt x="1146664" y="383531"/>
                  </a:lnTo>
                  <a:lnTo>
                    <a:pt x="1151162" y="357591"/>
                  </a:lnTo>
                  <a:lnTo>
                    <a:pt x="1155132" y="331917"/>
                  </a:lnTo>
                  <a:lnTo>
                    <a:pt x="1158837" y="305978"/>
                  </a:lnTo>
                  <a:lnTo>
                    <a:pt x="1161748" y="284273"/>
                  </a:lnTo>
                  <a:lnTo>
                    <a:pt x="1164130" y="263628"/>
                  </a:lnTo>
                  <a:lnTo>
                    <a:pt x="1168364" y="224189"/>
                  </a:lnTo>
                  <a:lnTo>
                    <a:pt x="188949" y="224189"/>
                  </a:lnTo>
                  <a:close/>
                  <a:moveTo>
                    <a:pt x="111941" y="0"/>
                  </a:moveTo>
                  <a:lnTo>
                    <a:pt x="1245372" y="0"/>
                  </a:lnTo>
                  <a:lnTo>
                    <a:pt x="1251194" y="265"/>
                  </a:lnTo>
                  <a:lnTo>
                    <a:pt x="1257016" y="530"/>
                  </a:lnTo>
                  <a:lnTo>
                    <a:pt x="1262574" y="1324"/>
                  </a:lnTo>
                  <a:lnTo>
                    <a:pt x="1268131" y="2382"/>
                  </a:lnTo>
                  <a:lnTo>
                    <a:pt x="1273424" y="3706"/>
                  </a:lnTo>
                  <a:lnTo>
                    <a:pt x="1278716" y="5029"/>
                  </a:lnTo>
                  <a:lnTo>
                    <a:pt x="1284009" y="6882"/>
                  </a:lnTo>
                  <a:lnTo>
                    <a:pt x="1289302" y="9000"/>
                  </a:lnTo>
                  <a:lnTo>
                    <a:pt x="1294065" y="11382"/>
                  </a:lnTo>
                  <a:lnTo>
                    <a:pt x="1299093" y="13499"/>
                  </a:lnTo>
                  <a:lnTo>
                    <a:pt x="1303592" y="16411"/>
                  </a:lnTo>
                  <a:lnTo>
                    <a:pt x="1308091" y="19058"/>
                  </a:lnTo>
                  <a:lnTo>
                    <a:pt x="1312590" y="22499"/>
                  </a:lnTo>
                  <a:lnTo>
                    <a:pt x="1316824" y="25675"/>
                  </a:lnTo>
                  <a:lnTo>
                    <a:pt x="1321058" y="29380"/>
                  </a:lnTo>
                  <a:lnTo>
                    <a:pt x="1324498" y="32821"/>
                  </a:lnTo>
                  <a:lnTo>
                    <a:pt x="1328468" y="36792"/>
                  </a:lnTo>
                  <a:lnTo>
                    <a:pt x="1331908" y="41027"/>
                  </a:lnTo>
                  <a:lnTo>
                    <a:pt x="1335348" y="45262"/>
                  </a:lnTo>
                  <a:lnTo>
                    <a:pt x="1338259" y="49497"/>
                  </a:lnTo>
                  <a:lnTo>
                    <a:pt x="1341435" y="53996"/>
                  </a:lnTo>
                  <a:lnTo>
                    <a:pt x="1344081" y="58761"/>
                  </a:lnTo>
                  <a:lnTo>
                    <a:pt x="1346463" y="63525"/>
                  </a:lnTo>
                  <a:lnTo>
                    <a:pt x="1348845" y="68554"/>
                  </a:lnTo>
                  <a:lnTo>
                    <a:pt x="1350697" y="73583"/>
                  </a:lnTo>
                  <a:lnTo>
                    <a:pt x="1352285" y="78877"/>
                  </a:lnTo>
                  <a:lnTo>
                    <a:pt x="1354137" y="84435"/>
                  </a:lnTo>
                  <a:lnTo>
                    <a:pt x="1355196" y="89729"/>
                  </a:lnTo>
                  <a:lnTo>
                    <a:pt x="1356254" y="95287"/>
                  </a:lnTo>
                  <a:lnTo>
                    <a:pt x="1356784" y="100846"/>
                  </a:lnTo>
                  <a:lnTo>
                    <a:pt x="1357313" y="106404"/>
                  </a:lnTo>
                  <a:lnTo>
                    <a:pt x="1357313" y="112227"/>
                  </a:lnTo>
                  <a:lnTo>
                    <a:pt x="1357313" y="117786"/>
                  </a:lnTo>
                  <a:lnTo>
                    <a:pt x="1356784" y="122815"/>
                  </a:lnTo>
                  <a:lnTo>
                    <a:pt x="1356254" y="128108"/>
                  </a:lnTo>
                  <a:lnTo>
                    <a:pt x="1355460" y="133137"/>
                  </a:lnTo>
                  <a:lnTo>
                    <a:pt x="1354402" y="138166"/>
                  </a:lnTo>
                  <a:lnTo>
                    <a:pt x="1353344" y="143460"/>
                  </a:lnTo>
                  <a:lnTo>
                    <a:pt x="1351491" y="148225"/>
                  </a:lnTo>
                  <a:lnTo>
                    <a:pt x="1349903" y="152989"/>
                  </a:lnTo>
                  <a:lnTo>
                    <a:pt x="1347786" y="157753"/>
                  </a:lnTo>
                  <a:lnTo>
                    <a:pt x="1345669" y="162253"/>
                  </a:lnTo>
                  <a:lnTo>
                    <a:pt x="1343287" y="166753"/>
                  </a:lnTo>
                  <a:lnTo>
                    <a:pt x="1340906" y="170988"/>
                  </a:lnTo>
                  <a:lnTo>
                    <a:pt x="1337995" y="174958"/>
                  </a:lnTo>
                  <a:lnTo>
                    <a:pt x="1335084" y="179193"/>
                  </a:lnTo>
                  <a:lnTo>
                    <a:pt x="1331908" y="183163"/>
                  </a:lnTo>
                  <a:lnTo>
                    <a:pt x="1328732" y="186869"/>
                  </a:lnTo>
                  <a:lnTo>
                    <a:pt x="1325028" y="190574"/>
                  </a:lnTo>
                  <a:lnTo>
                    <a:pt x="1321852" y="194015"/>
                  </a:lnTo>
                  <a:lnTo>
                    <a:pt x="1317882" y="197191"/>
                  </a:lnTo>
                  <a:lnTo>
                    <a:pt x="1313913" y="200368"/>
                  </a:lnTo>
                  <a:lnTo>
                    <a:pt x="1309943" y="203544"/>
                  </a:lnTo>
                  <a:lnTo>
                    <a:pt x="1305709" y="206191"/>
                  </a:lnTo>
                  <a:lnTo>
                    <a:pt x="1301475" y="208838"/>
                  </a:lnTo>
                  <a:lnTo>
                    <a:pt x="1296976" y="211220"/>
                  </a:lnTo>
                  <a:lnTo>
                    <a:pt x="1292477" y="213602"/>
                  </a:lnTo>
                  <a:lnTo>
                    <a:pt x="1287714" y="215455"/>
                  </a:lnTo>
                  <a:lnTo>
                    <a:pt x="1282950" y="217308"/>
                  </a:lnTo>
                  <a:lnTo>
                    <a:pt x="1278187" y="218896"/>
                  </a:lnTo>
                  <a:lnTo>
                    <a:pt x="1273159" y="220219"/>
                  </a:lnTo>
                  <a:lnTo>
                    <a:pt x="1268131" y="221543"/>
                  </a:lnTo>
                  <a:lnTo>
                    <a:pt x="1263103" y="222337"/>
                  </a:lnTo>
                  <a:lnTo>
                    <a:pt x="1258075" y="223131"/>
                  </a:lnTo>
                  <a:lnTo>
                    <a:pt x="1253841" y="266275"/>
                  </a:lnTo>
                  <a:lnTo>
                    <a:pt x="1251194" y="290096"/>
                  </a:lnTo>
                  <a:lnTo>
                    <a:pt x="1248548" y="314447"/>
                  </a:lnTo>
                  <a:lnTo>
                    <a:pt x="1245372" y="340122"/>
                  </a:lnTo>
                  <a:lnTo>
                    <a:pt x="1241932" y="365532"/>
                  </a:lnTo>
                  <a:lnTo>
                    <a:pt x="1237963" y="391471"/>
                  </a:lnTo>
                  <a:lnTo>
                    <a:pt x="1234258" y="416881"/>
                  </a:lnTo>
                  <a:lnTo>
                    <a:pt x="1231347" y="432762"/>
                  </a:lnTo>
                  <a:lnTo>
                    <a:pt x="1228436" y="447849"/>
                  </a:lnTo>
                  <a:lnTo>
                    <a:pt x="1225525" y="462936"/>
                  </a:lnTo>
                  <a:lnTo>
                    <a:pt x="1222349" y="477759"/>
                  </a:lnTo>
                  <a:lnTo>
                    <a:pt x="1218644" y="492052"/>
                  </a:lnTo>
                  <a:lnTo>
                    <a:pt x="1215204" y="506080"/>
                  </a:lnTo>
                  <a:lnTo>
                    <a:pt x="1211499" y="519579"/>
                  </a:lnTo>
                  <a:lnTo>
                    <a:pt x="1207265" y="532814"/>
                  </a:lnTo>
                  <a:lnTo>
                    <a:pt x="1202237" y="547636"/>
                  </a:lnTo>
                  <a:lnTo>
                    <a:pt x="1196415" y="562458"/>
                  </a:lnTo>
                  <a:lnTo>
                    <a:pt x="1190593" y="577016"/>
                  </a:lnTo>
                  <a:lnTo>
                    <a:pt x="1184506" y="591839"/>
                  </a:lnTo>
                  <a:lnTo>
                    <a:pt x="1177890" y="606132"/>
                  </a:lnTo>
                  <a:lnTo>
                    <a:pt x="1171010" y="620160"/>
                  </a:lnTo>
                  <a:lnTo>
                    <a:pt x="1163865" y="634188"/>
                  </a:lnTo>
                  <a:lnTo>
                    <a:pt x="1156455" y="648217"/>
                  </a:lnTo>
                  <a:lnTo>
                    <a:pt x="1148516" y="661981"/>
                  </a:lnTo>
                  <a:lnTo>
                    <a:pt x="1140312" y="675480"/>
                  </a:lnTo>
                  <a:lnTo>
                    <a:pt x="1131844" y="689243"/>
                  </a:lnTo>
                  <a:lnTo>
                    <a:pt x="1123111" y="702478"/>
                  </a:lnTo>
                  <a:lnTo>
                    <a:pt x="1113849" y="715712"/>
                  </a:lnTo>
                  <a:lnTo>
                    <a:pt x="1104586" y="728946"/>
                  </a:lnTo>
                  <a:lnTo>
                    <a:pt x="1094795" y="742180"/>
                  </a:lnTo>
                  <a:lnTo>
                    <a:pt x="1085004" y="754885"/>
                  </a:lnTo>
                  <a:lnTo>
                    <a:pt x="1074947" y="767590"/>
                  </a:lnTo>
                  <a:lnTo>
                    <a:pt x="1064097" y="780031"/>
                  </a:lnTo>
                  <a:lnTo>
                    <a:pt x="1053512" y="792736"/>
                  </a:lnTo>
                  <a:lnTo>
                    <a:pt x="1042662" y="804911"/>
                  </a:lnTo>
                  <a:lnTo>
                    <a:pt x="1031283" y="817351"/>
                  </a:lnTo>
                  <a:lnTo>
                    <a:pt x="1019903" y="829792"/>
                  </a:lnTo>
                  <a:lnTo>
                    <a:pt x="1007995" y="841967"/>
                  </a:lnTo>
                  <a:lnTo>
                    <a:pt x="995557" y="854407"/>
                  </a:lnTo>
                  <a:lnTo>
                    <a:pt x="983384" y="866848"/>
                  </a:lnTo>
                  <a:lnTo>
                    <a:pt x="970681" y="879288"/>
                  </a:lnTo>
                  <a:lnTo>
                    <a:pt x="957714" y="891463"/>
                  </a:lnTo>
                  <a:lnTo>
                    <a:pt x="944218" y="903904"/>
                  </a:lnTo>
                  <a:lnTo>
                    <a:pt x="916960" y="928520"/>
                  </a:lnTo>
                  <a:lnTo>
                    <a:pt x="888380" y="953665"/>
                  </a:lnTo>
                  <a:lnTo>
                    <a:pt x="888115" y="954459"/>
                  </a:lnTo>
                  <a:lnTo>
                    <a:pt x="886792" y="957900"/>
                  </a:lnTo>
                  <a:lnTo>
                    <a:pt x="885204" y="962664"/>
                  </a:lnTo>
                  <a:lnTo>
                    <a:pt x="883616" y="968487"/>
                  </a:lnTo>
                  <a:lnTo>
                    <a:pt x="881764" y="975369"/>
                  </a:lnTo>
                  <a:lnTo>
                    <a:pt x="880441" y="981457"/>
                  </a:lnTo>
                  <a:lnTo>
                    <a:pt x="879118" y="986221"/>
                  </a:lnTo>
                  <a:lnTo>
                    <a:pt x="876736" y="993632"/>
                  </a:lnTo>
                  <a:lnTo>
                    <a:pt x="876207" y="997338"/>
                  </a:lnTo>
                  <a:lnTo>
                    <a:pt x="875677" y="1002102"/>
                  </a:lnTo>
                  <a:lnTo>
                    <a:pt x="875148" y="1008984"/>
                  </a:lnTo>
                  <a:lnTo>
                    <a:pt x="875148" y="1017719"/>
                  </a:lnTo>
                  <a:lnTo>
                    <a:pt x="875148" y="1025130"/>
                  </a:lnTo>
                  <a:lnTo>
                    <a:pt x="875413" y="1030953"/>
                  </a:lnTo>
                  <a:lnTo>
                    <a:pt x="875942" y="1035453"/>
                  </a:lnTo>
                  <a:lnTo>
                    <a:pt x="876471" y="1038894"/>
                  </a:lnTo>
                  <a:lnTo>
                    <a:pt x="878059" y="1046305"/>
                  </a:lnTo>
                  <a:lnTo>
                    <a:pt x="879118" y="1051069"/>
                  </a:lnTo>
                  <a:lnTo>
                    <a:pt x="880176" y="1056892"/>
                  </a:lnTo>
                  <a:lnTo>
                    <a:pt x="880970" y="1062715"/>
                  </a:lnTo>
                  <a:lnTo>
                    <a:pt x="882293" y="1068009"/>
                  </a:lnTo>
                  <a:lnTo>
                    <a:pt x="884675" y="1077009"/>
                  </a:lnTo>
                  <a:lnTo>
                    <a:pt x="887057" y="1083890"/>
                  </a:lnTo>
                  <a:lnTo>
                    <a:pt x="888644" y="1088125"/>
                  </a:lnTo>
                  <a:lnTo>
                    <a:pt x="916960" y="1113271"/>
                  </a:lnTo>
                  <a:lnTo>
                    <a:pt x="944482" y="1137886"/>
                  </a:lnTo>
                  <a:lnTo>
                    <a:pt x="957714" y="1150327"/>
                  </a:lnTo>
                  <a:lnTo>
                    <a:pt x="970681" y="1162767"/>
                  </a:lnTo>
                  <a:lnTo>
                    <a:pt x="983384" y="1174942"/>
                  </a:lnTo>
                  <a:lnTo>
                    <a:pt x="995557" y="1187118"/>
                  </a:lnTo>
                  <a:lnTo>
                    <a:pt x="1007995" y="1199558"/>
                  </a:lnTo>
                  <a:lnTo>
                    <a:pt x="1019903" y="1211734"/>
                  </a:lnTo>
                  <a:lnTo>
                    <a:pt x="1031283" y="1224174"/>
                  </a:lnTo>
                  <a:lnTo>
                    <a:pt x="1042662" y="1236614"/>
                  </a:lnTo>
                  <a:lnTo>
                    <a:pt x="1053512" y="1249055"/>
                  </a:lnTo>
                  <a:lnTo>
                    <a:pt x="1064097" y="1261495"/>
                  </a:lnTo>
                  <a:lnTo>
                    <a:pt x="1074947" y="1274200"/>
                  </a:lnTo>
                  <a:lnTo>
                    <a:pt x="1085004" y="1286905"/>
                  </a:lnTo>
                  <a:lnTo>
                    <a:pt x="1094795" y="1299874"/>
                  </a:lnTo>
                  <a:lnTo>
                    <a:pt x="1104586" y="1312844"/>
                  </a:lnTo>
                  <a:lnTo>
                    <a:pt x="1113849" y="1325814"/>
                  </a:lnTo>
                  <a:lnTo>
                    <a:pt x="1123111" y="1339048"/>
                  </a:lnTo>
                  <a:lnTo>
                    <a:pt x="1131844" y="1352547"/>
                  </a:lnTo>
                  <a:lnTo>
                    <a:pt x="1140312" y="1366046"/>
                  </a:lnTo>
                  <a:lnTo>
                    <a:pt x="1148516" y="1379810"/>
                  </a:lnTo>
                  <a:lnTo>
                    <a:pt x="1156455" y="1393309"/>
                  </a:lnTo>
                  <a:lnTo>
                    <a:pt x="1163865" y="1407337"/>
                  </a:lnTo>
                  <a:lnTo>
                    <a:pt x="1171010" y="1421365"/>
                  </a:lnTo>
                  <a:lnTo>
                    <a:pt x="1177890" y="1435394"/>
                  </a:lnTo>
                  <a:lnTo>
                    <a:pt x="1184506" y="1449951"/>
                  </a:lnTo>
                  <a:lnTo>
                    <a:pt x="1190593" y="1464509"/>
                  </a:lnTo>
                  <a:lnTo>
                    <a:pt x="1196415" y="1479332"/>
                  </a:lnTo>
                  <a:lnTo>
                    <a:pt x="1202237" y="1493889"/>
                  </a:lnTo>
                  <a:lnTo>
                    <a:pt x="1207265" y="1508976"/>
                  </a:lnTo>
                  <a:lnTo>
                    <a:pt x="1211499" y="1521946"/>
                  </a:lnTo>
                  <a:lnTo>
                    <a:pt x="1215204" y="1535710"/>
                  </a:lnTo>
                  <a:lnTo>
                    <a:pt x="1218644" y="1549473"/>
                  </a:lnTo>
                  <a:lnTo>
                    <a:pt x="1222349" y="1563767"/>
                  </a:lnTo>
                  <a:lnTo>
                    <a:pt x="1225525" y="1578854"/>
                  </a:lnTo>
                  <a:lnTo>
                    <a:pt x="1228436" y="1593676"/>
                  </a:lnTo>
                  <a:lnTo>
                    <a:pt x="1231347" y="1609028"/>
                  </a:lnTo>
                  <a:lnTo>
                    <a:pt x="1234258" y="1624909"/>
                  </a:lnTo>
                  <a:lnTo>
                    <a:pt x="1239286" y="1656407"/>
                  </a:lnTo>
                  <a:lnTo>
                    <a:pt x="1243785" y="1687640"/>
                  </a:lnTo>
                  <a:lnTo>
                    <a:pt x="1247490" y="1719137"/>
                  </a:lnTo>
                  <a:lnTo>
                    <a:pt x="1250930" y="1749576"/>
                  </a:lnTo>
                  <a:lnTo>
                    <a:pt x="1254899" y="1785838"/>
                  </a:lnTo>
                  <a:lnTo>
                    <a:pt x="1258075" y="1818659"/>
                  </a:lnTo>
                  <a:lnTo>
                    <a:pt x="1263103" y="1819189"/>
                  </a:lnTo>
                  <a:lnTo>
                    <a:pt x="1268131" y="1820247"/>
                  </a:lnTo>
                  <a:lnTo>
                    <a:pt x="1273159" y="1821571"/>
                  </a:lnTo>
                  <a:lnTo>
                    <a:pt x="1278187" y="1822894"/>
                  </a:lnTo>
                  <a:lnTo>
                    <a:pt x="1282950" y="1824218"/>
                  </a:lnTo>
                  <a:lnTo>
                    <a:pt x="1287714" y="1826335"/>
                  </a:lnTo>
                  <a:lnTo>
                    <a:pt x="1292477" y="1828188"/>
                  </a:lnTo>
                  <a:lnTo>
                    <a:pt x="1296976" y="1830570"/>
                  </a:lnTo>
                  <a:lnTo>
                    <a:pt x="1301475" y="1832688"/>
                  </a:lnTo>
                  <a:lnTo>
                    <a:pt x="1305709" y="1835599"/>
                  </a:lnTo>
                  <a:lnTo>
                    <a:pt x="1309943" y="1838246"/>
                  </a:lnTo>
                  <a:lnTo>
                    <a:pt x="1313913" y="1841158"/>
                  </a:lnTo>
                  <a:lnTo>
                    <a:pt x="1317882" y="1844334"/>
                  </a:lnTo>
                  <a:lnTo>
                    <a:pt x="1321852" y="1847510"/>
                  </a:lnTo>
                  <a:lnTo>
                    <a:pt x="1325028" y="1850951"/>
                  </a:lnTo>
                  <a:lnTo>
                    <a:pt x="1328732" y="1854657"/>
                  </a:lnTo>
                  <a:lnTo>
                    <a:pt x="1331908" y="1858627"/>
                  </a:lnTo>
                  <a:lnTo>
                    <a:pt x="1335084" y="1862597"/>
                  </a:lnTo>
                  <a:lnTo>
                    <a:pt x="1337995" y="1866568"/>
                  </a:lnTo>
                  <a:lnTo>
                    <a:pt x="1340906" y="1870538"/>
                  </a:lnTo>
                  <a:lnTo>
                    <a:pt x="1343287" y="1874773"/>
                  </a:lnTo>
                  <a:lnTo>
                    <a:pt x="1345669" y="1879273"/>
                  </a:lnTo>
                  <a:lnTo>
                    <a:pt x="1347786" y="1883772"/>
                  </a:lnTo>
                  <a:lnTo>
                    <a:pt x="1349903" y="1888537"/>
                  </a:lnTo>
                  <a:lnTo>
                    <a:pt x="1351491" y="1893301"/>
                  </a:lnTo>
                  <a:lnTo>
                    <a:pt x="1353344" y="1898065"/>
                  </a:lnTo>
                  <a:lnTo>
                    <a:pt x="1354402" y="1903359"/>
                  </a:lnTo>
                  <a:lnTo>
                    <a:pt x="1355460" y="1908388"/>
                  </a:lnTo>
                  <a:lnTo>
                    <a:pt x="1356254" y="1913417"/>
                  </a:lnTo>
                  <a:lnTo>
                    <a:pt x="1356784" y="1918711"/>
                  </a:lnTo>
                  <a:lnTo>
                    <a:pt x="1357313" y="1924004"/>
                  </a:lnTo>
                  <a:lnTo>
                    <a:pt x="1357313" y="1929298"/>
                  </a:lnTo>
                  <a:lnTo>
                    <a:pt x="1357313" y="1934857"/>
                  </a:lnTo>
                  <a:lnTo>
                    <a:pt x="1356784" y="1940944"/>
                  </a:lnTo>
                  <a:lnTo>
                    <a:pt x="1356254" y="1946503"/>
                  </a:lnTo>
                  <a:lnTo>
                    <a:pt x="1355196" y="1951797"/>
                  </a:lnTo>
                  <a:lnTo>
                    <a:pt x="1354137" y="1957355"/>
                  </a:lnTo>
                  <a:lnTo>
                    <a:pt x="1352285" y="1962913"/>
                  </a:lnTo>
                  <a:lnTo>
                    <a:pt x="1350697" y="1967942"/>
                  </a:lnTo>
                  <a:lnTo>
                    <a:pt x="1348845" y="1972971"/>
                  </a:lnTo>
                  <a:lnTo>
                    <a:pt x="1346463" y="1978000"/>
                  </a:lnTo>
                  <a:lnTo>
                    <a:pt x="1344081" y="1982765"/>
                  </a:lnTo>
                  <a:lnTo>
                    <a:pt x="1341435" y="1987529"/>
                  </a:lnTo>
                  <a:lnTo>
                    <a:pt x="1338259" y="1992029"/>
                  </a:lnTo>
                  <a:lnTo>
                    <a:pt x="1335348" y="1996529"/>
                  </a:lnTo>
                  <a:lnTo>
                    <a:pt x="1331908" y="2000764"/>
                  </a:lnTo>
                  <a:lnTo>
                    <a:pt x="1328468" y="2004734"/>
                  </a:lnTo>
                  <a:lnTo>
                    <a:pt x="1324498" y="2008704"/>
                  </a:lnTo>
                  <a:lnTo>
                    <a:pt x="1321058" y="2012410"/>
                  </a:lnTo>
                  <a:lnTo>
                    <a:pt x="1316824" y="2015851"/>
                  </a:lnTo>
                  <a:lnTo>
                    <a:pt x="1312590" y="2019292"/>
                  </a:lnTo>
                  <a:lnTo>
                    <a:pt x="1308091" y="2022468"/>
                  </a:lnTo>
                  <a:lnTo>
                    <a:pt x="1303592" y="2025115"/>
                  </a:lnTo>
                  <a:lnTo>
                    <a:pt x="1299093" y="2028026"/>
                  </a:lnTo>
                  <a:lnTo>
                    <a:pt x="1294065" y="2030408"/>
                  </a:lnTo>
                  <a:lnTo>
                    <a:pt x="1289302" y="2032791"/>
                  </a:lnTo>
                  <a:lnTo>
                    <a:pt x="1284009" y="2034643"/>
                  </a:lnTo>
                  <a:lnTo>
                    <a:pt x="1278716" y="2036496"/>
                  </a:lnTo>
                  <a:lnTo>
                    <a:pt x="1273424" y="2038084"/>
                  </a:lnTo>
                  <a:lnTo>
                    <a:pt x="1268131" y="2039143"/>
                  </a:lnTo>
                  <a:lnTo>
                    <a:pt x="1262574" y="2040466"/>
                  </a:lnTo>
                  <a:lnTo>
                    <a:pt x="1257016" y="2040996"/>
                  </a:lnTo>
                  <a:lnTo>
                    <a:pt x="1251194" y="2041525"/>
                  </a:lnTo>
                  <a:lnTo>
                    <a:pt x="1245372" y="2041525"/>
                  </a:lnTo>
                  <a:lnTo>
                    <a:pt x="111941" y="2041525"/>
                  </a:lnTo>
                  <a:lnTo>
                    <a:pt x="106119" y="2041525"/>
                  </a:lnTo>
                  <a:lnTo>
                    <a:pt x="100561" y="2040996"/>
                  </a:lnTo>
                  <a:lnTo>
                    <a:pt x="94739" y="2040466"/>
                  </a:lnTo>
                  <a:lnTo>
                    <a:pt x="89447" y="2039143"/>
                  </a:lnTo>
                  <a:lnTo>
                    <a:pt x="83889" y="2038084"/>
                  </a:lnTo>
                  <a:lnTo>
                    <a:pt x="78861" y="2036496"/>
                  </a:lnTo>
                  <a:lnTo>
                    <a:pt x="73569" y="2034643"/>
                  </a:lnTo>
                  <a:lnTo>
                    <a:pt x="68540" y="2032791"/>
                  </a:lnTo>
                  <a:lnTo>
                    <a:pt x="63248" y="2030408"/>
                  </a:lnTo>
                  <a:lnTo>
                    <a:pt x="58484" y="2028026"/>
                  </a:lnTo>
                  <a:lnTo>
                    <a:pt x="53721" y="2025115"/>
                  </a:lnTo>
                  <a:lnTo>
                    <a:pt x="49222" y="2022468"/>
                  </a:lnTo>
                  <a:lnTo>
                    <a:pt x="44988" y="2019292"/>
                  </a:lnTo>
                  <a:lnTo>
                    <a:pt x="40754" y="2015851"/>
                  </a:lnTo>
                  <a:lnTo>
                    <a:pt x="36784" y="2012410"/>
                  </a:lnTo>
                  <a:lnTo>
                    <a:pt x="32815" y="2008704"/>
                  </a:lnTo>
                  <a:lnTo>
                    <a:pt x="29110" y="2004734"/>
                  </a:lnTo>
                  <a:lnTo>
                    <a:pt x="25405" y="2000764"/>
                  </a:lnTo>
                  <a:lnTo>
                    <a:pt x="22229" y="1996529"/>
                  </a:lnTo>
                  <a:lnTo>
                    <a:pt x="19054" y="1992029"/>
                  </a:lnTo>
                  <a:lnTo>
                    <a:pt x="16143" y="1987529"/>
                  </a:lnTo>
                  <a:lnTo>
                    <a:pt x="13232" y="1982765"/>
                  </a:lnTo>
                  <a:lnTo>
                    <a:pt x="11115" y="1978000"/>
                  </a:lnTo>
                  <a:lnTo>
                    <a:pt x="8733" y="1972971"/>
                  </a:lnTo>
                  <a:lnTo>
                    <a:pt x="6881" y="1967942"/>
                  </a:lnTo>
                  <a:lnTo>
                    <a:pt x="5028" y="1962913"/>
                  </a:lnTo>
                  <a:lnTo>
                    <a:pt x="3440" y="1957355"/>
                  </a:lnTo>
                  <a:lnTo>
                    <a:pt x="2117" y="1951797"/>
                  </a:lnTo>
                  <a:lnTo>
                    <a:pt x="1323" y="1946503"/>
                  </a:lnTo>
                  <a:lnTo>
                    <a:pt x="529" y="1940944"/>
                  </a:lnTo>
                  <a:lnTo>
                    <a:pt x="265" y="1934857"/>
                  </a:lnTo>
                  <a:lnTo>
                    <a:pt x="0" y="1929298"/>
                  </a:lnTo>
                  <a:lnTo>
                    <a:pt x="265" y="1924004"/>
                  </a:lnTo>
                  <a:lnTo>
                    <a:pt x="529" y="1918711"/>
                  </a:lnTo>
                  <a:lnTo>
                    <a:pt x="1059" y="1913417"/>
                  </a:lnTo>
                  <a:lnTo>
                    <a:pt x="1852" y="1908388"/>
                  </a:lnTo>
                  <a:lnTo>
                    <a:pt x="2911" y="1903359"/>
                  </a:lnTo>
                  <a:lnTo>
                    <a:pt x="4499" y="1898065"/>
                  </a:lnTo>
                  <a:lnTo>
                    <a:pt x="5822" y="1893301"/>
                  </a:lnTo>
                  <a:lnTo>
                    <a:pt x="7674" y="1888537"/>
                  </a:lnTo>
                  <a:lnTo>
                    <a:pt x="9791" y="1883772"/>
                  </a:lnTo>
                  <a:lnTo>
                    <a:pt x="11644" y="1879273"/>
                  </a:lnTo>
                  <a:lnTo>
                    <a:pt x="14290" y="1874773"/>
                  </a:lnTo>
                  <a:lnTo>
                    <a:pt x="16672" y="1870538"/>
                  </a:lnTo>
                  <a:lnTo>
                    <a:pt x="19583" y="1866568"/>
                  </a:lnTo>
                  <a:lnTo>
                    <a:pt x="22229" y="1862597"/>
                  </a:lnTo>
                  <a:lnTo>
                    <a:pt x="25405" y="1858627"/>
                  </a:lnTo>
                  <a:lnTo>
                    <a:pt x="28845" y="1854657"/>
                  </a:lnTo>
                  <a:lnTo>
                    <a:pt x="32285" y="1850951"/>
                  </a:lnTo>
                  <a:lnTo>
                    <a:pt x="35726" y="1847510"/>
                  </a:lnTo>
                  <a:lnTo>
                    <a:pt x="39431" y="1844334"/>
                  </a:lnTo>
                  <a:lnTo>
                    <a:pt x="43400" y="1841158"/>
                  </a:lnTo>
                  <a:lnTo>
                    <a:pt x="47634" y="1838246"/>
                  </a:lnTo>
                  <a:lnTo>
                    <a:pt x="51604" y="1835599"/>
                  </a:lnTo>
                  <a:lnTo>
                    <a:pt x="56103" y="1832688"/>
                  </a:lnTo>
                  <a:lnTo>
                    <a:pt x="60601" y="1830570"/>
                  </a:lnTo>
                  <a:lnTo>
                    <a:pt x="65100" y="1828188"/>
                  </a:lnTo>
                  <a:lnTo>
                    <a:pt x="69599" y="1826335"/>
                  </a:lnTo>
                  <a:lnTo>
                    <a:pt x="74362" y="1824218"/>
                  </a:lnTo>
                  <a:lnTo>
                    <a:pt x="79391" y="1822894"/>
                  </a:lnTo>
                  <a:lnTo>
                    <a:pt x="84154" y="1821571"/>
                  </a:lnTo>
                  <a:lnTo>
                    <a:pt x="89182" y="1820247"/>
                  </a:lnTo>
                  <a:lnTo>
                    <a:pt x="94210" y="1819189"/>
                  </a:lnTo>
                  <a:lnTo>
                    <a:pt x="99503" y="1818659"/>
                  </a:lnTo>
                  <a:lnTo>
                    <a:pt x="103737" y="1775516"/>
                  </a:lnTo>
                  <a:lnTo>
                    <a:pt x="106383" y="1751694"/>
                  </a:lnTo>
                  <a:lnTo>
                    <a:pt x="108765" y="1727078"/>
                  </a:lnTo>
                  <a:lnTo>
                    <a:pt x="112205" y="1701668"/>
                  </a:lnTo>
                  <a:lnTo>
                    <a:pt x="115646" y="1675993"/>
                  </a:lnTo>
                  <a:lnTo>
                    <a:pt x="119615" y="1650319"/>
                  </a:lnTo>
                  <a:lnTo>
                    <a:pt x="123585" y="1624909"/>
                  </a:lnTo>
                  <a:lnTo>
                    <a:pt x="126231" y="1609028"/>
                  </a:lnTo>
                  <a:lnTo>
                    <a:pt x="129142" y="1593676"/>
                  </a:lnTo>
                  <a:lnTo>
                    <a:pt x="132053" y="1578854"/>
                  </a:lnTo>
                  <a:lnTo>
                    <a:pt x="135228" y="1563767"/>
                  </a:lnTo>
                  <a:lnTo>
                    <a:pt x="138669" y="1549473"/>
                  </a:lnTo>
                  <a:lnTo>
                    <a:pt x="142374" y="1535710"/>
                  </a:lnTo>
                  <a:lnTo>
                    <a:pt x="146343" y="1521946"/>
                  </a:lnTo>
                  <a:lnTo>
                    <a:pt x="150313" y="1508976"/>
                  </a:lnTo>
                  <a:lnTo>
                    <a:pt x="155605" y="1493889"/>
                  </a:lnTo>
                  <a:lnTo>
                    <a:pt x="161163" y="1479332"/>
                  </a:lnTo>
                  <a:lnTo>
                    <a:pt x="166985" y="1464509"/>
                  </a:lnTo>
                  <a:lnTo>
                    <a:pt x="173071" y="1449951"/>
                  </a:lnTo>
                  <a:lnTo>
                    <a:pt x="179687" y="1435394"/>
                  </a:lnTo>
                  <a:lnTo>
                    <a:pt x="186568" y="1421365"/>
                  </a:lnTo>
                  <a:lnTo>
                    <a:pt x="193713" y="1407337"/>
                  </a:lnTo>
                  <a:lnTo>
                    <a:pt x="201387" y="1393309"/>
                  </a:lnTo>
                  <a:lnTo>
                    <a:pt x="209062" y="1379810"/>
                  </a:lnTo>
                  <a:lnTo>
                    <a:pt x="217265" y="1366046"/>
                  </a:lnTo>
                  <a:lnTo>
                    <a:pt x="225734" y="1352547"/>
                  </a:lnTo>
                  <a:lnTo>
                    <a:pt x="234467" y="1339048"/>
                  </a:lnTo>
                  <a:lnTo>
                    <a:pt x="243729" y="1325814"/>
                  </a:lnTo>
                  <a:lnTo>
                    <a:pt x="252991" y="1312844"/>
                  </a:lnTo>
                  <a:lnTo>
                    <a:pt x="262783" y="1299874"/>
                  </a:lnTo>
                  <a:lnTo>
                    <a:pt x="272574" y="1286905"/>
                  </a:lnTo>
                  <a:lnTo>
                    <a:pt x="282630" y="1274200"/>
                  </a:lnTo>
                  <a:lnTo>
                    <a:pt x="293216" y="1261495"/>
                  </a:lnTo>
                  <a:lnTo>
                    <a:pt x="304066" y="1249055"/>
                  </a:lnTo>
                  <a:lnTo>
                    <a:pt x="314916" y="1236614"/>
                  </a:lnTo>
                  <a:lnTo>
                    <a:pt x="326295" y="1224174"/>
                  </a:lnTo>
                  <a:lnTo>
                    <a:pt x="337674" y="1211734"/>
                  </a:lnTo>
                  <a:lnTo>
                    <a:pt x="349583" y="1199558"/>
                  </a:lnTo>
                  <a:lnTo>
                    <a:pt x="361756" y="1187118"/>
                  </a:lnTo>
                  <a:lnTo>
                    <a:pt x="374194" y="1174678"/>
                  </a:lnTo>
                  <a:lnTo>
                    <a:pt x="386896" y="1162767"/>
                  </a:lnTo>
                  <a:lnTo>
                    <a:pt x="399864" y="1150327"/>
                  </a:lnTo>
                  <a:lnTo>
                    <a:pt x="413095" y="1137886"/>
                  </a:lnTo>
                  <a:lnTo>
                    <a:pt x="440617" y="1113271"/>
                  </a:lnTo>
                  <a:lnTo>
                    <a:pt x="468933" y="1088125"/>
                  </a:lnTo>
                  <a:lnTo>
                    <a:pt x="469198" y="1087331"/>
                  </a:lnTo>
                  <a:lnTo>
                    <a:pt x="470786" y="1083890"/>
                  </a:lnTo>
                  <a:lnTo>
                    <a:pt x="472374" y="1079126"/>
                  </a:lnTo>
                  <a:lnTo>
                    <a:pt x="473961" y="1073303"/>
                  </a:lnTo>
                  <a:lnTo>
                    <a:pt x="475814" y="1066156"/>
                  </a:lnTo>
                  <a:lnTo>
                    <a:pt x="478460" y="1054510"/>
                  </a:lnTo>
                  <a:lnTo>
                    <a:pt x="479519" y="1049746"/>
                  </a:lnTo>
                  <a:lnTo>
                    <a:pt x="480577" y="1044982"/>
                  </a:lnTo>
                  <a:lnTo>
                    <a:pt x="481371" y="1039952"/>
                  </a:lnTo>
                  <a:lnTo>
                    <a:pt x="481900" y="1033865"/>
                  </a:lnTo>
                  <a:lnTo>
                    <a:pt x="482165" y="1026718"/>
                  </a:lnTo>
                  <a:lnTo>
                    <a:pt x="482430" y="1017719"/>
                  </a:lnTo>
                  <a:lnTo>
                    <a:pt x="482430" y="1010308"/>
                  </a:lnTo>
                  <a:lnTo>
                    <a:pt x="482165" y="1005279"/>
                  </a:lnTo>
                  <a:lnTo>
                    <a:pt x="481636" y="1001838"/>
                  </a:lnTo>
                  <a:lnTo>
                    <a:pt x="481106" y="999455"/>
                  </a:lnTo>
                  <a:lnTo>
                    <a:pt x="479254" y="994426"/>
                  </a:lnTo>
                  <a:lnTo>
                    <a:pt x="478460" y="990456"/>
                  </a:lnTo>
                  <a:lnTo>
                    <a:pt x="477402" y="984633"/>
                  </a:lnTo>
                  <a:lnTo>
                    <a:pt x="476343" y="978810"/>
                  </a:lnTo>
                  <a:lnTo>
                    <a:pt x="475549" y="973516"/>
                  </a:lnTo>
                  <a:lnTo>
                    <a:pt x="472903" y="964517"/>
                  </a:lnTo>
                  <a:lnTo>
                    <a:pt x="470786" y="957900"/>
                  </a:lnTo>
                  <a:lnTo>
                    <a:pt x="468933" y="953665"/>
                  </a:lnTo>
                  <a:lnTo>
                    <a:pt x="440617" y="928520"/>
                  </a:lnTo>
                  <a:lnTo>
                    <a:pt x="413095" y="903904"/>
                  </a:lnTo>
                  <a:lnTo>
                    <a:pt x="399864" y="891463"/>
                  </a:lnTo>
                  <a:lnTo>
                    <a:pt x="386896" y="879288"/>
                  </a:lnTo>
                  <a:lnTo>
                    <a:pt x="374194" y="866848"/>
                  </a:lnTo>
                  <a:lnTo>
                    <a:pt x="361756" y="854407"/>
                  </a:lnTo>
                  <a:lnTo>
                    <a:pt x="349583" y="841967"/>
                  </a:lnTo>
                  <a:lnTo>
                    <a:pt x="337674" y="829792"/>
                  </a:lnTo>
                  <a:lnTo>
                    <a:pt x="326295" y="817351"/>
                  </a:lnTo>
                  <a:lnTo>
                    <a:pt x="314916" y="804911"/>
                  </a:lnTo>
                  <a:lnTo>
                    <a:pt x="304066" y="792736"/>
                  </a:lnTo>
                  <a:lnTo>
                    <a:pt x="293216" y="780031"/>
                  </a:lnTo>
                  <a:lnTo>
                    <a:pt x="282630" y="767590"/>
                  </a:lnTo>
                  <a:lnTo>
                    <a:pt x="272574" y="754885"/>
                  </a:lnTo>
                  <a:lnTo>
                    <a:pt x="262783" y="742180"/>
                  </a:lnTo>
                  <a:lnTo>
                    <a:pt x="252991" y="728946"/>
                  </a:lnTo>
                  <a:lnTo>
                    <a:pt x="243729" y="715712"/>
                  </a:lnTo>
                  <a:lnTo>
                    <a:pt x="234467" y="702478"/>
                  </a:lnTo>
                  <a:lnTo>
                    <a:pt x="225734" y="689243"/>
                  </a:lnTo>
                  <a:lnTo>
                    <a:pt x="217265" y="675480"/>
                  </a:lnTo>
                  <a:lnTo>
                    <a:pt x="209062" y="661981"/>
                  </a:lnTo>
                  <a:lnTo>
                    <a:pt x="201387" y="648217"/>
                  </a:lnTo>
                  <a:lnTo>
                    <a:pt x="193713" y="634188"/>
                  </a:lnTo>
                  <a:lnTo>
                    <a:pt x="186568" y="620160"/>
                  </a:lnTo>
                  <a:lnTo>
                    <a:pt x="179687" y="606132"/>
                  </a:lnTo>
                  <a:lnTo>
                    <a:pt x="173071" y="591839"/>
                  </a:lnTo>
                  <a:lnTo>
                    <a:pt x="166985" y="577016"/>
                  </a:lnTo>
                  <a:lnTo>
                    <a:pt x="161163" y="562458"/>
                  </a:lnTo>
                  <a:lnTo>
                    <a:pt x="155605" y="547636"/>
                  </a:lnTo>
                  <a:lnTo>
                    <a:pt x="150313" y="532814"/>
                  </a:lnTo>
                  <a:lnTo>
                    <a:pt x="146343" y="519579"/>
                  </a:lnTo>
                  <a:lnTo>
                    <a:pt x="142374" y="506080"/>
                  </a:lnTo>
                  <a:lnTo>
                    <a:pt x="138669" y="492052"/>
                  </a:lnTo>
                  <a:lnTo>
                    <a:pt x="135228" y="477759"/>
                  </a:lnTo>
                  <a:lnTo>
                    <a:pt x="132053" y="462936"/>
                  </a:lnTo>
                  <a:lnTo>
                    <a:pt x="129142" y="447849"/>
                  </a:lnTo>
                  <a:lnTo>
                    <a:pt x="126231" y="432762"/>
                  </a:lnTo>
                  <a:lnTo>
                    <a:pt x="123585" y="416881"/>
                  </a:lnTo>
                  <a:lnTo>
                    <a:pt x="118292" y="385648"/>
                  </a:lnTo>
                  <a:lnTo>
                    <a:pt x="113793" y="353886"/>
                  </a:lnTo>
                  <a:lnTo>
                    <a:pt x="110088" y="322653"/>
                  </a:lnTo>
                  <a:lnTo>
                    <a:pt x="106383" y="292214"/>
                  </a:lnTo>
                  <a:lnTo>
                    <a:pt x="102678" y="255952"/>
                  </a:lnTo>
                  <a:lnTo>
                    <a:pt x="99503" y="223131"/>
                  </a:lnTo>
                  <a:lnTo>
                    <a:pt x="94210" y="222337"/>
                  </a:lnTo>
                  <a:lnTo>
                    <a:pt x="89182" y="221543"/>
                  </a:lnTo>
                  <a:lnTo>
                    <a:pt x="84154" y="220219"/>
                  </a:lnTo>
                  <a:lnTo>
                    <a:pt x="79391" y="218896"/>
                  </a:lnTo>
                  <a:lnTo>
                    <a:pt x="74362" y="217308"/>
                  </a:lnTo>
                  <a:lnTo>
                    <a:pt x="69599" y="215455"/>
                  </a:lnTo>
                  <a:lnTo>
                    <a:pt x="65100" y="213602"/>
                  </a:lnTo>
                  <a:lnTo>
                    <a:pt x="60601" y="211220"/>
                  </a:lnTo>
                  <a:lnTo>
                    <a:pt x="56103" y="208838"/>
                  </a:lnTo>
                  <a:lnTo>
                    <a:pt x="51604" y="206191"/>
                  </a:lnTo>
                  <a:lnTo>
                    <a:pt x="47634" y="203544"/>
                  </a:lnTo>
                  <a:lnTo>
                    <a:pt x="43400" y="200368"/>
                  </a:lnTo>
                  <a:lnTo>
                    <a:pt x="39431" y="197191"/>
                  </a:lnTo>
                  <a:lnTo>
                    <a:pt x="35726" y="194280"/>
                  </a:lnTo>
                  <a:lnTo>
                    <a:pt x="32285" y="190574"/>
                  </a:lnTo>
                  <a:lnTo>
                    <a:pt x="28845" y="186869"/>
                  </a:lnTo>
                  <a:lnTo>
                    <a:pt x="25405" y="183163"/>
                  </a:lnTo>
                  <a:lnTo>
                    <a:pt x="22229" y="179193"/>
                  </a:lnTo>
                  <a:lnTo>
                    <a:pt x="19583" y="174958"/>
                  </a:lnTo>
                  <a:lnTo>
                    <a:pt x="16672" y="171252"/>
                  </a:lnTo>
                  <a:lnTo>
                    <a:pt x="14290" y="166753"/>
                  </a:lnTo>
                  <a:lnTo>
                    <a:pt x="11644" y="162253"/>
                  </a:lnTo>
                  <a:lnTo>
                    <a:pt x="9791" y="157753"/>
                  </a:lnTo>
                  <a:lnTo>
                    <a:pt x="7674" y="152989"/>
                  </a:lnTo>
                  <a:lnTo>
                    <a:pt x="5822" y="148225"/>
                  </a:lnTo>
                  <a:lnTo>
                    <a:pt x="4499" y="143460"/>
                  </a:lnTo>
                  <a:lnTo>
                    <a:pt x="2911" y="138166"/>
                  </a:lnTo>
                  <a:lnTo>
                    <a:pt x="1852" y="133137"/>
                  </a:lnTo>
                  <a:lnTo>
                    <a:pt x="1059" y="128108"/>
                  </a:lnTo>
                  <a:lnTo>
                    <a:pt x="529" y="122815"/>
                  </a:lnTo>
                  <a:lnTo>
                    <a:pt x="265" y="117786"/>
                  </a:lnTo>
                  <a:lnTo>
                    <a:pt x="0" y="112227"/>
                  </a:lnTo>
                  <a:lnTo>
                    <a:pt x="265" y="106404"/>
                  </a:lnTo>
                  <a:lnTo>
                    <a:pt x="529" y="100846"/>
                  </a:lnTo>
                  <a:lnTo>
                    <a:pt x="1323" y="95287"/>
                  </a:lnTo>
                  <a:lnTo>
                    <a:pt x="2117" y="89729"/>
                  </a:lnTo>
                  <a:lnTo>
                    <a:pt x="3440" y="84435"/>
                  </a:lnTo>
                  <a:lnTo>
                    <a:pt x="5028" y="78877"/>
                  </a:lnTo>
                  <a:lnTo>
                    <a:pt x="6881" y="73583"/>
                  </a:lnTo>
                  <a:lnTo>
                    <a:pt x="8733" y="68554"/>
                  </a:lnTo>
                  <a:lnTo>
                    <a:pt x="11115" y="63525"/>
                  </a:lnTo>
                  <a:lnTo>
                    <a:pt x="13232" y="58761"/>
                  </a:lnTo>
                  <a:lnTo>
                    <a:pt x="16143" y="53996"/>
                  </a:lnTo>
                  <a:lnTo>
                    <a:pt x="19054" y="49497"/>
                  </a:lnTo>
                  <a:lnTo>
                    <a:pt x="22229" y="45262"/>
                  </a:lnTo>
                  <a:lnTo>
                    <a:pt x="25405" y="41027"/>
                  </a:lnTo>
                  <a:lnTo>
                    <a:pt x="29110" y="36792"/>
                  </a:lnTo>
                  <a:lnTo>
                    <a:pt x="32815" y="32821"/>
                  </a:lnTo>
                  <a:lnTo>
                    <a:pt x="36784" y="29380"/>
                  </a:lnTo>
                  <a:lnTo>
                    <a:pt x="40754" y="25675"/>
                  </a:lnTo>
                  <a:lnTo>
                    <a:pt x="44988" y="22499"/>
                  </a:lnTo>
                  <a:lnTo>
                    <a:pt x="49222" y="19058"/>
                  </a:lnTo>
                  <a:lnTo>
                    <a:pt x="53721" y="16411"/>
                  </a:lnTo>
                  <a:lnTo>
                    <a:pt x="58484" y="13499"/>
                  </a:lnTo>
                  <a:lnTo>
                    <a:pt x="63248" y="11382"/>
                  </a:lnTo>
                  <a:lnTo>
                    <a:pt x="68540" y="9000"/>
                  </a:lnTo>
                  <a:lnTo>
                    <a:pt x="73569" y="6882"/>
                  </a:lnTo>
                  <a:lnTo>
                    <a:pt x="78861" y="5029"/>
                  </a:lnTo>
                  <a:lnTo>
                    <a:pt x="83889" y="3706"/>
                  </a:lnTo>
                  <a:lnTo>
                    <a:pt x="89447" y="2382"/>
                  </a:lnTo>
                  <a:lnTo>
                    <a:pt x="94739" y="1324"/>
                  </a:lnTo>
                  <a:lnTo>
                    <a:pt x="100561" y="530"/>
                  </a:lnTo>
                  <a:lnTo>
                    <a:pt x="106119" y="265"/>
                  </a:lnTo>
                  <a:lnTo>
                    <a:pt x="111941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601171" y="4541228"/>
            <a:ext cx="787400" cy="787400"/>
            <a:chOff x="3601171" y="4425725"/>
            <a:chExt cx="787400" cy="787400"/>
          </a:xfrm>
        </p:grpSpPr>
        <p:sp>
          <p:nvSpPr>
            <p:cNvPr id="33" name="椭圆 32"/>
            <p:cNvSpPr/>
            <p:nvPr/>
          </p:nvSpPr>
          <p:spPr>
            <a:xfrm>
              <a:off x="3601171" y="4425725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3804536" y="4628772"/>
              <a:ext cx="380670" cy="38130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407876" y="1901215"/>
            <a:ext cx="787400" cy="787400"/>
            <a:chOff x="7407876" y="1901215"/>
            <a:chExt cx="787400" cy="787400"/>
          </a:xfrm>
        </p:grpSpPr>
        <p:sp>
          <p:nvSpPr>
            <p:cNvPr id="38" name="椭圆 37"/>
            <p:cNvSpPr/>
            <p:nvPr/>
          </p:nvSpPr>
          <p:spPr>
            <a:xfrm>
              <a:off x="7407876" y="1901215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KSO_Shape"/>
            <p:cNvSpPr/>
            <p:nvPr/>
          </p:nvSpPr>
          <p:spPr>
            <a:xfrm>
              <a:off x="7612785" y="2136016"/>
              <a:ext cx="377582" cy="317798"/>
            </a:xfrm>
            <a:custGeom>
              <a:avLst/>
              <a:gdLst>
                <a:gd name="connsiteX0" fmla="*/ 2733675 w 5559425"/>
                <a:gd name="connsiteY0" fmla="*/ 1498599 h 4676774"/>
                <a:gd name="connsiteX1" fmla="*/ 2708275 w 5559425"/>
                <a:gd name="connsiteY1" fmla="*/ 1501774 h 4676774"/>
                <a:gd name="connsiteX2" fmla="*/ 2689225 w 5559425"/>
                <a:gd name="connsiteY2" fmla="*/ 1511299 h 4676774"/>
                <a:gd name="connsiteX3" fmla="*/ 2673350 w 5559425"/>
                <a:gd name="connsiteY3" fmla="*/ 1520824 h 4676774"/>
                <a:gd name="connsiteX4" fmla="*/ 2663825 w 5559425"/>
                <a:gd name="connsiteY4" fmla="*/ 1536699 h 4676774"/>
                <a:gd name="connsiteX5" fmla="*/ 2657475 w 5559425"/>
                <a:gd name="connsiteY5" fmla="*/ 1555749 h 4676774"/>
                <a:gd name="connsiteX6" fmla="*/ 2654300 w 5559425"/>
                <a:gd name="connsiteY6" fmla="*/ 1577974 h 4676774"/>
                <a:gd name="connsiteX7" fmla="*/ 2654300 w 5559425"/>
                <a:gd name="connsiteY7" fmla="*/ 1603374 h 4676774"/>
                <a:gd name="connsiteX8" fmla="*/ 2654300 w 5559425"/>
                <a:gd name="connsiteY8" fmla="*/ 1758949 h 4676774"/>
                <a:gd name="connsiteX9" fmla="*/ 2593975 w 5559425"/>
                <a:gd name="connsiteY9" fmla="*/ 1771649 h 4676774"/>
                <a:gd name="connsiteX10" fmla="*/ 2540000 w 5559425"/>
                <a:gd name="connsiteY10" fmla="*/ 1787524 h 4676774"/>
                <a:gd name="connsiteX11" fmla="*/ 2492375 w 5559425"/>
                <a:gd name="connsiteY11" fmla="*/ 1806574 h 4676774"/>
                <a:gd name="connsiteX12" fmla="*/ 2444750 w 5559425"/>
                <a:gd name="connsiteY12" fmla="*/ 1828799 h 4676774"/>
                <a:gd name="connsiteX13" fmla="*/ 2400300 w 5559425"/>
                <a:gd name="connsiteY13" fmla="*/ 1854199 h 4676774"/>
                <a:gd name="connsiteX14" fmla="*/ 2362200 w 5559425"/>
                <a:gd name="connsiteY14" fmla="*/ 1879599 h 4676774"/>
                <a:gd name="connsiteX15" fmla="*/ 2327275 w 5559425"/>
                <a:gd name="connsiteY15" fmla="*/ 1911349 h 4676774"/>
                <a:gd name="connsiteX16" fmla="*/ 2292350 w 5559425"/>
                <a:gd name="connsiteY16" fmla="*/ 1943099 h 4676774"/>
                <a:gd name="connsiteX17" fmla="*/ 2266950 w 5559425"/>
                <a:gd name="connsiteY17" fmla="*/ 1978024 h 4676774"/>
                <a:gd name="connsiteX18" fmla="*/ 2241550 w 5559425"/>
                <a:gd name="connsiteY18" fmla="*/ 2016124 h 4676774"/>
                <a:gd name="connsiteX19" fmla="*/ 2219325 w 5559425"/>
                <a:gd name="connsiteY19" fmla="*/ 2054224 h 4676774"/>
                <a:gd name="connsiteX20" fmla="*/ 2203450 w 5559425"/>
                <a:gd name="connsiteY20" fmla="*/ 2092324 h 4676774"/>
                <a:gd name="connsiteX21" fmla="*/ 2190750 w 5559425"/>
                <a:gd name="connsiteY21" fmla="*/ 2130424 h 4676774"/>
                <a:gd name="connsiteX22" fmla="*/ 2181225 w 5559425"/>
                <a:gd name="connsiteY22" fmla="*/ 2168524 h 4676774"/>
                <a:gd name="connsiteX23" fmla="*/ 2174875 w 5559425"/>
                <a:gd name="connsiteY23" fmla="*/ 2209799 h 4676774"/>
                <a:gd name="connsiteX24" fmla="*/ 2171700 w 5559425"/>
                <a:gd name="connsiteY24" fmla="*/ 2251074 h 4676774"/>
                <a:gd name="connsiteX25" fmla="*/ 2174875 w 5559425"/>
                <a:gd name="connsiteY25" fmla="*/ 2314574 h 4676774"/>
                <a:gd name="connsiteX26" fmla="*/ 2184400 w 5559425"/>
                <a:gd name="connsiteY26" fmla="*/ 2371724 h 4676774"/>
                <a:gd name="connsiteX27" fmla="*/ 2197100 w 5559425"/>
                <a:gd name="connsiteY27" fmla="*/ 2425699 h 4676774"/>
                <a:gd name="connsiteX28" fmla="*/ 2216150 w 5559425"/>
                <a:gd name="connsiteY28" fmla="*/ 2476499 h 4676774"/>
                <a:gd name="connsiteX29" fmla="*/ 2238375 w 5559425"/>
                <a:gd name="connsiteY29" fmla="*/ 2520949 h 4676774"/>
                <a:gd name="connsiteX30" fmla="*/ 2266950 w 5559425"/>
                <a:gd name="connsiteY30" fmla="*/ 2562224 h 4676774"/>
                <a:gd name="connsiteX31" fmla="*/ 2298700 w 5559425"/>
                <a:gd name="connsiteY31" fmla="*/ 2603499 h 4676774"/>
                <a:gd name="connsiteX32" fmla="*/ 2333625 w 5559425"/>
                <a:gd name="connsiteY32" fmla="*/ 2638424 h 4676774"/>
                <a:gd name="connsiteX33" fmla="*/ 2371725 w 5559425"/>
                <a:gd name="connsiteY33" fmla="*/ 2670174 h 4676774"/>
                <a:gd name="connsiteX34" fmla="*/ 2413000 w 5559425"/>
                <a:gd name="connsiteY34" fmla="*/ 2701924 h 4676774"/>
                <a:gd name="connsiteX35" fmla="*/ 2457450 w 5559425"/>
                <a:gd name="connsiteY35" fmla="*/ 2730499 h 4676774"/>
                <a:gd name="connsiteX36" fmla="*/ 2501900 w 5559425"/>
                <a:gd name="connsiteY36" fmla="*/ 2755899 h 4676774"/>
                <a:gd name="connsiteX37" fmla="*/ 2600325 w 5559425"/>
                <a:gd name="connsiteY37" fmla="*/ 2803524 h 4676774"/>
                <a:gd name="connsiteX38" fmla="*/ 2701925 w 5559425"/>
                <a:gd name="connsiteY38" fmla="*/ 2844799 h 4676774"/>
                <a:gd name="connsiteX39" fmla="*/ 2790825 w 5559425"/>
                <a:gd name="connsiteY39" fmla="*/ 2882899 h 4676774"/>
                <a:gd name="connsiteX40" fmla="*/ 2863850 w 5559425"/>
                <a:gd name="connsiteY40" fmla="*/ 2920999 h 4676774"/>
                <a:gd name="connsiteX41" fmla="*/ 2924175 w 5559425"/>
                <a:gd name="connsiteY41" fmla="*/ 2955924 h 4676774"/>
                <a:gd name="connsiteX42" fmla="*/ 2946400 w 5559425"/>
                <a:gd name="connsiteY42" fmla="*/ 2974974 h 4676774"/>
                <a:gd name="connsiteX43" fmla="*/ 2968625 w 5559425"/>
                <a:gd name="connsiteY43" fmla="*/ 2994024 h 4676774"/>
                <a:gd name="connsiteX44" fmla="*/ 2984500 w 5559425"/>
                <a:gd name="connsiteY44" fmla="*/ 3009899 h 4676774"/>
                <a:gd name="connsiteX45" fmla="*/ 3000375 w 5559425"/>
                <a:gd name="connsiteY45" fmla="*/ 3032124 h 4676774"/>
                <a:gd name="connsiteX46" fmla="*/ 3013075 w 5559425"/>
                <a:gd name="connsiteY46" fmla="*/ 3051174 h 4676774"/>
                <a:gd name="connsiteX47" fmla="*/ 3022600 w 5559425"/>
                <a:gd name="connsiteY47" fmla="*/ 3073399 h 4676774"/>
                <a:gd name="connsiteX48" fmla="*/ 3028950 w 5559425"/>
                <a:gd name="connsiteY48" fmla="*/ 3095624 h 4676774"/>
                <a:gd name="connsiteX49" fmla="*/ 3035300 w 5559425"/>
                <a:gd name="connsiteY49" fmla="*/ 3121024 h 4676774"/>
                <a:gd name="connsiteX50" fmla="*/ 3038475 w 5559425"/>
                <a:gd name="connsiteY50" fmla="*/ 3146424 h 4676774"/>
                <a:gd name="connsiteX51" fmla="*/ 3041650 w 5559425"/>
                <a:gd name="connsiteY51" fmla="*/ 3171824 h 4676774"/>
                <a:gd name="connsiteX52" fmla="*/ 3038475 w 5559425"/>
                <a:gd name="connsiteY52" fmla="*/ 3203574 h 4676774"/>
                <a:gd name="connsiteX53" fmla="*/ 3032125 w 5559425"/>
                <a:gd name="connsiteY53" fmla="*/ 3232149 h 4676774"/>
                <a:gd name="connsiteX54" fmla="*/ 3025775 w 5559425"/>
                <a:gd name="connsiteY54" fmla="*/ 3257549 h 4676774"/>
                <a:gd name="connsiteX55" fmla="*/ 3013075 w 5559425"/>
                <a:gd name="connsiteY55" fmla="*/ 3279774 h 4676774"/>
                <a:gd name="connsiteX56" fmla="*/ 2997200 w 5559425"/>
                <a:gd name="connsiteY56" fmla="*/ 3301999 h 4676774"/>
                <a:gd name="connsiteX57" fmla="*/ 2978150 w 5559425"/>
                <a:gd name="connsiteY57" fmla="*/ 3317874 h 4676774"/>
                <a:gd name="connsiteX58" fmla="*/ 2955925 w 5559425"/>
                <a:gd name="connsiteY58" fmla="*/ 3333749 h 4676774"/>
                <a:gd name="connsiteX59" fmla="*/ 2927350 w 5559425"/>
                <a:gd name="connsiteY59" fmla="*/ 3349624 h 4676774"/>
                <a:gd name="connsiteX60" fmla="*/ 2898775 w 5559425"/>
                <a:gd name="connsiteY60" fmla="*/ 3359149 h 4676774"/>
                <a:gd name="connsiteX61" fmla="*/ 2870200 w 5559425"/>
                <a:gd name="connsiteY61" fmla="*/ 3371849 h 4676774"/>
                <a:gd name="connsiteX62" fmla="*/ 2803525 w 5559425"/>
                <a:gd name="connsiteY62" fmla="*/ 3384549 h 4676774"/>
                <a:gd name="connsiteX63" fmla="*/ 2733675 w 5559425"/>
                <a:gd name="connsiteY63" fmla="*/ 3394074 h 4676774"/>
                <a:gd name="connsiteX64" fmla="*/ 2657475 w 5559425"/>
                <a:gd name="connsiteY64" fmla="*/ 3397249 h 4676774"/>
                <a:gd name="connsiteX65" fmla="*/ 2581275 w 5559425"/>
                <a:gd name="connsiteY65" fmla="*/ 3397249 h 4676774"/>
                <a:gd name="connsiteX66" fmla="*/ 2517775 w 5559425"/>
                <a:gd name="connsiteY66" fmla="*/ 3390899 h 4676774"/>
                <a:gd name="connsiteX67" fmla="*/ 2457450 w 5559425"/>
                <a:gd name="connsiteY67" fmla="*/ 3384549 h 4676774"/>
                <a:gd name="connsiteX68" fmla="*/ 2406650 w 5559425"/>
                <a:gd name="connsiteY68" fmla="*/ 3375024 h 4676774"/>
                <a:gd name="connsiteX69" fmla="*/ 2324100 w 5559425"/>
                <a:gd name="connsiteY69" fmla="*/ 3349624 h 4676774"/>
                <a:gd name="connsiteX70" fmla="*/ 2257425 w 5559425"/>
                <a:gd name="connsiteY70" fmla="*/ 3324224 h 4676774"/>
                <a:gd name="connsiteX71" fmla="*/ 2232025 w 5559425"/>
                <a:gd name="connsiteY71" fmla="*/ 3314699 h 4676774"/>
                <a:gd name="connsiteX72" fmla="*/ 2212975 w 5559425"/>
                <a:gd name="connsiteY72" fmla="*/ 3308349 h 4676774"/>
                <a:gd name="connsiteX73" fmla="*/ 2203450 w 5559425"/>
                <a:gd name="connsiteY73" fmla="*/ 3311524 h 4676774"/>
                <a:gd name="connsiteX74" fmla="*/ 2193925 w 5559425"/>
                <a:gd name="connsiteY74" fmla="*/ 3317874 h 4676774"/>
                <a:gd name="connsiteX75" fmla="*/ 2184400 w 5559425"/>
                <a:gd name="connsiteY75" fmla="*/ 3330574 h 4676774"/>
                <a:gd name="connsiteX76" fmla="*/ 2174875 w 5559425"/>
                <a:gd name="connsiteY76" fmla="*/ 3346449 h 4676774"/>
                <a:gd name="connsiteX77" fmla="*/ 2159000 w 5559425"/>
                <a:gd name="connsiteY77" fmla="*/ 3390899 h 4676774"/>
                <a:gd name="connsiteX78" fmla="*/ 2146300 w 5559425"/>
                <a:gd name="connsiteY78" fmla="*/ 3441699 h 4676774"/>
                <a:gd name="connsiteX79" fmla="*/ 2133600 w 5559425"/>
                <a:gd name="connsiteY79" fmla="*/ 3495674 h 4676774"/>
                <a:gd name="connsiteX80" fmla="*/ 2130425 w 5559425"/>
                <a:gd name="connsiteY80" fmla="*/ 3546474 h 4676774"/>
                <a:gd name="connsiteX81" fmla="*/ 2130425 w 5559425"/>
                <a:gd name="connsiteY81" fmla="*/ 3568699 h 4676774"/>
                <a:gd name="connsiteX82" fmla="*/ 2130425 w 5559425"/>
                <a:gd name="connsiteY82" fmla="*/ 3587749 h 4676774"/>
                <a:gd name="connsiteX83" fmla="*/ 2133600 w 5559425"/>
                <a:gd name="connsiteY83" fmla="*/ 3600449 h 4676774"/>
                <a:gd name="connsiteX84" fmla="*/ 2139950 w 5559425"/>
                <a:gd name="connsiteY84" fmla="*/ 3606799 h 4676774"/>
                <a:gd name="connsiteX85" fmla="*/ 2168525 w 5559425"/>
                <a:gd name="connsiteY85" fmla="*/ 3622674 h 4676774"/>
                <a:gd name="connsiteX86" fmla="*/ 2203450 w 5559425"/>
                <a:gd name="connsiteY86" fmla="*/ 3641724 h 4676774"/>
                <a:gd name="connsiteX87" fmla="*/ 2247900 w 5559425"/>
                <a:gd name="connsiteY87" fmla="*/ 3657599 h 4676774"/>
                <a:gd name="connsiteX88" fmla="*/ 2301875 w 5559425"/>
                <a:gd name="connsiteY88" fmla="*/ 3673474 h 4676774"/>
                <a:gd name="connsiteX89" fmla="*/ 2362200 w 5559425"/>
                <a:gd name="connsiteY89" fmla="*/ 3689349 h 4676774"/>
                <a:gd name="connsiteX90" fmla="*/ 2432050 w 5559425"/>
                <a:gd name="connsiteY90" fmla="*/ 3702049 h 4676774"/>
                <a:gd name="connsiteX91" fmla="*/ 2511425 w 5559425"/>
                <a:gd name="connsiteY91" fmla="*/ 3711574 h 4676774"/>
                <a:gd name="connsiteX92" fmla="*/ 2597150 w 5559425"/>
                <a:gd name="connsiteY92" fmla="*/ 3717924 h 4676774"/>
                <a:gd name="connsiteX93" fmla="*/ 2597150 w 5559425"/>
                <a:gd name="connsiteY93" fmla="*/ 3829049 h 4676774"/>
                <a:gd name="connsiteX94" fmla="*/ 2597150 w 5559425"/>
                <a:gd name="connsiteY94" fmla="*/ 3860799 h 4676774"/>
                <a:gd name="connsiteX95" fmla="*/ 2603500 w 5559425"/>
                <a:gd name="connsiteY95" fmla="*/ 3886199 h 4676774"/>
                <a:gd name="connsiteX96" fmla="*/ 2609850 w 5559425"/>
                <a:gd name="connsiteY96" fmla="*/ 3905249 h 4676774"/>
                <a:gd name="connsiteX97" fmla="*/ 2619375 w 5559425"/>
                <a:gd name="connsiteY97" fmla="*/ 3921124 h 4676774"/>
                <a:gd name="connsiteX98" fmla="*/ 2632075 w 5559425"/>
                <a:gd name="connsiteY98" fmla="*/ 3930649 h 4676774"/>
                <a:gd name="connsiteX99" fmla="*/ 2647950 w 5559425"/>
                <a:gd name="connsiteY99" fmla="*/ 3936999 h 4676774"/>
                <a:gd name="connsiteX100" fmla="*/ 2670175 w 5559425"/>
                <a:gd name="connsiteY100" fmla="*/ 3940174 h 4676774"/>
                <a:gd name="connsiteX101" fmla="*/ 2695575 w 5559425"/>
                <a:gd name="connsiteY101" fmla="*/ 3940174 h 4676774"/>
                <a:gd name="connsiteX102" fmla="*/ 2879725 w 5559425"/>
                <a:gd name="connsiteY102" fmla="*/ 3940174 h 4676774"/>
                <a:gd name="connsiteX103" fmla="*/ 2905125 w 5559425"/>
                <a:gd name="connsiteY103" fmla="*/ 3940174 h 4676774"/>
                <a:gd name="connsiteX104" fmla="*/ 2924175 w 5559425"/>
                <a:gd name="connsiteY104" fmla="*/ 3936999 h 4676774"/>
                <a:gd name="connsiteX105" fmla="*/ 2940050 w 5559425"/>
                <a:gd name="connsiteY105" fmla="*/ 3930649 h 4676774"/>
                <a:gd name="connsiteX106" fmla="*/ 2946400 w 5559425"/>
                <a:gd name="connsiteY106" fmla="*/ 3924299 h 4676774"/>
                <a:gd name="connsiteX107" fmla="*/ 2952750 w 5559425"/>
                <a:gd name="connsiteY107" fmla="*/ 3911599 h 4676774"/>
                <a:gd name="connsiteX108" fmla="*/ 2959100 w 5559425"/>
                <a:gd name="connsiteY108" fmla="*/ 3892549 h 4676774"/>
                <a:gd name="connsiteX109" fmla="*/ 2959100 w 5559425"/>
                <a:gd name="connsiteY109" fmla="*/ 3870324 h 4676774"/>
                <a:gd name="connsiteX110" fmla="*/ 2962275 w 5559425"/>
                <a:gd name="connsiteY110" fmla="*/ 3841749 h 4676774"/>
                <a:gd name="connsiteX111" fmla="*/ 2962275 w 5559425"/>
                <a:gd name="connsiteY111" fmla="*/ 3689349 h 4676774"/>
                <a:gd name="connsiteX112" fmla="*/ 3009900 w 5559425"/>
                <a:gd name="connsiteY112" fmla="*/ 3679824 h 4676774"/>
                <a:gd name="connsiteX113" fmla="*/ 3057525 w 5559425"/>
                <a:gd name="connsiteY113" fmla="*/ 3663949 h 4676774"/>
                <a:gd name="connsiteX114" fmla="*/ 3101975 w 5559425"/>
                <a:gd name="connsiteY114" fmla="*/ 3648074 h 4676774"/>
                <a:gd name="connsiteX115" fmla="*/ 3146425 w 5559425"/>
                <a:gd name="connsiteY115" fmla="*/ 3629024 h 4676774"/>
                <a:gd name="connsiteX116" fmla="*/ 3187700 w 5559425"/>
                <a:gd name="connsiteY116" fmla="*/ 3609974 h 4676774"/>
                <a:gd name="connsiteX117" fmla="*/ 3225800 w 5559425"/>
                <a:gd name="connsiteY117" fmla="*/ 3584574 h 4676774"/>
                <a:gd name="connsiteX118" fmla="*/ 3260725 w 5559425"/>
                <a:gd name="connsiteY118" fmla="*/ 3555999 h 4676774"/>
                <a:gd name="connsiteX119" fmla="*/ 3295650 w 5559425"/>
                <a:gd name="connsiteY119" fmla="*/ 3527424 h 4676774"/>
                <a:gd name="connsiteX120" fmla="*/ 3324225 w 5559425"/>
                <a:gd name="connsiteY120" fmla="*/ 3492499 h 4676774"/>
                <a:gd name="connsiteX121" fmla="*/ 3349625 w 5559425"/>
                <a:gd name="connsiteY121" fmla="*/ 3454399 h 4676774"/>
                <a:gd name="connsiteX122" fmla="*/ 3371850 w 5559425"/>
                <a:gd name="connsiteY122" fmla="*/ 3413124 h 4676774"/>
                <a:gd name="connsiteX123" fmla="*/ 3390900 w 5559425"/>
                <a:gd name="connsiteY123" fmla="*/ 3371849 h 4676774"/>
                <a:gd name="connsiteX124" fmla="*/ 3406775 w 5559425"/>
                <a:gd name="connsiteY124" fmla="*/ 3324224 h 4676774"/>
                <a:gd name="connsiteX125" fmla="*/ 3419475 w 5559425"/>
                <a:gd name="connsiteY125" fmla="*/ 3270249 h 4676774"/>
                <a:gd name="connsiteX126" fmla="*/ 3425825 w 5559425"/>
                <a:gd name="connsiteY126" fmla="*/ 3216274 h 4676774"/>
                <a:gd name="connsiteX127" fmla="*/ 3429000 w 5559425"/>
                <a:gd name="connsiteY127" fmla="*/ 3155949 h 4676774"/>
                <a:gd name="connsiteX128" fmla="*/ 3425825 w 5559425"/>
                <a:gd name="connsiteY128" fmla="*/ 3101974 h 4676774"/>
                <a:gd name="connsiteX129" fmla="*/ 3419475 w 5559425"/>
                <a:gd name="connsiteY129" fmla="*/ 3051174 h 4676774"/>
                <a:gd name="connsiteX130" fmla="*/ 3406775 w 5559425"/>
                <a:gd name="connsiteY130" fmla="*/ 3003549 h 4676774"/>
                <a:gd name="connsiteX131" fmla="*/ 3394075 w 5559425"/>
                <a:gd name="connsiteY131" fmla="*/ 2955924 h 4676774"/>
                <a:gd name="connsiteX132" fmla="*/ 3371850 w 5559425"/>
                <a:gd name="connsiteY132" fmla="*/ 2911474 h 4676774"/>
                <a:gd name="connsiteX133" fmla="*/ 3349625 w 5559425"/>
                <a:gd name="connsiteY133" fmla="*/ 2870199 h 4676774"/>
                <a:gd name="connsiteX134" fmla="*/ 3317875 w 5559425"/>
                <a:gd name="connsiteY134" fmla="*/ 2828924 h 4676774"/>
                <a:gd name="connsiteX135" fmla="*/ 3286125 w 5559425"/>
                <a:gd name="connsiteY135" fmla="*/ 2790824 h 4676774"/>
                <a:gd name="connsiteX136" fmla="*/ 3248025 w 5559425"/>
                <a:gd name="connsiteY136" fmla="*/ 2755899 h 4676774"/>
                <a:gd name="connsiteX137" fmla="*/ 3206750 w 5559425"/>
                <a:gd name="connsiteY137" fmla="*/ 2720974 h 4676774"/>
                <a:gd name="connsiteX138" fmla="*/ 3162300 w 5559425"/>
                <a:gd name="connsiteY138" fmla="*/ 2689224 h 4676774"/>
                <a:gd name="connsiteX139" fmla="*/ 3114675 w 5559425"/>
                <a:gd name="connsiteY139" fmla="*/ 2657474 h 4676774"/>
                <a:gd name="connsiteX140" fmla="*/ 3063875 w 5559425"/>
                <a:gd name="connsiteY140" fmla="*/ 2625724 h 4676774"/>
                <a:gd name="connsiteX141" fmla="*/ 3006725 w 5559425"/>
                <a:gd name="connsiteY141" fmla="*/ 2597149 h 4676774"/>
                <a:gd name="connsiteX142" fmla="*/ 2946400 w 5559425"/>
                <a:gd name="connsiteY142" fmla="*/ 2568574 h 4676774"/>
                <a:gd name="connsiteX143" fmla="*/ 2886075 w 5559425"/>
                <a:gd name="connsiteY143" fmla="*/ 2539999 h 4676774"/>
                <a:gd name="connsiteX144" fmla="*/ 2806700 w 5559425"/>
                <a:gd name="connsiteY144" fmla="*/ 2508249 h 4676774"/>
                <a:gd name="connsiteX145" fmla="*/ 2740025 w 5559425"/>
                <a:gd name="connsiteY145" fmla="*/ 2476499 h 4676774"/>
                <a:gd name="connsiteX146" fmla="*/ 2682875 w 5559425"/>
                <a:gd name="connsiteY146" fmla="*/ 2441574 h 4676774"/>
                <a:gd name="connsiteX147" fmla="*/ 2635250 w 5559425"/>
                <a:gd name="connsiteY147" fmla="*/ 2409824 h 4676774"/>
                <a:gd name="connsiteX148" fmla="*/ 2616200 w 5559425"/>
                <a:gd name="connsiteY148" fmla="*/ 2393949 h 4676774"/>
                <a:gd name="connsiteX149" fmla="*/ 2600325 w 5559425"/>
                <a:gd name="connsiteY149" fmla="*/ 2378074 h 4676774"/>
                <a:gd name="connsiteX150" fmla="*/ 2587625 w 5559425"/>
                <a:gd name="connsiteY150" fmla="*/ 2359024 h 4676774"/>
                <a:gd name="connsiteX151" fmla="*/ 2574925 w 5559425"/>
                <a:gd name="connsiteY151" fmla="*/ 2339974 h 4676774"/>
                <a:gd name="connsiteX152" fmla="*/ 2565400 w 5559425"/>
                <a:gd name="connsiteY152" fmla="*/ 2320924 h 4676774"/>
                <a:gd name="connsiteX153" fmla="*/ 2559050 w 5559425"/>
                <a:gd name="connsiteY153" fmla="*/ 2298699 h 4676774"/>
                <a:gd name="connsiteX154" fmla="*/ 2555875 w 5559425"/>
                <a:gd name="connsiteY154" fmla="*/ 2276474 h 4676774"/>
                <a:gd name="connsiteX155" fmla="*/ 2552700 w 5559425"/>
                <a:gd name="connsiteY155" fmla="*/ 2251074 h 4676774"/>
                <a:gd name="connsiteX156" fmla="*/ 2555875 w 5559425"/>
                <a:gd name="connsiteY156" fmla="*/ 2228849 h 4676774"/>
                <a:gd name="connsiteX157" fmla="*/ 2559050 w 5559425"/>
                <a:gd name="connsiteY157" fmla="*/ 2206624 h 4676774"/>
                <a:gd name="connsiteX158" fmla="*/ 2562225 w 5559425"/>
                <a:gd name="connsiteY158" fmla="*/ 2184399 h 4676774"/>
                <a:gd name="connsiteX159" fmla="*/ 2571750 w 5559425"/>
                <a:gd name="connsiteY159" fmla="*/ 2162174 h 4676774"/>
                <a:gd name="connsiteX160" fmla="*/ 2581275 w 5559425"/>
                <a:gd name="connsiteY160" fmla="*/ 2143124 h 4676774"/>
                <a:gd name="connsiteX161" fmla="*/ 2593975 w 5559425"/>
                <a:gd name="connsiteY161" fmla="*/ 2124074 h 4676774"/>
                <a:gd name="connsiteX162" fmla="*/ 2609850 w 5559425"/>
                <a:gd name="connsiteY162" fmla="*/ 2108199 h 4676774"/>
                <a:gd name="connsiteX163" fmla="*/ 2625725 w 5559425"/>
                <a:gd name="connsiteY163" fmla="*/ 2092324 h 4676774"/>
                <a:gd name="connsiteX164" fmla="*/ 2644775 w 5559425"/>
                <a:gd name="connsiteY164" fmla="*/ 2079624 h 4676774"/>
                <a:gd name="connsiteX165" fmla="*/ 2667000 w 5559425"/>
                <a:gd name="connsiteY165" fmla="*/ 2066924 h 4676774"/>
                <a:gd name="connsiteX166" fmla="*/ 2695575 w 5559425"/>
                <a:gd name="connsiteY166" fmla="*/ 2057399 h 4676774"/>
                <a:gd name="connsiteX167" fmla="*/ 2724150 w 5559425"/>
                <a:gd name="connsiteY167" fmla="*/ 2047874 h 4676774"/>
                <a:gd name="connsiteX168" fmla="*/ 2759075 w 5559425"/>
                <a:gd name="connsiteY168" fmla="*/ 2041524 h 4676774"/>
                <a:gd name="connsiteX169" fmla="*/ 2797175 w 5559425"/>
                <a:gd name="connsiteY169" fmla="*/ 2038349 h 4676774"/>
                <a:gd name="connsiteX170" fmla="*/ 2838450 w 5559425"/>
                <a:gd name="connsiteY170" fmla="*/ 2035174 h 4676774"/>
                <a:gd name="connsiteX171" fmla="*/ 2886075 w 5559425"/>
                <a:gd name="connsiteY171" fmla="*/ 2035174 h 4676774"/>
                <a:gd name="connsiteX172" fmla="*/ 2933700 w 5559425"/>
                <a:gd name="connsiteY172" fmla="*/ 2035174 h 4676774"/>
                <a:gd name="connsiteX173" fmla="*/ 2981325 w 5559425"/>
                <a:gd name="connsiteY173" fmla="*/ 2038349 h 4676774"/>
                <a:gd name="connsiteX174" fmla="*/ 3032125 w 5559425"/>
                <a:gd name="connsiteY174" fmla="*/ 2044699 h 4676774"/>
                <a:gd name="connsiteX175" fmla="*/ 3079750 w 5559425"/>
                <a:gd name="connsiteY175" fmla="*/ 2054224 h 4676774"/>
                <a:gd name="connsiteX176" fmla="*/ 3165475 w 5559425"/>
                <a:gd name="connsiteY176" fmla="*/ 2073274 h 4676774"/>
                <a:gd name="connsiteX177" fmla="*/ 3225800 w 5559425"/>
                <a:gd name="connsiteY177" fmla="*/ 2089149 h 4676774"/>
                <a:gd name="connsiteX178" fmla="*/ 3238500 w 5559425"/>
                <a:gd name="connsiteY178" fmla="*/ 2089149 h 4676774"/>
                <a:gd name="connsiteX179" fmla="*/ 3251200 w 5559425"/>
                <a:gd name="connsiteY179" fmla="*/ 2082799 h 4676774"/>
                <a:gd name="connsiteX180" fmla="*/ 3260725 w 5559425"/>
                <a:gd name="connsiteY180" fmla="*/ 2073274 h 4676774"/>
                <a:gd name="connsiteX181" fmla="*/ 3273425 w 5559425"/>
                <a:gd name="connsiteY181" fmla="*/ 2054224 h 4676774"/>
                <a:gd name="connsiteX182" fmla="*/ 3295650 w 5559425"/>
                <a:gd name="connsiteY182" fmla="*/ 2006599 h 4676774"/>
                <a:gd name="connsiteX183" fmla="*/ 3311525 w 5559425"/>
                <a:gd name="connsiteY183" fmla="*/ 1958974 h 4676774"/>
                <a:gd name="connsiteX184" fmla="*/ 3321050 w 5559425"/>
                <a:gd name="connsiteY184" fmla="*/ 1904999 h 4676774"/>
                <a:gd name="connsiteX185" fmla="*/ 3324225 w 5559425"/>
                <a:gd name="connsiteY185" fmla="*/ 1857374 h 4676774"/>
                <a:gd name="connsiteX186" fmla="*/ 3324225 w 5559425"/>
                <a:gd name="connsiteY186" fmla="*/ 1835149 h 4676774"/>
                <a:gd name="connsiteX187" fmla="*/ 3317875 w 5559425"/>
                <a:gd name="connsiteY187" fmla="*/ 1819274 h 4676774"/>
                <a:gd name="connsiteX188" fmla="*/ 3311525 w 5559425"/>
                <a:gd name="connsiteY188" fmla="*/ 1806574 h 4676774"/>
                <a:gd name="connsiteX189" fmla="*/ 3298825 w 5559425"/>
                <a:gd name="connsiteY189" fmla="*/ 1797049 h 4676774"/>
                <a:gd name="connsiteX190" fmla="*/ 3254375 w 5559425"/>
                <a:gd name="connsiteY190" fmla="*/ 1784349 h 4676774"/>
                <a:gd name="connsiteX191" fmla="*/ 3197225 w 5559425"/>
                <a:gd name="connsiteY191" fmla="*/ 1768474 h 4676774"/>
                <a:gd name="connsiteX192" fmla="*/ 3159125 w 5559425"/>
                <a:gd name="connsiteY192" fmla="*/ 1762124 h 4676774"/>
                <a:gd name="connsiteX193" fmla="*/ 3117850 w 5559425"/>
                <a:gd name="connsiteY193" fmla="*/ 1755774 h 4676774"/>
                <a:gd name="connsiteX194" fmla="*/ 3019425 w 5559425"/>
                <a:gd name="connsiteY194" fmla="*/ 1746249 h 4676774"/>
                <a:gd name="connsiteX195" fmla="*/ 3019425 w 5559425"/>
                <a:gd name="connsiteY195" fmla="*/ 1609724 h 4676774"/>
                <a:gd name="connsiteX196" fmla="*/ 3019425 w 5559425"/>
                <a:gd name="connsiteY196" fmla="*/ 1555749 h 4676774"/>
                <a:gd name="connsiteX197" fmla="*/ 3016250 w 5559425"/>
                <a:gd name="connsiteY197" fmla="*/ 1533524 h 4676774"/>
                <a:gd name="connsiteX198" fmla="*/ 3009900 w 5559425"/>
                <a:gd name="connsiteY198" fmla="*/ 1520824 h 4676774"/>
                <a:gd name="connsiteX199" fmla="*/ 3003550 w 5559425"/>
                <a:gd name="connsiteY199" fmla="*/ 1511299 h 4676774"/>
                <a:gd name="connsiteX200" fmla="*/ 2990850 w 5559425"/>
                <a:gd name="connsiteY200" fmla="*/ 1501774 h 4676774"/>
                <a:gd name="connsiteX201" fmla="*/ 2968625 w 5559425"/>
                <a:gd name="connsiteY201" fmla="*/ 1498599 h 4676774"/>
                <a:gd name="connsiteX202" fmla="*/ 2943225 w 5559425"/>
                <a:gd name="connsiteY202" fmla="*/ 1498599 h 4676774"/>
                <a:gd name="connsiteX203" fmla="*/ 2762250 w 5559425"/>
                <a:gd name="connsiteY203" fmla="*/ 1498599 h 4676774"/>
                <a:gd name="connsiteX204" fmla="*/ 2077933 w 5559425"/>
                <a:gd name="connsiteY204" fmla="*/ 438148 h 4676774"/>
                <a:gd name="connsiteX205" fmla="*/ 2048669 w 5559425"/>
                <a:gd name="connsiteY205" fmla="*/ 467412 h 4676774"/>
                <a:gd name="connsiteX206" fmla="*/ 2048669 w 5559425"/>
                <a:gd name="connsiteY206" fmla="*/ 769928 h 4676774"/>
                <a:gd name="connsiteX207" fmla="*/ 2075397 w 5559425"/>
                <a:gd name="connsiteY207" fmla="*/ 778225 h 4676774"/>
                <a:gd name="connsiteX208" fmla="*/ 2174524 w 5559425"/>
                <a:gd name="connsiteY208" fmla="*/ 877352 h 4676774"/>
                <a:gd name="connsiteX209" fmla="*/ 2184888 w 5559425"/>
                <a:gd name="connsiteY209" fmla="*/ 928686 h 4676774"/>
                <a:gd name="connsiteX210" fmla="*/ 3371361 w 5559425"/>
                <a:gd name="connsiteY210" fmla="*/ 928686 h 4676774"/>
                <a:gd name="connsiteX211" fmla="*/ 3381725 w 5559425"/>
                <a:gd name="connsiteY211" fmla="*/ 877352 h 4676774"/>
                <a:gd name="connsiteX212" fmla="*/ 3480853 w 5559425"/>
                <a:gd name="connsiteY212" fmla="*/ 778224 h 4676774"/>
                <a:gd name="connsiteX213" fmla="*/ 3507582 w 5559425"/>
                <a:gd name="connsiteY213" fmla="*/ 769927 h 4676774"/>
                <a:gd name="connsiteX214" fmla="*/ 3507582 w 5559425"/>
                <a:gd name="connsiteY214" fmla="*/ 467412 h 4676774"/>
                <a:gd name="connsiteX215" fmla="*/ 3478318 w 5559425"/>
                <a:gd name="connsiteY215" fmla="*/ 438148 h 4676774"/>
                <a:gd name="connsiteX216" fmla="*/ 2060754 w 5559425"/>
                <a:gd name="connsiteY216" fmla="*/ 0 h 4676774"/>
                <a:gd name="connsiteX217" fmla="*/ 3495494 w 5559425"/>
                <a:gd name="connsiteY217" fmla="*/ 0 h 4676774"/>
                <a:gd name="connsiteX218" fmla="*/ 3949699 w 5559425"/>
                <a:gd name="connsiteY218" fmla="*/ 454204 h 4676774"/>
                <a:gd name="connsiteX219" fmla="*/ 3949699 w 5559425"/>
                <a:gd name="connsiteY219" fmla="*/ 772638 h 4676774"/>
                <a:gd name="connsiteX220" fmla="*/ 3967697 w 5559425"/>
                <a:gd name="connsiteY220" fmla="*/ 778224 h 4676774"/>
                <a:gd name="connsiteX221" fmla="*/ 4066824 w 5559425"/>
                <a:gd name="connsiteY221" fmla="*/ 877352 h 4676774"/>
                <a:gd name="connsiteX222" fmla="*/ 4077188 w 5559425"/>
                <a:gd name="connsiteY222" fmla="*/ 928686 h 4676774"/>
                <a:gd name="connsiteX223" fmla="*/ 5316011 w 5559425"/>
                <a:gd name="connsiteY223" fmla="*/ 928686 h 4676774"/>
                <a:gd name="connsiteX224" fmla="*/ 5559425 w 5559425"/>
                <a:gd name="connsiteY224" fmla="*/ 1172100 h 4676774"/>
                <a:gd name="connsiteX225" fmla="*/ 5559425 w 5559425"/>
                <a:gd name="connsiteY225" fmla="*/ 4355572 h 4676774"/>
                <a:gd name="connsiteX226" fmla="*/ 5316011 w 5559425"/>
                <a:gd name="connsiteY226" fmla="*/ 4598986 h 4676774"/>
                <a:gd name="connsiteX227" fmla="*/ 4950129 w 5559425"/>
                <a:gd name="connsiteY227" fmla="*/ 4598986 h 4676774"/>
                <a:gd name="connsiteX228" fmla="*/ 4924434 w 5559425"/>
                <a:gd name="connsiteY228" fmla="*/ 4637096 h 4676774"/>
                <a:gd name="connsiteX229" fmla="*/ 4828643 w 5559425"/>
                <a:gd name="connsiteY229" fmla="*/ 4676774 h 4676774"/>
                <a:gd name="connsiteX230" fmla="*/ 4572531 w 5559425"/>
                <a:gd name="connsiteY230" fmla="*/ 4676774 h 4676774"/>
                <a:gd name="connsiteX231" fmla="*/ 4476740 w 5559425"/>
                <a:gd name="connsiteY231" fmla="*/ 4637096 h 4676774"/>
                <a:gd name="connsiteX232" fmla="*/ 4451046 w 5559425"/>
                <a:gd name="connsiteY232" fmla="*/ 4598986 h 4676774"/>
                <a:gd name="connsiteX233" fmla="*/ 1063928 w 5559425"/>
                <a:gd name="connsiteY233" fmla="*/ 4598986 h 4676774"/>
                <a:gd name="connsiteX234" fmla="*/ 1038234 w 5559425"/>
                <a:gd name="connsiteY234" fmla="*/ 4637096 h 4676774"/>
                <a:gd name="connsiteX235" fmla="*/ 942443 w 5559425"/>
                <a:gd name="connsiteY235" fmla="*/ 4676774 h 4676774"/>
                <a:gd name="connsiteX236" fmla="*/ 686331 w 5559425"/>
                <a:gd name="connsiteY236" fmla="*/ 4676774 h 4676774"/>
                <a:gd name="connsiteX237" fmla="*/ 590540 w 5559425"/>
                <a:gd name="connsiteY237" fmla="*/ 4637096 h 4676774"/>
                <a:gd name="connsiteX238" fmla="*/ 564846 w 5559425"/>
                <a:gd name="connsiteY238" fmla="*/ 4598986 h 4676774"/>
                <a:gd name="connsiteX239" fmla="*/ 243414 w 5559425"/>
                <a:gd name="connsiteY239" fmla="*/ 4598986 h 4676774"/>
                <a:gd name="connsiteX240" fmla="*/ 0 w 5559425"/>
                <a:gd name="connsiteY240" fmla="*/ 4355572 h 4676774"/>
                <a:gd name="connsiteX241" fmla="*/ 0 w 5559425"/>
                <a:gd name="connsiteY241" fmla="*/ 1172100 h 4676774"/>
                <a:gd name="connsiteX242" fmla="*/ 243414 w 5559425"/>
                <a:gd name="connsiteY242" fmla="*/ 928686 h 4676774"/>
                <a:gd name="connsiteX243" fmla="*/ 1479061 w 5559425"/>
                <a:gd name="connsiteY243" fmla="*/ 928686 h 4676774"/>
                <a:gd name="connsiteX244" fmla="*/ 1489425 w 5559425"/>
                <a:gd name="connsiteY244" fmla="*/ 877352 h 4676774"/>
                <a:gd name="connsiteX245" fmla="*/ 1588552 w 5559425"/>
                <a:gd name="connsiteY245" fmla="*/ 778225 h 4676774"/>
                <a:gd name="connsiteX246" fmla="*/ 1606549 w 5559425"/>
                <a:gd name="connsiteY246" fmla="*/ 772638 h 4676774"/>
                <a:gd name="connsiteX247" fmla="*/ 1606549 w 5559425"/>
                <a:gd name="connsiteY247" fmla="*/ 454204 h 4676774"/>
                <a:gd name="connsiteX248" fmla="*/ 2060754 w 5559425"/>
                <a:gd name="connsiteY248" fmla="*/ 0 h 467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5559425" h="4676774">
                  <a:moveTo>
                    <a:pt x="2733675" y="1498599"/>
                  </a:moveTo>
                  <a:lnTo>
                    <a:pt x="2708275" y="1501774"/>
                  </a:lnTo>
                  <a:lnTo>
                    <a:pt x="2689225" y="1511299"/>
                  </a:lnTo>
                  <a:lnTo>
                    <a:pt x="2673350" y="1520824"/>
                  </a:lnTo>
                  <a:lnTo>
                    <a:pt x="2663825" y="1536699"/>
                  </a:lnTo>
                  <a:lnTo>
                    <a:pt x="2657475" y="1555749"/>
                  </a:lnTo>
                  <a:lnTo>
                    <a:pt x="2654300" y="1577974"/>
                  </a:lnTo>
                  <a:lnTo>
                    <a:pt x="2654300" y="1603374"/>
                  </a:lnTo>
                  <a:lnTo>
                    <a:pt x="2654300" y="1758949"/>
                  </a:lnTo>
                  <a:lnTo>
                    <a:pt x="2593975" y="1771649"/>
                  </a:lnTo>
                  <a:lnTo>
                    <a:pt x="2540000" y="1787524"/>
                  </a:lnTo>
                  <a:lnTo>
                    <a:pt x="2492375" y="1806574"/>
                  </a:lnTo>
                  <a:lnTo>
                    <a:pt x="2444750" y="1828799"/>
                  </a:lnTo>
                  <a:lnTo>
                    <a:pt x="2400300" y="1854199"/>
                  </a:lnTo>
                  <a:lnTo>
                    <a:pt x="2362200" y="1879599"/>
                  </a:lnTo>
                  <a:lnTo>
                    <a:pt x="2327275" y="1911349"/>
                  </a:lnTo>
                  <a:lnTo>
                    <a:pt x="2292350" y="1943099"/>
                  </a:lnTo>
                  <a:lnTo>
                    <a:pt x="2266950" y="1978024"/>
                  </a:lnTo>
                  <a:lnTo>
                    <a:pt x="2241550" y="2016124"/>
                  </a:lnTo>
                  <a:lnTo>
                    <a:pt x="2219325" y="2054224"/>
                  </a:lnTo>
                  <a:lnTo>
                    <a:pt x="2203450" y="2092324"/>
                  </a:lnTo>
                  <a:lnTo>
                    <a:pt x="2190750" y="2130424"/>
                  </a:lnTo>
                  <a:lnTo>
                    <a:pt x="2181225" y="2168524"/>
                  </a:lnTo>
                  <a:lnTo>
                    <a:pt x="2174875" y="2209799"/>
                  </a:lnTo>
                  <a:lnTo>
                    <a:pt x="2171700" y="2251074"/>
                  </a:lnTo>
                  <a:lnTo>
                    <a:pt x="2174875" y="2314574"/>
                  </a:lnTo>
                  <a:lnTo>
                    <a:pt x="2184400" y="2371724"/>
                  </a:lnTo>
                  <a:lnTo>
                    <a:pt x="2197100" y="2425699"/>
                  </a:lnTo>
                  <a:lnTo>
                    <a:pt x="2216150" y="2476499"/>
                  </a:lnTo>
                  <a:lnTo>
                    <a:pt x="2238375" y="2520949"/>
                  </a:lnTo>
                  <a:lnTo>
                    <a:pt x="2266950" y="2562224"/>
                  </a:lnTo>
                  <a:lnTo>
                    <a:pt x="2298700" y="2603499"/>
                  </a:lnTo>
                  <a:lnTo>
                    <a:pt x="2333625" y="2638424"/>
                  </a:lnTo>
                  <a:lnTo>
                    <a:pt x="2371725" y="2670174"/>
                  </a:lnTo>
                  <a:lnTo>
                    <a:pt x="2413000" y="2701924"/>
                  </a:lnTo>
                  <a:lnTo>
                    <a:pt x="2457450" y="2730499"/>
                  </a:lnTo>
                  <a:lnTo>
                    <a:pt x="2501900" y="2755899"/>
                  </a:lnTo>
                  <a:lnTo>
                    <a:pt x="2600325" y="2803524"/>
                  </a:lnTo>
                  <a:lnTo>
                    <a:pt x="2701925" y="2844799"/>
                  </a:lnTo>
                  <a:lnTo>
                    <a:pt x="2790825" y="2882899"/>
                  </a:lnTo>
                  <a:lnTo>
                    <a:pt x="2863850" y="2920999"/>
                  </a:lnTo>
                  <a:lnTo>
                    <a:pt x="2924175" y="2955924"/>
                  </a:lnTo>
                  <a:lnTo>
                    <a:pt x="2946400" y="2974974"/>
                  </a:lnTo>
                  <a:lnTo>
                    <a:pt x="2968625" y="2994024"/>
                  </a:lnTo>
                  <a:lnTo>
                    <a:pt x="2984500" y="3009899"/>
                  </a:lnTo>
                  <a:lnTo>
                    <a:pt x="3000375" y="3032124"/>
                  </a:lnTo>
                  <a:lnTo>
                    <a:pt x="3013075" y="3051174"/>
                  </a:lnTo>
                  <a:lnTo>
                    <a:pt x="3022600" y="3073399"/>
                  </a:lnTo>
                  <a:lnTo>
                    <a:pt x="3028950" y="3095624"/>
                  </a:lnTo>
                  <a:lnTo>
                    <a:pt x="3035300" y="3121024"/>
                  </a:lnTo>
                  <a:lnTo>
                    <a:pt x="3038475" y="3146424"/>
                  </a:lnTo>
                  <a:lnTo>
                    <a:pt x="3041650" y="3171824"/>
                  </a:lnTo>
                  <a:lnTo>
                    <a:pt x="3038475" y="3203574"/>
                  </a:lnTo>
                  <a:lnTo>
                    <a:pt x="3032125" y="3232149"/>
                  </a:lnTo>
                  <a:lnTo>
                    <a:pt x="3025775" y="3257549"/>
                  </a:lnTo>
                  <a:lnTo>
                    <a:pt x="3013075" y="3279774"/>
                  </a:lnTo>
                  <a:lnTo>
                    <a:pt x="2997200" y="3301999"/>
                  </a:lnTo>
                  <a:lnTo>
                    <a:pt x="2978150" y="3317874"/>
                  </a:lnTo>
                  <a:lnTo>
                    <a:pt x="2955925" y="3333749"/>
                  </a:lnTo>
                  <a:lnTo>
                    <a:pt x="2927350" y="3349624"/>
                  </a:lnTo>
                  <a:lnTo>
                    <a:pt x="2898775" y="3359149"/>
                  </a:lnTo>
                  <a:lnTo>
                    <a:pt x="2870200" y="3371849"/>
                  </a:lnTo>
                  <a:lnTo>
                    <a:pt x="2803525" y="3384549"/>
                  </a:lnTo>
                  <a:lnTo>
                    <a:pt x="2733675" y="3394074"/>
                  </a:lnTo>
                  <a:lnTo>
                    <a:pt x="2657475" y="3397249"/>
                  </a:lnTo>
                  <a:lnTo>
                    <a:pt x="2581275" y="3397249"/>
                  </a:lnTo>
                  <a:lnTo>
                    <a:pt x="2517775" y="3390899"/>
                  </a:lnTo>
                  <a:lnTo>
                    <a:pt x="2457450" y="3384549"/>
                  </a:lnTo>
                  <a:lnTo>
                    <a:pt x="2406650" y="3375024"/>
                  </a:lnTo>
                  <a:lnTo>
                    <a:pt x="2324100" y="3349624"/>
                  </a:lnTo>
                  <a:lnTo>
                    <a:pt x="2257425" y="3324224"/>
                  </a:lnTo>
                  <a:lnTo>
                    <a:pt x="2232025" y="3314699"/>
                  </a:lnTo>
                  <a:lnTo>
                    <a:pt x="2212975" y="3308349"/>
                  </a:lnTo>
                  <a:lnTo>
                    <a:pt x="2203450" y="3311524"/>
                  </a:lnTo>
                  <a:lnTo>
                    <a:pt x="2193925" y="3317874"/>
                  </a:lnTo>
                  <a:lnTo>
                    <a:pt x="2184400" y="3330574"/>
                  </a:lnTo>
                  <a:lnTo>
                    <a:pt x="2174875" y="3346449"/>
                  </a:lnTo>
                  <a:lnTo>
                    <a:pt x="2159000" y="3390899"/>
                  </a:lnTo>
                  <a:lnTo>
                    <a:pt x="2146300" y="3441699"/>
                  </a:lnTo>
                  <a:lnTo>
                    <a:pt x="2133600" y="3495674"/>
                  </a:lnTo>
                  <a:lnTo>
                    <a:pt x="2130425" y="3546474"/>
                  </a:lnTo>
                  <a:lnTo>
                    <a:pt x="2130425" y="3568699"/>
                  </a:lnTo>
                  <a:lnTo>
                    <a:pt x="2130425" y="3587749"/>
                  </a:lnTo>
                  <a:lnTo>
                    <a:pt x="2133600" y="3600449"/>
                  </a:lnTo>
                  <a:lnTo>
                    <a:pt x="2139950" y="3606799"/>
                  </a:lnTo>
                  <a:lnTo>
                    <a:pt x="2168525" y="3622674"/>
                  </a:lnTo>
                  <a:lnTo>
                    <a:pt x="2203450" y="3641724"/>
                  </a:lnTo>
                  <a:lnTo>
                    <a:pt x="2247900" y="3657599"/>
                  </a:lnTo>
                  <a:lnTo>
                    <a:pt x="2301875" y="3673474"/>
                  </a:lnTo>
                  <a:lnTo>
                    <a:pt x="2362200" y="3689349"/>
                  </a:lnTo>
                  <a:lnTo>
                    <a:pt x="2432050" y="3702049"/>
                  </a:lnTo>
                  <a:lnTo>
                    <a:pt x="2511425" y="3711574"/>
                  </a:lnTo>
                  <a:lnTo>
                    <a:pt x="2597150" y="3717924"/>
                  </a:lnTo>
                  <a:lnTo>
                    <a:pt x="2597150" y="3829049"/>
                  </a:lnTo>
                  <a:lnTo>
                    <a:pt x="2597150" y="3860799"/>
                  </a:lnTo>
                  <a:lnTo>
                    <a:pt x="2603500" y="3886199"/>
                  </a:lnTo>
                  <a:lnTo>
                    <a:pt x="2609850" y="3905249"/>
                  </a:lnTo>
                  <a:lnTo>
                    <a:pt x="2619375" y="3921124"/>
                  </a:lnTo>
                  <a:lnTo>
                    <a:pt x="2632075" y="3930649"/>
                  </a:lnTo>
                  <a:lnTo>
                    <a:pt x="2647950" y="3936999"/>
                  </a:lnTo>
                  <a:lnTo>
                    <a:pt x="2670175" y="3940174"/>
                  </a:lnTo>
                  <a:lnTo>
                    <a:pt x="2695575" y="3940174"/>
                  </a:lnTo>
                  <a:lnTo>
                    <a:pt x="2879725" y="3940174"/>
                  </a:lnTo>
                  <a:lnTo>
                    <a:pt x="2905125" y="3940174"/>
                  </a:lnTo>
                  <a:lnTo>
                    <a:pt x="2924175" y="3936999"/>
                  </a:lnTo>
                  <a:lnTo>
                    <a:pt x="2940050" y="3930649"/>
                  </a:lnTo>
                  <a:lnTo>
                    <a:pt x="2946400" y="3924299"/>
                  </a:lnTo>
                  <a:lnTo>
                    <a:pt x="2952750" y="3911599"/>
                  </a:lnTo>
                  <a:lnTo>
                    <a:pt x="2959100" y="3892549"/>
                  </a:lnTo>
                  <a:lnTo>
                    <a:pt x="2959100" y="3870324"/>
                  </a:lnTo>
                  <a:lnTo>
                    <a:pt x="2962275" y="3841749"/>
                  </a:lnTo>
                  <a:lnTo>
                    <a:pt x="2962275" y="3689349"/>
                  </a:lnTo>
                  <a:lnTo>
                    <a:pt x="3009900" y="3679824"/>
                  </a:lnTo>
                  <a:lnTo>
                    <a:pt x="3057525" y="3663949"/>
                  </a:lnTo>
                  <a:lnTo>
                    <a:pt x="3101975" y="3648074"/>
                  </a:lnTo>
                  <a:lnTo>
                    <a:pt x="3146425" y="3629024"/>
                  </a:lnTo>
                  <a:lnTo>
                    <a:pt x="3187700" y="3609974"/>
                  </a:lnTo>
                  <a:lnTo>
                    <a:pt x="3225800" y="3584574"/>
                  </a:lnTo>
                  <a:lnTo>
                    <a:pt x="3260725" y="3555999"/>
                  </a:lnTo>
                  <a:lnTo>
                    <a:pt x="3295650" y="3527424"/>
                  </a:lnTo>
                  <a:lnTo>
                    <a:pt x="3324225" y="3492499"/>
                  </a:lnTo>
                  <a:lnTo>
                    <a:pt x="3349625" y="3454399"/>
                  </a:lnTo>
                  <a:lnTo>
                    <a:pt x="3371850" y="3413124"/>
                  </a:lnTo>
                  <a:lnTo>
                    <a:pt x="3390900" y="3371849"/>
                  </a:lnTo>
                  <a:lnTo>
                    <a:pt x="3406775" y="3324224"/>
                  </a:lnTo>
                  <a:lnTo>
                    <a:pt x="3419475" y="3270249"/>
                  </a:lnTo>
                  <a:lnTo>
                    <a:pt x="3425825" y="3216274"/>
                  </a:lnTo>
                  <a:lnTo>
                    <a:pt x="3429000" y="3155949"/>
                  </a:lnTo>
                  <a:lnTo>
                    <a:pt x="3425825" y="3101974"/>
                  </a:lnTo>
                  <a:lnTo>
                    <a:pt x="3419475" y="3051174"/>
                  </a:lnTo>
                  <a:lnTo>
                    <a:pt x="3406775" y="3003549"/>
                  </a:lnTo>
                  <a:lnTo>
                    <a:pt x="3394075" y="2955924"/>
                  </a:lnTo>
                  <a:lnTo>
                    <a:pt x="3371850" y="2911474"/>
                  </a:lnTo>
                  <a:lnTo>
                    <a:pt x="3349625" y="2870199"/>
                  </a:lnTo>
                  <a:lnTo>
                    <a:pt x="3317875" y="2828924"/>
                  </a:lnTo>
                  <a:lnTo>
                    <a:pt x="3286125" y="2790824"/>
                  </a:lnTo>
                  <a:lnTo>
                    <a:pt x="3248025" y="2755899"/>
                  </a:lnTo>
                  <a:lnTo>
                    <a:pt x="3206750" y="2720974"/>
                  </a:lnTo>
                  <a:lnTo>
                    <a:pt x="3162300" y="2689224"/>
                  </a:lnTo>
                  <a:lnTo>
                    <a:pt x="3114675" y="2657474"/>
                  </a:lnTo>
                  <a:lnTo>
                    <a:pt x="3063875" y="2625724"/>
                  </a:lnTo>
                  <a:lnTo>
                    <a:pt x="3006725" y="2597149"/>
                  </a:lnTo>
                  <a:lnTo>
                    <a:pt x="2946400" y="2568574"/>
                  </a:lnTo>
                  <a:lnTo>
                    <a:pt x="2886075" y="2539999"/>
                  </a:lnTo>
                  <a:lnTo>
                    <a:pt x="2806700" y="2508249"/>
                  </a:lnTo>
                  <a:lnTo>
                    <a:pt x="2740025" y="2476499"/>
                  </a:lnTo>
                  <a:lnTo>
                    <a:pt x="2682875" y="2441574"/>
                  </a:lnTo>
                  <a:lnTo>
                    <a:pt x="2635250" y="2409824"/>
                  </a:lnTo>
                  <a:lnTo>
                    <a:pt x="2616200" y="2393949"/>
                  </a:lnTo>
                  <a:lnTo>
                    <a:pt x="2600325" y="2378074"/>
                  </a:lnTo>
                  <a:lnTo>
                    <a:pt x="2587625" y="2359024"/>
                  </a:lnTo>
                  <a:lnTo>
                    <a:pt x="2574925" y="2339974"/>
                  </a:lnTo>
                  <a:lnTo>
                    <a:pt x="2565400" y="2320924"/>
                  </a:lnTo>
                  <a:lnTo>
                    <a:pt x="2559050" y="2298699"/>
                  </a:lnTo>
                  <a:lnTo>
                    <a:pt x="2555875" y="2276474"/>
                  </a:lnTo>
                  <a:lnTo>
                    <a:pt x="2552700" y="2251074"/>
                  </a:lnTo>
                  <a:lnTo>
                    <a:pt x="2555875" y="2228849"/>
                  </a:lnTo>
                  <a:lnTo>
                    <a:pt x="2559050" y="2206624"/>
                  </a:lnTo>
                  <a:lnTo>
                    <a:pt x="2562225" y="2184399"/>
                  </a:lnTo>
                  <a:lnTo>
                    <a:pt x="2571750" y="2162174"/>
                  </a:lnTo>
                  <a:lnTo>
                    <a:pt x="2581275" y="2143124"/>
                  </a:lnTo>
                  <a:lnTo>
                    <a:pt x="2593975" y="2124074"/>
                  </a:lnTo>
                  <a:lnTo>
                    <a:pt x="2609850" y="2108199"/>
                  </a:lnTo>
                  <a:lnTo>
                    <a:pt x="2625725" y="2092324"/>
                  </a:lnTo>
                  <a:lnTo>
                    <a:pt x="2644775" y="2079624"/>
                  </a:lnTo>
                  <a:lnTo>
                    <a:pt x="2667000" y="2066924"/>
                  </a:lnTo>
                  <a:lnTo>
                    <a:pt x="2695575" y="2057399"/>
                  </a:lnTo>
                  <a:lnTo>
                    <a:pt x="2724150" y="2047874"/>
                  </a:lnTo>
                  <a:lnTo>
                    <a:pt x="2759075" y="2041524"/>
                  </a:lnTo>
                  <a:lnTo>
                    <a:pt x="2797175" y="2038349"/>
                  </a:lnTo>
                  <a:lnTo>
                    <a:pt x="2838450" y="2035174"/>
                  </a:lnTo>
                  <a:lnTo>
                    <a:pt x="2886075" y="2035174"/>
                  </a:lnTo>
                  <a:lnTo>
                    <a:pt x="2933700" y="2035174"/>
                  </a:lnTo>
                  <a:lnTo>
                    <a:pt x="2981325" y="2038349"/>
                  </a:lnTo>
                  <a:lnTo>
                    <a:pt x="3032125" y="2044699"/>
                  </a:lnTo>
                  <a:lnTo>
                    <a:pt x="3079750" y="2054224"/>
                  </a:lnTo>
                  <a:lnTo>
                    <a:pt x="3165475" y="2073274"/>
                  </a:lnTo>
                  <a:lnTo>
                    <a:pt x="3225800" y="2089149"/>
                  </a:lnTo>
                  <a:lnTo>
                    <a:pt x="3238500" y="2089149"/>
                  </a:lnTo>
                  <a:lnTo>
                    <a:pt x="3251200" y="2082799"/>
                  </a:lnTo>
                  <a:lnTo>
                    <a:pt x="3260725" y="2073274"/>
                  </a:lnTo>
                  <a:lnTo>
                    <a:pt x="3273425" y="2054224"/>
                  </a:lnTo>
                  <a:lnTo>
                    <a:pt x="3295650" y="2006599"/>
                  </a:lnTo>
                  <a:lnTo>
                    <a:pt x="3311525" y="1958974"/>
                  </a:lnTo>
                  <a:lnTo>
                    <a:pt x="3321050" y="1904999"/>
                  </a:lnTo>
                  <a:lnTo>
                    <a:pt x="3324225" y="1857374"/>
                  </a:lnTo>
                  <a:lnTo>
                    <a:pt x="3324225" y="1835149"/>
                  </a:lnTo>
                  <a:lnTo>
                    <a:pt x="3317875" y="1819274"/>
                  </a:lnTo>
                  <a:lnTo>
                    <a:pt x="3311525" y="1806574"/>
                  </a:lnTo>
                  <a:lnTo>
                    <a:pt x="3298825" y="1797049"/>
                  </a:lnTo>
                  <a:lnTo>
                    <a:pt x="3254375" y="1784349"/>
                  </a:lnTo>
                  <a:lnTo>
                    <a:pt x="3197225" y="1768474"/>
                  </a:lnTo>
                  <a:lnTo>
                    <a:pt x="3159125" y="1762124"/>
                  </a:lnTo>
                  <a:lnTo>
                    <a:pt x="3117850" y="1755774"/>
                  </a:lnTo>
                  <a:lnTo>
                    <a:pt x="3019425" y="1746249"/>
                  </a:lnTo>
                  <a:lnTo>
                    <a:pt x="3019425" y="1609724"/>
                  </a:lnTo>
                  <a:lnTo>
                    <a:pt x="3019425" y="1555749"/>
                  </a:lnTo>
                  <a:lnTo>
                    <a:pt x="3016250" y="1533524"/>
                  </a:lnTo>
                  <a:lnTo>
                    <a:pt x="3009900" y="1520824"/>
                  </a:lnTo>
                  <a:lnTo>
                    <a:pt x="3003550" y="1511299"/>
                  </a:lnTo>
                  <a:lnTo>
                    <a:pt x="2990850" y="1501774"/>
                  </a:lnTo>
                  <a:lnTo>
                    <a:pt x="2968625" y="1498599"/>
                  </a:lnTo>
                  <a:lnTo>
                    <a:pt x="2943225" y="1498599"/>
                  </a:lnTo>
                  <a:lnTo>
                    <a:pt x="2762250" y="1498599"/>
                  </a:lnTo>
                  <a:close/>
                  <a:moveTo>
                    <a:pt x="2077933" y="438148"/>
                  </a:moveTo>
                  <a:cubicBezTo>
                    <a:pt x="2061771" y="438148"/>
                    <a:pt x="2048669" y="451250"/>
                    <a:pt x="2048669" y="467412"/>
                  </a:cubicBezTo>
                  <a:lnTo>
                    <a:pt x="2048669" y="769928"/>
                  </a:lnTo>
                  <a:lnTo>
                    <a:pt x="2075397" y="778225"/>
                  </a:lnTo>
                  <a:cubicBezTo>
                    <a:pt x="2119967" y="797076"/>
                    <a:pt x="2155673" y="832782"/>
                    <a:pt x="2174524" y="877352"/>
                  </a:cubicBezTo>
                  <a:lnTo>
                    <a:pt x="2184888" y="928686"/>
                  </a:lnTo>
                  <a:lnTo>
                    <a:pt x="3371361" y="928686"/>
                  </a:lnTo>
                  <a:lnTo>
                    <a:pt x="3381725" y="877352"/>
                  </a:lnTo>
                  <a:cubicBezTo>
                    <a:pt x="3400577" y="832782"/>
                    <a:pt x="3436283" y="797076"/>
                    <a:pt x="3480853" y="778224"/>
                  </a:cubicBezTo>
                  <a:lnTo>
                    <a:pt x="3507582" y="769927"/>
                  </a:lnTo>
                  <a:lnTo>
                    <a:pt x="3507582" y="467412"/>
                  </a:lnTo>
                  <a:cubicBezTo>
                    <a:pt x="3507582" y="451250"/>
                    <a:pt x="3494480" y="438148"/>
                    <a:pt x="3478318" y="438148"/>
                  </a:cubicBezTo>
                  <a:close/>
                  <a:moveTo>
                    <a:pt x="2060754" y="0"/>
                  </a:moveTo>
                  <a:lnTo>
                    <a:pt x="3495494" y="0"/>
                  </a:lnTo>
                  <a:cubicBezTo>
                    <a:pt x="3746344" y="0"/>
                    <a:pt x="3949699" y="203354"/>
                    <a:pt x="3949699" y="454204"/>
                  </a:cubicBezTo>
                  <a:lnTo>
                    <a:pt x="3949699" y="772638"/>
                  </a:lnTo>
                  <a:lnTo>
                    <a:pt x="3967697" y="778224"/>
                  </a:lnTo>
                  <a:cubicBezTo>
                    <a:pt x="4012267" y="797076"/>
                    <a:pt x="4047973" y="832782"/>
                    <a:pt x="4066824" y="877352"/>
                  </a:cubicBezTo>
                  <a:lnTo>
                    <a:pt x="4077188" y="928686"/>
                  </a:lnTo>
                  <a:lnTo>
                    <a:pt x="5316011" y="928686"/>
                  </a:lnTo>
                  <a:cubicBezTo>
                    <a:pt x="5450445" y="928686"/>
                    <a:pt x="5559425" y="1037666"/>
                    <a:pt x="5559425" y="1172100"/>
                  </a:cubicBezTo>
                  <a:lnTo>
                    <a:pt x="5559425" y="4355572"/>
                  </a:lnTo>
                  <a:cubicBezTo>
                    <a:pt x="5559425" y="4490006"/>
                    <a:pt x="5450445" y="4598986"/>
                    <a:pt x="5316011" y="4598986"/>
                  </a:cubicBezTo>
                  <a:lnTo>
                    <a:pt x="4950129" y="4598986"/>
                  </a:lnTo>
                  <a:lnTo>
                    <a:pt x="4924434" y="4637096"/>
                  </a:lnTo>
                  <a:cubicBezTo>
                    <a:pt x="4899919" y="4661611"/>
                    <a:pt x="4866052" y="4676774"/>
                    <a:pt x="4828643" y="4676774"/>
                  </a:cubicBezTo>
                  <a:lnTo>
                    <a:pt x="4572531" y="4676774"/>
                  </a:lnTo>
                  <a:cubicBezTo>
                    <a:pt x="4535123" y="4676774"/>
                    <a:pt x="4501256" y="4661611"/>
                    <a:pt x="4476740" y="4637096"/>
                  </a:cubicBezTo>
                  <a:lnTo>
                    <a:pt x="4451046" y="4598986"/>
                  </a:lnTo>
                  <a:lnTo>
                    <a:pt x="1063928" y="4598986"/>
                  </a:lnTo>
                  <a:lnTo>
                    <a:pt x="1038234" y="4637096"/>
                  </a:lnTo>
                  <a:cubicBezTo>
                    <a:pt x="1013719" y="4661611"/>
                    <a:pt x="979851" y="4676774"/>
                    <a:pt x="942443" y="4676774"/>
                  </a:cubicBezTo>
                  <a:lnTo>
                    <a:pt x="686331" y="4676774"/>
                  </a:lnTo>
                  <a:cubicBezTo>
                    <a:pt x="648922" y="4676774"/>
                    <a:pt x="615055" y="4661611"/>
                    <a:pt x="590540" y="4637096"/>
                  </a:cubicBezTo>
                  <a:lnTo>
                    <a:pt x="564846" y="4598986"/>
                  </a:lnTo>
                  <a:lnTo>
                    <a:pt x="243414" y="4598986"/>
                  </a:lnTo>
                  <a:cubicBezTo>
                    <a:pt x="108980" y="4598986"/>
                    <a:pt x="0" y="4490006"/>
                    <a:pt x="0" y="4355572"/>
                  </a:cubicBezTo>
                  <a:lnTo>
                    <a:pt x="0" y="1172100"/>
                  </a:lnTo>
                  <a:cubicBezTo>
                    <a:pt x="0" y="1037666"/>
                    <a:pt x="108980" y="928686"/>
                    <a:pt x="243414" y="928686"/>
                  </a:cubicBezTo>
                  <a:lnTo>
                    <a:pt x="1479061" y="928686"/>
                  </a:lnTo>
                  <a:lnTo>
                    <a:pt x="1489425" y="877352"/>
                  </a:lnTo>
                  <a:cubicBezTo>
                    <a:pt x="1508276" y="832782"/>
                    <a:pt x="1543982" y="797076"/>
                    <a:pt x="1588552" y="778225"/>
                  </a:cubicBezTo>
                  <a:lnTo>
                    <a:pt x="1606549" y="772638"/>
                  </a:lnTo>
                  <a:lnTo>
                    <a:pt x="1606549" y="454204"/>
                  </a:lnTo>
                  <a:cubicBezTo>
                    <a:pt x="1606549" y="203354"/>
                    <a:pt x="1809904" y="0"/>
                    <a:pt x="2060754" y="0"/>
                  </a:cubicBez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53516" y="3167277"/>
            <a:ext cx="787400" cy="787400"/>
            <a:chOff x="8353516" y="3167277"/>
            <a:chExt cx="787400" cy="787400"/>
          </a:xfrm>
        </p:grpSpPr>
        <p:sp>
          <p:nvSpPr>
            <p:cNvPr id="43" name="椭圆 42"/>
            <p:cNvSpPr/>
            <p:nvPr/>
          </p:nvSpPr>
          <p:spPr>
            <a:xfrm>
              <a:off x="8353516" y="3167277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8593728" y="3399411"/>
              <a:ext cx="306976" cy="323133"/>
            </a:xfrm>
            <a:custGeom>
              <a:avLst/>
              <a:gdLst>
                <a:gd name="T0" fmla="*/ 68306812 w 5831"/>
                <a:gd name="T1" fmla="*/ 194929901 h 6140"/>
                <a:gd name="T2" fmla="*/ 84877616 w 5831"/>
                <a:gd name="T3" fmla="*/ 273864227 h 6140"/>
                <a:gd name="T4" fmla="*/ 84877616 w 5831"/>
                <a:gd name="T5" fmla="*/ 0 h 6140"/>
                <a:gd name="T6" fmla="*/ 368221276 w 5831"/>
                <a:gd name="T7" fmla="*/ 0 h 6140"/>
                <a:gd name="T8" fmla="*/ 374387027 w 5831"/>
                <a:gd name="T9" fmla="*/ 1540134 h 6140"/>
                <a:gd name="T10" fmla="*/ 478918634 w 5831"/>
                <a:gd name="T11" fmla="*/ 55157817 h 6140"/>
                <a:gd name="T12" fmla="*/ 478918634 w 5831"/>
                <a:gd name="T13" fmla="*/ 273864227 h 6140"/>
                <a:gd name="T14" fmla="*/ 495200487 w 5831"/>
                <a:gd name="T15" fmla="*/ 194929901 h 6140"/>
                <a:gd name="T16" fmla="*/ 548863252 w 5831"/>
                <a:gd name="T17" fmla="*/ 194929901 h 6140"/>
                <a:gd name="T18" fmla="*/ 551657176 w 5831"/>
                <a:gd name="T19" fmla="*/ 212642057 h 6140"/>
                <a:gd name="T20" fmla="*/ 554162148 w 5831"/>
                <a:gd name="T21" fmla="*/ 230257722 h 6140"/>
                <a:gd name="T22" fmla="*/ 556281644 w 5831"/>
                <a:gd name="T23" fmla="*/ 247969879 h 6140"/>
                <a:gd name="T24" fmla="*/ 558112189 w 5831"/>
                <a:gd name="T25" fmla="*/ 265585854 h 6140"/>
                <a:gd name="T26" fmla="*/ 559653782 w 5831"/>
                <a:gd name="T27" fmla="*/ 283201830 h 6140"/>
                <a:gd name="T28" fmla="*/ 560713374 w 5831"/>
                <a:gd name="T29" fmla="*/ 300817495 h 6140"/>
                <a:gd name="T30" fmla="*/ 561387802 w 5831"/>
                <a:gd name="T31" fmla="*/ 318433471 h 6140"/>
                <a:gd name="T32" fmla="*/ 561773278 w 5831"/>
                <a:gd name="T33" fmla="*/ 336145627 h 6140"/>
                <a:gd name="T34" fmla="*/ 561773278 w 5831"/>
                <a:gd name="T35" fmla="*/ 353761603 h 6140"/>
                <a:gd name="T36" fmla="*/ 561195374 w 5831"/>
                <a:gd name="T37" fmla="*/ 371377268 h 6140"/>
                <a:gd name="T38" fmla="*/ 560328209 w 5831"/>
                <a:gd name="T39" fmla="*/ 389089424 h 6140"/>
                <a:gd name="T40" fmla="*/ 558979354 w 5831"/>
                <a:gd name="T41" fmla="*/ 406609219 h 6140"/>
                <a:gd name="T42" fmla="*/ 557148809 w 5831"/>
                <a:gd name="T43" fmla="*/ 424321375 h 6140"/>
                <a:gd name="T44" fmla="*/ 554836575 w 5831"/>
                <a:gd name="T45" fmla="*/ 441937041 h 6140"/>
                <a:gd name="T46" fmla="*/ 552042651 w 5831"/>
                <a:gd name="T47" fmla="*/ 459553016 h 6140"/>
                <a:gd name="T48" fmla="*/ 548863252 w 5831"/>
                <a:gd name="T49" fmla="*/ 477265173 h 6140"/>
                <a:gd name="T50" fmla="*/ 478918634 w 5831"/>
                <a:gd name="T51" fmla="*/ 591046417 h 6140"/>
                <a:gd name="T52" fmla="*/ 84877616 w 5831"/>
                <a:gd name="T53" fmla="*/ 591046417 h 6140"/>
                <a:gd name="T54" fmla="*/ 16474591 w 5831"/>
                <a:gd name="T55" fmla="*/ 477265173 h 6140"/>
                <a:gd name="T56" fmla="*/ 14451308 w 5831"/>
                <a:gd name="T57" fmla="*/ 468505275 h 6140"/>
                <a:gd name="T58" fmla="*/ 10886743 w 5831"/>
                <a:gd name="T59" fmla="*/ 451178152 h 6140"/>
                <a:gd name="T60" fmla="*/ 7803868 w 5831"/>
                <a:gd name="T61" fmla="*/ 433754849 h 6140"/>
                <a:gd name="T62" fmla="*/ 5202372 w 5831"/>
                <a:gd name="T63" fmla="*/ 416331545 h 6140"/>
                <a:gd name="T64" fmla="*/ 3179400 w 5831"/>
                <a:gd name="T65" fmla="*/ 398812060 h 6140"/>
                <a:gd name="T66" fmla="*/ 1637807 w 5831"/>
                <a:gd name="T67" fmla="*/ 381196085 h 6140"/>
                <a:gd name="T68" fmla="*/ 577903 w 5831"/>
                <a:gd name="T69" fmla="*/ 363772781 h 6140"/>
                <a:gd name="T70" fmla="*/ 96214 w 5831"/>
                <a:gd name="T71" fmla="*/ 346156805 h 6140"/>
                <a:gd name="T72" fmla="*/ 96214 w 5831"/>
                <a:gd name="T73" fmla="*/ 328444649 h 6140"/>
                <a:gd name="T74" fmla="*/ 577903 w 5831"/>
                <a:gd name="T75" fmla="*/ 310828673 h 6140"/>
                <a:gd name="T76" fmla="*/ 1541593 w 5831"/>
                <a:gd name="T77" fmla="*/ 293020336 h 6140"/>
                <a:gd name="T78" fmla="*/ 3082875 w 5831"/>
                <a:gd name="T79" fmla="*/ 275308180 h 6140"/>
                <a:gd name="T80" fmla="*/ 5202372 w 5831"/>
                <a:gd name="T81" fmla="*/ 257499843 h 6140"/>
                <a:gd name="T82" fmla="*/ 7803868 w 5831"/>
                <a:gd name="T83" fmla="*/ 239691506 h 6140"/>
                <a:gd name="T84" fmla="*/ 10790219 w 5831"/>
                <a:gd name="T85" fmla="*/ 221883169 h 6140"/>
                <a:gd name="T86" fmla="*/ 14451308 w 5831"/>
                <a:gd name="T87" fmla="*/ 203978340 h 6140"/>
                <a:gd name="T88" fmla="*/ 16474591 w 5831"/>
                <a:gd name="T89" fmla="*/ 194929901 h 6140"/>
                <a:gd name="T90" fmla="*/ 123607384 w 5831"/>
                <a:gd name="T91" fmla="*/ 420855765 h 6140"/>
                <a:gd name="T92" fmla="*/ 440285390 w 5831"/>
                <a:gd name="T93" fmla="*/ 552541837 h 6140"/>
                <a:gd name="T94" fmla="*/ 440285390 w 5831"/>
                <a:gd name="T95" fmla="*/ 420855765 h 6140"/>
                <a:gd name="T96" fmla="*/ 442212149 w 5831"/>
                <a:gd name="T97" fmla="*/ 273864227 h 6140"/>
                <a:gd name="T98" fmla="*/ 365138090 w 5831"/>
                <a:gd name="T99" fmla="*/ 38504580 h 6140"/>
                <a:gd name="T100" fmla="*/ 123607384 w 5831"/>
                <a:gd name="T101" fmla="*/ 273864227 h 6140"/>
                <a:gd name="T102" fmla="*/ 433155950 w 5831"/>
                <a:gd name="T103" fmla="*/ 319588571 h 6140"/>
                <a:gd name="T104" fmla="*/ 452231727 w 5831"/>
                <a:gd name="T105" fmla="*/ 345482919 h 6140"/>
                <a:gd name="T106" fmla="*/ 495200487 w 5831"/>
                <a:gd name="T107" fmla="*/ 345482919 h 6140"/>
                <a:gd name="T108" fmla="*/ 478918634 w 5831"/>
                <a:gd name="T109" fmla="*/ 319588571 h 6140"/>
                <a:gd name="T110" fmla="*/ 433155950 w 5831"/>
                <a:gd name="T111" fmla="*/ 319588571 h 61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31" h="6140">
                  <a:moveTo>
                    <a:pt x="171" y="2025"/>
                  </a:moveTo>
                  <a:lnTo>
                    <a:pt x="709" y="2025"/>
                  </a:lnTo>
                  <a:lnTo>
                    <a:pt x="709" y="2845"/>
                  </a:lnTo>
                  <a:lnTo>
                    <a:pt x="881" y="2845"/>
                  </a:lnTo>
                  <a:lnTo>
                    <a:pt x="881" y="138"/>
                  </a:lnTo>
                  <a:lnTo>
                    <a:pt x="881" y="0"/>
                  </a:lnTo>
                  <a:lnTo>
                    <a:pt x="1021" y="0"/>
                  </a:lnTo>
                  <a:lnTo>
                    <a:pt x="3822" y="0"/>
                  </a:lnTo>
                  <a:lnTo>
                    <a:pt x="3855" y="0"/>
                  </a:lnTo>
                  <a:lnTo>
                    <a:pt x="3886" y="16"/>
                  </a:lnTo>
                  <a:lnTo>
                    <a:pt x="4896" y="535"/>
                  </a:lnTo>
                  <a:lnTo>
                    <a:pt x="4971" y="573"/>
                  </a:lnTo>
                  <a:lnTo>
                    <a:pt x="4971" y="658"/>
                  </a:lnTo>
                  <a:lnTo>
                    <a:pt x="4971" y="2845"/>
                  </a:lnTo>
                  <a:lnTo>
                    <a:pt x="5140" y="2845"/>
                  </a:lnTo>
                  <a:lnTo>
                    <a:pt x="5140" y="2025"/>
                  </a:lnTo>
                  <a:lnTo>
                    <a:pt x="5697" y="2025"/>
                  </a:lnTo>
                  <a:lnTo>
                    <a:pt x="5712" y="2117"/>
                  </a:lnTo>
                  <a:lnTo>
                    <a:pt x="5726" y="2209"/>
                  </a:lnTo>
                  <a:lnTo>
                    <a:pt x="5739" y="2301"/>
                  </a:lnTo>
                  <a:lnTo>
                    <a:pt x="5752" y="2392"/>
                  </a:lnTo>
                  <a:lnTo>
                    <a:pt x="5764" y="2483"/>
                  </a:lnTo>
                  <a:lnTo>
                    <a:pt x="5774" y="2576"/>
                  </a:lnTo>
                  <a:lnTo>
                    <a:pt x="5784" y="2667"/>
                  </a:lnTo>
                  <a:lnTo>
                    <a:pt x="5793" y="2759"/>
                  </a:lnTo>
                  <a:lnTo>
                    <a:pt x="5802" y="2850"/>
                  </a:lnTo>
                  <a:lnTo>
                    <a:pt x="5809" y="2942"/>
                  </a:lnTo>
                  <a:lnTo>
                    <a:pt x="5815" y="3034"/>
                  </a:lnTo>
                  <a:lnTo>
                    <a:pt x="5820" y="3125"/>
                  </a:lnTo>
                  <a:lnTo>
                    <a:pt x="5824" y="3217"/>
                  </a:lnTo>
                  <a:lnTo>
                    <a:pt x="5827" y="3308"/>
                  </a:lnTo>
                  <a:lnTo>
                    <a:pt x="5830" y="3400"/>
                  </a:lnTo>
                  <a:lnTo>
                    <a:pt x="5831" y="3492"/>
                  </a:lnTo>
                  <a:lnTo>
                    <a:pt x="5831" y="3584"/>
                  </a:lnTo>
                  <a:lnTo>
                    <a:pt x="5831" y="3675"/>
                  </a:lnTo>
                  <a:lnTo>
                    <a:pt x="5829" y="3766"/>
                  </a:lnTo>
                  <a:lnTo>
                    <a:pt x="5825" y="3858"/>
                  </a:lnTo>
                  <a:lnTo>
                    <a:pt x="5821" y="3950"/>
                  </a:lnTo>
                  <a:lnTo>
                    <a:pt x="5816" y="4042"/>
                  </a:lnTo>
                  <a:lnTo>
                    <a:pt x="5810" y="4133"/>
                  </a:lnTo>
                  <a:lnTo>
                    <a:pt x="5802" y="4224"/>
                  </a:lnTo>
                  <a:lnTo>
                    <a:pt x="5793" y="4316"/>
                  </a:lnTo>
                  <a:lnTo>
                    <a:pt x="5783" y="4408"/>
                  </a:lnTo>
                  <a:lnTo>
                    <a:pt x="5772" y="4500"/>
                  </a:lnTo>
                  <a:lnTo>
                    <a:pt x="5759" y="4591"/>
                  </a:lnTo>
                  <a:lnTo>
                    <a:pt x="5745" y="4682"/>
                  </a:lnTo>
                  <a:lnTo>
                    <a:pt x="5730" y="4774"/>
                  </a:lnTo>
                  <a:lnTo>
                    <a:pt x="5714" y="4866"/>
                  </a:lnTo>
                  <a:lnTo>
                    <a:pt x="5697" y="4958"/>
                  </a:lnTo>
                  <a:lnTo>
                    <a:pt x="4971" y="4958"/>
                  </a:lnTo>
                  <a:lnTo>
                    <a:pt x="4971" y="6140"/>
                  </a:lnTo>
                  <a:lnTo>
                    <a:pt x="881" y="6140"/>
                  </a:lnTo>
                  <a:lnTo>
                    <a:pt x="881" y="4958"/>
                  </a:lnTo>
                  <a:lnTo>
                    <a:pt x="171" y="4958"/>
                  </a:lnTo>
                  <a:lnTo>
                    <a:pt x="150" y="4867"/>
                  </a:lnTo>
                  <a:lnTo>
                    <a:pt x="131" y="4777"/>
                  </a:lnTo>
                  <a:lnTo>
                    <a:pt x="113" y="4687"/>
                  </a:lnTo>
                  <a:lnTo>
                    <a:pt x="97" y="4597"/>
                  </a:lnTo>
                  <a:lnTo>
                    <a:pt x="81" y="4506"/>
                  </a:lnTo>
                  <a:lnTo>
                    <a:pt x="68" y="4415"/>
                  </a:lnTo>
                  <a:lnTo>
                    <a:pt x="54" y="4325"/>
                  </a:lnTo>
                  <a:lnTo>
                    <a:pt x="43" y="4233"/>
                  </a:lnTo>
                  <a:lnTo>
                    <a:pt x="33" y="4143"/>
                  </a:lnTo>
                  <a:lnTo>
                    <a:pt x="24" y="4052"/>
                  </a:lnTo>
                  <a:lnTo>
                    <a:pt x="17" y="3960"/>
                  </a:lnTo>
                  <a:lnTo>
                    <a:pt x="11" y="3870"/>
                  </a:lnTo>
                  <a:lnTo>
                    <a:pt x="6" y="3779"/>
                  </a:lnTo>
                  <a:lnTo>
                    <a:pt x="3" y="3687"/>
                  </a:lnTo>
                  <a:lnTo>
                    <a:pt x="1" y="3596"/>
                  </a:lnTo>
                  <a:lnTo>
                    <a:pt x="0" y="3504"/>
                  </a:lnTo>
                  <a:lnTo>
                    <a:pt x="1" y="3412"/>
                  </a:lnTo>
                  <a:lnTo>
                    <a:pt x="3" y="3320"/>
                  </a:lnTo>
                  <a:lnTo>
                    <a:pt x="6" y="3229"/>
                  </a:lnTo>
                  <a:lnTo>
                    <a:pt x="11" y="3137"/>
                  </a:lnTo>
                  <a:lnTo>
                    <a:pt x="16" y="3044"/>
                  </a:lnTo>
                  <a:lnTo>
                    <a:pt x="24" y="2953"/>
                  </a:lnTo>
                  <a:lnTo>
                    <a:pt x="32" y="2860"/>
                  </a:lnTo>
                  <a:lnTo>
                    <a:pt x="42" y="2768"/>
                  </a:lnTo>
                  <a:lnTo>
                    <a:pt x="54" y="2675"/>
                  </a:lnTo>
                  <a:lnTo>
                    <a:pt x="66" y="2583"/>
                  </a:lnTo>
                  <a:lnTo>
                    <a:pt x="81" y="2490"/>
                  </a:lnTo>
                  <a:lnTo>
                    <a:pt x="95" y="2398"/>
                  </a:lnTo>
                  <a:lnTo>
                    <a:pt x="112" y="2305"/>
                  </a:lnTo>
                  <a:lnTo>
                    <a:pt x="131" y="2212"/>
                  </a:lnTo>
                  <a:lnTo>
                    <a:pt x="150" y="2119"/>
                  </a:lnTo>
                  <a:lnTo>
                    <a:pt x="171" y="2025"/>
                  </a:lnTo>
                  <a:close/>
                  <a:moveTo>
                    <a:pt x="4570" y="4372"/>
                  </a:moveTo>
                  <a:lnTo>
                    <a:pt x="1283" y="4372"/>
                  </a:lnTo>
                  <a:lnTo>
                    <a:pt x="1283" y="5740"/>
                  </a:lnTo>
                  <a:lnTo>
                    <a:pt x="4570" y="5740"/>
                  </a:lnTo>
                  <a:lnTo>
                    <a:pt x="4570" y="4372"/>
                  </a:lnTo>
                  <a:close/>
                  <a:moveTo>
                    <a:pt x="1283" y="2845"/>
                  </a:moveTo>
                  <a:lnTo>
                    <a:pt x="4590" y="2845"/>
                  </a:lnTo>
                  <a:lnTo>
                    <a:pt x="4590" y="845"/>
                  </a:lnTo>
                  <a:lnTo>
                    <a:pt x="3790" y="400"/>
                  </a:lnTo>
                  <a:lnTo>
                    <a:pt x="1283" y="400"/>
                  </a:lnTo>
                  <a:lnTo>
                    <a:pt x="1283" y="2845"/>
                  </a:lnTo>
                  <a:close/>
                  <a:moveTo>
                    <a:pt x="4496" y="3320"/>
                  </a:moveTo>
                  <a:lnTo>
                    <a:pt x="4496" y="3589"/>
                  </a:lnTo>
                  <a:lnTo>
                    <a:pt x="4694" y="3589"/>
                  </a:lnTo>
                  <a:lnTo>
                    <a:pt x="4971" y="3589"/>
                  </a:lnTo>
                  <a:lnTo>
                    <a:pt x="5140" y="3589"/>
                  </a:lnTo>
                  <a:lnTo>
                    <a:pt x="5140" y="3320"/>
                  </a:lnTo>
                  <a:lnTo>
                    <a:pt x="4971" y="3320"/>
                  </a:lnTo>
                  <a:lnTo>
                    <a:pt x="4694" y="3320"/>
                  </a:lnTo>
                  <a:lnTo>
                    <a:pt x="4496" y="332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24798" y="4490215"/>
            <a:ext cx="787400" cy="787400"/>
            <a:chOff x="7924798" y="4490215"/>
            <a:chExt cx="787400" cy="787400"/>
          </a:xfrm>
        </p:grpSpPr>
        <p:sp>
          <p:nvSpPr>
            <p:cNvPr id="48" name="椭圆 47"/>
            <p:cNvSpPr/>
            <p:nvPr/>
          </p:nvSpPr>
          <p:spPr>
            <a:xfrm>
              <a:off x="7924798" y="4490215"/>
              <a:ext cx="787400" cy="787400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KSO_Shape"/>
            <p:cNvSpPr>
              <a:spLocks/>
            </p:cNvSpPr>
            <p:nvPr/>
          </p:nvSpPr>
          <p:spPr bwMode="auto">
            <a:xfrm>
              <a:off x="8141783" y="4709850"/>
              <a:ext cx="353431" cy="348130"/>
            </a:xfrm>
            <a:custGeom>
              <a:avLst/>
              <a:gdLst>
                <a:gd name="T0" fmla="*/ 2147483646 w 6140"/>
                <a:gd name="T1" fmla="*/ 2147483646 h 6040"/>
                <a:gd name="T2" fmla="*/ 2147483646 w 6140"/>
                <a:gd name="T3" fmla="*/ 2147483646 h 6040"/>
                <a:gd name="T4" fmla="*/ 2147483646 w 6140"/>
                <a:gd name="T5" fmla="*/ 2147483646 h 6040"/>
                <a:gd name="T6" fmla="*/ 2147483646 w 6140"/>
                <a:gd name="T7" fmla="*/ 2147483646 h 6040"/>
                <a:gd name="T8" fmla="*/ 2147483646 w 6140"/>
                <a:gd name="T9" fmla="*/ 2147483646 h 6040"/>
                <a:gd name="T10" fmla="*/ 2147483646 w 6140"/>
                <a:gd name="T11" fmla="*/ 2147483646 h 6040"/>
                <a:gd name="T12" fmla="*/ 2147483646 w 6140"/>
                <a:gd name="T13" fmla="*/ 2147483646 h 6040"/>
                <a:gd name="T14" fmla="*/ 2147483646 w 6140"/>
                <a:gd name="T15" fmla="*/ 2147483646 h 6040"/>
                <a:gd name="T16" fmla="*/ 2147483646 w 6140"/>
                <a:gd name="T17" fmla="*/ 2147483646 h 6040"/>
                <a:gd name="T18" fmla="*/ 2147483646 w 6140"/>
                <a:gd name="T19" fmla="*/ 2147483646 h 6040"/>
                <a:gd name="T20" fmla="*/ 2147483646 w 6140"/>
                <a:gd name="T21" fmla="*/ 2147483646 h 6040"/>
                <a:gd name="T22" fmla="*/ 2147483646 w 6140"/>
                <a:gd name="T23" fmla="*/ 2147483646 h 6040"/>
                <a:gd name="T24" fmla="*/ 2147483646 w 6140"/>
                <a:gd name="T25" fmla="*/ 2147483646 h 6040"/>
                <a:gd name="T26" fmla="*/ 2147483646 w 6140"/>
                <a:gd name="T27" fmla="*/ 2147483646 h 6040"/>
                <a:gd name="T28" fmla="*/ 298699967 w 6140"/>
                <a:gd name="T29" fmla="*/ 2147483646 h 6040"/>
                <a:gd name="T30" fmla="*/ 836224881 w 6140"/>
                <a:gd name="T31" fmla="*/ 2147483646 h 6040"/>
                <a:gd name="T32" fmla="*/ 2147483646 w 6140"/>
                <a:gd name="T33" fmla="*/ 89854040 h 6040"/>
                <a:gd name="T34" fmla="*/ 2147483646 w 6140"/>
                <a:gd name="T35" fmla="*/ 1707904638 h 6040"/>
                <a:gd name="T36" fmla="*/ 2147483646 w 6140"/>
                <a:gd name="T37" fmla="*/ 2147483646 h 6040"/>
                <a:gd name="T38" fmla="*/ 2147483646 w 6140"/>
                <a:gd name="T39" fmla="*/ 2147483646 h 6040"/>
                <a:gd name="T40" fmla="*/ 2147483646 w 6140"/>
                <a:gd name="T41" fmla="*/ 2147483646 h 6040"/>
                <a:gd name="T42" fmla="*/ 2147483646 w 6140"/>
                <a:gd name="T43" fmla="*/ 2147483646 h 6040"/>
                <a:gd name="T44" fmla="*/ 2147483646 w 6140"/>
                <a:gd name="T45" fmla="*/ 2147483646 h 6040"/>
                <a:gd name="T46" fmla="*/ 2147483646 w 6140"/>
                <a:gd name="T47" fmla="*/ 2147483646 h 6040"/>
                <a:gd name="T48" fmla="*/ 2147483646 w 6140"/>
                <a:gd name="T49" fmla="*/ 2147483646 h 6040"/>
                <a:gd name="T50" fmla="*/ 2147483646 w 6140"/>
                <a:gd name="T51" fmla="*/ 2147483646 h 6040"/>
                <a:gd name="T52" fmla="*/ 2147483646 w 6140"/>
                <a:gd name="T53" fmla="*/ 2147483646 h 6040"/>
                <a:gd name="T54" fmla="*/ 2147483646 w 6140"/>
                <a:gd name="T55" fmla="*/ 2147483646 h 6040"/>
                <a:gd name="T56" fmla="*/ 2147483646 w 6140"/>
                <a:gd name="T57" fmla="*/ 2147483646 h 6040"/>
                <a:gd name="T58" fmla="*/ 2147483646 w 6140"/>
                <a:gd name="T59" fmla="*/ 2147483646 h 6040"/>
                <a:gd name="T60" fmla="*/ 2147483646 w 6140"/>
                <a:gd name="T61" fmla="*/ 2147483646 h 6040"/>
                <a:gd name="T62" fmla="*/ 2147483646 w 6140"/>
                <a:gd name="T63" fmla="*/ 2147483646 h 6040"/>
                <a:gd name="T64" fmla="*/ 2147483646 w 6140"/>
                <a:gd name="T65" fmla="*/ 2147483646 h 6040"/>
                <a:gd name="T66" fmla="*/ 2147483646 w 6140"/>
                <a:gd name="T67" fmla="*/ 2147483646 h 6040"/>
                <a:gd name="T68" fmla="*/ 2147483646 w 6140"/>
                <a:gd name="T69" fmla="*/ 2147483646 h 6040"/>
                <a:gd name="T70" fmla="*/ 2147483646 w 6140"/>
                <a:gd name="T71" fmla="*/ 2147483646 h 6040"/>
                <a:gd name="T72" fmla="*/ 2147483646 w 6140"/>
                <a:gd name="T73" fmla="*/ 2147483646 h 6040"/>
                <a:gd name="T74" fmla="*/ 2147483646 w 6140"/>
                <a:gd name="T75" fmla="*/ 2147483646 h 6040"/>
                <a:gd name="T76" fmla="*/ 2147483646 w 6140"/>
                <a:gd name="T77" fmla="*/ 2147483646 h 6040"/>
                <a:gd name="T78" fmla="*/ 2147483646 w 6140"/>
                <a:gd name="T79" fmla="*/ 2147483646 h 6040"/>
                <a:gd name="T80" fmla="*/ 2147483646 w 6140"/>
                <a:gd name="T81" fmla="*/ 2147483646 h 6040"/>
                <a:gd name="T82" fmla="*/ 2147483646 w 6140"/>
                <a:gd name="T83" fmla="*/ 2147483646 h 6040"/>
                <a:gd name="T84" fmla="*/ 2147483646 w 6140"/>
                <a:gd name="T85" fmla="*/ 2147483646 h 6040"/>
                <a:gd name="T86" fmla="*/ 2147483646 w 6140"/>
                <a:gd name="T87" fmla="*/ 2147483646 h 6040"/>
                <a:gd name="T88" fmla="*/ 2147483646 w 6140"/>
                <a:gd name="T89" fmla="*/ 2147483646 h 6040"/>
                <a:gd name="T90" fmla="*/ 2147483646 w 6140"/>
                <a:gd name="T91" fmla="*/ 2147483646 h 6040"/>
                <a:gd name="T92" fmla="*/ 2147483646 w 6140"/>
                <a:gd name="T93" fmla="*/ 2147483646 h 6040"/>
                <a:gd name="T94" fmla="*/ 2147483646 w 6140"/>
                <a:gd name="T95" fmla="*/ 2147483646 h 6040"/>
                <a:gd name="T96" fmla="*/ 2147483646 w 6140"/>
                <a:gd name="T97" fmla="*/ 2147483646 h 6040"/>
                <a:gd name="T98" fmla="*/ 2147483646 w 6140"/>
                <a:gd name="T99" fmla="*/ 2147483646 h 6040"/>
                <a:gd name="T100" fmla="*/ 2147483646 w 6140"/>
                <a:gd name="T101" fmla="*/ 2147483646 h 6040"/>
                <a:gd name="T102" fmla="*/ 2147483646 w 6140"/>
                <a:gd name="T103" fmla="*/ 2147483646 h 6040"/>
                <a:gd name="T104" fmla="*/ 2147483646 w 6140"/>
                <a:gd name="T105" fmla="*/ 2147483646 h 6040"/>
                <a:gd name="T106" fmla="*/ 2147483646 w 6140"/>
                <a:gd name="T107" fmla="*/ 2147483646 h 6040"/>
                <a:gd name="T108" fmla="*/ 2147483646 w 6140"/>
                <a:gd name="T109" fmla="*/ 2147483646 h 6040"/>
                <a:gd name="T110" fmla="*/ 2147483646 w 6140"/>
                <a:gd name="T111" fmla="*/ 2147483646 h 6040"/>
                <a:gd name="T112" fmla="*/ 2147483646 w 6140"/>
                <a:gd name="T113" fmla="*/ 2147483646 h 6040"/>
                <a:gd name="T114" fmla="*/ 2147483646 w 6140"/>
                <a:gd name="T115" fmla="*/ 2147483646 h 6040"/>
                <a:gd name="T116" fmla="*/ 2147483646 w 6140"/>
                <a:gd name="T117" fmla="*/ 2147483646 h 6040"/>
                <a:gd name="T118" fmla="*/ 2147483646 w 6140"/>
                <a:gd name="T119" fmla="*/ 2147483646 h 604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140" h="6040">
                  <a:moveTo>
                    <a:pt x="3011" y="554"/>
                  </a:moveTo>
                  <a:lnTo>
                    <a:pt x="5433" y="554"/>
                  </a:lnTo>
                  <a:lnTo>
                    <a:pt x="5469" y="555"/>
                  </a:lnTo>
                  <a:lnTo>
                    <a:pt x="5505" y="557"/>
                  </a:lnTo>
                  <a:lnTo>
                    <a:pt x="5540" y="562"/>
                  </a:lnTo>
                  <a:lnTo>
                    <a:pt x="5575" y="567"/>
                  </a:lnTo>
                  <a:lnTo>
                    <a:pt x="5608" y="576"/>
                  </a:lnTo>
                  <a:lnTo>
                    <a:pt x="5642" y="586"/>
                  </a:lnTo>
                  <a:lnTo>
                    <a:pt x="5676" y="597"/>
                  </a:lnTo>
                  <a:lnTo>
                    <a:pt x="5707" y="609"/>
                  </a:lnTo>
                  <a:lnTo>
                    <a:pt x="5738" y="623"/>
                  </a:lnTo>
                  <a:lnTo>
                    <a:pt x="5768" y="639"/>
                  </a:lnTo>
                  <a:lnTo>
                    <a:pt x="5799" y="656"/>
                  </a:lnTo>
                  <a:lnTo>
                    <a:pt x="5828" y="674"/>
                  </a:lnTo>
                  <a:lnTo>
                    <a:pt x="5854" y="694"/>
                  </a:lnTo>
                  <a:lnTo>
                    <a:pt x="5881" y="716"/>
                  </a:lnTo>
                  <a:lnTo>
                    <a:pt x="5908" y="738"/>
                  </a:lnTo>
                  <a:lnTo>
                    <a:pt x="5932" y="761"/>
                  </a:lnTo>
                  <a:lnTo>
                    <a:pt x="5955" y="786"/>
                  </a:lnTo>
                  <a:lnTo>
                    <a:pt x="5977" y="811"/>
                  </a:lnTo>
                  <a:lnTo>
                    <a:pt x="5998" y="838"/>
                  </a:lnTo>
                  <a:lnTo>
                    <a:pt x="6018" y="866"/>
                  </a:lnTo>
                  <a:lnTo>
                    <a:pt x="6037" y="895"/>
                  </a:lnTo>
                  <a:lnTo>
                    <a:pt x="6054" y="924"/>
                  </a:lnTo>
                  <a:lnTo>
                    <a:pt x="6069" y="955"/>
                  </a:lnTo>
                  <a:lnTo>
                    <a:pt x="6084" y="987"/>
                  </a:lnTo>
                  <a:lnTo>
                    <a:pt x="6097" y="1018"/>
                  </a:lnTo>
                  <a:lnTo>
                    <a:pt x="6107" y="1051"/>
                  </a:lnTo>
                  <a:lnTo>
                    <a:pt x="6117" y="1084"/>
                  </a:lnTo>
                  <a:lnTo>
                    <a:pt x="6125" y="1119"/>
                  </a:lnTo>
                  <a:lnTo>
                    <a:pt x="6132" y="1154"/>
                  </a:lnTo>
                  <a:lnTo>
                    <a:pt x="6136" y="1189"/>
                  </a:lnTo>
                  <a:lnTo>
                    <a:pt x="6139" y="1225"/>
                  </a:lnTo>
                  <a:lnTo>
                    <a:pt x="6140" y="1261"/>
                  </a:lnTo>
                  <a:lnTo>
                    <a:pt x="6140" y="5331"/>
                  </a:lnTo>
                  <a:lnTo>
                    <a:pt x="6139" y="5369"/>
                  </a:lnTo>
                  <a:lnTo>
                    <a:pt x="6136" y="5405"/>
                  </a:lnTo>
                  <a:lnTo>
                    <a:pt x="6132" y="5439"/>
                  </a:lnTo>
                  <a:lnTo>
                    <a:pt x="6125" y="5474"/>
                  </a:lnTo>
                  <a:lnTo>
                    <a:pt x="6117" y="5508"/>
                  </a:lnTo>
                  <a:lnTo>
                    <a:pt x="6107" y="5542"/>
                  </a:lnTo>
                  <a:lnTo>
                    <a:pt x="6097" y="5574"/>
                  </a:lnTo>
                  <a:lnTo>
                    <a:pt x="6084" y="5607"/>
                  </a:lnTo>
                  <a:lnTo>
                    <a:pt x="6069" y="5638"/>
                  </a:lnTo>
                  <a:lnTo>
                    <a:pt x="6054" y="5668"/>
                  </a:lnTo>
                  <a:lnTo>
                    <a:pt x="6037" y="5698"/>
                  </a:lnTo>
                  <a:lnTo>
                    <a:pt x="6018" y="5726"/>
                  </a:lnTo>
                  <a:lnTo>
                    <a:pt x="5998" y="5754"/>
                  </a:lnTo>
                  <a:lnTo>
                    <a:pt x="5977" y="5781"/>
                  </a:lnTo>
                  <a:lnTo>
                    <a:pt x="5955" y="5806"/>
                  </a:lnTo>
                  <a:lnTo>
                    <a:pt x="5932" y="5832"/>
                  </a:lnTo>
                  <a:lnTo>
                    <a:pt x="5908" y="5855"/>
                  </a:lnTo>
                  <a:lnTo>
                    <a:pt x="5881" y="5877"/>
                  </a:lnTo>
                  <a:lnTo>
                    <a:pt x="5854" y="5898"/>
                  </a:lnTo>
                  <a:lnTo>
                    <a:pt x="5828" y="5918"/>
                  </a:lnTo>
                  <a:lnTo>
                    <a:pt x="5799" y="5936"/>
                  </a:lnTo>
                  <a:lnTo>
                    <a:pt x="5768" y="5954"/>
                  </a:lnTo>
                  <a:lnTo>
                    <a:pt x="5738" y="5969"/>
                  </a:lnTo>
                  <a:lnTo>
                    <a:pt x="5707" y="5983"/>
                  </a:lnTo>
                  <a:lnTo>
                    <a:pt x="5676" y="5996"/>
                  </a:lnTo>
                  <a:lnTo>
                    <a:pt x="5642" y="6007"/>
                  </a:lnTo>
                  <a:lnTo>
                    <a:pt x="5608" y="6016"/>
                  </a:lnTo>
                  <a:lnTo>
                    <a:pt x="5575" y="6025"/>
                  </a:lnTo>
                  <a:lnTo>
                    <a:pt x="5540" y="6030"/>
                  </a:lnTo>
                  <a:lnTo>
                    <a:pt x="5505" y="6035"/>
                  </a:lnTo>
                  <a:lnTo>
                    <a:pt x="5469" y="6039"/>
                  </a:lnTo>
                  <a:lnTo>
                    <a:pt x="5433" y="6040"/>
                  </a:lnTo>
                  <a:lnTo>
                    <a:pt x="3011" y="6040"/>
                  </a:lnTo>
                  <a:lnTo>
                    <a:pt x="2981" y="6039"/>
                  </a:lnTo>
                  <a:lnTo>
                    <a:pt x="2951" y="6036"/>
                  </a:lnTo>
                  <a:lnTo>
                    <a:pt x="2921" y="6033"/>
                  </a:lnTo>
                  <a:lnTo>
                    <a:pt x="2892" y="6029"/>
                  </a:lnTo>
                  <a:lnTo>
                    <a:pt x="2863" y="6023"/>
                  </a:lnTo>
                  <a:lnTo>
                    <a:pt x="2834" y="6016"/>
                  </a:lnTo>
                  <a:lnTo>
                    <a:pt x="2806" y="6008"/>
                  </a:lnTo>
                  <a:lnTo>
                    <a:pt x="2778" y="5999"/>
                  </a:lnTo>
                  <a:lnTo>
                    <a:pt x="2750" y="5989"/>
                  </a:lnTo>
                  <a:lnTo>
                    <a:pt x="2723" y="5978"/>
                  </a:lnTo>
                  <a:lnTo>
                    <a:pt x="2698" y="5965"/>
                  </a:lnTo>
                  <a:lnTo>
                    <a:pt x="2672" y="5951"/>
                  </a:lnTo>
                  <a:lnTo>
                    <a:pt x="2647" y="5938"/>
                  </a:lnTo>
                  <a:lnTo>
                    <a:pt x="2623" y="5922"/>
                  </a:lnTo>
                  <a:lnTo>
                    <a:pt x="2599" y="5906"/>
                  </a:lnTo>
                  <a:lnTo>
                    <a:pt x="2577" y="5889"/>
                  </a:lnTo>
                  <a:lnTo>
                    <a:pt x="2554" y="5870"/>
                  </a:lnTo>
                  <a:lnTo>
                    <a:pt x="2533" y="5852"/>
                  </a:lnTo>
                  <a:lnTo>
                    <a:pt x="2512" y="5832"/>
                  </a:lnTo>
                  <a:lnTo>
                    <a:pt x="2492" y="5811"/>
                  </a:lnTo>
                  <a:lnTo>
                    <a:pt x="2474" y="5790"/>
                  </a:lnTo>
                  <a:lnTo>
                    <a:pt x="2455" y="5768"/>
                  </a:lnTo>
                  <a:lnTo>
                    <a:pt x="2438" y="5745"/>
                  </a:lnTo>
                  <a:lnTo>
                    <a:pt x="2421" y="5722"/>
                  </a:lnTo>
                  <a:lnTo>
                    <a:pt x="2406" y="5697"/>
                  </a:lnTo>
                  <a:lnTo>
                    <a:pt x="2392" y="5672"/>
                  </a:lnTo>
                  <a:lnTo>
                    <a:pt x="2378" y="5646"/>
                  </a:lnTo>
                  <a:lnTo>
                    <a:pt x="2366" y="5621"/>
                  </a:lnTo>
                  <a:lnTo>
                    <a:pt x="2355" y="5594"/>
                  </a:lnTo>
                  <a:lnTo>
                    <a:pt x="2345" y="5567"/>
                  </a:lnTo>
                  <a:lnTo>
                    <a:pt x="2336" y="5539"/>
                  </a:lnTo>
                  <a:lnTo>
                    <a:pt x="2327" y="5510"/>
                  </a:lnTo>
                  <a:lnTo>
                    <a:pt x="2315" y="5509"/>
                  </a:lnTo>
                  <a:lnTo>
                    <a:pt x="2259" y="5501"/>
                  </a:lnTo>
                  <a:lnTo>
                    <a:pt x="2203" y="5493"/>
                  </a:lnTo>
                  <a:lnTo>
                    <a:pt x="2147" y="5484"/>
                  </a:lnTo>
                  <a:lnTo>
                    <a:pt x="2092" y="5474"/>
                  </a:lnTo>
                  <a:lnTo>
                    <a:pt x="2037" y="5463"/>
                  </a:lnTo>
                  <a:lnTo>
                    <a:pt x="1983" y="5451"/>
                  </a:lnTo>
                  <a:lnTo>
                    <a:pt x="1929" y="5439"/>
                  </a:lnTo>
                  <a:lnTo>
                    <a:pt x="1876" y="5427"/>
                  </a:lnTo>
                  <a:lnTo>
                    <a:pt x="1824" y="5413"/>
                  </a:lnTo>
                  <a:lnTo>
                    <a:pt x="1771" y="5398"/>
                  </a:lnTo>
                  <a:lnTo>
                    <a:pt x="1719" y="5383"/>
                  </a:lnTo>
                  <a:lnTo>
                    <a:pt x="1668" y="5366"/>
                  </a:lnTo>
                  <a:lnTo>
                    <a:pt x="1618" y="5350"/>
                  </a:lnTo>
                  <a:lnTo>
                    <a:pt x="1568" y="5333"/>
                  </a:lnTo>
                  <a:lnTo>
                    <a:pt x="1519" y="5314"/>
                  </a:lnTo>
                  <a:lnTo>
                    <a:pt x="1471" y="5295"/>
                  </a:lnTo>
                  <a:lnTo>
                    <a:pt x="1423" y="5276"/>
                  </a:lnTo>
                  <a:lnTo>
                    <a:pt x="1375" y="5255"/>
                  </a:lnTo>
                  <a:lnTo>
                    <a:pt x="1329" y="5234"/>
                  </a:lnTo>
                  <a:lnTo>
                    <a:pt x="1283" y="5213"/>
                  </a:lnTo>
                  <a:lnTo>
                    <a:pt x="1237" y="5190"/>
                  </a:lnTo>
                  <a:lnTo>
                    <a:pt x="1193" y="5167"/>
                  </a:lnTo>
                  <a:lnTo>
                    <a:pt x="1150" y="5143"/>
                  </a:lnTo>
                  <a:lnTo>
                    <a:pt x="1107" y="5119"/>
                  </a:lnTo>
                  <a:lnTo>
                    <a:pt x="1064" y="5093"/>
                  </a:lnTo>
                  <a:lnTo>
                    <a:pt x="1024" y="5067"/>
                  </a:lnTo>
                  <a:lnTo>
                    <a:pt x="983" y="5041"/>
                  </a:lnTo>
                  <a:lnTo>
                    <a:pt x="944" y="5013"/>
                  </a:lnTo>
                  <a:lnTo>
                    <a:pt x="905" y="4985"/>
                  </a:lnTo>
                  <a:lnTo>
                    <a:pt x="867" y="4956"/>
                  </a:lnTo>
                  <a:lnTo>
                    <a:pt x="830" y="4927"/>
                  </a:lnTo>
                  <a:lnTo>
                    <a:pt x="794" y="4897"/>
                  </a:lnTo>
                  <a:lnTo>
                    <a:pt x="757" y="4866"/>
                  </a:lnTo>
                  <a:lnTo>
                    <a:pt x="721" y="4832"/>
                  </a:lnTo>
                  <a:lnTo>
                    <a:pt x="686" y="4800"/>
                  </a:lnTo>
                  <a:lnTo>
                    <a:pt x="652" y="4765"/>
                  </a:lnTo>
                  <a:lnTo>
                    <a:pt x="620" y="4730"/>
                  </a:lnTo>
                  <a:lnTo>
                    <a:pt x="588" y="4695"/>
                  </a:lnTo>
                  <a:lnTo>
                    <a:pt x="557" y="4658"/>
                  </a:lnTo>
                  <a:lnTo>
                    <a:pt x="528" y="4622"/>
                  </a:lnTo>
                  <a:lnTo>
                    <a:pt x="500" y="4584"/>
                  </a:lnTo>
                  <a:lnTo>
                    <a:pt x="472" y="4547"/>
                  </a:lnTo>
                  <a:lnTo>
                    <a:pt x="447" y="4507"/>
                  </a:lnTo>
                  <a:lnTo>
                    <a:pt x="422" y="4468"/>
                  </a:lnTo>
                  <a:lnTo>
                    <a:pt x="398" y="4428"/>
                  </a:lnTo>
                  <a:lnTo>
                    <a:pt x="376" y="4386"/>
                  </a:lnTo>
                  <a:lnTo>
                    <a:pt x="355" y="4346"/>
                  </a:lnTo>
                  <a:lnTo>
                    <a:pt x="335" y="4304"/>
                  </a:lnTo>
                  <a:lnTo>
                    <a:pt x="317" y="4261"/>
                  </a:lnTo>
                  <a:lnTo>
                    <a:pt x="299" y="4218"/>
                  </a:lnTo>
                  <a:lnTo>
                    <a:pt x="283" y="4174"/>
                  </a:lnTo>
                  <a:lnTo>
                    <a:pt x="269" y="4130"/>
                  </a:lnTo>
                  <a:lnTo>
                    <a:pt x="255" y="4084"/>
                  </a:lnTo>
                  <a:lnTo>
                    <a:pt x="243" y="4038"/>
                  </a:lnTo>
                  <a:lnTo>
                    <a:pt x="233" y="3993"/>
                  </a:lnTo>
                  <a:lnTo>
                    <a:pt x="224" y="3945"/>
                  </a:lnTo>
                  <a:lnTo>
                    <a:pt x="217" y="3897"/>
                  </a:lnTo>
                  <a:lnTo>
                    <a:pt x="210" y="3850"/>
                  </a:lnTo>
                  <a:lnTo>
                    <a:pt x="205" y="3801"/>
                  </a:lnTo>
                  <a:lnTo>
                    <a:pt x="203" y="3752"/>
                  </a:lnTo>
                  <a:lnTo>
                    <a:pt x="201" y="3702"/>
                  </a:lnTo>
                  <a:lnTo>
                    <a:pt x="201" y="3651"/>
                  </a:lnTo>
                  <a:lnTo>
                    <a:pt x="202" y="3601"/>
                  </a:lnTo>
                  <a:lnTo>
                    <a:pt x="204" y="3549"/>
                  </a:lnTo>
                  <a:lnTo>
                    <a:pt x="209" y="3500"/>
                  </a:lnTo>
                  <a:lnTo>
                    <a:pt x="216" y="3445"/>
                  </a:lnTo>
                  <a:lnTo>
                    <a:pt x="221" y="3403"/>
                  </a:lnTo>
                  <a:lnTo>
                    <a:pt x="228" y="3360"/>
                  </a:lnTo>
                  <a:lnTo>
                    <a:pt x="235" y="3317"/>
                  </a:lnTo>
                  <a:lnTo>
                    <a:pt x="245" y="3274"/>
                  </a:lnTo>
                  <a:lnTo>
                    <a:pt x="255" y="3231"/>
                  </a:lnTo>
                  <a:lnTo>
                    <a:pt x="267" y="3187"/>
                  </a:lnTo>
                  <a:lnTo>
                    <a:pt x="278" y="3143"/>
                  </a:lnTo>
                  <a:lnTo>
                    <a:pt x="292" y="3099"/>
                  </a:lnTo>
                  <a:lnTo>
                    <a:pt x="306" y="3053"/>
                  </a:lnTo>
                  <a:lnTo>
                    <a:pt x="322" y="3009"/>
                  </a:lnTo>
                  <a:lnTo>
                    <a:pt x="339" y="2964"/>
                  </a:lnTo>
                  <a:lnTo>
                    <a:pt x="356" y="2919"/>
                  </a:lnTo>
                  <a:lnTo>
                    <a:pt x="376" y="2872"/>
                  </a:lnTo>
                  <a:lnTo>
                    <a:pt x="396" y="2826"/>
                  </a:lnTo>
                  <a:lnTo>
                    <a:pt x="416" y="2779"/>
                  </a:lnTo>
                  <a:lnTo>
                    <a:pt x="440" y="2733"/>
                  </a:lnTo>
                  <a:lnTo>
                    <a:pt x="398" y="2695"/>
                  </a:lnTo>
                  <a:lnTo>
                    <a:pt x="357" y="2654"/>
                  </a:lnTo>
                  <a:lnTo>
                    <a:pt x="319" y="2614"/>
                  </a:lnTo>
                  <a:lnTo>
                    <a:pt x="282" y="2573"/>
                  </a:lnTo>
                  <a:lnTo>
                    <a:pt x="247" y="2531"/>
                  </a:lnTo>
                  <a:lnTo>
                    <a:pt x="214" y="2489"/>
                  </a:lnTo>
                  <a:lnTo>
                    <a:pt x="184" y="2445"/>
                  </a:lnTo>
                  <a:lnTo>
                    <a:pt x="155" y="2401"/>
                  </a:lnTo>
                  <a:lnTo>
                    <a:pt x="129" y="2356"/>
                  </a:lnTo>
                  <a:lnTo>
                    <a:pt x="104" y="2310"/>
                  </a:lnTo>
                  <a:lnTo>
                    <a:pt x="82" y="2263"/>
                  </a:lnTo>
                  <a:lnTo>
                    <a:pt x="62" y="2215"/>
                  </a:lnTo>
                  <a:lnTo>
                    <a:pt x="46" y="2165"/>
                  </a:lnTo>
                  <a:lnTo>
                    <a:pt x="38" y="2141"/>
                  </a:lnTo>
                  <a:lnTo>
                    <a:pt x="31" y="2115"/>
                  </a:lnTo>
                  <a:lnTo>
                    <a:pt x="25" y="2090"/>
                  </a:lnTo>
                  <a:lnTo>
                    <a:pt x="19" y="2064"/>
                  </a:lnTo>
                  <a:lnTo>
                    <a:pt x="14" y="2037"/>
                  </a:lnTo>
                  <a:lnTo>
                    <a:pt x="10" y="2011"/>
                  </a:lnTo>
                  <a:lnTo>
                    <a:pt x="7" y="1984"/>
                  </a:lnTo>
                  <a:lnTo>
                    <a:pt x="3" y="1957"/>
                  </a:lnTo>
                  <a:lnTo>
                    <a:pt x="1" y="1929"/>
                  </a:lnTo>
                  <a:lnTo>
                    <a:pt x="0" y="1902"/>
                  </a:lnTo>
                  <a:lnTo>
                    <a:pt x="0" y="1874"/>
                  </a:lnTo>
                  <a:lnTo>
                    <a:pt x="0" y="1846"/>
                  </a:lnTo>
                  <a:lnTo>
                    <a:pt x="0" y="1817"/>
                  </a:lnTo>
                  <a:lnTo>
                    <a:pt x="2" y="1788"/>
                  </a:lnTo>
                  <a:lnTo>
                    <a:pt x="4" y="1758"/>
                  </a:lnTo>
                  <a:lnTo>
                    <a:pt x="7" y="1729"/>
                  </a:lnTo>
                  <a:lnTo>
                    <a:pt x="11" y="1698"/>
                  </a:lnTo>
                  <a:lnTo>
                    <a:pt x="16" y="1667"/>
                  </a:lnTo>
                  <a:lnTo>
                    <a:pt x="21" y="1637"/>
                  </a:lnTo>
                  <a:lnTo>
                    <a:pt x="28" y="1606"/>
                  </a:lnTo>
                  <a:lnTo>
                    <a:pt x="35" y="1573"/>
                  </a:lnTo>
                  <a:lnTo>
                    <a:pt x="43" y="1542"/>
                  </a:lnTo>
                  <a:lnTo>
                    <a:pt x="51" y="1509"/>
                  </a:lnTo>
                  <a:lnTo>
                    <a:pt x="61" y="1475"/>
                  </a:lnTo>
                  <a:lnTo>
                    <a:pt x="72" y="1443"/>
                  </a:lnTo>
                  <a:lnTo>
                    <a:pt x="83" y="1409"/>
                  </a:lnTo>
                  <a:lnTo>
                    <a:pt x="109" y="1340"/>
                  </a:lnTo>
                  <a:lnTo>
                    <a:pt x="138" y="1270"/>
                  </a:lnTo>
                  <a:lnTo>
                    <a:pt x="170" y="1198"/>
                  </a:lnTo>
                  <a:lnTo>
                    <a:pt x="207" y="1124"/>
                  </a:lnTo>
                  <a:lnTo>
                    <a:pt x="247" y="1048"/>
                  </a:lnTo>
                  <a:lnTo>
                    <a:pt x="291" y="970"/>
                  </a:lnTo>
                  <a:lnTo>
                    <a:pt x="232" y="930"/>
                  </a:lnTo>
                  <a:lnTo>
                    <a:pt x="966" y="3"/>
                  </a:lnTo>
                  <a:lnTo>
                    <a:pt x="977" y="2"/>
                  </a:lnTo>
                  <a:lnTo>
                    <a:pt x="1011" y="1"/>
                  </a:lnTo>
                  <a:lnTo>
                    <a:pt x="1062" y="0"/>
                  </a:lnTo>
                  <a:lnTo>
                    <a:pt x="1092" y="1"/>
                  </a:lnTo>
                  <a:lnTo>
                    <a:pt x="1126" y="2"/>
                  </a:lnTo>
                  <a:lnTo>
                    <a:pt x="1161" y="4"/>
                  </a:lnTo>
                  <a:lnTo>
                    <a:pt x="1198" y="9"/>
                  </a:lnTo>
                  <a:lnTo>
                    <a:pt x="1236" y="14"/>
                  </a:lnTo>
                  <a:lnTo>
                    <a:pt x="1276" y="22"/>
                  </a:lnTo>
                  <a:lnTo>
                    <a:pt x="1314" y="31"/>
                  </a:lnTo>
                  <a:lnTo>
                    <a:pt x="1352" y="43"/>
                  </a:lnTo>
                  <a:lnTo>
                    <a:pt x="1372" y="48"/>
                  </a:lnTo>
                  <a:lnTo>
                    <a:pt x="1390" y="57"/>
                  </a:lnTo>
                  <a:lnTo>
                    <a:pt x="1408" y="65"/>
                  </a:lnTo>
                  <a:lnTo>
                    <a:pt x="1426" y="73"/>
                  </a:lnTo>
                  <a:lnTo>
                    <a:pt x="1461" y="93"/>
                  </a:lnTo>
                  <a:lnTo>
                    <a:pt x="1495" y="114"/>
                  </a:lnTo>
                  <a:lnTo>
                    <a:pt x="1527" y="136"/>
                  </a:lnTo>
                  <a:lnTo>
                    <a:pt x="1559" y="159"/>
                  </a:lnTo>
                  <a:lnTo>
                    <a:pt x="1588" y="182"/>
                  </a:lnTo>
                  <a:lnTo>
                    <a:pt x="1616" y="205"/>
                  </a:lnTo>
                  <a:lnTo>
                    <a:pt x="1642" y="230"/>
                  </a:lnTo>
                  <a:lnTo>
                    <a:pt x="1666" y="252"/>
                  </a:lnTo>
                  <a:lnTo>
                    <a:pt x="1707" y="293"/>
                  </a:lnTo>
                  <a:lnTo>
                    <a:pt x="1739" y="327"/>
                  </a:lnTo>
                  <a:lnTo>
                    <a:pt x="1759" y="350"/>
                  </a:lnTo>
                  <a:lnTo>
                    <a:pt x="1765" y="359"/>
                  </a:lnTo>
                  <a:lnTo>
                    <a:pt x="1153" y="1011"/>
                  </a:lnTo>
                  <a:lnTo>
                    <a:pt x="985" y="843"/>
                  </a:lnTo>
                  <a:lnTo>
                    <a:pt x="714" y="1251"/>
                  </a:lnTo>
                  <a:lnTo>
                    <a:pt x="630" y="1196"/>
                  </a:lnTo>
                  <a:lnTo>
                    <a:pt x="603" y="1246"/>
                  </a:lnTo>
                  <a:lnTo>
                    <a:pt x="578" y="1294"/>
                  </a:lnTo>
                  <a:lnTo>
                    <a:pt x="556" y="1342"/>
                  </a:lnTo>
                  <a:lnTo>
                    <a:pt x="535" y="1390"/>
                  </a:lnTo>
                  <a:lnTo>
                    <a:pt x="516" y="1435"/>
                  </a:lnTo>
                  <a:lnTo>
                    <a:pt x="500" y="1480"/>
                  </a:lnTo>
                  <a:lnTo>
                    <a:pt x="485" y="1524"/>
                  </a:lnTo>
                  <a:lnTo>
                    <a:pt x="472" y="1567"/>
                  </a:lnTo>
                  <a:lnTo>
                    <a:pt x="462" y="1609"/>
                  </a:lnTo>
                  <a:lnTo>
                    <a:pt x="452" y="1650"/>
                  </a:lnTo>
                  <a:lnTo>
                    <a:pt x="445" y="1690"/>
                  </a:lnTo>
                  <a:lnTo>
                    <a:pt x="440" y="1729"/>
                  </a:lnTo>
                  <a:lnTo>
                    <a:pt x="436" y="1768"/>
                  </a:lnTo>
                  <a:lnTo>
                    <a:pt x="435" y="1805"/>
                  </a:lnTo>
                  <a:lnTo>
                    <a:pt x="434" y="1842"/>
                  </a:lnTo>
                  <a:lnTo>
                    <a:pt x="436" y="1878"/>
                  </a:lnTo>
                  <a:lnTo>
                    <a:pt x="439" y="1913"/>
                  </a:lnTo>
                  <a:lnTo>
                    <a:pt x="443" y="1948"/>
                  </a:lnTo>
                  <a:lnTo>
                    <a:pt x="450" y="1982"/>
                  </a:lnTo>
                  <a:lnTo>
                    <a:pt x="457" y="2014"/>
                  </a:lnTo>
                  <a:lnTo>
                    <a:pt x="466" y="2047"/>
                  </a:lnTo>
                  <a:lnTo>
                    <a:pt x="477" y="2079"/>
                  </a:lnTo>
                  <a:lnTo>
                    <a:pt x="488" y="2111"/>
                  </a:lnTo>
                  <a:lnTo>
                    <a:pt x="502" y="2141"/>
                  </a:lnTo>
                  <a:lnTo>
                    <a:pt x="516" y="2171"/>
                  </a:lnTo>
                  <a:lnTo>
                    <a:pt x="533" y="2200"/>
                  </a:lnTo>
                  <a:lnTo>
                    <a:pt x="550" y="2229"/>
                  </a:lnTo>
                  <a:lnTo>
                    <a:pt x="569" y="2257"/>
                  </a:lnTo>
                  <a:lnTo>
                    <a:pt x="587" y="2285"/>
                  </a:lnTo>
                  <a:lnTo>
                    <a:pt x="608" y="2313"/>
                  </a:lnTo>
                  <a:lnTo>
                    <a:pt x="630" y="2339"/>
                  </a:lnTo>
                  <a:lnTo>
                    <a:pt x="652" y="2366"/>
                  </a:lnTo>
                  <a:lnTo>
                    <a:pt x="682" y="2322"/>
                  </a:lnTo>
                  <a:lnTo>
                    <a:pt x="713" y="2278"/>
                  </a:lnTo>
                  <a:lnTo>
                    <a:pt x="745" y="2234"/>
                  </a:lnTo>
                  <a:lnTo>
                    <a:pt x="778" y="2188"/>
                  </a:lnTo>
                  <a:lnTo>
                    <a:pt x="811" y="2144"/>
                  </a:lnTo>
                  <a:lnTo>
                    <a:pt x="846" y="2099"/>
                  </a:lnTo>
                  <a:lnTo>
                    <a:pt x="883" y="2054"/>
                  </a:lnTo>
                  <a:lnTo>
                    <a:pt x="920" y="2007"/>
                  </a:lnTo>
                  <a:lnTo>
                    <a:pt x="957" y="1962"/>
                  </a:lnTo>
                  <a:lnTo>
                    <a:pt x="997" y="1916"/>
                  </a:lnTo>
                  <a:lnTo>
                    <a:pt x="1038" y="1870"/>
                  </a:lnTo>
                  <a:lnTo>
                    <a:pt x="1079" y="1824"/>
                  </a:lnTo>
                  <a:lnTo>
                    <a:pt x="1166" y="1730"/>
                  </a:lnTo>
                  <a:lnTo>
                    <a:pt x="1257" y="1636"/>
                  </a:lnTo>
                  <a:lnTo>
                    <a:pt x="1247" y="1611"/>
                  </a:lnTo>
                  <a:lnTo>
                    <a:pt x="1237" y="1586"/>
                  </a:lnTo>
                  <a:lnTo>
                    <a:pt x="1230" y="1560"/>
                  </a:lnTo>
                  <a:lnTo>
                    <a:pt x="1223" y="1534"/>
                  </a:lnTo>
                  <a:lnTo>
                    <a:pt x="1219" y="1507"/>
                  </a:lnTo>
                  <a:lnTo>
                    <a:pt x="1215" y="1479"/>
                  </a:lnTo>
                  <a:lnTo>
                    <a:pt x="1213" y="1451"/>
                  </a:lnTo>
                  <a:lnTo>
                    <a:pt x="1212" y="1423"/>
                  </a:lnTo>
                  <a:lnTo>
                    <a:pt x="1213" y="1397"/>
                  </a:lnTo>
                  <a:lnTo>
                    <a:pt x="1214" y="1370"/>
                  </a:lnTo>
                  <a:lnTo>
                    <a:pt x="1218" y="1344"/>
                  </a:lnTo>
                  <a:lnTo>
                    <a:pt x="1222" y="1319"/>
                  </a:lnTo>
                  <a:lnTo>
                    <a:pt x="1228" y="1293"/>
                  </a:lnTo>
                  <a:lnTo>
                    <a:pt x="1235" y="1269"/>
                  </a:lnTo>
                  <a:lnTo>
                    <a:pt x="1243" y="1244"/>
                  </a:lnTo>
                  <a:lnTo>
                    <a:pt x="1252" y="1221"/>
                  </a:lnTo>
                  <a:lnTo>
                    <a:pt x="1263" y="1198"/>
                  </a:lnTo>
                  <a:lnTo>
                    <a:pt x="1274" y="1175"/>
                  </a:lnTo>
                  <a:lnTo>
                    <a:pt x="1287" y="1154"/>
                  </a:lnTo>
                  <a:lnTo>
                    <a:pt x="1301" y="1132"/>
                  </a:lnTo>
                  <a:lnTo>
                    <a:pt x="1315" y="1112"/>
                  </a:lnTo>
                  <a:lnTo>
                    <a:pt x="1331" y="1092"/>
                  </a:lnTo>
                  <a:lnTo>
                    <a:pt x="1348" y="1073"/>
                  </a:lnTo>
                  <a:lnTo>
                    <a:pt x="1365" y="1055"/>
                  </a:lnTo>
                  <a:lnTo>
                    <a:pt x="1365" y="1054"/>
                  </a:lnTo>
                  <a:lnTo>
                    <a:pt x="1384" y="1037"/>
                  </a:lnTo>
                  <a:lnTo>
                    <a:pt x="1402" y="1020"/>
                  </a:lnTo>
                  <a:lnTo>
                    <a:pt x="1422" y="1005"/>
                  </a:lnTo>
                  <a:lnTo>
                    <a:pt x="1443" y="990"/>
                  </a:lnTo>
                  <a:lnTo>
                    <a:pt x="1464" y="977"/>
                  </a:lnTo>
                  <a:lnTo>
                    <a:pt x="1486" y="965"/>
                  </a:lnTo>
                  <a:lnTo>
                    <a:pt x="1508" y="953"/>
                  </a:lnTo>
                  <a:lnTo>
                    <a:pt x="1531" y="943"/>
                  </a:lnTo>
                  <a:lnTo>
                    <a:pt x="1554" y="933"/>
                  </a:lnTo>
                  <a:lnTo>
                    <a:pt x="1579" y="925"/>
                  </a:lnTo>
                  <a:lnTo>
                    <a:pt x="1603" y="918"/>
                  </a:lnTo>
                  <a:lnTo>
                    <a:pt x="1628" y="912"/>
                  </a:lnTo>
                  <a:lnTo>
                    <a:pt x="1654" y="908"/>
                  </a:lnTo>
                  <a:lnTo>
                    <a:pt x="1681" y="904"/>
                  </a:lnTo>
                  <a:lnTo>
                    <a:pt x="1706" y="902"/>
                  </a:lnTo>
                  <a:lnTo>
                    <a:pt x="1733" y="902"/>
                  </a:lnTo>
                  <a:lnTo>
                    <a:pt x="1760" y="902"/>
                  </a:lnTo>
                  <a:lnTo>
                    <a:pt x="1786" y="904"/>
                  </a:lnTo>
                  <a:lnTo>
                    <a:pt x="1813" y="908"/>
                  </a:lnTo>
                  <a:lnTo>
                    <a:pt x="1839" y="912"/>
                  </a:lnTo>
                  <a:lnTo>
                    <a:pt x="1863" y="918"/>
                  </a:lnTo>
                  <a:lnTo>
                    <a:pt x="1889" y="925"/>
                  </a:lnTo>
                  <a:lnTo>
                    <a:pt x="1913" y="933"/>
                  </a:lnTo>
                  <a:lnTo>
                    <a:pt x="1936" y="943"/>
                  </a:lnTo>
                  <a:lnTo>
                    <a:pt x="1959" y="953"/>
                  </a:lnTo>
                  <a:lnTo>
                    <a:pt x="1981" y="965"/>
                  </a:lnTo>
                  <a:lnTo>
                    <a:pt x="2003" y="977"/>
                  </a:lnTo>
                  <a:lnTo>
                    <a:pt x="2024" y="990"/>
                  </a:lnTo>
                  <a:lnTo>
                    <a:pt x="2045" y="1005"/>
                  </a:lnTo>
                  <a:lnTo>
                    <a:pt x="2065" y="1020"/>
                  </a:lnTo>
                  <a:lnTo>
                    <a:pt x="2084" y="1037"/>
                  </a:lnTo>
                  <a:lnTo>
                    <a:pt x="2102" y="1054"/>
                  </a:lnTo>
                  <a:lnTo>
                    <a:pt x="2102" y="1055"/>
                  </a:lnTo>
                  <a:lnTo>
                    <a:pt x="2118" y="1073"/>
                  </a:lnTo>
                  <a:lnTo>
                    <a:pt x="2136" y="1091"/>
                  </a:lnTo>
                  <a:lnTo>
                    <a:pt x="2151" y="1111"/>
                  </a:lnTo>
                  <a:lnTo>
                    <a:pt x="2165" y="1132"/>
                  </a:lnTo>
                  <a:lnTo>
                    <a:pt x="2179" y="1153"/>
                  </a:lnTo>
                  <a:lnTo>
                    <a:pt x="2192" y="1175"/>
                  </a:lnTo>
                  <a:lnTo>
                    <a:pt x="2203" y="1197"/>
                  </a:lnTo>
                  <a:lnTo>
                    <a:pt x="2214" y="1220"/>
                  </a:lnTo>
                  <a:lnTo>
                    <a:pt x="2223" y="1244"/>
                  </a:lnTo>
                  <a:lnTo>
                    <a:pt x="2231" y="1269"/>
                  </a:lnTo>
                  <a:lnTo>
                    <a:pt x="2238" y="1293"/>
                  </a:lnTo>
                  <a:lnTo>
                    <a:pt x="2244" y="1319"/>
                  </a:lnTo>
                  <a:lnTo>
                    <a:pt x="2248" y="1344"/>
                  </a:lnTo>
                  <a:lnTo>
                    <a:pt x="2252" y="1370"/>
                  </a:lnTo>
                  <a:lnTo>
                    <a:pt x="2254" y="1397"/>
                  </a:lnTo>
                  <a:lnTo>
                    <a:pt x="2254" y="1423"/>
                  </a:lnTo>
                  <a:lnTo>
                    <a:pt x="2254" y="1450"/>
                  </a:lnTo>
                  <a:lnTo>
                    <a:pt x="2252" y="1477"/>
                  </a:lnTo>
                  <a:lnTo>
                    <a:pt x="2248" y="1502"/>
                  </a:lnTo>
                  <a:lnTo>
                    <a:pt x="2244" y="1528"/>
                  </a:lnTo>
                  <a:lnTo>
                    <a:pt x="2238" y="1553"/>
                  </a:lnTo>
                  <a:lnTo>
                    <a:pt x="2231" y="1578"/>
                  </a:lnTo>
                  <a:lnTo>
                    <a:pt x="2223" y="1602"/>
                  </a:lnTo>
                  <a:lnTo>
                    <a:pt x="2214" y="1626"/>
                  </a:lnTo>
                  <a:lnTo>
                    <a:pt x="2203" y="1648"/>
                  </a:lnTo>
                  <a:lnTo>
                    <a:pt x="2192" y="1672"/>
                  </a:lnTo>
                  <a:lnTo>
                    <a:pt x="2179" y="1694"/>
                  </a:lnTo>
                  <a:lnTo>
                    <a:pt x="2166" y="1715"/>
                  </a:lnTo>
                  <a:lnTo>
                    <a:pt x="2151" y="1734"/>
                  </a:lnTo>
                  <a:lnTo>
                    <a:pt x="2136" y="1754"/>
                  </a:lnTo>
                  <a:lnTo>
                    <a:pt x="2120" y="1774"/>
                  </a:lnTo>
                  <a:lnTo>
                    <a:pt x="2102" y="1791"/>
                  </a:lnTo>
                  <a:lnTo>
                    <a:pt x="2084" y="1809"/>
                  </a:lnTo>
                  <a:lnTo>
                    <a:pt x="2065" y="1825"/>
                  </a:lnTo>
                  <a:lnTo>
                    <a:pt x="2045" y="1841"/>
                  </a:lnTo>
                  <a:lnTo>
                    <a:pt x="2024" y="1855"/>
                  </a:lnTo>
                  <a:lnTo>
                    <a:pt x="2003" y="1869"/>
                  </a:lnTo>
                  <a:lnTo>
                    <a:pt x="1981" y="1882"/>
                  </a:lnTo>
                  <a:lnTo>
                    <a:pt x="1959" y="1893"/>
                  </a:lnTo>
                  <a:lnTo>
                    <a:pt x="1936" y="1904"/>
                  </a:lnTo>
                  <a:lnTo>
                    <a:pt x="1913" y="1913"/>
                  </a:lnTo>
                  <a:lnTo>
                    <a:pt x="1889" y="1921"/>
                  </a:lnTo>
                  <a:lnTo>
                    <a:pt x="1863" y="1928"/>
                  </a:lnTo>
                  <a:lnTo>
                    <a:pt x="1839" y="1934"/>
                  </a:lnTo>
                  <a:lnTo>
                    <a:pt x="1813" y="1939"/>
                  </a:lnTo>
                  <a:lnTo>
                    <a:pt x="1786" y="1942"/>
                  </a:lnTo>
                  <a:lnTo>
                    <a:pt x="1760" y="1943"/>
                  </a:lnTo>
                  <a:lnTo>
                    <a:pt x="1733" y="1945"/>
                  </a:lnTo>
                  <a:lnTo>
                    <a:pt x="1710" y="1943"/>
                  </a:lnTo>
                  <a:lnTo>
                    <a:pt x="1685" y="1942"/>
                  </a:lnTo>
                  <a:lnTo>
                    <a:pt x="1662" y="1940"/>
                  </a:lnTo>
                  <a:lnTo>
                    <a:pt x="1640" y="1936"/>
                  </a:lnTo>
                  <a:lnTo>
                    <a:pt x="1617" y="1932"/>
                  </a:lnTo>
                  <a:lnTo>
                    <a:pt x="1595" y="1926"/>
                  </a:lnTo>
                  <a:lnTo>
                    <a:pt x="1573" y="1919"/>
                  </a:lnTo>
                  <a:lnTo>
                    <a:pt x="1552" y="1912"/>
                  </a:lnTo>
                  <a:lnTo>
                    <a:pt x="1465" y="2000"/>
                  </a:lnTo>
                  <a:lnTo>
                    <a:pt x="1384" y="2089"/>
                  </a:lnTo>
                  <a:lnTo>
                    <a:pt x="1306" y="2177"/>
                  </a:lnTo>
                  <a:lnTo>
                    <a:pt x="1233" y="2263"/>
                  </a:lnTo>
                  <a:lnTo>
                    <a:pt x="1164" y="2349"/>
                  </a:lnTo>
                  <a:lnTo>
                    <a:pt x="1099" y="2433"/>
                  </a:lnTo>
                  <a:lnTo>
                    <a:pt x="1069" y="2475"/>
                  </a:lnTo>
                  <a:lnTo>
                    <a:pt x="1039" y="2517"/>
                  </a:lnTo>
                  <a:lnTo>
                    <a:pt x="1011" y="2558"/>
                  </a:lnTo>
                  <a:lnTo>
                    <a:pt x="983" y="2599"/>
                  </a:lnTo>
                  <a:lnTo>
                    <a:pt x="961" y="2633"/>
                  </a:lnTo>
                  <a:lnTo>
                    <a:pt x="1020" y="2674"/>
                  </a:lnTo>
                  <a:lnTo>
                    <a:pt x="1081" y="2714"/>
                  </a:lnTo>
                  <a:lnTo>
                    <a:pt x="1143" y="2755"/>
                  </a:lnTo>
                  <a:lnTo>
                    <a:pt x="1207" y="2796"/>
                  </a:lnTo>
                  <a:lnTo>
                    <a:pt x="1341" y="2878"/>
                  </a:lnTo>
                  <a:lnTo>
                    <a:pt x="1479" y="2962"/>
                  </a:lnTo>
                  <a:lnTo>
                    <a:pt x="1583" y="3026"/>
                  </a:lnTo>
                  <a:lnTo>
                    <a:pt x="1689" y="3089"/>
                  </a:lnTo>
                  <a:lnTo>
                    <a:pt x="1795" y="3156"/>
                  </a:lnTo>
                  <a:lnTo>
                    <a:pt x="1900" y="3223"/>
                  </a:lnTo>
                  <a:lnTo>
                    <a:pt x="2003" y="3293"/>
                  </a:lnTo>
                  <a:lnTo>
                    <a:pt x="2056" y="3329"/>
                  </a:lnTo>
                  <a:lnTo>
                    <a:pt x="2107" y="3365"/>
                  </a:lnTo>
                  <a:lnTo>
                    <a:pt x="2157" y="3402"/>
                  </a:lnTo>
                  <a:lnTo>
                    <a:pt x="2207" y="3439"/>
                  </a:lnTo>
                  <a:lnTo>
                    <a:pt x="2255" y="3477"/>
                  </a:lnTo>
                  <a:lnTo>
                    <a:pt x="2304" y="3517"/>
                  </a:lnTo>
                  <a:lnTo>
                    <a:pt x="2304" y="1261"/>
                  </a:lnTo>
                  <a:lnTo>
                    <a:pt x="2305" y="1225"/>
                  </a:lnTo>
                  <a:lnTo>
                    <a:pt x="2308" y="1189"/>
                  </a:lnTo>
                  <a:lnTo>
                    <a:pt x="2312" y="1154"/>
                  </a:lnTo>
                  <a:lnTo>
                    <a:pt x="2319" y="1119"/>
                  </a:lnTo>
                  <a:lnTo>
                    <a:pt x="2326" y="1084"/>
                  </a:lnTo>
                  <a:lnTo>
                    <a:pt x="2337" y="1051"/>
                  </a:lnTo>
                  <a:lnTo>
                    <a:pt x="2347" y="1018"/>
                  </a:lnTo>
                  <a:lnTo>
                    <a:pt x="2360" y="987"/>
                  </a:lnTo>
                  <a:lnTo>
                    <a:pt x="2374" y="955"/>
                  </a:lnTo>
                  <a:lnTo>
                    <a:pt x="2390" y="924"/>
                  </a:lnTo>
                  <a:lnTo>
                    <a:pt x="2407" y="895"/>
                  </a:lnTo>
                  <a:lnTo>
                    <a:pt x="2425" y="866"/>
                  </a:lnTo>
                  <a:lnTo>
                    <a:pt x="2445" y="838"/>
                  </a:lnTo>
                  <a:lnTo>
                    <a:pt x="2467" y="811"/>
                  </a:lnTo>
                  <a:lnTo>
                    <a:pt x="2489" y="786"/>
                  </a:lnTo>
                  <a:lnTo>
                    <a:pt x="2512" y="761"/>
                  </a:lnTo>
                  <a:lnTo>
                    <a:pt x="2536" y="738"/>
                  </a:lnTo>
                  <a:lnTo>
                    <a:pt x="2562" y="716"/>
                  </a:lnTo>
                  <a:lnTo>
                    <a:pt x="2589" y="694"/>
                  </a:lnTo>
                  <a:lnTo>
                    <a:pt x="2616" y="674"/>
                  </a:lnTo>
                  <a:lnTo>
                    <a:pt x="2645" y="656"/>
                  </a:lnTo>
                  <a:lnTo>
                    <a:pt x="2674" y="639"/>
                  </a:lnTo>
                  <a:lnTo>
                    <a:pt x="2706" y="623"/>
                  </a:lnTo>
                  <a:lnTo>
                    <a:pt x="2737" y="609"/>
                  </a:lnTo>
                  <a:lnTo>
                    <a:pt x="2769" y="597"/>
                  </a:lnTo>
                  <a:lnTo>
                    <a:pt x="2802" y="586"/>
                  </a:lnTo>
                  <a:lnTo>
                    <a:pt x="2835" y="576"/>
                  </a:lnTo>
                  <a:lnTo>
                    <a:pt x="2870" y="567"/>
                  </a:lnTo>
                  <a:lnTo>
                    <a:pt x="2904" y="562"/>
                  </a:lnTo>
                  <a:lnTo>
                    <a:pt x="2939" y="557"/>
                  </a:lnTo>
                  <a:lnTo>
                    <a:pt x="2975" y="555"/>
                  </a:lnTo>
                  <a:lnTo>
                    <a:pt x="3011" y="554"/>
                  </a:lnTo>
                  <a:close/>
                  <a:moveTo>
                    <a:pt x="1887" y="1269"/>
                  </a:moveTo>
                  <a:lnTo>
                    <a:pt x="1887" y="1269"/>
                  </a:lnTo>
                  <a:lnTo>
                    <a:pt x="1871" y="1255"/>
                  </a:lnTo>
                  <a:lnTo>
                    <a:pt x="1855" y="1242"/>
                  </a:lnTo>
                  <a:lnTo>
                    <a:pt x="1837" y="1232"/>
                  </a:lnTo>
                  <a:lnTo>
                    <a:pt x="1818" y="1222"/>
                  </a:lnTo>
                  <a:lnTo>
                    <a:pt x="1798" y="1215"/>
                  </a:lnTo>
                  <a:lnTo>
                    <a:pt x="1777" y="1210"/>
                  </a:lnTo>
                  <a:lnTo>
                    <a:pt x="1755" y="1206"/>
                  </a:lnTo>
                  <a:lnTo>
                    <a:pt x="1733" y="1205"/>
                  </a:lnTo>
                  <a:lnTo>
                    <a:pt x="1711" y="1206"/>
                  </a:lnTo>
                  <a:lnTo>
                    <a:pt x="1689" y="1210"/>
                  </a:lnTo>
                  <a:lnTo>
                    <a:pt x="1668" y="1215"/>
                  </a:lnTo>
                  <a:lnTo>
                    <a:pt x="1648" y="1222"/>
                  </a:lnTo>
                  <a:lnTo>
                    <a:pt x="1630" y="1232"/>
                  </a:lnTo>
                  <a:lnTo>
                    <a:pt x="1611" y="1242"/>
                  </a:lnTo>
                  <a:lnTo>
                    <a:pt x="1595" y="1255"/>
                  </a:lnTo>
                  <a:lnTo>
                    <a:pt x="1580" y="1269"/>
                  </a:lnTo>
                  <a:lnTo>
                    <a:pt x="1579" y="1269"/>
                  </a:lnTo>
                  <a:lnTo>
                    <a:pt x="1565" y="1284"/>
                  </a:lnTo>
                  <a:lnTo>
                    <a:pt x="1552" y="1301"/>
                  </a:lnTo>
                  <a:lnTo>
                    <a:pt x="1541" y="1319"/>
                  </a:lnTo>
                  <a:lnTo>
                    <a:pt x="1532" y="1338"/>
                  </a:lnTo>
                  <a:lnTo>
                    <a:pt x="1525" y="1358"/>
                  </a:lnTo>
                  <a:lnTo>
                    <a:pt x="1519" y="1379"/>
                  </a:lnTo>
                  <a:lnTo>
                    <a:pt x="1517" y="1401"/>
                  </a:lnTo>
                  <a:lnTo>
                    <a:pt x="1516" y="1423"/>
                  </a:lnTo>
                  <a:lnTo>
                    <a:pt x="1517" y="1445"/>
                  </a:lnTo>
                  <a:lnTo>
                    <a:pt x="1519" y="1467"/>
                  </a:lnTo>
                  <a:lnTo>
                    <a:pt x="1525" y="1488"/>
                  </a:lnTo>
                  <a:lnTo>
                    <a:pt x="1532" y="1508"/>
                  </a:lnTo>
                  <a:lnTo>
                    <a:pt x="1541" y="1527"/>
                  </a:lnTo>
                  <a:lnTo>
                    <a:pt x="1553" y="1545"/>
                  </a:lnTo>
                  <a:lnTo>
                    <a:pt x="1565" y="1561"/>
                  </a:lnTo>
                  <a:lnTo>
                    <a:pt x="1580" y="1576"/>
                  </a:lnTo>
                  <a:lnTo>
                    <a:pt x="1580" y="1578"/>
                  </a:lnTo>
                  <a:lnTo>
                    <a:pt x="1595" y="1592"/>
                  </a:lnTo>
                  <a:lnTo>
                    <a:pt x="1611" y="1604"/>
                  </a:lnTo>
                  <a:lnTo>
                    <a:pt x="1630" y="1615"/>
                  </a:lnTo>
                  <a:lnTo>
                    <a:pt x="1648" y="1624"/>
                  </a:lnTo>
                  <a:lnTo>
                    <a:pt x="1668" y="1631"/>
                  </a:lnTo>
                  <a:lnTo>
                    <a:pt x="1689" y="1637"/>
                  </a:lnTo>
                  <a:lnTo>
                    <a:pt x="1711" y="1639"/>
                  </a:lnTo>
                  <a:lnTo>
                    <a:pt x="1733" y="1640"/>
                  </a:lnTo>
                  <a:lnTo>
                    <a:pt x="1755" y="1639"/>
                  </a:lnTo>
                  <a:lnTo>
                    <a:pt x="1777" y="1637"/>
                  </a:lnTo>
                  <a:lnTo>
                    <a:pt x="1798" y="1631"/>
                  </a:lnTo>
                  <a:lnTo>
                    <a:pt x="1818" y="1624"/>
                  </a:lnTo>
                  <a:lnTo>
                    <a:pt x="1837" y="1615"/>
                  </a:lnTo>
                  <a:lnTo>
                    <a:pt x="1855" y="1603"/>
                  </a:lnTo>
                  <a:lnTo>
                    <a:pt x="1871" y="1592"/>
                  </a:lnTo>
                  <a:lnTo>
                    <a:pt x="1887" y="1576"/>
                  </a:lnTo>
                  <a:lnTo>
                    <a:pt x="1901" y="1561"/>
                  </a:lnTo>
                  <a:lnTo>
                    <a:pt x="1914" y="1545"/>
                  </a:lnTo>
                  <a:lnTo>
                    <a:pt x="1925" y="1527"/>
                  </a:lnTo>
                  <a:lnTo>
                    <a:pt x="1934" y="1508"/>
                  </a:lnTo>
                  <a:lnTo>
                    <a:pt x="1941" y="1488"/>
                  </a:lnTo>
                  <a:lnTo>
                    <a:pt x="1947" y="1467"/>
                  </a:lnTo>
                  <a:lnTo>
                    <a:pt x="1950" y="1445"/>
                  </a:lnTo>
                  <a:lnTo>
                    <a:pt x="1951" y="1423"/>
                  </a:lnTo>
                  <a:lnTo>
                    <a:pt x="1950" y="1401"/>
                  </a:lnTo>
                  <a:lnTo>
                    <a:pt x="1947" y="1379"/>
                  </a:lnTo>
                  <a:lnTo>
                    <a:pt x="1941" y="1358"/>
                  </a:lnTo>
                  <a:lnTo>
                    <a:pt x="1934" y="1338"/>
                  </a:lnTo>
                  <a:lnTo>
                    <a:pt x="1925" y="1319"/>
                  </a:lnTo>
                  <a:lnTo>
                    <a:pt x="1914" y="1301"/>
                  </a:lnTo>
                  <a:lnTo>
                    <a:pt x="1901" y="1284"/>
                  </a:lnTo>
                  <a:lnTo>
                    <a:pt x="1887" y="1269"/>
                  </a:lnTo>
                  <a:close/>
                  <a:moveTo>
                    <a:pt x="2304" y="5100"/>
                  </a:moveTo>
                  <a:lnTo>
                    <a:pt x="2304" y="4074"/>
                  </a:lnTo>
                  <a:lnTo>
                    <a:pt x="2277" y="4045"/>
                  </a:lnTo>
                  <a:lnTo>
                    <a:pt x="2251" y="4017"/>
                  </a:lnTo>
                  <a:lnTo>
                    <a:pt x="2224" y="3989"/>
                  </a:lnTo>
                  <a:lnTo>
                    <a:pt x="2195" y="3961"/>
                  </a:lnTo>
                  <a:lnTo>
                    <a:pt x="2138" y="3908"/>
                  </a:lnTo>
                  <a:lnTo>
                    <a:pt x="2078" y="3856"/>
                  </a:lnTo>
                  <a:lnTo>
                    <a:pt x="2016" y="3805"/>
                  </a:lnTo>
                  <a:lnTo>
                    <a:pt x="1952" y="3755"/>
                  </a:lnTo>
                  <a:lnTo>
                    <a:pt x="1887" y="3706"/>
                  </a:lnTo>
                  <a:lnTo>
                    <a:pt x="1821" y="3659"/>
                  </a:lnTo>
                  <a:lnTo>
                    <a:pt x="1754" y="3613"/>
                  </a:lnTo>
                  <a:lnTo>
                    <a:pt x="1687" y="3567"/>
                  </a:lnTo>
                  <a:lnTo>
                    <a:pt x="1617" y="3522"/>
                  </a:lnTo>
                  <a:lnTo>
                    <a:pt x="1548" y="3478"/>
                  </a:lnTo>
                  <a:lnTo>
                    <a:pt x="1409" y="3392"/>
                  </a:lnTo>
                  <a:lnTo>
                    <a:pt x="1270" y="3308"/>
                  </a:lnTo>
                  <a:lnTo>
                    <a:pt x="1140" y="3230"/>
                  </a:lnTo>
                  <a:lnTo>
                    <a:pt x="1012" y="3151"/>
                  </a:lnTo>
                  <a:lnTo>
                    <a:pt x="949" y="3111"/>
                  </a:lnTo>
                  <a:lnTo>
                    <a:pt x="888" y="3071"/>
                  </a:lnTo>
                  <a:lnTo>
                    <a:pt x="826" y="3030"/>
                  </a:lnTo>
                  <a:lnTo>
                    <a:pt x="765" y="2988"/>
                  </a:lnTo>
                  <a:lnTo>
                    <a:pt x="737" y="3056"/>
                  </a:lnTo>
                  <a:lnTo>
                    <a:pt x="710" y="3122"/>
                  </a:lnTo>
                  <a:lnTo>
                    <a:pt x="687" y="3186"/>
                  </a:lnTo>
                  <a:lnTo>
                    <a:pt x="667" y="3250"/>
                  </a:lnTo>
                  <a:lnTo>
                    <a:pt x="650" y="3313"/>
                  </a:lnTo>
                  <a:lnTo>
                    <a:pt x="636" y="3375"/>
                  </a:lnTo>
                  <a:lnTo>
                    <a:pt x="624" y="3435"/>
                  </a:lnTo>
                  <a:lnTo>
                    <a:pt x="615" y="3496"/>
                  </a:lnTo>
                  <a:lnTo>
                    <a:pt x="612" y="3533"/>
                  </a:lnTo>
                  <a:lnTo>
                    <a:pt x="608" y="3577"/>
                  </a:lnTo>
                  <a:lnTo>
                    <a:pt x="606" y="3615"/>
                  </a:lnTo>
                  <a:lnTo>
                    <a:pt x="605" y="3652"/>
                  </a:lnTo>
                  <a:lnTo>
                    <a:pt x="605" y="3691"/>
                  </a:lnTo>
                  <a:lnTo>
                    <a:pt x="606" y="3728"/>
                  </a:lnTo>
                  <a:lnTo>
                    <a:pt x="609" y="3765"/>
                  </a:lnTo>
                  <a:lnTo>
                    <a:pt x="613" y="3801"/>
                  </a:lnTo>
                  <a:lnTo>
                    <a:pt x="617" y="3837"/>
                  </a:lnTo>
                  <a:lnTo>
                    <a:pt x="623" y="3873"/>
                  </a:lnTo>
                  <a:lnTo>
                    <a:pt x="630" y="3908"/>
                  </a:lnTo>
                  <a:lnTo>
                    <a:pt x="638" y="3943"/>
                  </a:lnTo>
                  <a:lnTo>
                    <a:pt x="646" y="3976"/>
                  </a:lnTo>
                  <a:lnTo>
                    <a:pt x="657" y="4010"/>
                  </a:lnTo>
                  <a:lnTo>
                    <a:pt x="668" y="4044"/>
                  </a:lnTo>
                  <a:lnTo>
                    <a:pt x="680" y="4076"/>
                  </a:lnTo>
                  <a:lnTo>
                    <a:pt x="693" y="4109"/>
                  </a:lnTo>
                  <a:lnTo>
                    <a:pt x="707" y="4141"/>
                  </a:lnTo>
                  <a:lnTo>
                    <a:pt x="722" y="4173"/>
                  </a:lnTo>
                  <a:lnTo>
                    <a:pt x="738" y="4204"/>
                  </a:lnTo>
                  <a:lnTo>
                    <a:pt x="755" y="4234"/>
                  </a:lnTo>
                  <a:lnTo>
                    <a:pt x="773" y="4264"/>
                  </a:lnTo>
                  <a:lnTo>
                    <a:pt x="791" y="4295"/>
                  </a:lnTo>
                  <a:lnTo>
                    <a:pt x="811" y="4324"/>
                  </a:lnTo>
                  <a:lnTo>
                    <a:pt x="832" y="4353"/>
                  </a:lnTo>
                  <a:lnTo>
                    <a:pt x="853" y="4380"/>
                  </a:lnTo>
                  <a:lnTo>
                    <a:pt x="875" y="4408"/>
                  </a:lnTo>
                  <a:lnTo>
                    <a:pt x="898" y="4436"/>
                  </a:lnTo>
                  <a:lnTo>
                    <a:pt x="923" y="4463"/>
                  </a:lnTo>
                  <a:lnTo>
                    <a:pt x="947" y="4488"/>
                  </a:lnTo>
                  <a:lnTo>
                    <a:pt x="973" y="4515"/>
                  </a:lnTo>
                  <a:lnTo>
                    <a:pt x="999" y="4540"/>
                  </a:lnTo>
                  <a:lnTo>
                    <a:pt x="1027" y="4565"/>
                  </a:lnTo>
                  <a:lnTo>
                    <a:pt x="1055" y="4589"/>
                  </a:lnTo>
                  <a:lnTo>
                    <a:pt x="1084" y="4614"/>
                  </a:lnTo>
                  <a:lnTo>
                    <a:pt x="1114" y="4637"/>
                  </a:lnTo>
                  <a:lnTo>
                    <a:pt x="1144" y="4660"/>
                  </a:lnTo>
                  <a:lnTo>
                    <a:pt x="1176" y="4684"/>
                  </a:lnTo>
                  <a:lnTo>
                    <a:pt x="1208" y="4706"/>
                  </a:lnTo>
                  <a:lnTo>
                    <a:pt x="1242" y="4728"/>
                  </a:lnTo>
                  <a:lnTo>
                    <a:pt x="1276" y="4749"/>
                  </a:lnTo>
                  <a:lnTo>
                    <a:pt x="1309" y="4769"/>
                  </a:lnTo>
                  <a:lnTo>
                    <a:pt x="1344" y="4789"/>
                  </a:lnTo>
                  <a:lnTo>
                    <a:pt x="1380" y="4809"/>
                  </a:lnTo>
                  <a:lnTo>
                    <a:pt x="1416" y="4829"/>
                  </a:lnTo>
                  <a:lnTo>
                    <a:pt x="1453" y="4847"/>
                  </a:lnTo>
                  <a:lnTo>
                    <a:pt x="1490" y="4865"/>
                  </a:lnTo>
                  <a:lnTo>
                    <a:pt x="1529" y="4882"/>
                  </a:lnTo>
                  <a:lnTo>
                    <a:pt x="1568" y="4899"/>
                  </a:lnTo>
                  <a:lnTo>
                    <a:pt x="1608" y="4916"/>
                  </a:lnTo>
                  <a:lnTo>
                    <a:pt x="1647" y="4931"/>
                  </a:lnTo>
                  <a:lnTo>
                    <a:pt x="1688" y="4947"/>
                  </a:lnTo>
                  <a:lnTo>
                    <a:pt x="1728" y="4961"/>
                  </a:lnTo>
                  <a:lnTo>
                    <a:pt x="1770" y="4975"/>
                  </a:lnTo>
                  <a:lnTo>
                    <a:pt x="1855" y="5002"/>
                  </a:lnTo>
                  <a:lnTo>
                    <a:pt x="1941" y="5026"/>
                  </a:lnTo>
                  <a:lnTo>
                    <a:pt x="2029" y="5048"/>
                  </a:lnTo>
                  <a:lnTo>
                    <a:pt x="2120" y="5068"/>
                  </a:lnTo>
                  <a:lnTo>
                    <a:pt x="2211" y="5085"/>
                  </a:lnTo>
                  <a:lnTo>
                    <a:pt x="2304" y="5100"/>
                  </a:lnTo>
                  <a:close/>
                  <a:moveTo>
                    <a:pt x="2991" y="1292"/>
                  </a:moveTo>
                  <a:lnTo>
                    <a:pt x="2991" y="3627"/>
                  </a:lnTo>
                  <a:lnTo>
                    <a:pt x="5477" y="3627"/>
                  </a:lnTo>
                  <a:lnTo>
                    <a:pt x="5477" y="1292"/>
                  </a:lnTo>
                  <a:lnTo>
                    <a:pt x="2991" y="1292"/>
                  </a:lnTo>
                  <a:close/>
                  <a:moveTo>
                    <a:pt x="4212" y="3997"/>
                  </a:moveTo>
                  <a:lnTo>
                    <a:pt x="4212" y="3997"/>
                  </a:lnTo>
                  <a:lnTo>
                    <a:pt x="4181" y="3998"/>
                  </a:lnTo>
                  <a:lnTo>
                    <a:pt x="4150" y="4000"/>
                  </a:lnTo>
                  <a:lnTo>
                    <a:pt x="4120" y="4003"/>
                  </a:lnTo>
                  <a:lnTo>
                    <a:pt x="4090" y="4007"/>
                  </a:lnTo>
                  <a:lnTo>
                    <a:pt x="4060" y="4012"/>
                  </a:lnTo>
                  <a:lnTo>
                    <a:pt x="4030" y="4018"/>
                  </a:lnTo>
                  <a:lnTo>
                    <a:pt x="4001" y="4026"/>
                  </a:lnTo>
                  <a:lnTo>
                    <a:pt x="3974" y="4034"/>
                  </a:lnTo>
                  <a:lnTo>
                    <a:pt x="3946" y="4044"/>
                  </a:lnTo>
                  <a:lnTo>
                    <a:pt x="3918" y="4054"/>
                  </a:lnTo>
                  <a:lnTo>
                    <a:pt x="3891" y="4066"/>
                  </a:lnTo>
                  <a:lnTo>
                    <a:pt x="3864" y="4079"/>
                  </a:lnTo>
                  <a:lnTo>
                    <a:pt x="3839" y="4091"/>
                  </a:lnTo>
                  <a:lnTo>
                    <a:pt x="3813" y="4105"/>
                  </a:lnTo>
                  <a:lnTo>
                    <a:pt x="3789" y="4120"/>
                  </a:lnTo>
                  <a:lnTo>
                    <a:pt x="3765" y="4137"/>
                  </a:lnTo>
                  <a:lnTo>
                    <a:pt x="4227" y="4599"/>
                  </a:lnTo>
                  <a:lnTo>
                    <a:pt x="4676" y="4149"/>
                  </a:lnTo>
                  <a:lnTo>
                    <a:pt x="4652" y="4132"/>
                  </a:lnTo>
                  <a:lnTo>
                    <a:pt x="4626" y="4116"/>
                  </a:lnTo>
                  <a:lnTo>
                    <a:pt x="4599" y="4100"/>
                  </a:lnTo>
                  <a:lnTo>
                    <a:pt x="4573" y="4086"/>
                  </a:lnTo>
                  <a:lnTo>
                    <a:pt x="4546" y="4072"/>
                  </a:lnTo>
                  <a:lnTo>
                    <a:pt x="4518" y="4059"/>
                  </a:lnTo>
                  <a:lnTo>
                    <a:pt x="4489" y="4048"/>
                  </a:lnTo>
                  <a:lnTo>
                    <a:pt x="4460" y="4038"/>
                  </a:lnTo>
                  <a:lnTo>
                    <a:pt x="4431" y="4029"/>
                  </a:lnTo>
                  <a:lnTo>
                    <a:pt x="4401" y="4021"/>
                  </a:lnTo>
                  <a:lnTo>
                    <a:pt x="4371" y="4014"/>
                  </a:lnTo>
                  <a:lnTo>
                    <a:pt x="4339" y="4008"/>
                  </a:lnTo>
                  <a:lnTo>
                    <a:pt x="4308" y="4003"/>
                  </a:lnTo>
                  <a:lnTo>
                    <a:pt x="4277" y="4000"/>
                  </a:lnTo>
                  <a:lnTo>
                    <a:pt x="4244" y="3998"/>
                  </a:lnTo>
                  <a:lnTo>
                    <a:pt x="4212" y="3997"/>
                  </a:lnTo>
                  <a:close/>
                  <a:moveTo>
                    <a:pt x="4858" y="4335"/>
                  </a:moveTo>
                  <a:lnTo>
                    <a:pt x="4411" y="4783"/>
                  </a:lnTo>
                  <a:lnTo>
                    <a:pt x="4859" y="5233"/>
                  </a:lnTo>
                  <a:lnTo>
                    <a:pt x="4876" y="5208"/>
                  </a:lnTo>
                  <a:lnTo>
                    <a:pt x="4891" y="5184"/>
                  </a:lnTo>
                  <a:lnTo>
                    <a:pt x="4906" y="5158"/>
                  </a:lnTo>
                  <a:lnTo>
                    <a:pt x="4919" y="5133"/>
                  </a:lnTo>
                  <a:lnTo>
                    <a:pt x="4931" y="5106"/>
                  </a:lnTo>
                  <a:lnTo>
                    <a:pt x="4943" y="5079"/>
                  </a:lnTo>
                  <a:lnTo>
                    <a:pt x="4953" y="5052"/>
                  </a:lnTo>
                  <a:lnTo>
                    <a:pt x="4963" y="5024"/>
                  </a:lnTo>
                  <a:lnTo>
                    <a:pt x="4971" y="4995"/>
                  </a:lnTo>
                  <a:lnTo>
                    <a:pt x="4978" y="4967"/>
                  </a:lnTo>
                  <a:lnTo>
                    <a:pt x="4985" y="4937"/>
                  </a:lnTo>
                  <a:lnTo>
                    <a:pt x="4989" y="4908"/>
                  </a:lnTo>
                  <a:lnTo>
                    <a:pt x="4994" y="4877"/>
                  </a:lnTo>
                  <a:lnTo>
                    <a:pt x="4996" y="4847"/>
                  </a:lnTo>
                  <a:lnTo>
                    <a:pt x="4999" y="4816"/>
                  </a:lnTo>
                  <a:lnTo>
                    <a:pt x="5000" y="4786"/>
                  </a:lnTo>
                  <a:lnTo>
                    <a:pt x="4999" y="4754"/>
                  </a:lnTo>
                  <a:lnTo>
                    <a:pt x="4996" y="4723"/>
                  </a:lnTo>
                  <a:lnTo>
                    <a:pt x="4994" y="4693"/>
                  </a:lnTo>
                  <a:lnTo>
                    <a:pt x="4989" y="4663"/>
                  </a:lnTo>
                  <a:lnTo>
                    <a:pt x="4985" y="4632"/>
                  </a:lnTo>
                  <a:lnTo>
                    <a:pt x="4978" y="4603"/>
                  </a:lnTo>
                  <a:lnTo>
                    <a:pt x="4971" y="4574"/>
                  </a:lnTo>
                  <a:lnTo>
                    <a:pt x="4963" y="4545"/>
                  </a:lnTo>
                  <a:lnTo>
                    <a:pt x="4952" y="4517"/>
                  </a:lnTo>
                  <a:lnTo>
                    <a:pt x="4942" y="4490"/>
                  </a:lnTo>
                  <a:lnTo>
                    <a:pt x="4930" y="4463"/>
                  </a:lnTo>
                  <a:lnTo>
                    <a:pt x="4917" y="4436"/>
                  </a:lnTo>
                  <a:lnTo>
                    <a:pt x="4905" y="4411"/>
                  </a:lnTo>
                  <a:lnTo>
                    <a:pt x="4890" y="4385"/>
                  </a:lnTo>
                  <a:lnTo>
                    <a:pt x="4874" y="4360"/>
                  </a:lnTo>
                  <a:lnTo>
                    <a:pt x="4858" y="4335"/>
                  </a:lnTo>
                  <a:close/>
                  <a:moveTo>
                    <a:pt x="4678" y="5420"/>
                  </a:moveTo>
                  <a:lnTo>
                    <a:pt x="4227" y="4968"/>
                  </a:lnTo>
                  <a:lnTo>
                    <a:pt x="3762" y="5431"/>
                  </a:lnTo>
                  <a:lnTo>
                    <a:pt x="3787" y="5448"/>
                  </a:lnTo>
                  <a:lnTo>
                    <a:pt x="3811" y="5464"/>
                  </a:lnTo>
                  <a:lnTo>
                    <a:pt x="3837" y="5478"/>
                  </a:lnTo>
                  <a:lnTo>
                    <a:pt x="3863" y="5492"/>
                  </a:lnTo>
                  <a:lnTo>
                    <a:pt x="3890" y="5503"/>
                  </a:lnTo>
                  <a:lnTo>
                    <a:pt x="3917" y="5515"/>
                  </a:lnTo>
                  <a:lnTo>
                    <a:pt x="3945" y="5526"/>
                  </a:lnTo>
                  <a:lnTo>
                    <a:pt x="3972" y="5536"/>
                  </a:lnTo>
                  <a:lnTo>
                    <a:pt x="4000" y="5544"/>
                  </a:lnTo>
                  <a:lnTo>
                    <a:pt x="4029" y="5552"/>
                  </a:lnTo>
                  <a:lnTo>
                    <a:pt x="4060" y="5558"/>
                  </a:lnTo>
                  <a:lnTo>
                    <a:pt x="4089" y="5564"/>
                  </a:lnTo>
                  <a:lnTo>
                    <a:pt x="4119" y="5567"/>
                  </a:lnTo>
                  <a:lnTo>
                    <a:pt x="4150" y="5571"/>
                  </a:lnTo>
                  <a:lnTo>
                    <a:pt x="4180" y="5572"/>
                  </a:lnTo>
                  <a:lnTo>
                    <a:pt x="4212" y="5573"/>
                  </a:lnTo>
                  <a:lnTo>
                    <a:pt x="4244" y="5572"/>
                  </a:lnTo>
                  <a:lnTo>
                    <a:pt x="4277" y="5569"/>
                  </a:lnTo>
                  <a:lnTo>
                    <a:pt x="4308" y="5567"/>
                  </a:lnTo>
                  <a:lnTo>
                    <a:pt x="4340" y="5562"/>
                  </a:lnTo>
                  <a:lnTo>
                    <a:pt x="4371" y="5557"/>
                  </a:lnTo>
                  <a:lnTo>
                    <a:pt x="4402" y="5550"/>
                  </a:lnTo>
                  <a:lnTo>
                    <a:pt x="4432" y="5542"/>
                  </a:lnTo>
                  <a:lnTo>
                    <a:pt x="4461" y="5532"/>
                  </a:lnTo>
                  <a:lnTo>
                    <a:pt x="4490" y="5522"/>
                  </a:lnTo>
                  <a:lnTo>
                    <a:pt x="4519" y="5510"/>
                  </a:lnTo>
                  <a:lnTo>
                    <a:pt x="4547" y="5497"/>
                  </a:lnTo>
                  <a:lnTo>
                    <a:pt x="4575" y="5485"/>
                  </a:lnTo>
                  <a:lnTo>
                    <a:pt x="4602" y="5470"/>
                  </a:lnTo>
                  <a:lnTo>
                    <a:pt x="4627" y="5454"/>
                  </a:lnTo>
                  <a:lnTo>
                    <a:pt x="4653" y="5437"/>
                  </a:lnTo>
                  <a:lnTo>
                    <a:pt x="4678" y="5420"/>
                  </a:lnTo>
                  <a:close/>
                  <a:moveTo>
                    <a:pt x="3575" y="5249"/>
                  </a:moveTo>
                  <a:lnTo>
                    <a:pt x="4042" y="4783"/>
                  </a:lnTo>
                  <a:lnTo>
                    <a:pt x="3578" y="4319"/>
                  </a:lnTo>
                  <a:lnTo>
                    <a:pt x="3560" y="4343"/>
                  </a:lnTo>
                  <a:lnTo>
                    <a:pt x="3543" y="4369"/>
                  </a:lnTo>
                  <a:lnTo>
                    <a:pt x="3528" y="4396"/>
                  </a:lnTo>
                  <a:lnTo>
                    <a:pt x="3513" y="4422"/>
                  </a:lnTo>
                  <a:lnTo>
                    <a:pt x="3499" y="4450"/>
                  </a:lnTo>
                  <a:lnTo>
                    <a:pt x="3487" y="4478"/>
                  </a:lnTo>
                  <a:lnTo>
                    <a:pt x="3476" y="4506"/>
                  </a:lnTo>
                  <a:lnTo>
                    <a:pt x="3465" y="4536"/>
                  </a:lnTo>
                  <a:lnTo>
                    <a:pt x="3456" y="4565"/>
                  </a:lnTo>
                  <a:lnTo>
                    <a:pt x="3448" y="4595"/>
                  </a:lnTo>
                  <a:lnTo>
                    <a:pt x="3441" y="4625"/>
                  </a:lnTo>
                  <a:lnTo>
                    <a:pt x="3435" y="4657"/>
                  </a:lnTo>
                  <a:lnTo>
                    <a:pt x="3430" y="4688"/>
                  </a:lnTo>
                  <a:lnTo>
                    <a:pt x="3427" y="4721"/>
                  </a:lnTo>
                  <a:lnTo>
                    <a:pt x="3426" y="4752"/>
                  </a:lnTo>
                  <a:lnTo>
                    <a:pt x="3424" y="4786"/>
                  </a:lnTo>
                  <a:lnTo>
                    <a:pt x="3426" y="4817"/>
                  </a:lnTo>
                  <a:lnTo>
                    <a:pt x="3427" y="4850"/>
                  </a:lnTo>
                  <a:lnTo>
                    <a:pt x="3430" y="4881"/>
                  </a:lnTo>
                  <a:lnTo>
                    <a:pt x="3435" y="4912"/>
                  </a:lnTo>
                  <a:lnTo>
                    <a:pt x="3441" y="4944"/>
                  </a:lnTo>
                  <a:lnTo>
                    <a:pt x="3448" y="4974"/>
                  </a:lnTo>
                  <a:lnTo>
                    <a:pt x="3456" y="5004"/>
                  </a:lnTo>
                  <a:lnTo>
                    <a:pt x="3464" y="5033"/>
                  </a:lnTo>
                  <a:lnTo>
                    <a:pt x="3474" y="5062"/>
                  </a:lnTo>
                  <a:lnTo>
                    <a:pt x="3486" y="5091"/>
                  </a:lnTo>
                  <a:lnTo>
                    <a:pt x="3499" y="5119"/>
                  </a:lnTo>
                  <a:lnTo>
                    <a:pt x="3512" y="5147"/>
                  </a:lnTo>
                  <a:lnTo>
                    <a:pt x="3527" y="5174"/>
                  </a:lnTo>
                  <a:lnTo>
                    <a:pt x="3542" y="5199"/>
                  </a:lnTo>
                  <a:lnTo>
                    <a:pt x="3558" y="5225"/>
                  </a:lnTo>
                  <a:lnTo>
                    <a:pt x="3575" y="5249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597988" y="1901215"/>
            <a:ext cx="1515534" cy="509203"/>
            <a:chOff x="1597988" y="1901215"/>
            <a:chExt cx="1515534" cy="509203"/>
          </a:xfrm>
        </p:grpSpPr>
        <p:sp>
          <p:nvSpPr>
            <p:cNvPr id="53" name="圆角矩形 52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61500" y="2864170"/>
            <a:ext cx="1515534" cy="509203"/>
            <a:chOff x="1597988" y="1901215"/>
            <a:chExt cx="1515534" cy="509203"/>
          </a:xfrm>
        </p:grpSpPr>
        <p:sp>
          <p:nvSpPr>
            <p:cNvPr id="57" name="圆角矩形 56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069472" y="3871423"/>
            <a:ext cx="1515534" cy="509203"/>
            <a:chOff x="1597988" y="1901215"/>
            <a:chExt cx="1515534" cy="509203"/>
          </a:xfrm>
        </p:grpSpPr>
        <p:sp>
          <p:nvSpPr>
            <p:cNvPr id="60" name="圆角矩形 59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819267" y="4861539"/>
            <a:ext cx="1515534" cy="509203"/>
            <a:chOff x="1597988" y="1901215"/>
            <a:chExt cx="1515534" cy="509203"/>
          </a:xfrm>
        </p:grpSpPr>
        <p:sp>
          <p:nvSpPr>
            <p:cNvPr id="63" name="圆角矩形 62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963813" y="5696953"/>
            <a:ext cx="1515534" cy="509203"/>
            <a:chOff x="1597988" y="1901215"/>
            <a:chExt cx="1515534" cy="509203"/>
          </a:xfrm>
        </p:grpSpPr>
        <p:sp>
          <p:nvSpPr>
            <p:cNvPr id="66" name="圆角矩形 65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grpSp>
        <p:nvGrpSpPr>
          <p:cNvPr id="70" name="组合 69"/>
          <p:cNvGrpSpPr/>
          <p:nvPr/>
        </p:nvGrpSpPr>
        <p:grpSpPr>
          <a:xfrm flipH="1">
            <a:off x="9169277" y="1901215"/>
            <a:ext cx="1515534" cy="509203"/>
            <a:chOff x="1597988" y="1901215"/>
            <a:chExt cx="1515534" cy="509203"/>
          </a:xfrm>
        </p:grpSpPr>
        <p:sp>
          <p:nvSpPr>
            <p:cNvPr id="83" name="圆角矩形 82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grpSp>
        <p:nvGrpSpPr>
          <p:cNvPr id="71" name="组合 70"/>
          <p:cNvGrpSpPr/>
          <p:nvPr/>
        </p:nvGrpSpPr>
        <p:grpSpPr>
          <a:xfrm flipH="1">
            <a:off x="9705765" y="2864170"/>
            <a:ext cx="1515534" cy="509203"/>
            <a:chOff x="1597988" y="1901215"/>
            <a:chExt cx="1515534" cy="509203"/>
          </a:xfrm>
        </p:grpSpPr>
        <p:sp>
          <p:nvSpPr>
            <p:cNvPr id="81" name="圆角矩形 80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 flipH="1">
            <a:off x="9697793" y="3871423"/>
            <a:ext cx="1515534" cy="509203"/>
            <a:chOff x="1597988" y="1901215"/>
            <a:chExt cx="1515534" cy="509203"/>
          </a:xfrm>
        </p:grpSpPr>
        <p:sp>
          <p:nvSpPr>
            <p:cNvPr id="79" name="圆角矩形 78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8947998" y="4861539"/>
            <a:ext cx="1515534" cy="509203"/>
            <a:chOff x="1597988" y="1901215"/>
            <a:chExt cx="1515534" cy="509203"/>
          </a:xfrm>
        </p:grpSpPr>
        <p:sp>
          <p:nvSpPr>
            <p:cNvPr id="77" name="圆角矩形 76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grpSp>
        <p:nvGrpSpPr>
          <p:cNvPr id="74" name="组合 73"/>
          <p:cNvGrpSpPr/>
          <p:nvPr/>
        </p:nvGrpSpPr>
        <p:grpSpPr>
          <a:xfrm flipH="1">
            <a:off x="7803452" y="5696953"/>
            <a:ext cx="1515534" cy="509203"/>
            <a:chOff x="1597988" y="1901215"/>
            <a:chExt cx="1515534" cy="509203"/>
          </a:xfrm>
        </p:grpSpPr>
        <p:sp>
          <p:nvSpPr>
            <p:cNvPr id="75" name="圆角矩形 74"/>
            <p:cNvSpPr/>
            <p:nvPr/>
          </p:nvSpPr>
          <p:spPr>
            <a:xfrm>
              <a:off x="1597988" y="1901215"/>
              <a:ext cx="1515534" cy="509203"/>
            </a:xfrm>
            <a:prstGeom prst="roundRect">
              <a:avLst>
                <a:gd name="adj" fmla="val 50000"/>
              </a:avLst>
            </a:prstGeom>
            <a:ln w="1270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789547" y="1971150"/>
              <a:ext cx="11324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</p:grpSp>
      <p:sp>
        <p:nvSpPr>
          <p:cNvPr id="88" name="等腰三角形 87"/>
          <p:cNvSpPr/>
          <p:nvPr/>
        </p:nvSpPr>
        <p:spPr>
          <a:xfrm>
            <a:off x="5484110" y="5300806"/>
            <a:ext cx="1181646" cy="1557194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等腰三角形 88"/>
          <p:cNvSpPr/>
          <p:nvPr/>
        </p:nvSpPr>
        <p:spPr>
          <a:xfrm>
            <a:off x="5123120" y="5821681"/>
            <a:ext cx="900477" cy="1036320"/>
          </a:xfrm>
          <a:prstGeom prst="triangle">
            <a:avLst/>
          </a:prstGeom>
          <a:solidFill>
            <a:srgbClr val="F7DC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/>
          <p:cNvSpPr/>
          <p:nvPr/>
        </p:nvSpPr>
        <p:spPr>
          <a:xfrm>
            <a:off x="6168404" y="5828773"/>
            <a:ext cx="900477" cy="1036320"/>
          </a:xfrm>
          <a:prstGeom prst="triangle">
            <a:avLst/>
          </a:prstGeom>
          <a:solidFill>
            <a:srgbClr val="F7DC5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86" name="椭圆 85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95" name="文本框 94"/>
            <p:cNvSpPr txBox="1"/>
            <p:nvPr/>
          </p:nvSpPr>
          <p:spPr>
            <a:xfrm>
              <a:off x="2319876" y="1643095"/>
              <a:ext cx="405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1</a:t>
              </a:r>
              <a:endParaRPr lang="zh-CN" altLang="en-US" sz="4000" dirty="0"/>
            </a:p>
          </p:txBody>
        </p:sp>
        <p:sp>
          <p:nvSpPr>
            <p:cNvPr id="96" name="弧形 95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椭圆 96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989932"/>
      </p:ext>
    </p:extLst>
  </p:cSld>
  <p:clrMapOvr>
    <a:masterClrMapping/>
  </p:clrMapOvr>
  <p:transition spd="slow" advClick="0" advTm="5000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    <p:cBhvr>
                                            <p:cTn id="1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05" y="-3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50000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50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50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9" presetClass="entr" presetSubtype="0" decel="10000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9" presetClass="entr" presetSubtype="0" decel="10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9" presetClass="entr" presetSubtype="0" decel="10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9" presetClass="entr" presetSubtype="0" decel="10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9" presetClass="entr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49" presetClass="entr" presetSubtype="0" decel="100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8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 animBg="1"/>
          <p:bldP spid="90" grpId="0" animBg="1"/>
          <p:bldP spid="93" grpId="0"/>
          <p:bldP spid="97" grpId="0" animBg="1"/>
          <p:bldP spid="9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" presetClass="path" presetSubtype="0" accel="50000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    <p:cBhvr>
                                            <p:cTn id="12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305" y="-34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49" presetClass="entr" presetSubtype="0" decel="100000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9" presetClass="entr" presetSubtype="0" decel="10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9" presetClass="entr" presetSubtype="0" decel="10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2" presetClass="entr" presetSubtype="2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2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9" presetClass="entr" presetSubtype="0" decel="100000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9" presetClass="entr" presetSubtype="0" decel="100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49" presetClass="entr" presetSubtype="0" decel="100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8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8" grpId="0" animBg="1"/>
          <p:bldP spid="89" grpId="0" animBg="1"/>
          <p:bldP spid="90" grpId="0" animBg="1"/>
          <p:bldP spid="93" grpId="0"/>
          <p:bldP spid="97" grpId="0" animBg="1"/>
          <p:bldP spid="97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49039" y="6337407"/>
            <a:ext cx="313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7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387140"/>
            <a:ext cx="12293600" cy="24384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1189255" y="1680159"/>
            <a:ext cx="668665" cy="668665"/>
          </a:xfrm>
          <a:custGeom>
            <a:avLst/>
            <a:gdLst>
              <a:gd name="connsiteX0" fmla="*/ 430298 w 785950"/>
              <a:gd name="connsiteY0" fmla="*/ 445559 h 785950"/>
              <a:gd name="connsiteX1" fmla="*/ 430641 w 785950"/>
              <a:gd name="connsiteY1" fmla="*/ 445559 h 785950"/>
              <a:gd name="connsiteX2" fmla="*/ 450566 w 785950"/>
              <a:gd name="connsiteY2" fmla="*/ 445559 h 785950"/>
              <a:gd name="connsiteX3" fmla="*/ 450952 w 785950"/>
              <a:gd name="connsiteY3" fmla="*/ 445559 h 785950"/>
              <a:gd name="connsiteX4" fmla="*/ 451294 w 785950"/>
              <a:gd name="connsiteY4" fmla="*/ 445602 h 785950"/>
              <a:gd name="connsiteX5" fmla="*/ 451680 w 785950"/>
              <a:gd name="connsiteY5" fmla="*/ 445688 h 785950"/>
              <a:gd name="connsiteX6" fmla="*/ 451980 w 785950"/>
              <a:gd name="connsiteY6" fmla="*/ 445817 h 785950"/>
              <a:gd name="connsiteX7" fmla="*/ 452280 w 785950"/>
              <a:gd name="connsiteY7" fmla="*/ 445945 h 785950"/>
              <a:gd name="connsiteX8" fmla="*/ 452580 w 785950"/>
              <a:gd name="connsiteY8" fmla="*/ 446117 h 785950"/>
              <a:gd name="connsiteX9" fmla="*/ 452837 w 785950"/>
              <a:gd name="connsiteY9" fmla="*/ 446331 h 785950"/>
              <a:gd name="connsiteX10" fmla="*/ 453094 w 785950"/>
              <a:gd name="connsiteY10" fmla="*/ 446588 h 785950"/>
              <a:gd name="connsiteX11" fmla="*/ 453308 w 785950"/>
              <a:gd name="connsiteY11" fmla="*/ 446845 h 785950"/>
              <a:gd name="connsiteX12" fmla="*/ 453523 w 785950"/>
              <a:gd name="connsiteY12" fmla="*/ 447102 h 785950"/>
              <a:gd name="connsiteX13" fmla="*/ 453737 w 785950"/>
              <a:gd name="connsiteY13" fmla="*/ 447360 h 785950"/>
              <a:gd name="connsiteX14" fmla="*/ 453823 w 785950"/>
              <a:gd name="connsiteY14" fmla="*/ 447660 h 785950"/>
              <a:gd name="connsiteX15" fmla="*/ 453994 w 785950"/>
              <a:gd name="connsiteY15" fmla="*/ 448002 h 785950"/>
              <a:gd name="connsiteX16" fmla="*/ 454037 w 785950"/>
              <a:gd name="connsiteY16" fmla="*/ 448345 h 785950"/>
              <a:gd name="connsiteX17" fmla="*/ 454080 w 785950"/>
              <a:gd name="connsiteY17" fmla="*/ 448688 h 785950"/>
              <a:gd name="connsiteX18" fmla="*/ 454165 w 785950"/>
              <a:gd name="connsiteY18" fmla="*/ 449031 h 785950"/>
              <a:gd name="connsiteX19" fmla="*/ 454165 w 785950"/>
              <a:gd name="connsiteY19" fmla="*/ 459446 h 785950"/>
              <a:gd name="connsiteX20" fmla="*/ 454080 w 785950"/>
              <a:gd name="connsiteY20" fmla="*/ 459789 h 785950"/>
              <a:gd name="connsiteX21" fmla="*/ 454037 w 785950"/>
              <a:gd name="connsiteY21" fmla="*/ 460132 h 785950"/>
              <a:gd name="connsiteX22" fmla="*/ 453994 w 785950"/>
              <a:gd name="connsiteY22" fmla="*/ 460518 h 785950"/>
              <a:gd name="connsiteX23" fmla="*/ 453823 w 785950"/>
              <a:gd name="connsiteY23" fmla="*/ 460818 h 785950"/>
              <a:gd name="connsiteX24" fmla="*/ 453737 w 785950"/>
              <a:gd name="connsiteY24" fmla="*/ 461118 h 785950"/>
              <a:gd name="connsiteX25" fmla="*/ 453523 w 785950"/>
              <a:gd name="connsiteY25" fmla="*/ 461375 h 785950"/>
              <a:gd name="connsiteX26" fmla="*/ 453308 w 785950"/>
              <a:gd name="connsiteY26" fmla="*/ 461718 h 785950"/>
              <a:gd name="connsiteX27" fmla="*/ 453094 w 785950"/>
              <a:gd name="connsiteY27" fmla="*/ 461975 h 785950"/>
              <a:gd name="connsiteX28" fmla="*/ 452837 w 785950"/>
              <a:gd name="connsiteY28" fmla="*/ 462146 h 785950"/>
              <a:gd name="connsiteX29" fmla="*/ 452580 w 785950"/>
              <a:gd name="connsiteY29" fmla="*/ 462361 h 785950"/>
              <a:gd name="connsiteX30" fmla="*/ 452280 w 785950"/>
              <a:gd name="connsiteY30" fmla="*/ 462532 h 785950"/>
              <a:gd name="connsiteX31" fmla="*/ 451980 w 785950"/>
              <a:gd name="connsiteY31" fmla="*/ 462661 h 785950"/>
              <a:gd name="connsiteX32" fmla="*/ 451680 w 785950"/>
              <a:gd name="connsiteY32" fmla="*/ 462832 h 785950"/>
              <a:gd name="connsiteX33" fmla="*/ 451294 w 785950"/>
              <a:gd name="connsiteY33" fmla="*/ 462875 h 785950"/>
              <a:gd name="connsiteX34" fmla="*/ 450952 w 785950"/>
              <a:gd name="connsiteY34" fmla="*/ 462961 h 785950"/>
              <a:gd name="connsiteX35" fmla="*/ 450566 w 785950"/>
              <a:gd name="connsiteY35" fmla="*/ 463004 h 785950"/>
              <a:gd name="connsiteX36" fmla="*/ 430641 w 785950"/>
              <a:gd name="connsiteY36" fmla="*/ 463004 h 785950"/>
              <a:gd name="connsiteX37" fmla="*/ 430298 w 785950"/>
              <a:gd name="connsiteY37" fmla="*/ 462961 h 785950"/>
              <a:gd name="connsiteX38" fmla="*/ 429912 w 785950"/>
              <a:gd name="connsiteY38" fmla="*/ 462875 h 785950"/>
              <a:gd name="connsiteX39" fmla="*/ 429612 w 785950"/>
              <a:gd name="connsiteY39" fmla="*/ 462832 h 785950"/>
              <a:gd name="connsiteX40" fmla="*/ 429269 w 785950"/>
              <a:gd name="connsiteY40" fmla="*/ 462661 h 785950"/>
              <a:gd name="connsiteX41" fmla="*/ 428969 w 785950"/>
              <a:gd name="connsiteY41" fmla="*/ 462532 h 785950"/>
              <a:gd name="connsiteX42" fmla="*/ 428712 w 785950"/>
              <a:gd name="connsiteY42" fmla="*/ 462361 h 785950"/>
              <a:gd name="connsiteX43" fmla="*/ 428369 w 785950"/>
              <a:gd name="connsiteY43" fmla="*/ 462146 h 785950"/>
              <a:gd name="connsiteX44" fmla="*/ 428155 w 785950"/>
              <a:gd name="connsiteY44" fmla="*/ 461975 h 785950"/>
              <a:gd name="connsiteX45" fmla="*/ 427898 w 785950"/>
              <a:gd name="connsiteY45" fmla="*/ 461718 h 785950"/>
              <a:gd name="connsiteX46" fmla="*/ 427727 w 785950"/>
              <a:gd name="connsiteY46" fmla="*/ 461375 h 785950"/>
              <a:gd name="connsiteX47" fmla="*/ 427555 w 785950"/>
              <a:gd name="connsiteY47" fmla="*/ 461118 h 785950"/>
              <a:gd name="connsiteX48" fmla="*/ 427384 w 785950"/>
              <a:gd name="connsiteY48" fmla="*/ 460818 h 785950"/>
              <a:gd name="connsiteX49" fmla="*/ 427298 w 785950"/>
              <a:gd name="connsiteY49" fmla="*/ 460518 h 785950"/>
              <a:gd name="connsiteX50" fmla="*/ 427213 w 785950"/>
              <a:gd name="connsiteY50" fmla="*/ 460132 h 785950"/>
              <a:gd name="connsiteX51" fmla="*/ 427127 w 785950"/>
              <a:gd name="connsiteY51" fmla="*/ 459789 h 785950"/>
              <a:gd name="connsiteX52" fmla="*/ 427127 w 785950"/>
              <a:gd name="connsiteY52" fmla="*/ 459446 h 785950"/>
              <a:gd name="connsiteX53" fmla="*/ 427127 w 785950"/>
              <a:gd name="connsiteY53" fmla="*/ 449031 h 785950"/>
              <a:gd name="connsiteX54" fmla="*/ 427127 w 785950"/>
              <a:gd name="connsiteY54" fmla="*/ 448688 h 785950"/>
              <a:gd name="connsiteX55" fmla="*/ 427213 w 785950"/>
              <a:gd name="connsiteY55" fmla="*/ 448345 h 785950"/>
              <a:gd name="connsiteX56" fmla="*/ 427298 w 785950"/>
              <a:gd name="connsiteY56" fmla="*/ 448002 h 785950"/>
              <a:gd name="connsiteX57" fmla="*/ 427384 w 785950"/>
              <a:gd name="connsiteY57" fmla="*/ 447660 h 785950"/>
              <a:gd name="connsiteX58" fmla="*/ 427555 w 785950"/>
              <a:gd name="connsiteY58" fmla="*/ 447360 h 785950"/>
              <a:gd name="connsiteX59" fmla="*/ 427727 w 785950"/>
              <a:gd name="connsiteY59" fmla="*/ 447102 h 785950"/>
              <a:gd name="connsiteX60" fmla="*/ 427898 w 785950"/>
              <a:gd name="connsiteY60" fmla="*/ 446845 h 785950"/>
              <a:gd name="connsiteX61" fmla="*/ 428155 w 785950"/>
              <a:gd name="connsiteY61" fmla="*/ 446588 h 785950"/>
              <a:gd name="connsiteX62" fmla="*/ 428369 w 785950"/>
              <a:gd name="connsiteY62" fmla="*/ 446331 h 785950"/>
              <a:gd name="connsiteX63" fmla="*/ 428712 w 785950"/>
              <a:gd name="connsiteY63" fmla="*/ 446117 h 785950"/>
              <a:gd name="connsiteX64" fmla="*/ 428969 w 785950"/>
              <a:gd name="connsiteY64" fmla="*/ 445945 h 785950"/>
              <a:gd name="connsiteX65" fmla="*/ 429269 w 785950"/>
              <a:gd name="connsiteY65" fmla="*/ 445817 h 785950"/>
              <a:gd name="connsiteX66" fmla="*/ 429612 w 785950"/>
              <a:gd name="connsiteY66" fmla="*/ 445688 h 785950"/>
              <a:gd name="connsiteX67" fmla="*/ 429912 w 785950"/>
              <a:gd name="connsiteY67" fmla="*/ 445602 h 785950"/>
              <a:gd name="connsiteX68" fmla="*/ 382648 w 785950"/>
              <a:gd name="connsiteY68" fmla="*/ 445559 h 785950"/>
              <a:gd name="connsiteX69" fmla="*/ 382991 w 785950"/>
              <a:gd name="connsiteY69" fmla="*/ 445559 h 785950"/>
              <a:gd name="connsiteX70" fmla="*/ 402916 w 785950"/>
              <a:gd name="connsiteY70" fmla="*/ 445559 h 785950"/>
              <a:gd name="connsiteX71" fmla="*/ 403302 w 785950"/>
              <a:gd name="connsiteY71" fmla="*/ 445559 h 785950"/>
              <a:gd name="connsiteX72" fmla="*/ 403645 w 785950"/>
              <a:gd name="connsiteY72" fmla="*/ 445602 h 785950"/>
              <a:gd name="connsiteX73" fmla="*/ 403945 w 785950"/>
              <a:gd name="connsiteY73" fmla="*/ 445688 h 785950"/>
              <a:gd name="connsiteX74" fmla="*/ 404330 w 785950"/>
              <a:gd name="connsiteY74" fmla="*/ 445817 h 785950"/>
              <a:gd name="connsiteX75" fmla="*/ 404630 w 785950"/>
              <a:gd name="connsiteY75" fmla="*/ 445945 h 785950"/>
              <a:gd name="connsiteX76" fmla="*/ 404887 w 785950"/>
              <a:gd name="connsiteY76" fmla="*/ 446117 h 785950"/>
              <a:gd name="connsiteX77" fmla="*/ 405145 w 785950"/>
              <a:gd name="connsiteY77" fmla="*/ 446331 h 785950"/>
              <a:gd name="connsiteX78" fmla="*/ 405402 w 785950"/>
              <a:gd name="connsiteY78" fmla="*/ 446588 h 785950"/>
              <a:gd name="connsiteX79" fmla="*/ 405659 w 785950"/>
              <a:gd name="connsiteY79" fmla="*/ 446845 h 785950"/>
              <a:gd name="connsiteX80" fmla="*/ 405873 w 785950"/>
              <a:gd name="connsiteY80" fmla="*/ 447102 h 785950"/>
              <a:gd name="connsiteX81" fmla="*/ 406044 w 785950"/>
              <a:gd name="connsiteY81" fmla="*/ 447360 h 785950"/>
              <a:gd name="connsiteX82" fmla="*/ 406173 w 785950"/>
              <a:gd name="connsiteY82" fmla="*/ 447660 h 785950"/>
              <a:gd name="connsiteX83" fmla="*/ 406301 w 785950"/>
              <a:gd name="connsiteY83" fmla="*/ 448002 h 785950"/>
              <a:gd name="connsiteX84" fmla="*/ 406387 w 785950"/>
              <a:gd name="connsiteY84" fmla="*/ 448345 h 785950"/>
              <a:gd name="connsiteX85" fmla="*/ 406430 w 785950"/>
              <a:gd name="connsiteY85" fmla="*/ 448688 h 785950"/>
              <a:gd name="connsiteX86" fmla="*/ 406430 w 785950"/>
              <a:gd name="connsiteY86" fmla="*/ 449031 h 785950"/>
              <a:gd name="connsiteX87" fmla="*/ 406430 w 785950"/>
              <a:gd name="connsiteY87" fmla="*/ 459446 h 785950"/>
              <a:gd name="connsiteX88" fmla="*/ 406430 w 785950"/>
              <a:gd name="connsiteY88" fmla="*/ 459789 h 785950"/>
              <a:gd name="connsiteX89" fmla="*/ 406387 w 785950"/>
              <a:gd name="connsiteY89" fmla="*/ 460132 h 785950"/>
              <a:gd name="connsiteX90" fmla="*/ 406301 w 785950"/>
              <a:gd name="connsiteY90" fmla="*/ 460518 h 785950"/>
              <a:gd name="connsiteX91" fmla="*/ 406173 w 785950"/>
              <a:gd name="connsiteY91" fmla="*/ 460818 h 785950"/>
              <a:gd name="connsiteX92" fmla="*/ 406044 w 785950"/>
              <a:gd name="connsiteY92" fmla="*/ 461118 h 785950"/>
              <a:gd name="connsiteX93" fmla="*/ 405873 w 785950"/>
              <a:gd name="connsiteY93" fmla="*/ 461375 h 785950"/>
              <a:gd name="connsiteX94" fmla="*/ 405659 w 785950"/>
              <a:gd name="connsiteY94" fmla="*/ 461718 h 785950"/>
              <a:gd name="connsiteX95" fmla="*/ 405402 w 785950"/>
              <a:gd name="connsiteY95" fmla="*/ 461975 h 785950"/>
              <a:gd name="connsiteX96" fmla="*/ 405145 w 785950"/>
              <a:gd name="connsiteY96" fmla="*/ 462146 h 785950"/>
              <a:gd name="connsiteX97" fmla="*/ 404887 w 785950"/>
              <a:gd name="connsiteY97" fmla="*/ 462361 h 785950"/>
              <a:gd name="connsiteX98" fmla="*/ 404630 w 785950"/>
              <a:gd name="connsiteY98" fmla="*/ 462532 h 785950"/>
              <a:gd name="connsiteX99" fmla="*/ 404330 w 785950"/>
              <a:gd name="connsiteY99" fmla="*/ 462661 h 785950"/>
              <a:gd name="connsiteX100" fmla="*/ 403945 w 785950"/>
              <a:gd name="connsiteY100" fmla="*/ 462832 h 785950"/>
              <a:gd name="connsiteX101" fmla="*/ 403645 w 785950"/>
              <a:gd name="connsiteY101" fmla="*/ 462875 h 785950"/>
              <a:gd name="connsiteX102" fmla="*/ 403302 w 785950"/>
              <a:gd name="connsiteY102" fmla="*/ 462961 h 785950"/>
              <a:gd name="connsiteX103" fmla="*/ 402916 w 785950"/>
              <a:gd name="connsiteY103" fmla="*/ 463004 h 785950"/>
              <a:gd name="connsiteX104" fmla="*/ 382991 w 785950"/>
              <a:gd name="connsiteY104" fmla="*/ 463004 h 785950"/>
              <a:gd name="connsiteX105" fmla="*/ 382648 w 785950"/>
              <a:gd name="connsiteY105" fmla="*/ 462961 h 785950"/>
              <a:gd name="connsiteX106" fmla="*/ 382263 w 785950"/>
              <a:gd name="connsiteY106" fmla="*/ 462875 h 785950"/>
              <a:gd name="connsiteX107" fmla="*/ 381920 w 785950"/>
              <a:gd name="connsiteY107" fmla="*/ 462832 h 785950"/>
              <a:gd name="connsiteX108" fmla="*/ 381620 w 785950"/>
              <a:gd name="connsiteY108" fmla="*/ 462661 h 785950"/>
              <a:gd name="connsiteX109" fmla="*/ 381277 w 785950"/>
              <a:gd name="connsiteY109" fmla="*/ 462532 h 785950"/>
              <a:gd name="connsiteX110" fmla="*/ 380977 w 785950"/>
              <a:gd name="connsiteY110" fmla="*/ 462361 h 785950"/>
              <a:gd name="connsiteX111" fmla="*/ 380720 w 785950"/>
              <a:gd name="connsiteY111" fmla="*/ 462146 h 785950"/>
              <a:gd name="connsiteX112" fmla="*/ 380463 w 785950"/>
              <a:gd name="connsiteY112" fmla="*/ 461975 h 785950"/>
              <a:gd name="connsiteX113" fmla="*/ 380248 w 785950"/>
              <a:gd name="connsiteY113" fmla="*/ 461718 h 785950"/>
              <a:gd name="connsiteX114" fmla="*/ 380077 w 785950"/>
              <a:gd name="connsiteY114" fmla="*/ 461375 h 785950"/>
              <a:gd name="connsiteX115" fmla="*/ 379863 w 785950"/>
              <a:gd name="connsiteY115" fmla="*/ 461118 h 785950"/>
              <a:gd name="connsiteX116" fmla="*/ 379691 w 785950"/>
              <a:gd name="connsiteY116" fmla="*/ 460818 h 785950"/>
              <a:gd name="connsiteX117" fmla="*/ 379606 w 785950"/>
              <a:gd name="connsiteY117" fmla="*/ 460518 h 785950"/>
              <a:gd name="connsiteX118" fmla="*/ 379477 w 785950"/>
              <a:gd name="connsiteY118" fmla="*/ 460132 h 785950"/>
              <a:gd name="connsiteX119" fmla="*/ 379434 w 785950"/>
              <a:gd name="connsiteY119" fmla="*/ 459789 h 785950"/>
              <a:gd name="connsiteX120" fmla="*/ 379434 w 785950"/>
              <a:gd name="connsiteY120" fmla="*/ 459446 h 785950"/>
              <a:gd name="connsiteX121" fmla="*/ 379434 w 785950"/>
              <a:gd name="connsiteY121" fmla="*/ 449031 h 785950"/>
              <a:gd name="connsiteX122" fmla="*/ 379434 w 785950"/>
              <a:gd name="connsiteY122" fmla="*/ 448688 h 785950"/>
              <a:gd name="connsiteX123" fmla="*/ 379477 w 785950"/>
              <a:gd name="connsiteY123" fmla="*/ 448345 h 785950"/>
              <a:gd name="connsiteX124" fmla="*/ 379606 w 785950"/>
              <a:gd name="connsiteY124" fmla="*/ 448002 h 785950"/>
              <a:gd name="connsiteX125" fmla="*/ 379691 w 785950"/>
              <a:gd name="connsiteY125" fmla="*/ 447660 h 785950"/>
              <a:gd name="connsiteX126" fmla="*/ 379863 w 785950"/>
              <a:gd name="connsiteY126" fmla="*/ 447360 h 785950"/>
              <a:gd name="connsiteX127" fmla="*/ 380077 w 785950"/>
              <a:gd name="connsiteY127" fmla="*/ 447102 h 785950"/>
              <a:gd name="connsiteX128" fmla="*/ 380248 w 785950"/>
              <a:gd name="connsiteY128" fmla="*/ 446845 h 785950"/>
              <a:gd name="connsiteX129" fmla="*/ 380463 w 785950"/>
              <a:gd name="connsiteY129" fmla="*/ 446588 h 785950"/>
              <a:gd name="connsiteX130" fmla="*/ 380720 w 785950"/>
              <a:gd name="connsiteY130" fmla="*/ 446331 h 785950"/>
              <a:gd name="connsiteX131" fmla="*/ 380977 w 785950"/>
              <a:gd name="connsiteY131" fmla="*/ 446117 h 785950"/>
              <a:gd name="connsiteX132" fmla="*/ 381277 w 785950"/>
              <a:gd name="connsiteY132" fmla="*/ 445945 h 785950"/>
              <a:gd name="connsiteX133" fmla="*/ 381620 w 785950"/>
              <a:gd name="connsiteY133" fmla="*/ 445817 h 785950"/>
              <a:gd name="connsiteX134" fmla="*/ 381920 w 785950"/>
              <a:gd name="connsiteY134" fmla="*/ 445688 h 785950"/>
              <a:gd name="connsiteX135" fmla="*/ 382263 w 785950"/>
              <a:gd name="connsiteY135" fmla="*/ 445602 h 785950"/>
              <a:gd name="connsiteX136" fmla="*/ 334956 w 785950"/>
              <a:gd name="connsiteY136" fmla="*/ 445559 h 785950"/>
              <a:gd name="connsiteX137" fmla="*/ 335299 w 785950"/>
              <a:gd name="connsiteY137" fmla="*/ 445559 h 785950"/>
              <a:gd name="connsiteX138" fmla="*/ 355224 w 785950"/>
              <a:gd name="connsiteY138" fmla="*/ 445559 h 785950"/>
              <a:gd name="connsiteX139" fmla="*/ 355567 w 785950"/>
              <a:gd name="connsiteY139" fmla="*/ 445559 h 785950"/>
              <a:gd name="connsiteX140" fmla="*/ 355952 w 785950"/>
              <a:gd name="connsiteY140" fmla="*/ 445602 h 785950"/>
              <a:gd name="connsiteX141" fmla="*/ 356295 w 785950"/>
              <a:gd name="connsiteY141" fmla="*/ 445688 h 785950"/>
              <a:gd name="connsiteX142" fmla="*/ 356638 w 785950"/>
              <a:gd name="connsiteY142" fmla="*/ 445817 h 785950"/>
              <a:gd name="connsiteX143" fmla="*/ 356938 w 785950"/>
              <a:gd name="connsiteY143" fmla="*/ 445945 h 785950"/>
              <a:gd name="connsiteX144" fmla="*/ 357238 w 785950"/>
              <a:gd name="connsiteY144" fmla="*/ 446117 h 785950"/>
              <a:gd name="connsiteX145" fmla="*/ 357495 w 785950"/>
              <a:gd name="connsiteY145" fmla="*/ 446331 h 785950"/>
              <a:gd name="connsiteX146" fmla="*/ 357752 w 785950"/>
              <a:gd name="connsiteY146" fmla="*/ 446588 h 785950"/>
              <a:gd name="connsiteX147" fmla="*/ 357966 w 785950"/>
              <a:gd name="connsiteY147" fmla="*/ 446845 h 785950"/>
              <a:gd name="connsiteX148" fmla="*/ 358181 w 785950"/>
              <a:gd name="connsiteY148" fmla="*/ 447102 h 785950"/>
              <a:gd name="connsiteX149" fmla="*/ 358395 w 785950"/>
              <a:gd name="connsiteY149" fmla="*/ 447360 h 785950"/>
              <a:gd name="connsiteX150" fmla="*/ 358480 w 785950"/>
              <a:gd name="connsiteY150" fmla="*/ 447660 h 785950"/>
              <a:gd name="connsiteX151" fmla="*/ 358652 w 785950"/>
              <a:gd name="connsiteY151" fmla="*/ 448002 h 785950"/>
              <a:gd name="connsiteX152" fmla="*/ 358695 w 785950"/>
              <a:gd name="connsiteY152" fmla="*/ 448345 h 785950"/>
              <a:gd name="connsiteX153" fmla="*/ 358738 w 785950"/>
              <a:gd name="connsiteY153" fmla="*/ 448688 h 785950"/>
              <a:gd name="connsiteX154" fmla="*/ 358781 w 785950"/>
              <a:gd name="connsiteY154" fmla="*/ 449031 h 785950"/>
              <a:gd name="connsiteX155" fmla="*/ 358781 w 785950"/>
              <a:gd name="connsiteY155" fmla="*/ 459446 h 785950"/>
              <a:gd name="connsiteX156" fmla="*/ 358738 w 785950"/>
              <a:gd name="connsiteY156" fmla="*/ 459789 h 785950"/>
              <a:gd name="connsiteX157" fmla="*/ 358695 w 785950"/>
              <a:gd name="connsiteY157" fmla="*/ 460132 h 785950"/>
              <a:gd name="connsiteX158" fmla="*/ 358652 w 785950"/>
              <a:gd name="connsiteY158" fmla="*/ 460518 h 785950"/>
              <a:gd name="connsiteX159" fmla="*/ 358480 w 785950"/>
              <a:gd name="connsiteY159" fmla="*/ 460818 h 785950"/>
              <a:gd name="connsiteX160" fmla="*/ 358395 w 785950"/>
              <a:gd name="connsiteY160" fmla="*/ 461118 h 785950"/>
              <a:gd name="connsiteX161" fmla="*/ 358181 w 785950"/>
              <a:gd name="connsiteY161" fmla="*/ 461375 h 785950"/>
              <a:gd name="connsiteX162" fmla="*/ 357966 w 785950"/>
              <a:gd name="connsiteY162" fmla="*/ 461718 h 785950"/>
              <a:gd name="connsiteX163" fmla="*/ 357752 w 785950"/>
              <a:gd name="connsiteY163" fmla="*/ 461975 h 785950"/>
              <a:gd name="connsiteX164" fmla="*/ 357495 w 785950"/>
              <a:gd name="connsiteY164" fmla="*/ 462146 h 785950"/>
              <a:gd name="connsiteX165" fmla="*/ 357238 w 785950"/>
              <a:gd name="connsiteY165" fmla="*/ 462361 h 785950"/>
              <a:gd name="connsiteX166" fmla="*/ 356938 w 785950"/>
              <a:gd name="connsiteY166" fmla="*/ 462532 h 785950"/>
              <a:gd name="connsiteX167" fmla="*/ 356638 w 785950"/>
              <a:gd name="connsiteY167" fmla="*/ 462661 h 785950"/>
              <a:gd name="connsiteX168" fmla="*/ 356295 w 785950"/>
              <a:gd name="connsiteY168" fmla="*/ 462832 h 785950"/>
              <a:gd name="connsiteX169" fmla="*/ 355952 w 785950"/>
              <a:gd name="connsiteY169" fmla="*/ 462875 h 785950"/>
              <a:gd name="connsiteX170" fmla="*/ 355567 w 785950"/>
              <a:gd name="connsiteY170" fmla="*/ 462961 h 785950"/>
              <a:gd name="connsiteX171" fmla="*/ 355224 w 785950"/>
              <a:gd name="connsiteY171" fmla="*/ 463004 h 785950"/>
              <a:gd name="connsiteX172" fmla="*/ 335299 w 785950"/>
              <a:gd name="connsiteY172" fmla="*/ 463004 h 785950"/>
              <a:gd name="connsiteX173" fmla="*/ 334956 w 785950"/>
              <a:gd name="connsiteY173" fmla="*/ 462961 h 785950"/>
              <a:gd name="connsiteX174" fmla="*/ 334570 w 785950"/>
              <a:gd name="connsiteY174" fmla="*/ 462875 h 785950"/>
              <a:gd name="connsiteX175" fmla="*/ 334270 w 785950"/>
              <a:gd name="connsiteY175" fmla="*/ 462832 h 785950"/>
              <a:gd name="connsiteX176" fmla="*/ 333884 w 785950"/>
              <a:gd name="connsiteY176" fmla="*/ 462661 h 785950"/>
              <a:gd name="connsiteX177" fmla="*/ 333585 w 785950"/>
              <a:gd name="connsiteY177" fmla="*/ 462532 h 785950"/>
              <a:gd name="connsiteX178" fmla="*/ 333327 w 785950"/>
              <a:gd name="connsiteY178" fmla="*/ 462361 h 785950"/>
              <a:gd name="connsiteX179" fmla="*/ 333027 w 785950"/>
              <a:gd name="connsiteY179" fmla="*/ 462146 h 785950"/>
              <a:gd name="connsiteX180" fmla="*/ 332813 w 785950"/>
              <a:gd name="connsiteY180" fmla="*/ 461975 h 785950"/>
              <a:gd name="connsiteX181" fmla="*/ 332556 w 785950"/>
              <a:gd name="connsiteY181" fmla="*/ 461718 h 785950"/>
              <a:gd name="connsiteX182" fmla="*/ 332342 w 785950"/>
              <a:gd name="connsiteY182" fmla="*/ 461375 h 785950"/>
              <a:gd name="connsiteX183" fmla="*/ 332213 w 785950"/>
              <a:gd name="connsiteY183" fmla="*/ 461118 h 785950"/>
              <a:gd name="connsiteX184" fmla="*/ 332042 w 785950"/>
              <a:gd name="connsiteY184" fmla="*/ 460818 h 785950"/>
              <a:gd name="connsiteX185" fmla="*/ 331956 w 785950"/>
              <a:gd name="connsiteY185" fmla="*/ 460518 h 785950"/>
              <a:gd name="connsiteX186" fmla="*/ 331828 w 785950"/>
              <a:gd name="connsiteY186" fmla="*/ 460132 h 785950"/>
              <a:gd name="connsiteX187" fmla="*/ 331785 w 785950"/>
              <a:gd name="connsiteY187" fmla="*/ 459789 h 785950"/>
              <a:gd name="connsiteX188" fmla="*/ 331785 w 785950"/>
              <a:gd name="connsiteY188" fmla="*/ 459446 h 785950"/>
              <a:gd name="connsiteX189" fmla="*/ 331785 w 785950"/>
              <a:gd name="connsiteY189" fmla="*/ 449031 h 785950"/>
              <a:gd name="connsiteX190" fmla="*/ 331785 w 785950"/>
              <a:gd name="connsiteY190" fmla="*/ 448688 h 785950"/>
              <a:gd name="connsiteX191" fmla="*/ 331828 w 785950"/>
              <a:gd name="connsiteY191" fmla="*/ 448345 h 785950"/>
              <a:gd name="connsiteX192" fmla="*/ 331956 w 785950"/>
              <a:gd name="connsiteY192" fmla="*/ 448002 h 785950"/>
              <a:gd name="connsiteX193" fmla="*/ 332042 w 785950"/>
              <a:gd name="connsiteY193" fmla="*/ 447660 h 785950"/>
              <a:gd name="connsiteX194" fmla="*/ 332213 w 785950"/>
              <a:gd name="connsiteY194" fmla="*/ 447360 h 785950"/>
              <a:gd name="connsiteX195" fmla="*/ 332342 w 785950"/>
              <a:gd name="connsiteY195" fmla="*/ 447102 h 785950"/>
              <a:gd name="connsiteX196" fmla="*/ 332556 w 785950"/>
              <a:gd name="connsiteY196" fmla="*/ 446845 h 785950"/>
              <a:gd name="connsiteX197" fmla="*/ 332813 w 785950"/>
              <a:gd name="connsiteY197" fmla="*/ 446588 h 785950"/>
              <a:gd name="connsiteX198" fmla="*/ 333027 w 785950"/>
              <a:gd name="connsiteY198" fmla="*/ 446331 h 785950"/>
              <a:gd name="connsiteX199" fmla="*/ 333327 w 785950"/>
              <a:gd name="connsiteY199" fmla="*/ 446117 h 785950"/>
              <a:gd name="connsiteX200" fmla="*/ 333585 w 785950"/>
              <a:gd name="connsiteY200" fmla="*/ 445945 h 785950"/>
              <a:gd name="connsiteX201" fmla="*/ 333884 w 785950"/>
              <a:gd name="connsiteY201" fmla="*/ 445817 h 785950"/>
              <a:gd name="connsiteX202" fmla="*/ 334270 w 785950"/>
              <a:gd name="connsiteY202" fmla="*/ 445688 h 785950"/>
              <a:gd name="connsiteX203" fmla="*/ 334570 w 785950"/>
              <a:gd name="connsiteY203" fmla="*/ 445602 h 785950"/>
              <a:gd name="connsiteX204" fmla="*/ 430298 w 785950"/>
              <a:gd name="connsiteY204" fmla="*/ 414657 h 785950"/>
              <a:gd name="connsiteX205" fmla="*/ 430641 w 785950"/>
              <a:gd name="connsiteY205" fmla="*/ 414657 h 785950"/>
              <a:gd name="connsiteX206" fmla="*/ 450566 w 785950"/>
              <a:gd name="connsiteY206" fmla="*/ 414657 h 785950"/>
              <a:gd name="connsiteX207" fmla="*/ 450952 w 785950"/>
              <a:gd name="connsiteY207" fmla="*/ 414657 h 785950"/>
              <a:gd name="connsiteX208" fmla="*/ 451294 w 785950"/>
              <a:gd name="connsiteY208" fmla="*/ 414700 h 785950"/>
              <a:gd name="connsiteX209" fmla="*/ 451680 w 785950"/>
              <a:gd name="connsiteY209" fmla="*/ 414829 h 785950"/>
              <a:gd name="connsiteX210" fmla="*/ 451980 w 785950"/>
              <a:gd name="connsiteY210" fmla="*/ 414914 h 785950"/>
              <a:gd name="connsiteX211" fmla="*/ 452280 w 785950"/>
              <a:gd name="connsiteY211" fmla="*/ 415086 h 785950"/>
              <a:gd name="connsiteX212" fmla="*/ 452580 w 785950"/>
              <a:gd name="connsiteY212" fmla="*/ 415300 h 785950"/>
              <a:gd name="connsiteX213" fmla="*/ 452837 w 785950"/>
              <a:gd name="connsiteY213" fmla="*/ 415471 h 785950"/>
              <a:gd name="connsiteX214" fmla="*/ 453094 w 785950"/>
              <a:gd name="connsiteY214" fmla="*/ 415686 h 785950"/>
              <a:gd name="connsiteX215" fmla="*/ 453308 w 785950"/>
              <a:gd name="connsiteY215" fmla="*/ 415943 h 785950"/>
              <a:gd name="connsiteX216" fmla="*/ 453523 w 785950"/>
              <a:gd name="connsiteY216" fmla="*/ 416200 h 785950"/>
              <a:gd name="connsiteX217" fmla="*/ 453737 w 785950"/>
              <a:gd name="connsiteY217" fmla="*/ 416500 h 785950"/>
              <a:gd name="connsiteX218" fmla="*/ 453823 w 785950"/>
              <a:gd name="connsiteY218" fmla="*/ 416843 h 785950"/>
              <a:gd name="connsiteX219" fmla="*/ 453994 w 785950"/>
              <a:gd name="connsiteY219" fmla="*/ 417143 h 785950"/>
              <a:gd name="connsiteX220" fmla="*/ 454037 w 785950"/>
              <a:gd name="connsiteY220" fmla="*/ 417486 h 785950"/>
              <a:gd name="connsiteX221" fmla="*/ 454080 w 785950"/>
              <a:gd name="connsiteY221" fmla="*/ 417872 h 785950"/>
              <a:gd name="connsiteX222" fmla="*/ 454165 w 785950"/>
              <a:gd name="connsiteY222" fmla="*/ 418215 h 785950"/>
              <a:gd name="connsiteX223" fmla="*/ 454165 w 785950"/>
              <a:gd name="connsiteY223" fmla="*/ 428587 h 785950"/>
              <a:gd name="connsiteX224" fmla="*/ 454080 w 785950"/>
              <a:gd name="connsiteY224" fmla="*/ 428972 h 785950"/>
              <a:gd name="connsiteX225" fmla="*/ 454037 w 785950"/>
              <a:gd name="connsiteY225" fmla="*/ 429315 h 785950"/>
              <a:gd name="connsiteX226" fmla="*/ 453994 w 785950"/>
              <a:gd name="connsiteY226" fmla="*/ 429615 h 785950"/>
              <a:gd name="connsiteX227" fmla="*/ 453823 w 785950"/>
              <a:gd name="connsiteY227" fmla="*/ 429958 h 785950"/>
              <a:gd name="connsiteX228" fmla="*/ 453737 w 785950"/>
              <a:gd name="connsiteY228" fmla="*/ 430258 h 785950"/>
              <a:gd name="connsiteX229" fmla="*/ 453523 w 785950"/>
              <a:gd name="connsiteY229" fmla="*/ 430558 h 785950"/>
              <a:gd name="connsiteX230" fmla="*/ 453308 w 785950"/>
              <a:gd name="connsiteY230" fmla="*/ 430815 h 785950"/>
              <a:gd name="connsiteX231" fmla="*/ 453094 w 785950"/>
              <a:gd name="connsiteY231" fmla="*/ 431073 h 785950"/>
              <a:gd name="connsiteX232" fmla="*/ 452837 w 785950"/>
              <a:gd name="connsiteY232" fmla="*/ 431287 h 785950"/>
              <a:gd name="connsiteX233" fmla="*/ 452580 w 785950"/>
              <a:gd name="connsiteY233" fmla="*/ 431501 h 785950"/>
              <a:gd name="connsiteX234" fmla="*/ 452280 w 785950"/>
              <a:gd name="connsiteY234" fmla="*/ 431716 h 785950"/>
              <a:gd name="connsiteX235" fmla="*/ 451980 w 785950"/>
              <a:gd name="connsiteY235" fmla="*/ 431844 h 785950"/>
              <a:gd name="connsiteX236" fmla="*/ 451680 w 785950"/>
              <a:gd name="connsiteY236" fmla="*/ 431973 h 785950"/>
              <a:gd name="connsiteX237" fmla="*/ 451294 w 785950"/>
              <a:gd name="connsiteY237" fmla="*/ 432058 h 785950"/>
              <a:gd name="connsiteX238" fmla="*/ 450952 w 785950"/>
              <a:gd name="connsiteY238" fmla="*/ 432101 h 785950"/>
              <a:gd name="connsiteX239" fmla="*/ 450566 w 785950"/>
              <a:gd name="connsiteY239" fmla="*/ 432101 h 785950"/>
              <a:gd name="connsiteX240" fmla="*/ 430641 w 785950"/>
              <a:gd name="connsiteY240" fmla="*/ 432101 h 785950"/>
              <a:gd name="connsiteX241" fmla="*/ 430298 w 785950"/>
              <a:gd name="connsiteY241" fmla="*/ 432101 h 785950"/>
              <a:gd name="connsiteX242" fmla="*/ 429912 w 785950"/>
              <a:gd name="connsiteY242" fmla="*/ 432058 h 785950"/>
              <a:gd name="connsiteX243" fmla="*/ 429612 w 785950"/>
              <a:gd name="connsiteY243" fmla="*/ 431973 h 785950"/>
              <a:gd name="connsiteX244" fmla="*/ 429269 w 785950"/>
              <a:gd name="connsiteY244" fmla="*/ 431844 h 785950"/>
              <a:gd name="connsiteX245" fmla="*/ 428969 w 785950"/>
              <a:gd name="connsiteY245" fmla="*/ 431716 h 785950"/>
              <a:gd name="connsiteX246" fmla="*/ 428712 w 785950"/>
              <a:gd name="connsiteY246" fmla="*/ 431501 h 785950"/>
              <a:gd name="connsiteX247" fmla="*/ 428369 w 785950"/>
              <a:gd name="connsiteY247" fmla="*/ 431287 h 785950"/>
              <a:gd name="connsiteX248" fmla="*/ 428155 w 785950"/>
              <a:gd name="connsiteY248" fmla="*/ 431073 h 785950"/>
              <a:gd name="connsiteX249" fmla="*/ 427898 w 785950"/>
              <a:gd name="connsiteY249" fmla="*/ 430815 h 785950"/>
              <a:gd name="connsiteX250" fmla="*/ 427727 w 785950"/>
              <a:gd name="connsiteY250" fmla="*/ 430558 h 785950"/>
              <a:gd name="connsiteX251" fmla="*/ 427555 w 785950"/>
              <a:gd name="connsiteY251" fmla="*/ 430258 h 785950"/>
              <a:gd name="connsiteX252" fmla="*/ 427384 w 785950"/>
              <a:gd name="connsiteY252" fmla="*/ 429958 h 785950"/>
              <a:gd name="connsiteX253" fmla="*/ 427298 w 785950"/>
              <a:gd name="connsiteY253" fmla="*/ 429615 h 785950"/>
              <a:gd name="connsiteX254" fmla="*/ 427213 w 785950"/>
              <a:gd name="connsiteY254" fmla="*/ 429315 h 785950"/>
              <a:gd name="connsiteX255" fmla="*/ 427127 w 785950"/>
              <a:gd name="connsiteY255" fmla="*/ 428972 h 785950"/>
              <a:gd name="connsiteX256" fmla="*/ 427127 w 785950"/>
              <a:gd name="connsiteY256" fmla="*/ 428587 h 785950"/>
              <a:gd name="connsiteX257" fmla="*/ 427127 w 785950"/>
              <a:gd name="connsiteY257" fmla="*/ 418215 h 785950"/>
              <a:gd name="connsiteX258" fmla="*/ 427127 w 785950"/>
              <a:gd name="connsiteY258" fmla="*/ 417872 h 785950"/>
              <a:gd name="connsiteX259" fmla="*/ 427213 w 785950"/>
              <a:gd name="connsiteY259" fmla="*/ 417486 h 785950"/>
              <a:gd name="connsiteX260" fmla="*/ 427298 w 785950"/>
              <a:gd name="connsiteY260" fmla="*/ 417143 h 785950"/>
              <a:gd name="connsiteX261" fmla="*/ 427384 w 785950"/>
              <a:gd name="connsiteY261" fmla="*/ 416843 h 785950"/>
              <a:gd name="connsiteX262" fmla="*/ 427555 w 785950"/>
              <a:gd name="connsiteY262" fmla="*/ 416500 h 785950"/>
              <a:gd name="connsiteX263" fmla="*/ 427727 w 785950"/>
              <a:gd name="connsiteY263" fmla="*/ 416200 h 785950"/>
              <a:gd name="connsiteX264" fmla="*/ 427898 w 785950"/>
              <a:gd name="connsiteY264" fmla="*/ 415943 h 785950"/>
              <a:gd name="connsiteX265" fmla="*/ 428155 w 785950"/>
              <a:gd name="connsiteY265" fmla="*/ 415686 h 785950"/>
              <a:gd name="connsiteX266" fmla="*/ 428369 w 785950"/>
              <a:gd name="connsiteY266" fmla="*/ 415471 h 785950"/>
              <a:gd name="connsiteX267" fmla="*/ 428712 w 785950"/>
              <a:gd name="connsiteY267" fmla="*/ 415300 h 785950"/>
              <a:gd name="connsiteX268" fmla="*/ 428969 w 785950"/>
              <a:gd name="connsiteY268" fmla="*/ 415086 h 785950"/>
              <a:gd name="connsiteX269" fmla="*/ 429269 w 785950"/>
              <a:gd name="connsiteY269" fmla="*/ 414914 h 785950"/>
              <a:gd name="connsiteX270" fmla="*/ 429612 w 785950"/>
              <a:gd name="connsiteY270" fmla="*/ 414829 h 785950"/>
              <a:gd name="connsiteX271" fmla="*/ 429912 w 785950"/>
              <a:gd name="connsiteY271" fmla="*/ 414700 h 785950"/>
              <a:gd name="connsiteX272" fmla="*/ 382648 w 785950"/>
              <a:gd name="connsiteY272" fmla="*/ 414657 h 785950"/>
              <a:gd name="connsiteX273" fmla="*/ 382991 w 785950"/>
              <a:gd name="connsiteY273" fmla="*/ 414657 h 785950"/>
              <a:gd name="connsiteX274" fmla="*/ 402916 w 785950"/>
              <a:gd name="connsiteY274" fmla="*/ 414657 h 785950"/>
              <a:gd name="connsiteX275" fmla="*/ 403302 w 785950"/>
              <a:gd name="connsiteY275" fmla="*/ 414657 h 785950"/>
              <a:gd name="connsiteX276" fmla="*/ 403645 w 785950"/>
              <a:gd name="connsiteY276" fmla="*/ 414700 h 785950"/>
              <a:gd name="connsiteX277" fmla="*/ 403945 w 785950"/>
              <a:gd name="connsiteY277" fmla="*/ 414829 h 785950"/>
              <a:gd name="connsiteX278" fmla="*/ 404330 w 785950"/>
              <a:gd name="connsiteY278" fmla="*/ 414914 h 785950"/>
              <a:gd name="connsiteX279" fmla="*/ 404630 w 785950"/>
              <a:gd name="connsiteY279" fmla="*/ 415086 h 785950"/>
              <a:gd name="connsiteX280" fmla="*/ 404887 w 785950"/>
              <a:gd name="connsiteY280" fmla="*/ 415300 h 785950"/>
              <a:gd name="connsiteX281" fmla="*/ 405145 w 785950"/>
              <a:gd name="connsiteY281" fmla="*/ 415471 h 785950"/>
              <a:gd name="connsiteX282" fmla="*/ 405402 w 785950"/>
              <a:gd name="connsiteY282" fmla="*/ 415686 h 785950"/>
              <a:gd name="connsiteX283" fmla="*/ 405659 w 785950"/>
              <a:gd name="connsiteY283" fmla="*/ 415943 h 785950"/>
              <a:gd name="connsiteX284" fmla="*/ 405873 w 785950"/>
              <a:gd name="connsiteY284" fmla="*/ 416200 h 785950"/>
              <a:gd name="connsiteX285" fmla="*/ 406044 w 785950"/>
              <a:gd name="connsiteY285" fmla="*/ 416500 h 785950"/>
              <a:gd name="connsiteX286" fmla="*/ 406173 w 785950"/>
              <a:gd name="connsiteY286" fmla="*/ 416843 h 785950"/>
              <a:gd name="connsiteX287" fmla="*/ 406301 w 785950"/>
              <a:gd name="connsiteY287" fmla="*/ 417143 h 785950"/>
              <a:gd name="connsiteX288" fmla="*/ 406387 w 785950"/>
              <a:gd name="connsiteY288" fmla="*/ 417486 h 785950"/>
              <a:gd name="connsiteX289" fmla="*/ 406430 w 785950"/>
              <a:gd name="connsiteY289" fmla="*/ 417872 h 785950"/>
              <a:gd name="connsiteX290" fmla="*/ 406430 w 785950"/>
              <a:gd name="connsiteY290" fmla="*/ 418215 h 785950"/>
              <a:gd name="connsiteX291" fmla="*/ 406430 w 785950"/>
              <a:gd name="connsiteY291" fmla="*/ 428587 h 785950"/>
              <a:gd name="connsiteX292" fmla="*/ 406430 w 785950"/>
              <a:gd name="connsiteY292" fmla="*/ 428972 h 785950"/>
              <a:gd name="connsiteX293" fmla="*/ 406387 w 785950"/>
              <a:gd name="connsiteY293" fmla="*/ 429315 h 785950"/>
              <a:gd name="connsiteX294" fmla="*/ 406301 w 785950"/>
              <a:gd name="connsiteY294" fmla="*/ 429615 h 785950"/>
              <a:gd name="connsiteX295" fmla="*/ 406173 w 785950"/>
              <a:gd name="connsiteY295" fmla="*/ 429958 h 785950"/>
              <a:gd name="connsiteX296" fmla="*/ 406044 w 785950"/>
              <a:gd name="connsiteY296" fmla="*/ 430258 h 785950"/>
              <a:gd name="connsiteX297" fmla="*/ 405873 w 785950"/>
              <a:gd name="connsiteY297" fmla="*/ 430558 h 785950"/>
              <a:gd name="connsiteX298" fmla="*/ 405659 w 785950"/>
              <a:gd name="connsiteY298" fmla="*/ 430815 h 785950"/>
              <a:gd name="connsiteX299" fmla="*/ 405402 w 785950"/>
              <a:gd name="connsiteY299" fmla="*/ 431073 h 785950"/>
              <a:gd name="connsiteX300" fmla="*/ 405145 w 785950"/>
              <a:gd name="connsiteY300" fmla="*/ 431287 h 785950"/>
              <a:gd name="connsiteX301" fmla="*/ 404887 w 785950"/>
              <a:gd name="connsiteY301" fmla="*/ 431501 h 785950"/>
              <a:gd name="connsiteX302" fmla="*/ 404630 w 785950"/>
              <a:gd name="connsiteY302" fmla="*/ 431716 h 785950"/>
              <a:gd name="connsiteX303" fmla="*/ 404330 w 785950"/>
              <a:gd name="connsiteY303" fmla="*/ 431844 h 785950"/>
              <a:gd name="connsiteX304" fmla="*/ 403945 w 785950"/>
              <a:gd name="connsiteY304" fmla="*/ 431973 h 785950"/>
              <a:gd name="connsiteX305" fmla="*/ 403645 w 785950"/>
              <a:gd name="connsiteY305" fmla="*/ 432058 h 785950"/>
              <a:gd name="connsiteX306" fmla="*/ 403302 w 785950"/>
              <a:gd name="connsiteY306" fmla="*/ 432101 h 785950"/>
              <a:gd name="connsiteX307" fmla="*/ 402916 w 785950"/>
              <a:gd name="connsiteY307" fmla="*/ 432101 h 785950"/>
              <a:gd name="connsiteX308" fmla="*/ 382991 w 785950"/>
              <a:gd name="connsiteY308" fmla="*/ 432101 h 785950"/>
              <a:gd name="connsiteX309" fmla="*/ 382648 w 785950"/>
              <a:gd name="connsiteY309" fmla="*/ 432101 h 785950"/>
              <a:gd name="connsiteX310" fmla="*/ 382263 w 785950"/>
              <a:gd name="connsiteY310" fmla="*/ 432058 h 785950"/>
              <a:gd name="connsiteX311" fmla="*/ 381920 w 785950"/>
              <a:gd name="connsiteY311" fmla="*/ 431973 h 785950"/>
              <a:gd name="connsiteX312" fmla="*/ 381620 w 785950"/>
              <a:gd name="connsiteY312" fmla="*/ 431844 h 785950"/>
              <a:gd name="connsiteX313" fmla="*/ 381277 w 785950"/>
              <a:gd name="connsiteY313" fmla="*/ 431716 h 785950"/>
              <a:gd name="connsiteX314" fmla="*/ 380977 w 785950"/>
              <a:gd name="connsiteY314" fmla="*/ 431501 h 785950"/>
              <a:gd name="connsiteX315" fmla="*/ 380720 w 785950"/>
              <a:gd name="connsiteY315" fmla="*/ 431287 h 785950"/>
              <a:gd name="connsiteX316" fmla="*/ 380463 w 785950"/>
              <a:gd name="connsiteY316" fmla="*/ 431073 h 785950"/>
              <a:gd name="connsiteX317" fmla="*/ 380248 w 785950"/>
              <a:gd name="connsiteY317" fmla="*/ 430815 h 785950"/>
              <a:gd name="connsiteX318" fmla="*/ 380077 w 785950"/>
              <a:gd name="connsiteY318" fmla="*/ 430558 h 785950"/>
              <a:gd name="connsiteX319" fmla="*/ 379863 w 785950"/>
              <a:gd name="connsiteY319" fmla="*/ 430258 h 785950"/>
              <a:gd name="connsiteX320" fmla="*/ 379691 w 785950"/>
              <a:gd name="connsiteY320" fmla="*/ 429958 h 785950"/>
              <a:gd name="connsiteX321" fmla="*/ 379606 w 785950"/>
              <a:gd name="connsiteY321" fmla="*/ 429615 h 785950"/>
              <a:gd name="connsiteX322" fmla="*/ 379477 w 785950"/>
              <a:gd name="connsiteY322" fmla="*/ 429315 h 785950"/>
              <a:gd name="connsiteX323" fmla="*/ 379434 w 785950"/>
              <a:gd name="connsiteY323" fmla="*/ 428972 h 785950"/>
              <a:gd name="connsiteX324" fmla="*/ 379434 w 785950"/>
              <a:gd name="connsiteY324" fmla="*/ 428587 h 785950"/>
              <a:gd name="connsiteX325" fmla="*/ 379434 w 785950"/>
              <a:gd name="connsiteY325" fmla="*/ 418215 h 785950"/>
              <a:gd name="connsiteX326" fmla="*/ 379434 w 785950"/>
              <a:gd name="connsiteY326" fmla="*/ 417872 h 785950"/>
              <a:gd name="connsiteX327" fmla="*/ 379477 w 785950"/>
              <a:gd name="connsiteY327" fmla="*/ 417486 h 785950"/>
              <a:gd name="connsiteX328" fmla="*/ 379606 w 785950"/>
              <a:gd name="connsiteY328" fmla="*/ 417143 h 785950"/>
              <a:gd name="connsiteX329" fmla="*/ 379691 w 785950"/>
              <a:gd name="connsiteY329" fmla="*/ 416843 h 785950"/>
              <a:gd name="connsiteX330" fmla="*/ 379863 w 785950"/>
              <a:gd name="connsiteY330" fmla="*/ 416500 h 785950"/>
              <a:gd name="connsiteX331" fmla="*/ 380077 w 785950"/>
              <a:gd name="connsiteY331" fmla="*/ 416200 h 785950"/>
              <a:gd name="connsiteX332" fmla="*/ 380248 w 785950"/>
              <a:gd name="connsiteY332" fmla="*/ 415943 h 785950"/>
              <a:gd name="connsiteX333" fmla="*/ 380463 w 785950"/>
              <a:gd name="connsiteY333" fmla="*/ 415686 h 785950"/>
              <a:gd name="connsiteX334" fmla="*/ 380720 w 785950"/>
              <a:gd name="connsiteY334" fmla="*/ 415471 h 785950"/>
              <a:gd name="connsiteX335" fmla="*/ 380977 w 785950"/>
              <a:gd name="connsiteY335" fmla="*/ 415300 h 785950"/>
              <a:gd name="connsiteX336" fmla="*/ 381277 w 785950"/>
              <a:gd name="connsiteY336" fmla="*/ 415086 h 785950"/>
              <a:gd name="connsiteX337" fmla="*/ 381620 w 785950"/>
              <a:gd name="connsiteY337" fmla="*/ 414914 h 785950"/>
              <a:gd name="connsiteX338" fmla="*/ 381920 w 785950"/>
              <a:gd name="connsiteY338" fmla="*/ 414829 h 785950"/>
              <a:gd name="connsiteX339" fmla="*/ 382263 w 785950"/>
              <a:gd name="connsiteY339" fmla="*/ 414700 h 785950"/>
              <a:gd name="connsiteX340" fmla="*/ 334956 w 785950"/>
              <a:gd name="connsiteY340" fmla="*/ 414657 h 785950"/>
              <a:gd name="connsiteX341" fmla="*/ 335299 w 785950"/>
              <a:gd name="connsiteY341" fmla="*/ 414657 h 785950"/>
              <a:gd name="connsiteX342" fmla="*/ 355224 w 785950"/>
              <a:gd name="connsiteY342" fmla="*/ 414657 h 785950"/>
              <a:gd name="connsiteX343" fmla="*/ 355567 w 785950"/>
              <a:gd name="connsiteY343" fmla="*/ 414657 h 785950"/>
              <a:gd name="connsiteX344" fmla="*/ 355952 w 785950"/>
              <a:gd name="connsiteY344" fmla="*/ 414700 h 785950"/>
              <a:gd name="connsiteX345" fmla="*/ 356295 w 785950"/>
              <a:gd name="connsiteY345" fmla="*/ 414829 h 785950"/>
              <a:gd name="connsiteX346" fmla="*/ 356638 w 785950"/>
              <a:gd name="connsiteY346" fmla="*/ 414914 h 785950"/>
              <a:gd name="connsiteX347" fmla="*/ 356938 w 785950"/>
              <a:gd name="connsiteY347" fmla="*/ 415086 h 785950"/>
              <a:gd name="connsiteX348" fmla="*/ 357238 w 785950"/>
              <a:gd name="connsiteY348" fmla="*/ 415300 h 785950"/>
              <a:gd name="connsiteX349" fmla="*/ 357495 w 785950"/>
              <a:gd name="connsiteY349" fmla="*/ 415471 h 785950"/>
              <a:gd name="connsiteX350" fmla="*/ 357752 w 785950"/>
              <a:gd name="connsiteY350" fmla="*/ 415686 h 785950"/>
              <a:gd name="connsiteX351" fmla="*/ 357966 w 785950"/>
              <a:gd name="connsiteY351" fmla="*/ 415943 h 785950"/>
              <a:gd name="connsiteX352" fmla="*/ 358181 w 785950"/>
              <a:gd name="connsiteY352" fmla="*/ 416200 h 785950"/>
              <a:gd name="connsiteX353" fmla="*/ 358395 w 785950"/>
              <a:gd name="connsiteY353" fmla="*/ 416500 h 785950"/>
              <a:gd name="connsiteX354" fmla="*/ 358480 w 785950"/>
              <a:gd name="connsiteY354" fmla="*/ 416843 h 785950"/>
              <a:gd name="connsiteX355" fmla="*/ 358652 w 785950"/>
              <a:gd name="connsiteY355" fmla="*/ 417143 h 785950"/>
              <a:gd name="connsiteX356" fmla="*/ 358695 w 785950"/>
              <a:gd name="connsiteY356" fmla="*/ 417486 h 785950"/>
              <a:gd name="connsiteX357" fmla="*/ 358738 w 785950"/>
              <a:gd name="connsiteY357" fmla="*/ 417872 h 785950"/>
              <a:gd name="connsiteX358" fmla="*/ 358781 w 785950"/>
              <a:gd name="connsiteY358" fmla="*/ 418215 h 785950"/>
              <a:gd name="connsiteX359" fmla="*/ 358781 w 785950"/>
              <a:gd name="connsiteY359" fmla="*/ 428587 h 785950"/>
              <a:gd name="connsiteX360" fmla="*/ 358738 w 785950"/>
              <a:gd name="connsiteY360" fmla="*/ 428972 h 785950"/>
              <a:gd name="connsiteX361" fmla="*/ 358695 w 785950"/>
              <a:gd name="connsiteY361" fmla="*/ 429315 h 785950"/>
              <a:gd name="connsiteX362" fmla="*/ 358652 w 785950"/>
              <a:gd name="connsiteY362" fmla="*/ 429615 h 785950"/>
              <a:gd name="connsiteX363" fmla="*/ 358480 w 785950"/>
              <a:gd name="connsiteY363" fmla="*/ 429958 h 785950"/>
              <a:gd name="connsiteX364" fmla="*/ 358395 w 785950"/>
              <a:gd name="connsiteY364" fmla="*/ 430258 h 785950"/>
              <a:gd name="connsiteX365" fmla="*/ 358181 w 785950"/>
              <a:gd name="connsiteY365" fmla="*/ 430558 h 785950"/>
              <a:gd name="connsiteX366" fmla="*/ 357966 w 785950"/>
              <a:gd name="connsiteY366" fmla="*/ 430815 h 785950"/>
              <a:gd name="connsiteX367" fmla="*/ 357752 w 785950"/>
              <a:gd name="connsiteY367" fmla="*/ 431073 h 785950"/>
              <a:gd name="connsiteX368" fmla="*/ 357495 w 785950"/>
              <a:gd name="connsiteY368" fmla="*/ 431287 h 785950"/>
              <a:gd name="connsiteX369" fmla="*/ 357238 w 785950"/>
              <a:gd name="connsiteY369" fmla="*/ 431501 h 785950"/>
              <a:gd name="connsiteX370" fmla="*/ 356938 w 785950"/>
              <a:gd name="connsiteY370" fmla="*/ 431716 h 785950"/>
              <a:gd name="connsiteX371" fmla="*/ 356638 w 785950"/>
              <a:gd name="connsiteY371" fmla="*/ 431844 h 785950"/>
              <a:gd name="connsiteX372" fmla="*/ 356295 w 785950"/>
              <a:gd name="connsiteY372" fmla="*/ 431973 h 785950"/>
              <a:gd name="connsiteX373" fmla="*/ 355952 w 785950"/>
              <a:gd name="connsiteY373" fmla="*/ 432058 h 785950"/>
              <a:gd name="connsiteX374" fmla="*/ 355567 w 785950"/>
              <a:gd name="connsiteY374" fmla="*/ 432101 h 785950"/>
              <a:gd name="connsiteX375" fmla="*/ 355224 w 785950"/>
              <a:gd name="connsiteY375" fmla="*/ 432101 h 785950"/>
              <a:gd name="connsiteX376" fmla="*/ 335299 w 785950"/>
              <a:gd name="connsiteY376" fmla="*/ 432101 h 785950"/>
              <a:gd name="connsiteX377" fmla="*/ 334956 w 785950"/>
              <a:gd name="connsiteY377" fmla="*/ 432101 h 785950"/>
              <a:gd name="connsiteX378" fmla="*/ 334570 w 785950"/>
              <a:gd name="connsiteY378" fmla="*/ 432058 h 785950"/>
              <a:gd name="connsiteX379" fmla="*/ 334270 w 785950"/>
              <a:gd name="connsiteY379" fmla="*/ 431973 h 785950"/>
              <a:gd name="connsiteX380" fmla="*/ 333884 w 785950"/>
              <a:gd name="connsiteY380" fmla="*/ 431844 h 785950"/>
              <a:gd name="connsiteX381" fmla="*/ 333585 w 785950"/>
              <a:gd name="connsiteY381" fmla="*/ 431716 h 785950"/>
              <a:gd name="connsiteX382" fmla="*/ 333327 w 785950"/>
              <a:gd name="connsiteY382" fmla="*/ 431501 h 785950"/>
              <a:gd name="connsiteX383" fmla="*/ 333027 w 785950"/>
              <a:gd name="connsiteY383" fmla="*/ 431287 h 785950"/>
              <a:gd name="connsiteX384" fmla="*/ 332813 w 785950"/>
              <a:gd name="connsiteY384" fmla="*/ 431073 h 785950"/>
              <a:gd name="connsiteX385" fmla="*/ 332556 w 785950"/>
              <a:gd name="connsiteY385" fmla="*/ 430815 h 785950"/>
              <a:gd name="connsiteX386" fmla="*/ 332342 w 785950"/>
              <a:gd name="connsiteY386" fmla="*/ 430558 h 785950"/>
              <a:gd name="connsiteX387" fmla="*/ 332213 w 785950"/>
              <a:gd name="connsiteY387" fmla="*/ 430258 h 785950"/>
              <a:gd name="connsiteX388" fmla="*/ 332042 w 785950"/>
              <a:gd name="connsiteY388" fmla="*/ 429958 h 785950"/>
              <a:gd name="connsiteX389" fmla="*/ 331956 w 785950"/>
              <a:gd name="connsiteY389" fmla="*/ 429615 h 785950"/>
              <a:gd name="connsiteX390" fmla="*/ 331828 w 785950"/>
              <a:gd name="connsiteY390" fmla="*/ 429315 h 785950"/>
              <a:gd name="connsiteX391" fmla="*/ 331785 w 785950"/>
              <a:gd name="connsiteY391" fmla="*/ 428972 h 785950"/>
              <a:gd name="connsiteX392" fmla="*/ 331785 w 785950"/>
              <a:gd name="connsiteY392" fmla="*/ 428587 h 785950"/>
              <a:gd name="connsiteX393" fmla="*/ 331785 w 785950"/>
              <a:gd name="connsiteY393" fmla="*/ 418215 h 785950"/>
              <a:gd name="connsiteX394" fmla="*/ 331785 w 785950"/>
              <a:gd name="connsiteY394" fmla="*/ 417872 h 785950"/>
              <a:gd name="connsiteX395" fmla="*/ 331828 w 785950"/>
              <a:gd name="connsiteY395" fmla="*/ 417486 h 785950"/>
              <a:gd name="connsiteX396" fmla="*/ 331956 w 785950"/>
              <a:gd name="connsiteY396" fmla="*/ 417143 h 785950"/>
              <a:gd name="connsiteX397" fmla="*/ 332042 w 785950"/>
              <a:gd name="connsiteY397" fmla="*/ 416843 h 785950"/>
              <a:gd name="connsiteX398" fmla="*/ 332213 w 785950"/>
              <a:gd name="connsiteY398" fmla="*/ 416500 h 785950"/>
              <a:gd name="connsiteX399" fmla="*/ 332342 w 785950"/>
              <a:gd name="connsiteY399" fmla="*/ 416200 h 785950"/>
              <a:gd name="connsiteX400" fmla="*/ 332556 w 785950"/>
              <a:gd name="connsiteY400" fmla="*/ 415943 h 785950"/>
              <a:gd name="connsiteX401" fmla="*/ 332813 w 785950"/>
              <a:gd name="connsiteY401" fmla="*/ 415686 h 785950"/>
              <a:gd name="connsiteX402" fmla="*/ 333027 w 785950"/>
              <a:gd name="connsiteY402" fmla="*/ 415471 h 785950"/>
              <a:gd name="connsiteX403" fmla="*/ 333327 w 785950"/>
              <a:gd name="connsiteY403" fmla="*/ 415300 h 785950"/>
              <a:gd name="connsiteX404" fmla="*/ 333585 w 785950"/>
              <a:gd name="connsiteY404" fmla="*/ 415086 h 785950"/>
              <a:gd name="connsiteX405" fmla="*/ 333884 w 785950"/>
              <a:gd name="connsiteY405" fmla="*/ 414914 h 785950"/>
              <a:gd name="connsiteX406" fmla="*/ 334270 w 785950"/>
              <a:gd name="connsiteY406" fmla="*/ 414829 h 785950"/>
              <a:gd name="connsiteX407" fmla="*/ 334570 w 785950"/>
              <a:gd name="connsiteY407" fmla="*/ 414700 h 785950"/>
              <a:gd name="connsiteX408" fmla="*/ 430298 w 785950"/>
              <a:gd name="connsiteY408" fmla="*/ 383841 h 785950"/>
              <a:gd name="connsiteX409" fmla="*/ 430641 w 785950"/>
              <a:gd name="connsiteY409" fmla="*/ 383841 h 785950"/>
              <a:gd name="connsiteX410" fmla="*/ 450566 w 785950"/>
              <a:gd name="connsiteY410" fmla="*/ 383841 h 785950"/>
              <a:gd name="connsiteX411" fmla="*/ 450952 w 785950"/>
              <a:gd name="connsiteY411" fmla="*/ 383841 h 785950"/>
              <a:gd name="connsiteX412" fmla="*/ 451294 w 785950"/>
              <a:gd name="connsiteY412" fmla="*/ 383883 h 785950"/>
              <a:gd name="connsiteX413" fmla="*/ 451680 w 785950"/>
              <a:gd name="connsiteY413" fmla="*/ 383969 h 785950"/>
              <a:gd name="connsiteX414" fmla="*/ 451980 w 785950"/>
              <a:gd name="connsiteY414" fmla="*/ 384098 h 785950"/>
              <a:gd name="connsiteX415" fmla="*/ 452280 w 785950"/>
              <a:gd name="connsiteY415" fmla="*/ 384226 h 785950"/>
              <a:gd name="connsiteX416" fmla="*/ 452580 w 785950"/>
              <a:gd name="connsiteY416" fmla="*/ 384398 h 785950"/>
              <a:gd name="connsiteX417" fmla="*/ 452837 w 785950"/>
              <a:gd name="connsiteY417" fmla="*/ 384612 h 785950"/>
              <a:gd name="connsiteX418" fmla="*/ 453094 w 785950"/>
              <a:gd name="connsiteY418" fmla="*/ 384869 h 785950"/>
              <a:gd name="connsiteX419" fmla="*/ 453308 w 785950"/>
              <a:gd name="connsiteY419" fmla="*/ 385083 h 785950"/>
              <a:gd name="connsiteX420" fmla="*/ 453523 w 785950"/>
              <a:gd name="connsiteY420" fmla="*/ 385383 h 785950"/>
              <a:gd name="connsiteX421" fmla="*/ 453737 w 785950"/>
              <a:gd name="connsiteY421" fmla="*/ 385641 h 785950"/>
              <a:gd name="connsiteX422" fmla="*/ 453823 w 785950"/>
              <a:gd name="connsiteY422" fmla="*/ 385941 h 785950"/>
              <a:gd name="connsiteX423" fmla="*/ 453994 w 785950"/>
              <a:gd name="connsiteY423" fmla="*/ 386326 h 785950"/>
              <a:gd name="connsiteX424" fmla="*/ 454037 w 785950"/>
              <a:gd name="connsiteY424" fmla="*/ 386626 h 785950"/>
              <a:gd name="connsiteX425" fmla="*/ 454080 w 785950"/>
              <a:gd name="connsiteY425" fmla="*/ 386969 h 785950"/>
              <a:gd name="connsiteX426" fmla="*/ 454165 w 785950"/>
              <a:gd name="connsiteY426" fmla="*/ 387355 h 785950"/>
              <a:gd name="connsiteX427" fmla="*/ 454165 w 785950"/>
              <a:gd name="connsiteY427" fmla="*/ 397727 h 785950"/>
              <a:gd name="connsiteX428" fmla="*/ 454080 w 785950"/>
              <a:gd name="connsiteY428" fmla="*/ 398070 h 785950"/>
              <a:gd name="connsiteX429" fmla="*/ 454037 w 785950"/>
              <a:gd name="connsiteY429" fmla="*/ 398456 h 785950"/>
              <a:gd name="connsiteX430" fmla="*/ 453994 w 785950"/>
              <a:gd name="connsiteY430" fmla="*/ 398799 h 785950"/>
              <a:gd name="connsiteX431" fmla="*/ 453823 w 785950"/>
              <a:gd name="connsiteY431" fmla="*/ 399099 h 785950"/>
              <a:gd name="connsiteX432" fmla="*/ 453737 w 785950"/>
              <a:gd name="connsiteY432" fmla="*/ 399442 h 785950"/>
              <a:gd name="connsiteX433" fmla="*/ 453523 w 785950"/>
              <a:gd name="connsiteY433" fmla="*/ 399742 h 785950"/>
              <a:gd name="connsiteX434" fmla="*/ 453308 w 785950"/>
              <a:gd name="connsiteY434" fmla="*/ 399999 h 785950"/>
              <a:gd name="connsiteX435" fmla="*/ 453094 w 785950"/>
              <a:gd name="connsiteY435" fmla="*/ 400256 h 785950"/>
              <a:gd name="connsiteX436" fmla="*/ 452837 w 785950"/>
              <a:gd name="connsiteY436" fmla="*/ 400470 h 785950"/>
              <a:gd name="connsiteX437" fmla="*/ 452580 w 785950"/>
              <a:gd name="connsiteY437" fmla="*/ 400685 h 785950"/>
              <a:gd name="connsiteX438" fmla="*/ 452280 w 785950"/>
              <a:gd name="connsiteY438" fmla="*/ 400856 h 785950"/>
              <a:gd name="connsiteX439" fmla="*/ 451980 w 785950"/>
              <a:gd name="connsiteY439" fmla="*/ 400985 h 785950"/>
              <a:gd name="connsiteX440" fmla="*/ 451680 w 785950"/>
              <a:gd name="connsiteY440" fmla="*/ 401113 h 785950"/>
              <a:gd name="connsiteX441" fmla="*/ 451294 w 785950"/>
              <a:gd name="connsiteY441" fmla="*/ 401199 h 785950"/>
              <a:gd name="connsiteX442" fmla="*/ 450952 w 785950"/>
              <a:gd name="connsiteY442" fmla="*/ 401242 h 785950"/>
              <a:gd name="connsiteX443" fmla="*/ 450566 w 785950"/>
              <a:gd name="connsiteY443" fmla="*/ 401285 h 785950"/>
              <a:gd name="connsiteX444" fmla="*/ 430641 w 785950"/>
              <a:gd name="connsiteY444" fmla="*/ 401285 h 785950"/>
              <a:gd name="connsiteX445" fmla="*/ 430298 w 785950"/>
              <a:gd name="connsiteY445" fmla="*/ 401242 h 785950"/>
              <a:gd name="connsiteX446" fmla="*/ 429912 w 785950"/>
              <a:gd name="connsiteY446" fmla="*/ 401199 h 785950"/>
              <a:gd name="connsiteX447" fmla="*/ 429612 w 785950"/>
              <a:gd name="connsiteY447" fmla="*/ 401113 h 785950"/>
              <a:gd name="connsiteX448" fmla="*/ 429269 w 785950"/>
              <a:gd name="connsiteY448" fmla="*/ 400985 h 785950"/>
              <a:gd name="connsiteX449" fmla="*/ 428969 w 785950"/>
              <a:gd name="connsiteY449" fmla="*/ 400856 h 785950"/>
              <a:gd name="connsiteX450" fmla="*/ 428712 w 785950"/>
              <a:gd name="connsiteY450" fmla="*/ 400685 h 785950"/>
              <a:gd name="connsiteX451" fmla="*/ 428369 w 785950"/>
              <a:gd name="connsiteY451" fmla="*/ 400470 h 785950"/>
              <a:gd name="connsiteX452" fmla="*/ 428155 w 785950"/>
              <a:gd name="connsiteY452" fmla="*/ 400256 h 785950"/>
              <a:gd name="connsiteX453" fmla="*/ 427898 w 785950"/>
              <a:gd name="connsiteY453" fmla="*/ 399999 h 785950"/>
              <a:gd name="connsiteX454" fmla="*/ 427727 w 785950"/>
              <a:gd name="connsiteY454" fmla="*/ 399742 h 785950"/>
              <a:gd name="connsiteX455" fmla="*/ 427555 w 785950"/>
              <a:gd name="connsiteY455" fmla="*/ 399442 h 785950"/>
              <a:gd name="connsiteX456" fmla="*/ 427384 w 785950"/>
              <a:gd name="connsiteY456" fmla="*/ 399099 h 785950"/>
              <a:gd name="connsiteX457" fmla="*/ 427298 w 785950"/>
              <a:gd name="connsiteY457" fmla="*/ 398799 h 785950"/>
              <a:gd name="connsiteX458" fmla="*/ 427213 w 785950"/>
              <a:gd name="connsiteY458" fmla="*/ 398456 h 785950"/>
              <a:gd name="connsiteX459" fmla="*/ 427127 w 785950"/>
              <a:gd name="connsiteY459" fmla="*/ 398070 h 785950"/>
              <a:gd name="connsiteX460" fmla="*/ 427127 w 785950"/>
              <a:gd name="connsiteY460" fmla="*/ 397727 h 785950"/>
              <a:gd name="connsiteX461" fmla="*/ 427127 w 785950"/>
              <a:gd name="connsiteY461" fmla="*/ 387355 h 785950"/>
              <a:gd name="connsiteX462" fmla="*/ 427127 w 785950"/>
              <a:gd name="connsiteY462" fmla="*/ 386969 h 785950"/>
              <a:gd name="connsiteX463" fmla="*/ 427213 w 785950"/>
              <a:gd name="connsiteY463" fmla="*/ 386626 h 785950"/>
              <a:gd name="connsiteX464" fmla="*/ 427298 w 785950"/>
              <a:gd name="connsiteY464" fmla="*/ 386326 h 785950"/>
              <a:gd name="connsiteX465" fmla="*/ 427384 w 785950"/>
              <a:gd name="connsiteY465" fmla="*/ 385941 h 785950"/>
              <a:gd name="connsiteX466" fmla="*/ 427555 w 785950"/>
              <a:gd name="connsiteY466" fmla="*/ 385641 h 785950"/>
              <a:gd name="connsiteX467" fmla="*/ 427727 w 785950"/>
              <a:gd name="connsiteY467" fmla="*/ 385383 h 785950"/>
              <a:gd name="connsiteX468" fmla="*/ 427898 w 785950"/>
              <a:gd name="connsiteY468" fmla="*/ 385083 h 785950"/>
              <a:gd name="connsiteX469" fmla="*/ 428155 w 785950"/>
              <a:gd name="connsiteY469" fmla="*/ 384869 h 785950"/>
              <a:gd name="connsiteX470" fmla="*/ 428369 w 785950"/>
              <a:gd name="connsiteY470" fmla="*/ 384612 h 785950"/>
              <a:gd name="connsiteX471" fmla="*/ 428712 w 785950"/>
              <a:gd name="connsiteY471" fmla="*/ 384398 h 785950"/>
              <a:gd name="connsiteX472" fmla="*/ 428969 w 785950"/>
              <a:gd name="connsiteY472" fmla="*/ 384226 h 785950"/>
              <a:gd name="connsiteX473" fmla="*/ 429269 w 785950"/>
              <a:gd name="connsiteY473" fmla="*/ 384098 h 785950"/>
              <a:gd name="connsiteX474" fmla="*/ 429612 w 785950"/>
              <a:gd name="connsiteY474" fmla="*/ 383969 h 785950"/>
              <a:gd name="connsiteX475" fmla="*/ 429912 w 785950"/>
              <a:gd name="connsiteY475" fmla="*/ 383883 h 785950"/>
              <a:gd name="connsiteX476" fmla="*/ 382648 w 785950"/>
              <a:gd name="connsiteY476" fmla="*/ 383841 h 785950"/>
              <a:gd name="connsiteX477" fmla="*/ 382991 w 785950"/>
              <a:gd name="connsiteY477" fmla="*/ 383841 h 785950"/>
              <a:gd name="connsiteX478" fmla="*/ 402916 w 785950"/>
              <a:gd name="connsiteY478" fmla="*/ 383841 h 785950"/>
              <a:gd name="connsiteX479" fmla="*/ 403302 w 785950"/>
              <a:gd name="connsiteY479" fmla="*/ 383841 h 785950"/>
              <a:gd name="connsiteX480" fmla="*/ 403645 w 785950"/>
              <a:gd name="connsiteY480" fmla="*/ 383883 h 785950"/>
              <a:gd name="connsiteX481" fmla="*/ 403945 w 785950"/>
              <a:gd name="connsiteY481" fmla="*/ 383969 h 785950"/>
              <a:gd name="connsiteX482" fmla="*/ 404330 w 785950"/>
              <a:gd name="connsiteY482" fmla="*/ 384098 h 785950"/>
              <a:gd name="connsiteX483" fmla="*/ 404630 w 785950"/>
              <a:gd name="connsiteY483" fmla="*/ 384226 h 785950"/>
              <a:gd name="connsiteX484" fmla="*/ 404887 w 785950"/>
              <a:gd name="connsiteY484" fmla="*/ 384398 h 785950"/>
              <a:gd name="connsiteX485" fmla="*/ 405145 w 785950"/>
              <a:gd name="connsiteY485" fmla="*/ 384612 h 785950"/>
              <a:gd name="connsiteX486" fmla="*/ 405402 w 785950"/>
              <a:gd name="connsiteY486" fmla="*/ 384869 h 785950"/>
              <a:gd name="connsiteX487" fmla="*/ 405659 w 785950"/>
              <a:gd name="connsiteY487" fmla="*/ 385083 h 785950"/>
              <a:gd name="connsiteX488" fmla="*/ 405873 w 785950"/>
              <a:gd name="connsiteY488" fmla="*/ 385383 h 785950"/>
              <a:gd name="connsiteX489" fmla="*/ 406044 w 785950"/>
              <a:gd name="connsiteY489" fmla="*/ 385641 h 785950"/>
              <a:gd name="connsiteX490" fmla="*/ 406173 w 785950"/>
              <a:gd name="connsiteY490" fmla="*/ 385941 h 785950"/>
              <a:gd name="connsiteX491" fmla="*/ 406301 w 785950"/>
              <a:gd name="connsiteY491" fmla="*/ 386326 h 785950"/>
              <a:gd name="connsiteX492" fmla="*/ 406387 w 785950"/>
              <a:gd name="connsiteY492" fmla="*/ 386626 h 785950"/>
              <a:gd name="connsiteX493" fmla="*/ 406430 w 785950"/>
              <a:gd name="connsiteY493" fmla="*/ 386969 h 785950"/>
              <a:gd name="connsiteX494" fmla="*/ 406430 w 785950"/>
              <a:gd name="connsiteY494" fmla="*/ 387355 h 785950"/>
              <a:gd name="connsiteX495" fmla="*/ 406430 w 785950"/>
              <a:gd name="connsiteY495" fmla="*/ 397727 h 785950"/>
              <a:gd name="connsiteX496" fmla="*/ 406430 w 785950"/>
              <a:gd name="connsiteY496" fmla="*/ 398070 h 785950"/>
              <a:gd name="connsiteX497" fmla="*/ 406387 w 785950"/>
              <a:gd name="connsiteY497" fmla="*/ 398456 h 785950"/>
              <a:gd name="connsiteX498" fmla="*/ 406301 w 785950"/>
              <a:gd name="connsiteY498" fmla="*/ 398799 h 785950"/>
              <a:gd name="connsiteX499" fmla="*/ 406173 w 785950"/>
              <a:gd name="connsiteY499" fmla="*/ 399099 h 785950"/>
              <a:gd name="connsiteX500" fmla="*/ 406044 w 785950"/>
              <a:gd name="connsiteY500" fmla="*/ 399442 h 785950"/>
              <a:gd name="connsiteX501" fmla="*/ 405873 w 785950"/>
              <a:gd name="connsiteY501" fmla="*/ 399742 h 785950"/>
              <a:gd name="connsiteX502" fmla="*/ 405659 w 785950"/>
              <a:gd name="connsiteY502" fmla="*/ 399999 h 785950"/>
              <a:gd name="connsiteX503" fmla="*/ 405402 w 785950"/>
              <a:gd name="connsiteY503" fmla="*/ 400256 h 785950"/>
              <a:gd name="connsiteX504" fmla="*/ 405145 w 785950"/>
              <a:gd name="connsiteY504" fmla="*/ 400470 h 785950"/>
              <a:gd name="connsiteX505" fmla="*/ 404887 w 785950"/>
              <a:gd name="connsiteY505" fmla="*/ 400685 h 785950"/>
              <a:gd name="connsiteX506" fmla="*/ 404630 w 785950"/>
              <a:gd name="connsiteY506" fmla="*/ 400856 h 785950"/>
              <a:gd name="connsiteX507" fmla="*/ 404330 w 785950"/>
              <a:gd name="connsiteY507" fmla="*/ 400985 h 785950"/>
              <a:gd name="connsiteX508" fmla="*/ 403945 w 785950"/>
              <a:gd name="connsiteY508" fmla="*/ 401113 h 785950"/>
              <a:gd name="connsiteX509" fmla="*/ 403645 w 785950"/>
              <a:gd name="connsiteY509" fmla="*/ 401199 h 785950"/>
              <a:gd name="connsiteX510" fmla="*/ 403302 w 785950"/>
              <a:gd name="connsiteY510" fmla="*/ 401242 h 785950"/>
              <a:gd name="connsiteX511" fmla="*/ 402916 w 785950"/>
              <a:gd name="connsiteY511" fmla="*/ 401285 h 785950"/>
              <a:gd name="connsiteX512" fmla="*/ 382991 w 785950"/>
              <a:gd name="connsiteY512" fmla="*/ 401285 h 785950"/>
              <a:gd name="connsiteX513" fmla="*/ 382648 w 785950"/>
              <a:gd name="connsiteY513" fmla="*/ 401242 h 785950"/>
              <a:gd name="connsiteX514" fmla="*/ 382263 w 785950"/>
              <a:gd name="connsiteY514" fmla="*/ 401199 h 785950"/>
              <a:gd name="connsiteX515" fmla="*/ 381920 w 785950"/>
              <a:gd name="connsiteY515" fmla="*/ 401113 h 785950"/>
              <a:gd name="connsiteX516" fmla="*/ 381620 w 785950"/>
              <a:gd name="connsiteY516" fmla="*/ 400985 h 785950"/>
              <a:gd name="connsiteX517" fmla="*/ 381277 w 785950"/>
              <a:gd name="connsiteY517" fmla="*/ 400856 h 785950"/>
              <a:gd name="connsiteX518" fmla="*/ 380977 w 785950"/>
              <a:gd name="connsiteY518" fmla="*/ 400685 h 785950"/>
              <a:gd name="connsiteX519" fmla="*/ 380720 w 785950"/>
              <a:gd name="connsiteY519" fmla="*/ 400470 h 785950"/>
              <a:gd name="connsiteX520" fmla="*/ 380463 w 785950"/>
              <a:gd name="connsiteY520" fmla="*/ 400256 h 785950"/>
              <a:gd name="connsiteX521" fmla="*/ 380248 w 785950"/>
              <a:gd name="connsiteY521" fmla="*/ 399999 h 785950"/>
              <a:gd name="connsiteX522" fmla="*/ 380077 w 785950"/>
              <a:gd name="connsiteY522" fmla="*/ 399742 h 785950"/>
              <a:gd name="connsiteX523" fmla="*/ 379863 w 785950"/>
              <a:gd name="connsiteY523" fmla="*/ 399442 h 785950"/>
              <a:gd name="connsiteX524" fmla="*/ 379691 w 785950"/>
              <a:gd name="connsiteY524" fmla="*/ 399099 h 785950"/>
              <a:gd name="connsiteX525" fmla="*/ 379606 w 785950"/>
              <a:gd name="connsiteY525" fmla="*/ 398799 h 785950"/>
              <a:gd name="connsiteX526" fmla="*/ 379477 w 785950"/>
              <a:gd name="connsiteY526" fmla="*/ 398456 h 785950"/>
              <a:gd name="connsiteX527" fmla="*/ 379434 w 785950"/>
              <a:gd name="connsiteY527" fmla="*/ 398070 h 785950"/>
              <a:gd name="connsiteX528" fmla="*/ 379434 w 785950"/>
              <a:gd name="connsiteY528" fmla="*/ 397727 h 785950"/>
              <a:gd name="connsiteX529" fmla="*/ 379434 w 785950"/>
              <a:gd name="connsiteY529" fmla="*/ 387355 h 785950"/>
              <a:gd name="connsiteX530" fmla="*/ 379434 w 785950"/>
              <a:gd name="connsiteY530" fmla="*/ 386969 h 785950"/>
              <a:gd name="connsiteX531" fmla="*/ 379477 w 785950"/>
              <a:gd name="connsiteY531" fmla="*/ 386626 h 785950"/>
              <a:gd name="connsiteX532" fmla="*/ 379606 w 785950"/>
              <a:gd name="connsiteY532" fmla="*/ 386326 h 785950"/>
              <a:gd name="connsiteX533" fmla="*/ 379691 w 785950"/>
              <a:gd name="connsiteY533" fmla="*/ 385941 h 785950"/>
              <a:gd name="connsiteX534" fmla="*/ 379863 w 785950"/>
              <a:gd name="connsiteY534" fmla="*/ 385641 h 785950"/>
              <a:gd name="connsiteX535" fmla="*/ 380077 w 785950"/>
              <a:gd name="connsiteY535" fmla="*/ 385383 h 785950"/>
              <a:gd name="connsiteX536" fmla="*/ 380248 w 785950"/>
              <a:gd name="connsiteY536" fmla="*/ 385083 h 785950"/>
              <a:gd name="connsiteX537" fmla="*/ 380463 w 785950"/>
              <a:gd name="connsiteY537" fmla="*/ 384869 h 785950"/>
              <a:gd name="connsiteX538" fmla="*/ 380720 w 785950"/>
              <a:gd name="connsiteY538" fmla="*/ 384612 h 785950"/>
              <a:gd name="connsiteX539" fmla="*/ 380977 w 785950"/>
              <a:gd name="connsiteY539" fmla="*/ 384398 h 785950"/>
              <a:gd name="connsiteX540" fmla="*/ 381277 w 785950"/>
              <a:gd name="connsiteY540" fmla="*/ 384226 h 785950"/>
              <a:gd name="connsiteX541" fmla="*/ 381620 w 785950"/>
              <a:gd name="connsiteY541" fmla="*/ 384098 h 785950"/>
              <a:gd name="connsiteX542" fmla="*/ 381920 w 785950"/>
              <a:gd name="connsiteY542" fmla="*/ 383969 h 785950"/>
              <a:gd name="connsiteX543" fmla="*/ 382263 w 785950"/>
              <a:gd name="connsiteY543" fmla="*/ 383883 h 785950"/>
              <a:gd name="connsiteX544" fmla="*/ 334956 w 785950"/>
              <a:gd name="connsiteY544" fmla="*/ 383841 h 785950"/>
              <a:gd name="connsiteX545" fmla="*/ 335299 w 785950"/>
              <a:gd name="connsiteY545" fmla="*/ 383841 h 785950"/>
              <a:gd name="connsiteX546" fmla="*/ 355224 w 785950"/>
              <a:gd name="connsiteY546" fmla="*/ 383841 h 785950"/>
              <a:gd name="connsiteX547" fmla="*/ 355567 w 785950"/>
              <a:gd name="connsiteY547" fmla="*/ 383841 h 785950"/>
              <a:gd name="connsiteX548" fmla="*/ 355952 w 785950"/>
              <a:gd name="connsiteY548" fmla="*/ 383883 h 785950"/>
              <a:gd name="connsiteX549" fmla="*/ 356295 w 785950"/>
              <a:gd name="connsiteY549" fmla="*/ 383969 h 785950"/>
              <a:gd name="connsiteX550" fmla="*/ 356638 w 785950"/>
              <a:gd name="connsiteY550" fmla="*/ 384098 h 785950"/>
              <a:gd name="connsiteX551" fmla="*/ 356938 w 785950"/>
              <a:gd name="connsiteY551" fmla="*/ 384226 h 785950"/>
              <a:gd name="connsiteX552" fmla="*/ 357238 w 785950"/>
              <a:gd name="connsiteY552" fmla="*/ 384398 h 785950"/>
              <a:gd name="connsiteX553" fmla="*/ 357495 w 785950"/>
              <a:gd name="connsiteY553" fmla="*/ 384612 h 785950"/>
              <a:gd name="connsiteX554" fmla="*/ 357752 w 785950"/>
              <a:gd name="connsiteY554" fmla="*/ 384869 h 785950"/>
              <a:gd name="connsiteX555" fmla="*/ 357966 w 785950"/>
              <a:gd name="connsiteY555" fmla="*/ 385083 h 785950"/>
              <a:gd name="connsiteX556" fmla="*/ 358181 w 785950"/>
              <a:gd name="connsiteY556" fmla="*/ 385383 h 785950"/>
              <a:gd name="connsiteX557" fmla="*/ 358395 w 785950"/>
              <a:gd name="connsiteY557" fmla="*/ 385641 h 785950"/>
              <a:gd name="connsiteX558" fmla="*/ 358480 w 785950"/>
              <a:gd name="connsiteY558" fmla="*/ 385941 h 785950"/>
              <a:gd name="connsiteX559" fmla="*/ 358652 w 785950"/>
              <a:gd name="connsiteY559" fmla="*/ 386326 h 785950"/>
              <a:gd name="connsiteX560" fmla="*/ 358695 w 785950"/>
              <a:gd name="connsiteY560" fmla="*/ 386626 h 785950"/>
              <a:gd name="connsiteX561" fmla="*/ 358738 w 785950"/>
              <a:gd name="connsiteY561" fmla="*/ 386969 h 785950"/>
              <a:gd name="connsiteX562" fmla="*/ 358781 w 785950"/>
              <a:gd name="connsiteY562" fmla="*/ 387355 h 785950"/>
              <a:gd name="connsiteX563" fmla="*/ 358781 w 785950"/>
              <a:gd name="connsiteY563" fmla="*/ 397727 h 785950"/>
              <a:gd name="connsiteX564" fmla="*/ 358738 w 785950"/>
              <a:gd name="connsiteY564" fmla="*/ 398070 h 785950"/>
              <a:gd name="connsiteX565" fmla="*/ 358695 w 785950"/>
              <a:gd name="connsiteY565" fmla="*/ 398456 h 785950"/>
              <a:gd name="connsiteX566" fmla="*/ 358652 w 785950"/>
              <a:gd name="connsiteY566" fmla="*/ 398799 h 785950"/>
              <a:gd name="connsiteX567" fmla="*/ 358480 w 785950"/>
              <a:gd name="connsiteY567" fmla="*/ 399099 h 785950"/>
              <a:gd name="connsiteX568" fmla="*/ 358395 w 785950"/>
              <a:gd name="connsiteY568" fmla="*/ 399442 h 785950"/>
              <a:gd name="connsiteX569" fmla="*/ 358181 w 785950"/>
              <a:gd name="connsiteY569" fmla="*/ 399742 h 785950"/>
              <a:gd name="connsiteX570" fmla="*/ 357966 w 785950"/>
              <a:gd name="connsiteY570" fmla="*/ 399999 h 785950"/>
              <a:gd name="connsiteX571" fmla="*/ 357752 w 785950"/>
              <a:gd name="connsiteY571" fmla="*/ 400256 h 785950"/>
              <a:gd name="connsiteX572" fmla="*/ 357495 w 785950"/>
              <a:gd name="connsiteY572" fmla="*/ 400470 h 785950"/>
              <a:gd name="connsiteX573" fmla="*/ 357238 w 785950"/>
              <a:gd name="connsiteY573" fmla="*/ 400685 h 785950"/>
              <a:gd name="connsiteX574" fmla="*/ 356938 w 785950"/>
              <a:gd name="connsiteY574" fmla="*/ 400856 h 785950"/>
              <a:gd name="connsiteX575" fmla="*/ 356638 w 785950"/>
              <a:gd name="connsiteY575" fmla="*/ 400985 h 785950"/>
              <a:gd name="connsiteX576" fmla="*/ 356295 w 785950"/>
              <a:gd name="connsiteY576" fmla="*/ 401113 h 785950"/>
              <a:gd name="connsiteX577" fmla="*/ 355952 w 785950"/>
              <a:gd name="connsiteY577" fmla="*/ 401199 h 785950"/>
              <a:gd name="connsiteX578" fmla="*/ 355567 w 785950"/>
              <a:gd name="connsiteY578" fmla="*/ 401242 h 785950"/>
              <a:gd name="connsiteX579" fmla="*/ 355224 w 785950"/>
              <a:gd name="connsiteY579" fmla="*/ 401285 h 785950"/>
              <a:gd name="connsiteX580" fmla="*/ 335299 w 785950"/>
              <a:gd name="connsiteY580" fmla="*/ 401285 h 785950"/>
              <a:gd name="connsiteX581" fmla="*/ 334956 w 785950"/>
              <a:gd name="connsiteY581" fmla="*/ 401242 h 785950"/>
              <a:gd name="connsiteX582" fmla="*/ 334570 w 785950"/>
              <a:gd name="connsiteY582" fmla="*/ 401199 h 785950"/>
              <a:gd name="connsiteX583" fmla="*/ 334270 w 785950"/>
              <a:gd name="connsiteY583" fmla="*/ 401113 h 785950"/>
              <a:gd name="connsiteX584" fmla="*/ 333884 w 785950"/>
              <a:gd name="connsiteY584" fmla="*/ 400985 h 785950"/>
              <a:gd name="connsiteX585" fmla="*/ 333585 w 785950"/>
              <a:gd name="connsiteY585" fmla="*/ 400856 h 785950"/>
              <a:gd name="connsiteX586" fmla="*/ 333327 w 785950"/>
              <a:gd name="connsiteY586" fmla="*/ 400685 h 785950"/>
              <a:gd name="connsiteX587" fmla="*/ 333027 w 785950"/>
              <a:gd name="connsiteY587" fmla="*/ 400470 h 785950"/>
              <a:gd name="connsiteX588" fmla="*/ 332813 w 785950"/>
              <a:gd name="connsiteY588" fmla="*/ 400256 h 785950"/>
              <a:gd name="connsiteX589" fmla="*/ 332556 w 785950"/>
              <a:gd name="connsiteY589" fmla="*/ 399999 h 785950"/>
              <a:gd name="connsiteX590" fmla="*/ 332342 w 785950"/>
              <a:gd name="connsiteY590" fmla="*/ 399742 h 785950"/>
              <a:gd name="connsiteX591" fmla="*/ 332213 w 785950"/>
              <a:gd name="connsiteY591" fmla="*/ 399442 h 785950"/>
              <a:gd name="connsiteX592" fmla="*/ 332042 w 785950"/>
              <a:gd name="connsiteY592" fmla="*/ 399099 h 785950"/>
              <a:gd name="connsiteX593" fmla="*/ 331956 w 785950"/>
              <a:gd name="connsiteY593" fmla="*/ 398799 h 785950"/>
              <a:gd name="connsiteX594" fmla="*/ 331828 w 785950"/>
              <a:gd name="connsiteY594" fmla="*/ 398456 h 785950"/>
              <a:gd name="connsiteX595" fmla="*/ 331785 w 785950"/>
              <a:gd name="connsiteY595" fmla="*/ 398070 h 785950"/>
              <a:gd name="connsiteX596" fmla="*/ 331785 w 785950"/>
              <a:gd name="connsiteY596" fmla="*/ 397727 h 785950"/>
              <a:gd name="connsiteX597" fmla="*/ 331785 w 785950"/>
              <a:gd name="connsiteY597" fmla="*/ 387355 h 785950"/>
              <a:gd name="connsiteX598" fmla="*/ 331785 w 785950"/>
              <a:gd name="connsiteY598" fmla="*/ 386969 h 785950"/>
              <a:gd name="connsiteX599" fmla="*/ 331828 w 785950"/>
              <a:gd name="connsiteY599" fmla="*/ 386626 h 785950"/>
              <a:gd name="connsiteX600" fmla="*/ 331956 w 785950"/>
              <a:gd name="connsiteY600" fmla="*/ 386326 h 785950"/>
              <a:gd name="connsiteX601" fmla="*/ 332042 w 785950"/>
              <a:gd name="connsiteY601" fmla="*/ 385941 h 785950"/>
              <a:gd name="connsiteX602" fmla="*/ 332213 w 785950"/>
              <a:gd name="connsiteY602" fmla="*/ 385641 h 785950"/>
              <a:gd name="connsiteX603" fmla="*/ 332342 w 785950"/>
              <a:gd name="connsiteY603" fmla="*/ 385383 h 785950"/>
              <a:gd name="connsiteX604" fmla="*/ 332556 w 785950"/>
              <a:gd name="connsiteY604" fmla="*/ 385083 h 785950"/>
              <a:gd name="connsiteX605" fmla="*/ 332813 w 785950"/>
              <a:gd name="connsiteY605" fmla="*/ 384869 h 785950"/>
              <a:gd name="connsiteX606" fmla="*/ 333027 w 785950"/>
              <a:gd name="connsiteY606" fmla="*/ 384612 h 785950"/>
              <a:gd name="connsiteX607" fmla="*/ 333327 w 785950"/>
              <a:gd name="connsiteY607" fmla="*/ 384398 h 785950"/>
              <a:gd name="connsiteX608" fmla="*/ 333585 w 785950"/>
              <a:gd name="connsiteY608" fmla="*/ 384226 h 785950"/>
              <a:gd name="connsiteX609" fmla="*/ 333884 w 785950"/>
              <a:gd name="connsiteY609" fmla="*/ 384098 h 785950"/>
              <a:gd name="connsiteX610" fmla="*/ 334270 w 785950"/>
              <a:gd name="connsiteY610" fmla="*/ 383969 h 785950"/>
              <a:gd name="connsiteX611" fmla="*/ 334570 w 785950"/>
              <a:gd name="connsiteY611" fmla="*/ 383883 h 785950"/>
              <a:gd name="connsiteX612" fmla="*/ 487581 w 785950"/>
              <a:gd name="connsiteY612" fmla="*/ 342302 h 785950"/>
              <a:gd name="connsiteX613" fmla="*/ 489681 w 785950"/>
              <a:gd name="connsiteY613" fmla="*/ 359914 h 785950"/>
              <a:gd name="connsiteX614" fmla="*/ 489895 w 785950"/>
              <a:gd name="connsiteY614" fmla="*/ 361028 h 785950"/>
              <a:gd name="connsiteX615" fmla="*/ 490152 w 785950"/>
              <a:gd name="connsiteY615" fmla="*/ 362057 h 785950"/>
              <a:gd name="connsiteX616" fmla="*/ 490581 w 785950"/>
              <a:gd name="connsiteY616" fmla="*/ 363128 h 785950"/>
              <a:gd name="connsiteX617" fmla="*/ 491052 w 785950"/>
              <a:gd name="connsiteY617" fmla="*/ 364157 h 785950"/>
              <a:gd name="connsiteX618" fmla="*/ 491609 w 785950"/>
              <a:gd name="connsiteY618" fmla="*/ 365056 h 785950"/>
              <a:gd name="connsiteX619" fmla="*/ 492295 w 785950"/>
              <a:gd name="connsiteY619" fmla="*/ 365956 h 785950"/>
              <a:gd name="connsiteX620" fmla="*/ 493024 w 785950"/>
              <a:gd name="connsiteY620" fmla="*/ 366771 h 785950"/>
              <a:gd name="connsiteX621" fmla="*/ 493795 w 785950"/>
              <a:gd name="connsiteY621" fmla="*/ 367542 h 785950"/>
              <a:gd name="connsiteX622" fmla="*/ 494609 w 785950"/>
              <a:gd name="connsiteY622" fmla="*/ 368270 h 785950"/>
              <a:gd name="connsiteX623" fmla="*/ 495552 w 785950"/>
              <a:gd name="connsiteY623" fmla="*/ 368870 h 785950"/>
              <a:gd name="connsiteX624" fmla="*/ 496452 w 785950"/>
              <a:gd name="connsiteY624" fmla="*/ 369384 h 785950"/>
              <a:gd name="connsiteX625" fmla="*/ 497438 w 785950"/>
              <a:gd name="connsiteY625" fmla="*/ 369856 h 785950"/>
              <a:gd name="connsiteX626" fmla="*/ 498552 w 785950"/>
              <a:gd name="connsiteY626" fmla="*/ 370242 h 785950"/>
              <a:gd name="connsiteX627" fmla="*/ 499581 w 785950"/>
              <a:gd name="connsiteY627" fmla="*/ 370499 h 785950"/>
              <a:gd name="connsiteX628" fmla="*/ 500652 w 785950"/>
              <a:gd name="connsiteY628" fmla="*/ 370713 h 785950"/>
              <a:gd name="connsiteX629" fmla="*/ 501766 w 785950"/>
              <a:gd name="connsiteY629" fmla="*/ 370756 h 785950"/>
              <a:gd name="connsiteX630" fmla="*/ 562409 w 785950"/>
              <a:gd name="connsiteY630" fmla="*/ 371013 h 785950"/>
              <a:gd name="connsiteX631" fmla="*/ 563009 w 785950"/>
              <a:gd name="connsiteY631" fmla="*/ 371013 h 785950"/>
              <a:gd name="connsiteX632" fmla="*/ 563651 w 785950"/>
              <a:gd name="connsiteY632" fmla="*/ 370970 h 785950"/>
              <a:gd name="connsiteX633" fmla="*/ 564251 w 785950"/>
              <a:gd name="connsiteY633" fmla="*/ 370841 h 785950"/>
              <a:gd name="connsiteX634" fmla="*/ 564851 w 785950"/>
              <a:gd name="connsiteY634" fmla="*/ 370713 h 785950"/>
              <a:gd name="connsiteX635" fmla="*/ 565451 w 785950"/>
              <a:gd name="connsiteY635" fmla="*/ 370584 h 785950"/>
              <a:gd name="connsiteX636" fmla="*/ 566008 w 785950"/>
              <a:gd name="connsiteY636" fmla="*/ 370370 h 785950"/>
              <a:gd name="connsiteX637" fmla="*/ 567123 w 785950"/>
              <a:gd name="connsiteY637" fmla="*/ 369942 h 785950"/>
              <a:gd name="connsiteX638" fmla="*/ 568151 w 785950"/>
              <a:gd name="connsiteY638" fmla="*/ 369384 h 785950"/>
              <a:gd name="connsiteX639" fmla="*/ 569137 w 785950"/>
              <a:gd name="connsiteY639" fmla="*/ 368742 h 785950"/>
              <a:gd name="connsiteX640" fmla="*/ 570037 w 785950"/>
              <a:gd name="connsiteY640" fmla="*/ 368013 h 785950"/>
              <a:gd name="connsiteX641" fmla="*/ 570937 w 785950"/>
              <a:gd name="connsiteY641" fmla="*/ 367242 h 785950"/>
              <a:gd name="connsiteX642" fmla="*/ 571751 w 785950"/>
              <a:gd name="connsiteY642" fmla="*/ 366342 h 785950"/>
              <a:gd name="connsiteX643" fmla="*/ 572480 w 785950"/>
              <a:gd name="connsiteY643" fmla="*/ 365485 h 785950"/>
              <a:gd name="connsiteX644" fmla="*/ 573208 w 785950"/>
              <a:gd name="connsiteY644" fmla="*/ 364499 h 785950"/>
              <a:gd name="connsiteX645" fmla="*/ 573808 w 785950"/>
              <a:gd name="connsiteY645" fmla="*/ 363557 h 785950"/>
              <a:gd name="connsiteX646" fmla="*/ 574365 w 785950"/>
              <a:gd name="connsiteY646" fmla="*/ 362571 h 785950"/>
              <a:gd name="connsiteX647" fmla="*/ 574837 w 785950"/>
              <a:gd name="connsiteY647" fmla="*/ 361628 h 785950"/>
              <a:gd name="connsiteX648" fmla="*/ 575308 w 785950"/>
              <a:gd name="connsiteY648" fmla="*/ 360643 h 785950"/>
              <a:gd name="connsiteX649" fmla="*/ 575608 w 785950"/>
              <a:gd name="connsiteY649" fmla="*/ 359657 h 785950"/>
              <a:gd name="connsiteX650" fmla="*/ 576037 w 785950"/>
              <a:gd name="connsiteY650" fmla="*/ 358457 h 785950"/>
              <a:gd name="connsiteX651" fmla="*/ 576337 w 785950"/>
              <a:gd name="connsiteY651" fmla="*/ 357172 h 785950"/>
              <a:gd name="connsiteX652" fmla="*/ 576637 w 785950"/>
              <a:gd name="connsiteY652" fmla="*/ 355758 h 785950"/>
              <a:gd name="connsiteX653" fmla="*/ 576980 w 785950"/>
              <a:gd name="connsiteY653" fmla="*/ 354386 h 785950"/>
              <a:gd name="connsiteX654" fmla="*/ 577494 w 785950"/>
              <a:gd name="connsiteY654" fmla="*/ 351601 h 785950"/>
              <a:gd name="connsiteX655" fmla="*/ 577965 w 785950"/>
              <a:gd name="connsiteY655" fmla="*/ 348858 h 785950"/>
              <a:gd name="connsiteX656" fmla="*/ 578265 w 785950"/>
              <a:gd name="connsiteY656" fmla="*/ 346416 h 785950"/>
              <a:gd name="connsiteX657" fmla="*/ 578523 w 785950"/>
              <a:gd name="connsiteY657" fmla="*/ 344487 h 785950"/>
              <a:gd name="connsiteX658" fmla="*/ 578651 w 785950"/>
              <a:gd name="connsiteY658" fmla="*/ 342730 h 785950"/>
              <a:gd name="connsiteX659" fmla="*/ 298369 w 785950"/>
              <a:gd name="connsiteY659" fmla="*/ 342302 h 785950"/>
              <a:gd name="connsiteX660" fmla="*/ 207299 w 785950"/>
              <a:gd name="connsiteY660" fmla="*/ 342730 h 785950"/>
              <a:gd name="connsiteX661" fmla="*/ 207513 w 785950"/>
              <a:gd name="connsiteY661" fmla="*/ 344487 h 785950"/>
              <a:gd name="connsiteX662" fmla="*/ 207727 w 785950"/>
              <a:gd name="connsiteY662" fmla="*/ 346416 h 785950"/>
              <a:gd name="connsiteX663" fmla="*/ 208070 w 785950"/>
              <a:gd name="connsiteY663" fmla="*/ 348858 h 785950"/>
              <a:gd name="connsiteX664" fmla="*/ 208499 w 785950"/>
              <a:gd name="connsiteY664" fmla="*/ 351601 h 785950"/>
              <a:gd name="connsiteX665" fmla="*/ 209013 w 785950"/>
              <a:gd name="connsiteY665" fmla="*/ 354386 h 785950"/>
              <a:gd name="connsiteX666" fmla="*/ 209312 w 785950"/>
              <a:gd name="connsiteY666" fmla="*/ 355758 h 785950"/>
              <a:gd name="connsiteX667" fmla="*/ 209612 w 785950"/>
              <a:gd name="connsiteY667" fmla="*/ 357172 h 785950"/>
              <a:gd name="connsiteX668" fmla="*/ 209998 w 785950"/>
              <a:gd name="connsiteY668" fmla="*/ 358457 h 785950"/>
              <a:gd name="connsiteX669" fmla="*/ 210340 w 785950"/>
              <a:gd name="connsiteY669" fmla="*/ 359657 h 785950"/>
              <a:gd name="connsiteX670" fmla="*/ 210683 w 785950"/>
              <a:gd name="connsiteY670" fmla="*/ 360643 h 785950"/>
              <a:gd name="connsiteX671" fmla="*/ 211111 w 785950"/>
              <a:gd name="connsiteY671" fmla="*/ 361628 h 785950"/>
              <a:gd name="connsiteX672" fmla="*/ 211626 w 785950"/>
              <a:gd name="connsiteY672" fmla="*/ 362571 h 785950"/>
              <a:gd name="connsiteX673" fmla="*/ 212140 w 785950"/>
              <a:gd name="connsiteY673" fmla="*/ 363557 h 785950"/>
              <a:gd name="connsiteX674" fmla="*/ 212825 w 785950"/>
              <a:gd name="connsiteY674" fmla="*/ 364499 h 785950"/>
              <a:gd name="connsiteX675" fmla="*/ 213468 w 785950"/>
              <a:gd name="connsiteY675" fmla="*/ 365485 h 785950"/>
              <a:gd name="connsiteX676" fmla="*/ 214281 w 785950"/>
              <a:gd name="connsiteY676" fmla="*/ 366342 h 785950"/>
              <a:gd name="connsiteX677" fmla="*/ 215053 w 785950"/>
              <a:gd name="connsiteY677" fmla="*/ 367242 h 785950"/>
              <a:gd name="connsiteX678" fmla="*/ 215909 w 785950"/>
              <a:gd name="connsiteY678" fmla="*/ 368013 h 785950"/>
              <a:gd name="connsiteX679" fmla="*/ 216852 w 785950"/>
              <a:gd name="connsiteY679" fmla="*/ 368742 h 785950"/>
              <a:gd name="connsiteX680" fmla="*/ 217837 w 785950"/>
              <a:gd name="connsiteY680" fmla="*/ 369384 h 785950"/>
              <a:gd name="connsiteX681" fmla="*/ 218908 w 785950"/>
              <a:gd name="connsiteY681" fmla="*/ 369942 h 785950"/>
              <a:gd name="connsiteX682" fmla="*/ 219979 w 785950"/>
              <a:gd name="connsiteY682" fmla="*/ 370370 h 785950"/>
              <a:gd name="connsiteX683" fmla="*/ 220578 w 785950"/>
              <a:gd name="connsiteY683" fmla="*/ 370584 h 785950"/>
              <a:gd name="connsiteX684" fmla="*/ 221135 w 785950"/>
              <a:gd name="connsiteY684" fmla="*/ 370713 h 785950"/>
              <a:gd name="connsiteX685" fmla="*/ 221735 w 785950"/>
              <a:gd name="connsiteY685" fmla="*/ 370841 h 785950"/>
              <a:gd name="connsiteX686" fmla="*/ 222335 w 785950"/>
              <a:gd name="connsiteY686" fmla="*/ 370970 h 785950"/>
              <a:gd name="connsiteX687" fmla="*/ 222934 w 785950"/>
              <a:gd name="connsiteY687" fmla="*/ 371013 h 785950"/>
              <a:gd name="connsiteX688" fmla="*/ 223534 w 785950"/>
              <a:gd name="connsiteY688" fmla="*/ 371013 h 785950"/>
              <a:gd name="connsiteX689" fmla="*/ 284190 w 785950"/>
              <a:gd name="connsiteY689" fmla="*/ 370756 h 785950"/>
              <a:gd name="connsiteX690" fmla="*/ 285261 w 785950"/>
              <a:gd name="connsiteY690" fmla="*/ 370713 h 785950"/>
              <a:gd name="connsiteX691" fmla="*/ 286375 w 785950"/>
              <a:gd name="connsiteY691" fmla="*/ 370499 h 785950"/>
              <a:gd name="connsiteX692" fmla="*/ 287446 w 785950"/>
              <a:gd name="connsiteY692" fmla="*/ 370242 h 785950"/>
              <a:gd name="connsiteX693" fmla="*/ 288474 w 785950"/>
              <a:gd name="connsiteY693" fmla="*/ 369856 h 785950"/>
              <a:gd name="connsiteX694" fmla="*/ 289459 w 785950"/>
              <a:gd name="connsiteY694" fmla="*/ 369384 h 785950"/>
              <a:gd name="connsiteX695" fmla="*/ 290445 w 785950"/>
              <a:gd name="connsiteY695" fmla="*/ 368870 h 785950"/>
              <a:gd name="connsiteX696" fmla="*/ 291301 w 785950"/>
              <a:gd name="connsiteY696" fmla="*/ 368270 h 785950"/>
              <a:gd name="connsiteX697" fmla="*/ 292201 w 785950"/>
              <a:gd name="connsiteY697" fmla="*/ 367542 h 785950"/>
              <a:gd name="connsiteX698" fmla="*/ 292972 w 785950"/>
              <a:gd name="connsiteY698" fmla="*/ 366771 h 785950"/>
              <a:gd name="connsiteX699" fmla="*/ 293700 w 785950"/>
              <a:gd name="connsiteY699" fmla="*/ 365956 h 785950"/>
              <a:gd name="connsiteX700" fmla="*/ 294300 w 785950"/>
              <a:gd name="connsiteY700" fmla="*/ 365056 h 785950"/>
              <a:gd name="connsiteX701" fmla="*/ 294900 w 785950"/>
              <a:gd name="connsiteY701" fmla="*/ 364157 h 785950"/>
              <a:gd name="connsiteX702" fmla="*/ 295414 w 785950"/>
              <a:gd name="connsiteY702" fmla="*/ 363128 h 785950"/>
              <a:gd name="connsiteX703" fmla="*/ 295756 w 785950"/>
              <a:gd name="connsiteY703" fmla="*/ 362057 h 785950"/>
              <a:gd name="connsiteX704" fmla="*/ 296056 w 785950"/>
              <a:gd name="connsiteY704" fmla="*/ 361028 h 785950"/>
              <a:gd name="connsiteX705" fmla="*/ 296270 w 785950"/>
              <a:gd name="connsiteY705" fmla="*/ 359914 h 785950"/>
              <a:gd name="connsiteX706" fmla="*/ 338298 w 785950"/>
              <a:gd name="connsiteY706" fmla="*/ 307378 h 785950"/>
              <a:gd name="connsiteX707" fmla="*/ 337912 w 785950"/>
              <a:gd name="connsiteY707" fmla="*/ 307420 h 785950"/>
              <a:gd name="connsiteX708" fmla="*/ 337527 w 785950"/>
              <a:gd name="connsiteY708" fmla="*/ 307506 h 785950"/>
              <a:gd name="connsiteX709" fmla="*/ 337141 w 785950"/>
              <a:gd name="connsiteY709" fmla="*/ 307678 h 785950"/>
              <a:gd name="connsiteX710" fmla="*/ 336841 w 785950"/>
              <a:gd name="connsiteY710" fmla="*/ 307806 h 785950"/>
              <a:gd name="connsiteX711" fmla="*/ 336498 w 785950"/>
              <a:gd name="connsiteY711" fmla="*/ 308021 h 785950"/>
              <a:gd name="connsiteX712" fmla="*/ 336241 w 785950"/>
              <a:gd name="connsiteY712" fmla="*/ 308235 h 785950"/>
              <a:gd name="connsiteX713" fmla="*/ 335898 w 785950"/>
              <a:gd name="connsiteY713" fmla="*/ 308492 h 785950"/>
              <a:gd name="connsiteX714" fmla="*/ 335641 w 785950"/>
              <a:gd name="connsiteY714" fmla="*/ 308749 h 785950"/>
              <a:gd name="connsiteX715" fmla="*/ 335470 w 785950"/>
              <a:gd name="connsiteY715" fmla="*/ 309049 h 785950"/>
              <a:gd name="connsiteX716" fmla="*/ 335256 w 785950"/>
              <a:gd name="connsiteY716" fmla="*/ 309392 h 785950"/>
              <a:gd name="connsiteX717" fmla="*/ 335084 w 785950"/>
              <a:gd name="connsiteY717" fmla="*/ 309735 h 785950"/>
              <a:gd name="connsiteX718" fmla="*/ 334956 w 785950"/>
              <a:gd name="connsiteY718" fmla="*/ 310078 h 785950"/>
              <a:gd name="connsiteX719" fmla="*/ 334870 w 785950"/>
              <a:gd name="connsiteY719" fmla="*/ 310464 h 785950"/>
              <a:gd name="connsiteX720" fmla="*/ 334784 w 785950"/>
              <a:gd name="connsiteY720" fmla="*/ 310806 h 785950"/>
              <a:gd name="connsiteX721" fmla="*/ 334784 w 785950"/>
              <a:gd name="connsiteY721" fmla="*/ 311235 h 785950"/>
              <a:gd name="connsiteX722" fmla="*/ 334784 w 785950"/>
              <a:gd name="connsiteY722" fmla="*/ 321050 h 785950"/>
              <a:gd name="connsiteX723" fmla="*/ 333027 w 785950"/>
              <a:gd name="connsiteY723" fmla="*/ 321350 h 785950"/>
              <a:gd name="connsiteX724" fmla="*/ 332213 w 785950"/>
              <a:gd name="connsiteY724" fmla="*/ 321522 h 785950"/>
              <a:gd name="connsiteX725" fmla="*/ 331356 w 785950"/>
              <a:gd name="connsiteY725" fmla="*/ 321736 h 785950"/>
              <a:gd name="connsiteX726" fmla="*/ 330585 w 785950"/>
              <a:gd name="connsiteY726" fmla="*/ 321993 h 785950"/>
              <a:gd name="connsiteX727" fmla="*/ 329814 w 785950"/>
              <a:gd name="connsiteY727" fmla="*/ 322250 h 785950"/>
              <a:gd name="connsiteX728" fmla="*/ 329085 w 785950"/>
              <a:gd name="connsiteY728" fmla="*/ 322550 h 785950"/>
              <a:gd name="connsiteX729" fmla="*/ 328442 w 785950"/>
              <a:gd name="connsiteY729" fmla="*/ 322893 h 785950"/>
              <a:gd name="connsiteX730" fmla="*/ 327757 w 785950"/>
              <a:gd name="connsiteY730" fmla="*/ 323279 h 785950"/>
              <a:gd name="connsiteX731" fmla="*/ 327071 w 785950"/>
              <a:gd name="connsiteY731" fmla="*/ 323665 h 785950"/>
              <a:gd name="connsiteX732" fmla="*/ 326471 w 785950"/>
              <a:gd name="connsiteY732" fmla="*/ 324136 h 785950"/>
              <a:gd name="connsiteX733" fmla="*/ 325914 w 785950"/>
              <a:gd name="connsiteY733" fmla="*/ 324607 h 785950"/>
              <a:gd name="connsiteX734" fmla="*/ 325271 w 785950"/>
              <a:gd name="connsiteY734" fmla="*/ 325165 h 785950"/>
              <a:gd name="connsiteX735" fmla="*/ 324715 w 785950"/>
              <a:gd name="connsiteY735" fmla="*/ 325722 h 785950"/>
              <a:gd name="connsiteX736" fmla="*/ 324200 w 785950"/>
              <a:gd name="connsiteY736" fmla="*/ 326408 h 785950"/>
              <a:gd name="connsiteX737" fmla="*/ 323686 w 785950"/>
              <a:gd name="connsiteY737" fmla="*/ 327093 h 785950"/>
              <a:gd name="connsiteX738" fmla="*/ 323172 w 785950"/>
              <a:gd name="connsiteY738" fmla="*/ 327822 h 785950"/>
              <a:gd name="connsiteX739" fmla="*/ 322658 w 785950"/>
              <a:gd name="connsiteY739" fmla="*/ 328636 h 785950"/>
              <a:gd name="connsiteX740" fmla="*/ 322186 w 785950"/>
              <a:gd name="connsiteY740" fmla="*/ 329451 h 785950"/>
              <a:gd name="connsiteX741" fmla="*/ 321715 w 785950"/>
              <a:gd name="connsiteY741" fmla="*/ 330394 h 785950"/>
              <a:gd name="connsiteX742" fmla="*/ 321244 w 785950"/>
              <a:gd name="connsiteY742" fmla="*/ 331337 h 785950"/>
              <a:gd name="connsiteX743" fmla="*/ 320772 w 785950"/>
              <a:gd name="connsiteY743" fmla="*/ 332365 h 785950"/>
              <a:gd name="connsiteX744" fmla="*/ 320387 w 785950"/>
              <a:gd name="connsiteY744" fmla="*/ 333437 h 785950"/>
              <a:gd name="connsiteX745" fmla="*/ 319958 w 785950"/>
              <a:gd name="connsiteY745" fmla="*/ 334637 h 785950"/>
              <a:gd name="connsiteX746" fmla="*/ 319101 w 785950"/>
              <a:gd name="connsiteY746" fmla="*/ 337123 h 785950"/>
              <a:gd name="connsiteX747" fmla="*/ 318330 w 785950"/>
              <a:gd name="connsiteY747" fmla="*/ 339909 h 785950"/>
              <a:gd name="connsiteX748" fmla="*/ 317516 w 785950"/>
              <a:gd name="connsiteY748" fmla="*/ 342995 h 785950"/>
              <a:gd name="connsiteX749" fmla="*/ 316744 w 785950"/>
              <a:gd name="connsiteY749" fmla="*/ 346381 h 785950"/>
              <a:gd name="connsiteX750" fmla="*/ 316187 w 785950"/>
              <a:gd name="connsiteY750" fmla="*/ 348652 h 785950"/>
              <a:gd name="connsiteX751" fmla="*/ 315587 w 785950"/>
              <a:gd name="connsiteY751" fmla="*/ 350881 h 785950"/>
              <a:gd name="connsiteX752" fmla="*/ 314816 w 785950"/>
              <a:gd name="connsiteY752" fmla="*/ 353110 h 785950"/>
              <a:gd name="connsiteX753" fmla="*/ 314045 w 785950"/>
              <a:gd name="connsiteY753" fmla="*/ 355296 h 785950"/>
              <a:gd name="connsiteX754" fmla="*/ 313102 w 785950"/>
              <a:gd name="connsiteY754" fmla="*/ 357439 h 785950"/>
              <a:gd name="connsiteX755" fmla="*/ 312159 w 785950"/>
              <a:gd name="connsiteY755" fmla="*/ 359624 h 785950"/>
              <a:gd name="connsiteX756" fmla="*/ 311088 w 785950"/>
              <a:gd name="connsiteY756" fmla="*/ 361725 h 785950"/>
              <a:gd name="connsiteX757" fmla="*/ 310017 w 785950"/>
              <a:gd name="connsiteY757" fmla="*/ 363782 h 785950"/>
              <a:gd name="connsiteX758" fmla="*/ 308817 w 785950"/>
              <a:gd name="connsiteY758" fmla="*/ 365882 h 785950"/>
              <a:gd name="connsiteX759" fmla="*/ 307574 w 785950"/>
              <a:gd name="connsiteY759" fmla="*/ 367939 h 785950"/>
              <a:gd name="connsiteX760" fmla="*/ 306289 w 785950"/>
              <a:gd name="connsiteY760" fmla="*/ 369954 h 785950"/>
              <a:gd name="connsiteX761" fmla="*/ 304918 w 785950"/>
              <a:gd name="connsiteY761" fmla="*/ 371925 h 785950"/>
              <a:gd name="connsiteX762" fmla="*/ 303546 w 785950"/>
              <a:gd name="connsiteY762" fmla="*/ 373940 h 785950"/>
              <a:gd name="connsiteX763" fmla="*/ 302090 w 785950"/>
              <a:gd name="connsiteY763" fmla="*/ 375868 h 785950"/>
              <a:gd name="connsiteX764" fmla="*/ 300590 w 785950"/>
              <a:gd name="connsiteY764" fmla="*/ 377797 h 785950"/>
              <a:gd name="connsiteX765" fmla="*/ 299047 w 785950"/>
              <a:gd name="connsiteY765" fmla="*/ 379683 h 785950"/>
              <a:gd name="connsiteX766" fmla="*/ 297504 w 785950"/>
              <a:gd name="connsiteY766" fmla="*/ 381612 h 785950"/>
              <a:gd name="connsiteX767" fmla="*/ 295919 w 785950"/>
              <a:gd name="connsiteY767" fmla="*/ 383540 h 785950"/>
              <a:gd name="connsiteX768" fmla="*/ 292662 w 785950"/>
              <a:gd name="connsiteY768" fmla="*/ 387226 h 785950"/>
              <a:gd name="connsiteX769" fmla="*/ 289363 w 785950"/>
              <a:gd name="connsiteY769" fmla="*/ 390913 h 785950"/>
              <a:gd name="connsiteX770" fmla="*/ 285935 w 785950"/>
              <a:gd name="connsiteY770" fmla="*/ 394513 h 785950"/>
              <a:gd name="connsiteX771" fmla="*/ 279165 w 785950"/>
              <a:gd name="connsiteY771" fmla="*/ 401585 h 785950"/>
              <a:gd name="connsiteX772" fmla="*/ 275865 w 785950"/>
              <a:gd name="connsiteY772" fmla="*/ 405056 h 785950"/>
              <a:gd name="connsiteX773" fmla="*/ 272608 w 785950"/>
              <a:gd name="connsiteY773" fmla="*/ 408528 h 785950"/>
              <a:gd name="connsiteX774" fmla="*/ 271623 w 785950"/>
              <a:gd name="connsiteY774" fmla="*/ 409642 h 785950"/>
              <a:gd name="connsiteX775" fmla="*/ 270637 w 785950"/>
              <a:gd name="connsiteY775" fmla="*/ 410800 h 785950"/>
              <a:gd name="connsiteX776" fmla="*/ 269737 w 785950"/>
              <a:gd name="connsiteY776" fmla="*/ 411957 h 785950"/>
              <a:gd name="connsiteX777" fmla="*/ 268795 w 785950"/>
              <a:gd name="connsiteY777" fmla="*/ 413200 h 785950"/>
              <a:gd name="connsiteX778" fmla="*/ 267852 w 785950"/>
              <a:gd name="connsiteY778" fmla="*/ 414486 h 785950"/>
              <a:gd name="connsiteX779" fmla="*/ 266995 w 785950"/>
              <a:gd name="connsiteY779" fmla="*/ 415814 h 785950"/>
              <a:gd name="connsiteX780" fmla="*/ 266095 w 785950"/>
              <a:gd name="connsiteY780" fmla="*/ 417143 h 785950"/>
              <a:gd name="connsiteX781" fmla="*/ 265281 w 785950"/>
              <a:gd name="connsiteY781" fmla="*/ 418515 h 785950"/>
              <a:gd name="connsiteX782" fmla="*/ 264467 w 785950"/>
              <a:gd name="connsiteY782" fmla="*/ 419972 h 785950"/>
              <a:gd name="connsiteX783" fmla="*/ 263696 w 785950"/>
              <a:gd name="connsiteY783" fmla="*/ 421429 h 785950"/>
              <a:gd name="connsiteX784" fmla="*/ 262067 w 785950"/>
              <a:gd name="connsiteY784" fmla="*/ 424386 h 785950"/>
              <a:gd name="connsiteX785" fmla="*/ 260653 w 785950"/>
              <a:gd name="connsiteY785" fmla="*/ 427472 h 785950"/>
              <a:gd name="connsiteX786" fmla="*/ 259239 w 785950"/>
              <a:gd name="connsiteY786" fmla="*/ 430601 h 785950"/>
              <a:gd name="connsiteX787" fmla="*/ 257911 w 785950"/>
              <a:gd name="connsiteY787" fmla="*/ 433859 h 785950"/>
              <a:gd name="connsiteX788" fmla="*/ 256668 w 785950"/>
              <a:gd name="connsiteY788" fmla="*/ 437116 h 785950"/>
              <a:gd name="connsiteX789" fmla="*/ 255468 w 785950"/>
              <a:gd name="connsiteY789" fmla="*/ 440416 h 785950"/>
              <a:gd name="connsiteX790" fmla="*/ 254397 w 785950"/>
              <a:gd name="connsiteY790" fmla="*/ 443716 h 785950"/>
              <a:gd name="connsiteX791" fmla="*/ 253326 w 785950"/>
              <a:gd name="connsiteY791" fmla="*/ 447017 h 785950"/>
              <a:gd name="connsiteX792" fmla="*/ 252340 w 785950"/>
              <a:gd name="connsiteY792" fmla="*/ 450360 h 785950"/>
              <a:gd name="connsiteX793" fmla="*/ 251440 w 785950"/>
              <a:gd name="connsiteY793" fmla="*/ 453574 h 785950"/>
              <a:gd name="connsiteX794" fmla="*/ 250583 w 785950"/>
              <a:gd name="connsiteY794" fmla="*/ 456789 h 785950"/>
              <a:gd name="connsiteX795" fmla="*/ 249812 w 785950"/>
              <a:gd name="connsiteY795" fmla="*/ 459961 h 785950"/>
              <a:gd name="connsiteX796" fmla="*/ 249084 w 785950"/>
              <a:gd name="connsiteY796" fmla="*/ 463004 h 785950"/>
              <a:gd name="connsiteX797" fmla="*/ 248398 w 785950"/>
              <a:gd name="connsiteY797" fmla="*/ 466004 h 785950"/>
              <a:gd name="connsiteX798" fmla="*/ 247841 w 785950"/>
              <a:gd name="connsiteY798" fmla="*/ 468833 h 785950"/>
              <a:gd name="connsiteX799" fmla="*/ 246813 w 785950"/>
              <a:gd name="connsiteY799" fmla="*/ 474104 h 785950"/>
              <a:gd name="connsiteX800" fmla="*/ 245998 w 785950"/>
              <a:gd name="connsiteY800" fmla="*/ 478690 h 785950"/>
              <a:gd name="connsiteX801" fmla="*/ 245356 w 785950"/>
              <a:gd name="connsiteY801" fmla="*/ 482505 h 785950"/>
              <a:gd name="connsiteX802" fmla="*/ 244884 w 785950"/>
              <a:gd name="connsiteY802" fmla="*/ 485420 h 785950"/>
              <a:gd name="connsiteX803" fmla="*/ 244584 w 785950"/>
              <a:gd name="connsiteY803" fmla="*/ 487820 h 785950"/>
              <a:gd name="connsiteX804" fmla="*/ 244627 w 785950"/>
              <a:gd name="connsiteY804" fmla="*/ 489277 h 785950"/>
              <a:gd name="connsiteX805" fmla="*/ 244756 w 785950"/>
              <a:gd name="connsiteY805" fmla="*/ 490734 h 785950"/>
              <a:gd name="connsiteX806" fmla="*/ 244884 w 785950"/>
              <a:gd name="connsiteY806" fmla="*/ 492106 h 785950"/>
              <a:gd name="connsiteX807" fmla="*/ 245141 w 785950"/>
              <a:gd name="connsiteY807" fmla="*/ 493520 h 785950"/>
              <a:gd name="connsiteX808" fmla="*/ 245441 w 785950"/>
              <a:gd name="connsiteY808" fmla="*/ 494849 h 785950"/>
              <a:gd name="connsiteX809" fmla="*/ 245827 w 785950"/>
              <a:gd name="connsiteY809" fmla="*/ 496177 h 785950"/>
              <a:gd name="connsiteX810" fmla="*/ 246298 w 785950"/>
              <a:gd name="connsiteY810" fmla="*/ 497463 h 785950"/>
              <a:gd name="connsiteX811" fmla="*/ 246813 w 785950"/>
              <a:gd name="connsiteY811" fmla="*/ 498792 h 785950"/>
              <a:gd name="connsiteX812" fmla="*/ 247370 w 785950"/>
              <a:gd name="connsiteY812" fmla="*/ 500035 h 785950"/>
              <a:gd name="connsiteX813" fmla="*/ 248012 w 785950"/>
              <a:gd name="connsiteY813" fmla="*/ 501235 h 785950"/>
              <a:gd name="connsiteX814" fmla="*/ 248655 w 785950"/>
              <a:gd name="connsiteY814" fmla="*/ 502435 h 785950"/>
              <a:gd name="connsiteX815" fmla="*/ 249384 w 785950"/>
              <a:gd name="connsiteY815" fmla="*/ 503592 h 785950"/>
              <a:gd name="connsiteX816" fmla="*/ 250155 w 785950"/>
              <a:gd name="connsiteY816" fmla="*/ 504664 h 785950"/>
              <a:gd name="connsiteX817" fmla="*/ 250969 w 785950"/>
              <a:gd name="connsiteY817" fmla="*/ 505735 h 785950"/>
              <a:gd name="connsiteX818" fmla="*/ 251869 w 785950"/>
              <a:gd name="connsiteY818" fmla="*/ 506721 h 785950"/>
              <a:gd name="connsiteX819" fmla="*/ 252811 w 785950"/>
              <a:gd name="connsiteY819" fmla="*/ 507707 h 785950"/>
              <a:gd name="connsiteX820" fmla="*/ 253754 w 785950"/>
              <a:gd name="connsiteY820" fmla="*/ 508650 h 785950"/>
              <a:gd name="connsiteX821" fmla="*/ 254826 w 785950"/>
              <a:gd name="connsiteY821" fmla="*/ 509507 h 785950"/>
              <a:gd name="connsiteX822" fmla="*/ 255897 w 785950"/>
              <a:gd name="connsiteY822" fmla="*/ 510407 h 785950"/>
              <a:gd name="connsiteX823" fmla="*/ 256968 w 785950"/>
              <a:gd name="connsiteY823" fmla="*/ 511179 h 785950"/>
              <a:gd name="connsiteX824" fmla="*/ 258125 w 785950"/>
              <a:gd name="connsiteY824" fmla="*/ 511907 h 785950"/>
              <a:gd name="connsiteX825" fmla="*/ 259282 w 785950"/>
              <a:gd name="connsiteY825" fmla="*/ 512550 h 785950"/>
              <a:gd name="connsiteX826" fmla="*/ 260482 w 785950"/>
              <a:gd name="connsiteY826" fmla="*/ 513193 h 785950"/>
              <a:gd name="connsiteX827" fmla="*/ 261724 w 785950"/>
              <a:gd name="connsiteY827" fmla="*/ 513750 h 785950"/>
              <a:gd name="connsiteX828" fmla="*/ 263010 w 785950"/>
              <a:gd name="connsiteY828" fmla="*/ 514265 h 785950"/>
              <a:gd name="connsiteX829" fmla="*/ 264295 w 785950"/>
              <a:gd name="connsiteY829" fmla="*/ 514693 h 785950"/>
              <a:gd name="connsiteX830" fmla="*/ 265667 w 785950"/>
              <a:gd name="connsiteY830" fmla="*/ 515079 h 785950"/>
              <a:gd name="connsiteX831" fmla="*/ 267038 w 785950"/>
              <a:gd name="connsiteY831" fmla="*/ 515422 h 785950"/>
              <a:gd name="connsiteX832" fmla="*/ 268366 w 785950"/>
              <a:gd name="connsiteY832" fmla="*/ 515593 h 785950"/>
              <a:gd name="connsiteX833" fmla="*/ 269823 w 785950"/>
              <a:gd name="connsiteY833" fmla="*/ 515808 h 785950"/>
              <a:gd name="connsiteX834" fmla="*/ 271237 w 785950"/>
              <a:gd name="connsiteY834" fmla="*/ 515936 h 785950"/>
              <a:gd name="connsiteX835" fmla="*/ 272651 w 785950"/>
              <a:gd name="connsiteY835" fmla="*/ 515979 h 785950"/>
              <a:gd name="connsiteX836" fmla="*/ 277879 w 785950"/>
              <a:gd name="connsiteY836" fmla="*/ 515979 h 785950"/>
              <a:gd name="connsiteX837" fmla="*/ 277879 w 785950"/>
              <a:gd name="connsiteY837" fmla="*/ 523608 h 785950"/>
              <a:gd name="connsiteX838" fmla="*/ 277879 w 785950"/>
              <a:gd name="connsiteY838" fmla="*/ 524165 h 785950"/>
              <a:gd name="connsiteX839" fmla="*/ 278008 w 785950"/>
              <a:gd name="connsiteY839" fmla="*/ 524765 h 785950"/>
              <a:gd name="connsiteX840" fmla="*/ 278093 w 785950"/>
              <a:gd name="connsiteY840" fmla="*/ 525280 h 785950"/>
              <a:gd name="connsiteX841" fmla="*/ 278265 w 785950"/>
              <a:gd name="connsiteY841" fmla="*/ 525794 h 785950"/>
              <a:gd name="connsiteX842" fmla="*/ 278436 w 785950"/>
              <a:gd name="connsiteY842" fmla="*/ 526266 h 785950"/>
              <a:gd name="connsiteX843" fmla="*/ 278693 w 785950"/>
              <a:gd name="connsiteY843" fmla="*/ 526694 h 785950"/>
              <a:gd name="connsiteX844" fmla="*/ 279036 w 785950"/>
              <a:gd name="connsiteY844" fmla="*/ 527123 h 785950"/>
              <a:gd name="connsiteX845" fmla="*/ 279336 w 785950"/>
              <a:gd name="connsiteY845" fmla="*/ 527551 h 785950"/>
              <a:gd name="connsiteX846" fmla="*/ 279679 w 785950"/>
              <a:gd name="connsiteY846" fmla="*/ 527894 h 785950"/>
              <a:gd name="connsiteX847" fmla="*/ 280107 w 785950"/>
              <a:gd name="connsiteY847" fmla="*/ 528194 h 785950"/>
              <a:gd name="connsiteX848" fmla="*/ 280536 w 785950"/>
              <a:gd name="connsiteY848" fmla="*/ 528451 h 785950"/>
              <a:gd name="connsiteX849" fmla="*/ 280964 w 785950"/>
              <a:gd name="connsiteY849" fmla="*/ 528709 h 785950"/>
              <a:gd name="connsiteX850" fmla="*/ 281436 w 785950"/>
              <a:gd name="connsiteY850" fmla="*/ 528923 h 785950"/>
              <a:gd name="connsiteX851" fmla="*/ 281907 w 785950"/>
              <a:gd name="connsiteY851" fmla="*/ 529051 h 785950"/>
              <a:gd name="connsiteX852" fmla="*/ 282421 w 785950"/>
              <a:gd name="connsiteY852" fmla="*/ 529137 h 785950"/>
              <a:gd name="connsiteX853" fmla="*/ 282935 w 785950"/>
              <a:gd name="connsiteY853" fmla="*/ 529137 h 785950"/>
              <a:gd name="connsiteX854" fmla="*/ 299690 w 785950"/>
              <a:gd name="connsiteY854" fmla="*/ 529137 h 785950"/>
              <a:gd name="connsiteX855" fmla="*/ 300204 w 785950"/>
              <a:gd name="connsiteY855" fmla="*/ 529137 h 785950"/>
              <a:gd name="connsiteX856" fmla="*/ 300718 w 785950"/>
              <a:gd name="connsiteY856" fmla="*/ 529051 h 785950"/>
              <a:gd name="connsiteX857" fmla="*/ 301190 w 785950"/>
              <a:gd name="connsiteY857" fmla="*/ 528923 h 785950"/>
              <a:gd name="connsiteX858" fmla="*/ 301618 w 785950"/>
              <a:gd name="connsiteY858" fmla="*/ 528709 h 785950"/>
              <a:gd name="connsiteX859" fmla="*/ 302090 w 785950"/>
              <a:gd name="connsiteY859" fmla="*/ 528451 h 785950"/>
              <a:gd name="connsiteX860" fmla="*/ 302518 w 785950"/>
              <a:gd name="connsiteY860" fmla="*/ 528194 h 785950"/>
              <a:gd name="connsiteX861" fmla="*/ 302861 w 785950"/>
              <a:gd name="connsiteY861" fmla="*/ 527894 h 785950"/>
              <a:gd name="connsiteX862" fmla="*/ 303246 w 785950"/>
              <a:gd name="connsiteY862" fmla="*/ 527551 h 785950"/>
              <a:gd name="connsiteX863" fmla="*/ 303589 w 785950"/>
              <a:gd name="connsiteY863" fmla="*/ 527123 h 785950"/>
              <a:gd name="connsiteX864" fmla="*/ 303846 w 785950"/>
              <a:gd name="connsiteY864" fmla="*/ 526694 h 785950"/>
              <a:gd name="connsiteX865" fmla="*/ 304103 w 785950"/>
              <a:gd name="connsiteY865" fmla="*/ 526266 h 785950"/>
              <a:gd name="connsiteX866" fmla="*/ 304318 w 785950"/>
              <a:gd name="connsiteY866" fmla="*/ 525794 h 785950"/>
              <a:gd name="connsiteX867" fmla="*/ 304532 w 785950"/>
              <a:gd name="connsiteY867" fmla="*/ 525280 h 785950"/>
              <a:gd name="connsiteX868" fmla="*/ 304618 w 785950"/>
              <a:gd name="connsiteY868" fmla="*/ 524765 h 785950"/>
              <a:gd name="connsiteX869" fmla="*/ 304746 w 785950"/>
              <a:gd name="connsiteY869" fmla="*/ 524165 h 785950"/>
              <a:gd name="connsiteX870" fmla="*/ 304746 w 785950"/>
              <a:gd name="connsiteY870" fmla="*/ 523608 h 785950"/>
              <a:gd name="connsiteX871" fmla="*/ 304746 w 785950"/>
              <a:gd name="connsiteY871" fmla="*/ 515979 h 785950"/>
              <a:gd name="connsiteX872" fmla="*/ 481161 w 785950"/>
              <a:gd name="connsiteY872" fmla="*/ 515979 h 785950"/>
              <a:gd name="connsiteX873" fmla="*/ 481161 w 785950"/>
              <a:gd name="connsiteY873" fmla="*/ 523608 h 785950"/>
              <a:gd name="connsiteX874" fmla="*/ 481204 w 785950"/>
              <a:gd name="connsiteY874" fmla="*/ 524165 h 785950"/>
              <a:gd name="connsiteX875" fmla="*/ 481247 w 785950"/>
              <a:gd name="connsiteY875" fmla="*/ 524765 h 785950"/>
              <a:gd name="connsiteX876" fmla="*/ 481418 w 785950"/>
              <a:gd name="connsiteY876" fmla="*/ 525280 h 785950"/>
              <a:gd name="connsiteX877" fmla="*/ 481547 w 785950"/>
              <a:gd name="connsiteY877" fmla="*/ 525794 h 785950"/>
              <a:gd name="connsiteX878" fmla="*/ 481761 w 785950"/>
              <a:gd name="connsiteY878" fmla="*/ 526266 h 785950"/>
              <a:gd name="connsiteX879" fmla="*/ 482018 w 785950"/>
              <a:gd name="connsiteY879" fmla="*/ 526694 h 785950"/>
              <a:gd name="connsiteX880" fmla="*/ 482318 w 785950"/>
              <a:gd name="connsiteY880" fmla="*/ 527123 h 785950"/>
              <a:gd name="connsiteX881" fmla="*/ 482661 w 785950"/>
              <a:gd name="connsiteY881" fmla="*/ 527551 h 785950"/>
              <a:gd name="connsiteX882" fmla="*/ 483004 w 785950"/>
              <a:gd name="connsiteY882" fmla="*/ 527894 h 785950"/>
              <a:gd name="connsiteX883" fmla="*/ 483432 w 785950"/>
              <a:gd name="connsiteY883" fmla="*/ 528194 h 785950"/>
              <a:gd name="connsiteX884" fmla="*/ 483818 w 785950"/>
              <a:gd name="connsiteY884" fmla="*/ 528451 h 785950"/>
              <a:gd name="connsiteX885" fmla="*/ 484246 w 785950"/>
              <a:gd name="connsiteY885" fmla="*/ 528709 h 785950"/>
              <a:gd name="connsiteX886" fmla="*/ 484718 w 785950"/>
              <a:gd name="connsiteY886" fmla="*/ 528923 h 785950"/>
              <a:gd name="connsiteX887" fmla="*/ 485232 w 785950"/>
              <a:gd name="connsiteY887" fmla="*/ 529051 h 785950"/>
              <a:gd name="connsiteX888" fmla="*/ 485746 w 785950"/>
              <a:gd name="connsiteY888" fmla="*/ 529137 h 785950"/>
              <a:gd name="connsiteX889" fmla="*/ 486260 w 785950"/>
              <a:gd name="connsiteY889" fmla="*/ 529137 h 785950"/>
              <a:gd name="connsiteX890" fmla="*/ 502972 w 785950"/>
              <a:gd name="connsiteY890" fmla="*/ 529137 h 785950"/>
              <a:gd name="connsiteX891" fmla="*/ 503486 w 785950"/>
              <a:gd name="connsiteY891" fmla="*/ 529137 h 785950"/>
              <a:gd name="connsiteX892" fmla="*/ 503958 w 785950"/>
              <a:gd name="connsiteY892" fmla="*/ 529051 h 785950"/>
              <a:gd name="connsiteX893" fmla="*/ 504472 w 785950"/>
              <a:gd name="connsiteY893" fmla="*/ 528923 h 785950"/>
              <a:gd name="connsiteX894" fmla="*/ 504943 w 785950"/>
              <a:gd name="connsiteY894" fmla="*/ 528709 h 785950"/>
              <a:gd name="connsiteX895" fmla="*/ 505372 w 785950"/>
              <a:gd name="connsiteY895" fmla="*/ 528451 h 785950"/>
              <a:gd name="connsiteX896" fmla="*/ 505843 w 785950"/>
              <a:gd name="connsiteY896" fmla="*/ 528194 h 785950"/>
              <a:gd name="connsiteX897" fmla="*/ 506186 w 785950"/>
              <a:gd name="connsiteY897" fmla="*/ 527894 h 785950"/>
              <a:gd name="connsiteX898" fmla="*/ 506529 w 785950"/>
              <a:gd name="connsiteY898" fmla="*/ 527551 h 785950"/>
              <a:gd name="connsiteX899" fmla="*/ 506871 w 785950"/>
              <a:gd name="connsiteY899" fmla="*/ 527123 h 785950"/>
              <a:gd name="connsiteX900" fmla="*/ 507171 w 785950"/>
              <a:gd name="connsiteY900" fmla="*/ 526694 h 785950"/>
              <a:gd name="connsiteX901" fmla="*/ 507428 w 785950"/>
              <a:gd name="connsiteY901" fmla="*/ 526266 h 785950"/>
              <a:gd name="connsiteX902" fmla="*/ 507643 w 785950"/>
              <a:gd name="connsiteY902" fmla="*/ 525794 h 785950"/>
              <a:gd name="connsiteX903" fmla="*/ 507771 w 785950"/>
              <a:gd name="connsiteY903" fmla="*/ 525280 h 785950"/>
              <a:gd name="connsiteX904" fmla="*/ 507943 w 785950"/>
              <a:gd name="connsiteY904" fmla="*/ 524765 h 785950"/>
              <a:gd name="connsiteX905" fmla="*/ 507985 w 785950"/>
              <a:gd name="connsiteY905" fmla="*/ 524165 h 785950"/>
              <a:gd name="connsiteX906" fmla="*/ 508028 w 785950"/>
              <a:gd name="connsiteY906" fmla="*/ 523608 h 785950"/>
              <a:gd name="connsiteX907" fmla="*/ 508028 w 785950"/>
              <a:gd name="connsiteY907" fmla="*/ 515979 h 785950"/>
              <a:gd name="connsiteX908" fmla="*/ 513213 w 785950"/>
              <a:gd name="connsiteY908" fmla="*/ 515979 h 785950"/>
              <a:gd name="connsiteX909" fmla="*/ 514670 w 785950"/>
              <a:gd name="connsiteY909" fmla="*/ 515936 h 785950"/>
              <a:gd name="connsiteX910" fmla="*/ 516084 w 785950"/>
              <a:gd name="connsiteY910" fmla="*/ 515808 h 785950"/>
              <a:gd name="connsiteX911" fmla="*/ 517498 w 785950"/>
              <a:gd name="connsiteY911" fmla="*/ 515593 h 785950"/>
              <a:gd name="connsiteX912" fmla="*/ 518870 w 785950"/>
              <a:gd name="connsiteY912" fmla="*/ 515422 h 785950"/>
              <a:gd name="connsiteX913" fmla="*/ 520241 w 785950"/>
              <a:gd name="connsiteY913" fmla="*/ 515079 h 785950"/>
              <a:gd name="connsiteX914" fmla="*/ 521569 w 785950"/>
              <a:gd name="connsiteY914" fmla="*/ 514693 h 785950"/>
              <a:gd name="connsiteX915" fmla="*/ 522855 w 785950"/>
              <a:gd name="connsiteY915" fmla="*/ 514265 h 785950"/>
              <a:gd name="connsiteX916" fmla="*/ 524140 w 785950"/>
              <a:gd name="connsiteY916" fmla="*/ 513750 h 785950"/>
              <a:gd name="connsiteX917" fmla="*/ 525383 w 785950"/>
              <a:gd name="connsiteY917" fmla="*/ 513193 h 785950"/>
              <a:gd name="connsiteX918" fmla="*/ 526625 w 785950"/>
              <a:gd name="connsiteY918" fmla="*/ 512550 h 785950"/>
              <a:gd name="connsiteX919" fmla="*/ 527782 w 785950"/>
              <a:gd name="connsiteY919" fmla="*/ 511907 h 785950"/>
              <a:gd name="connsiteX920" fmla="*/ 528939 w 785950"/>
              <a:gd name="connsiteY920" fmla="*/ 511179 h 785950"/>
              <a:gd name="connsiteX921" fmla="*/ 530053 w 785950"/>
              <a:gd name="connsiteY921" fmla="*/ 510407 h 785950"/>
              <a:gd name="connsiteX922" fmla="*/ 531082 w 785950"/>
              <a:gd name="connsiteY922" fmla="*/ 509507 h 785950"/>
              <a:gd name="connsiteX923" fmla="*/ 532110 w 785950"/>
              <a:gd name="connsiteY923" fmla="*/ 508650 h 785950"/>
              <a:gd name="connsiteX924" fmla="*/ 533096 w 785950"/>
              <a:gd name="connsiteY924" fmla="*/ 507707 h 785950"/>
              <a:gd name="connsiteX925" fmla="*/ 533996 w 785950"/>
              <a:gd name="connsiteY925" fmla="*/ 506721 h 785950"/>
              <a:gd name="connsiteX926" fmla="*/ 534896 w 785950"/>
              <a:gd name="connsiteY926" fmla="*/ 505735 h 785950"/>
              <a:gd name="connsiteX927" fmla="*/ 535710 w 785950"/>
              <a:gd name="connsiteY927" fmla="*/ 504664 h 785950"/>
              <a:gd name="connsiteX928" fmla="*/ 536524 w 785950"/>
              <a:gd name="connsiteY928" fmla="*/ 503592 h 785950"/>
              <a:gd name="connsiteX929" fmla="*/ 537252 w 785950"/>
              <a:gd name="connsiteY929" fmla="*/ 502435 h 785950"/>
              <a:gd name="connsiteX930" fmla="*/ 537938 w 785950"/>
              <a:gd name="connsiteY930" fmla="*/ 501235 h 785950"/>
              <a:gd name="connsiteX931" fmla="*/ 538538 w 785950"/>
              <a:gd name="connsiteY931" fmla="*/ 500035 h 785950"/>
              <a:gd name="connsiteX932" fmla="*/ 539138 w 785950"/>
              <a:gd name="connsiteY932" fmla="*/ 498792 h 785950"/>
              <a:gd name="connsiteX933" fmla="*/ 539652 w 785950"/>
              <a:gd name="connsiteY933" fmla="*/ 497463 h 785950"/>
              <a:gd name="connsiteX934" fmla="*/ 540038 w 785950"/>
              <a:gd name="connsiteY934" fmla="*/ 496177 h 785950"/>
              <a:gd name="connsiteX935" fmla="*/ 540423 w 785950"/>
              <a:gd name="connsiteY935" fmla="*/ 494849 h 785950"/>
              <a:gd name="connsiteX936" fmla="*/ 540723 w 785950"/>
              <a:gd name="connsiteY936" fmla="*/ 493520 h 785950"/>
              <a:gd name="connsiteX937" fmla="*/ 540980 w 785950"/>
              <a:gd name="connsiteY937" fmla="*/ 492106 h 785950"/>
              <a:gd name="connsiteX938" fmla="*/ 541194 w 785950"/>
              <a:gd name="connsiteY938" fmla="*/ 490734 h 785950"/>
              <a:gd name="connsiteX939" fmla="*/ 541280 w 785950"/>
              <a:gd name="connsiteY939" fmla="*/ 489277 h 785950"/>
              <a:gd name="connsiteX940" fmla="*/ 541366 w 785950"/>
              <a:gd name="connsiteY940" fmla="*/ 487820 h 785950"/>
              <a:gd name="connsiteX941" fmla="*/ 540980 w 785950"/>
              <a:gd name="connsiteY941" fmla="*/ 485420 h 785950"/>
              <a:gd name="connsiteX942" fmla="*/ 540552 w 785950"/>
              <a:gd name="connsiteY942" fmla="*/ 482505 h 785950"/>
              <a:gd name="connsiteX943" fmla="*/ 539952 w 785950"/>
              <a:gd name="connsiteY943" fmla="*/ 478690 h 785950"/>
              <a:gd name="connsiteX944" fmla="*/ 539138 w 785950"/>
              <a:gd name="connsiteY944" fmla="*/ 474104 h 785950"/>
              <a:gd name="connsiteX945" fmla="*/ 538109 w 785950"/>
              <a:gd name="connsiteY945" fmla="*/ 468833 h 785950"/>
              <a:gd name="connsiteX946" fmla="*/ 537467 w 785950"/>
              <a:gd name="connsiteY946" fmla="*/ 466004 h 785950"/>
              <a:gd name="connsiteX947" fmla="*/ 536824 w 785950"/>
              <a:gd name="connsiteY947" fmla="*/ 463004 h 785950"/>
              <a:gd name="connsiteX948" fmla="*/ 536095 w 785950"/>
              <a:gd name="connsiteY948" fmla="*/ 459961 h 785950"/>
              <a:gd name="connsiteX949" fmla="*/ 535324 w 785950"/>
              <a:gd name="connsiteY949" fmla="*/ 456789 h 785950"/>
              <a:gd name="connsiteX950" fmla="*/ 534467 w 785950"/>
              <a:gd name="connsiteY950" fmla="*/ 453574 h 785950"/>
              <a:gd name="connsiteX951" fmla="*/ 533567 w 785950"/>
              <a:gd name="connsiteY951" fmla="*/ 450360 h 785950"/>
              <a:gd name="connsiteX952" fmla="*/ 532582 w 785950"/>
              <a:gd name="connsiteY952" fmla="*/ 447017 h 785950"/>
              <a:gd name="connsiteX953" fmla="*/ 531553 w 785950"/>
              <a:gd name="connsiteY953" fmla="*/ 443716 h 785950"/>
              <a:gd name="connsiteX954" fmla="*/ 530396 w 785950"/>
              <a:gd name="connsiteY954" fmla="*/ 440416 h 785950"/>
              <a:gd name="connsiteX955" fmla="*/ 529282 w 785950"/>
              <a:gd name="connsiteY955" fmla="*/ 437116 h 785950"/>
              <a:gd name="connsiteX956" fmla="*/ 527954 w 785950"/>
              <a:gd name="connsiteY956" fmla="*/ 433859 h 785950"/>
              <a:gd name="connsiteX957" fmla="*/ 526668 w 785950"/>
              <a:gd name="connsiteY957" fmla="*/ 430601 h 785950"/>
              <a:gd name="connsiteX958" fmla="*/ 525297 w 785950"/>
              <a:gd name="connsiteY958" fmla="*/ 427472 h 785950"/>
              <a:gd name="connsiteX959" fmla="*/ 523797 w 785950"/>
              <a:gd name="connsiteY959" fmla="*/ 424386 h 785950"/>
              <a:gd name="connsiteX960" fmla="*/ 522255 w 785950"/>
              <a:gd name="connsiteY960" fmla="*/ 421429 h 785950"/>
              <a:gd name="connsiteX961" fmla="*/ 521398 w 785950"/>
              <a:gd name="connsiteY961" fmla="*/ 419972 h 785950"/>
              <a:gd name="connsiteX962" fmla="*/ 520584 w 785950"/>
              <a:gd name="connsiteY962" fmla="*/ 418515 h 785950"/>
              <a:gd name="connsiteX963" fmla="*/ 519769 w 785950"/>
              <a:gd name="connsiteY963" fmla="*/ 417143 h 785950"/>
              <a:gd name="connsiteX964" fmla="*/ 518870 w 785950"/>
              <a:gd name="connsiteY964" fmla="*/ 415814 h 785950"/>
              <a:gd name="connsiteX965" fmla="*/ 518013 w 785950"/>
              <a:gd name="connsiteY965" fmla="*/ 414486 h 785950"/>
              <a:gd name="connsiteX966" fmla="*/ 517113 w 785950"/>
              <a:gd name="connsiteY966" fmla="*/ 413200 h 785950"/>
              <a:gd name="connsiteX967" fmla="*/ 516213 w 785950"/>
              <a:gd name="connsiteY967" fmla="*/ 411957 h 785950"/>
              <a:gd name="connsiteX968" fmla="*/ 515227 w 785950"/>
              <a:gd name="connsiteY968" fmla="*/ 410800 h 785950"/>
              <a:gd name="connsiteX969" fmla="*/ 514284 w 785950"/>
              <a:gd name="connsiteY969" fmla="*/ 409642 h 785950"/>
              <a:gd name="connsiteX970" fmla="*/ 513256 w 785950"/>
              <a:gd name="connsiteY970" fmla="*/ 408528 h 785950"/>
              <a:gd name="connsiteX971" fmla="*/ 509999 w 785950"/>
              <a:gd name="connsiteY971" fmla="*/ 405056 h 785950"/>
              <a:gd name="connsiteX972" fmla="*/ 506700 w 785950"/>
              <a:gd name="connsiteY972" fmla="*/ 401585 h 785950"/>
              <a:gd name="connsiteX973" fmla="*/ 499930 w 785950"/>
              <a:gd name="connsiteY973" fmla="*/ 394513 h 785950"/>
              <a:gd name="connsiteX974" fmla="*/ 496587 w 785950"/>
              <a:gd name="connsiteY974" fmla="*/ 390913 h 785950"/>
              <a:gd name="connsiteX975" fmla="*/ 493245 w 785950"/>
              <a:gd name="connsiteY975" fmla="*/ 387226 h 785950"/>
              <a:gd name="connsiteX976" fmla="*/ 489988 w 785950"/>
              <a:gd name="connsiteY976" fmla="*/ 383540 h 785950"/>
              <a:gd name="connsiteX977" fmla="*/ 488360 w 785950"/>
              <a:gd name="connsiteY977" fmla="*/ 381612 h 785950"/>
              <a:gd name="connsiteX978" fmla="*/ 486817 w 785950"/>
              <a:gd name="connsiteY978" fmla="*/ 379683 h 785950"/>
              <a:gd name="connsiteX979" fmla="*/ 485318 w 785950"/>
              <a:gd name="connsiteY979" fmla="*/ 377797 h 785950"/>
              <a:gd name="connsiteX980" fmla="*/ 483818 w 785950"/>
              <a:gd name="connsiteY980" fmla="*/ 375868 h 785950"/>
              <a:gd name="connsiteX981" fmla="*/ 482404 w 785950"/>
              <a:gd name="connsiteY981" fmla="*/ 373940 h 785950"/>
              <a:gd name="connsiteX982" fmla="*/ 480990 w 785950"/>
              <a:gd name="connsiteY982" fmla="*/ 371925 h 785950"/>
              <a:gd name="connsiteX983" fmla="*/ 479661 w 785950"/>
              <a:gd name="connsiteY983" fmla="*/ 369954 h 785950"/>
              <a:gd name="connsiteX984" fmla="*/ 478290 w 785950"/>
              <a:gd name="connsiteY984" fmla="*/ 367939 h 785950"/>
              <a:gd name="connsiteX985" fmla="*/ 477047 w 785950"/>
              <a:gd name="connsiteY985" fmla="*/ 365882 h 785950"/>
              <a:gd name="connsiteX986" fmla="*/ 475933 w 785950"/>
              <a:gd name="connsiteY986" fmla="*/ 363782 h 785950"/>
              <a:gd name="connsiteX987" fmla="*/ 474776 w 785950"/>
              <a:gd name="connsiteY987" fmla="*/ 361725 h 785950"/>
              <a:gd name="connsiteX988" fmla="*/ 473748 w 785950"/>
              <a:gd name="connsiteY988" fmla="*/ 359624 h 785950"/>
              <a:gd name="connsiteX989" fmla="*/ 472762 w 785950"/>
              <a:gd name="connsiteY989" fmla="*/ 357439 h 785950"/>
              <a:gd name="connsiteX990" fmla="*/ 471905 w 785950"/>
              <a:gd name="connsiteY990" fmla="*/ 355296 h 785950"/>
              <a:gd name="connsiteX991" fmla="*/ 471091 w 785950"/>
              <a:gd name="connsiteY991" fmla="*/ 353110 h 785950"/>
              <a:gd name="connsiteX992" fmla="*/ 470363 w 785950"/>
              <a:gd name="connsiteY992" fmla="*/ 350881 h 785950"/>
              <a:gd name="connsiteX993" fmla="*/ 469677 w 785950"/>
              <a:gd name="connsiteY993" fmla="*/ 348652 h 785950"/>
              <a:gd name="connsiteX994" fmla="*/ 469163 w 785950"/>
              <a:gd name="connsiteY994" fmla="*/ 346381 h 785950"/>
              <a:gd name="connsiteX995" fmla="*/ 468392 w 785950"/>
              <a:gd name="connsiteY995" fmla="*/ 342995 h 785950"/>
              <a:gd name="connsiteX996" fmla="*/ 467620 w 785950"/>
              <a:gd name="connsiteY996" fmla="*/ 339909 h 785950"/>
              <a:gd name="connsiteX997" fmla="*/ 466806 w 785950"/>
              <a:gd name="connsiteY997" fmla="*/ 337123 h 785950"/>
              <a:gd name="connsiteX998" fmla="*/ 465949 w 785950"/>
              <a:gd name="connsiteY998" fmla="*/ 334637 h 785950"/>
              <a:gd name="connsiteX999" fmla="*/ 465564 w 785950"/>
              <a:gd name="connsiteY999" fmla="*/ 333437 h 785950"/>
              <a:gd name="connsiteX1000" fmla="*/ 465092 w 785950"/>
              <a:gd name="connsiteY1000" fmla="*/ 332365 h 785950"/>
              <a:gd name="connsiteX1001" fmla="*/ 464664 w 785950"/>
              <a:gd name="connsiteY1001" fmla="*/ 331337 h 785950"/>
              <a:gd name="connsiteX1002" fmla="*/ 464192 w 785950"/>
              <a:gd name="connsiteY1002" fmla="*/ 330394 h 785950"/>
              <a:gd name="connsiteX1003" fmla="*/ 463764 w 785950"/>
              <a:gd name="connsiteY1003" fmla="*/ 329451 h 785950"/>
              <a:gd name="connsiteX1004" fmla="*/ 463250 w 785950"/>
              <a:gd name="connsiteY1004" fmla="*/ 328636 h 785950"/>
              <a:gd name="connsiteX1005" fmla="*/ 462778 w 785950"/>
              <a:gd name="connsiteY1005" fmla="*/ 327822 h 785950"/>
              <a:gd name="connsiteX1006" fmla="*/ 462264 w 785950"/>
              <a:gd name="connsiteY1006" fmla="*/ 327093 h 785950"/>
              <a:gd name="connsiteX1007" fmla="*/ 461750 w 785950"/>
              <a:gd name="connsiteY1007" fmla="*/ 326408 h 785950"/>
              <a:gd name="connsiteX1008" fmla="*/ 461150 w 785950"/>
              <a:gd name="connsiteY1008" fmla="*/ 325722 h 785950"/>
              <a:gd name="connsiteX1009" fmla="*/ 460593 w 785950"/>
              <a:gd name="connsiteY1009" fmla="*/ 325165 h 785950"/>
              <a:gd name="connsiteX1010" fmla="*/ 460036 w 785950"/>
              <a:gd name="connsiteY1010" fmla="*/ 324607 h 785950"/>
              <a:gd name="connsiteX1011" fmla="*/ 459393 w 785950"/>
              <a:gd name="connsiteY1011" fmla="*/ 324136 h 785950"/>
              <a:gd name="connsiteX1012" fmla="*/ 458793 w 785950"/>
              <a:gd name="connsiteY1012" fmla="*/ 323665 h 785950"/>
              <a:gd name="connsiteX1013" fmla="*/ 458108 w 785950"/>
              <a:gd name="connsiteY1013" fmla="*/ 323279 h 785950"/>
              <a:gd name="connsiteX1014" fmla="*/ 457465 w 785950"/>
              <a:gd name="connsiteY1014" fmla="*/ 322893 h 785950"/>
              <a:gd name="connsiteX1015" fmla="*/ 456779 w 785950"/>
              <a:gd name="connsiteY1015" fmla="*/ 322550 h 785950"/>
              <a:gd name="connsiteX1016" fmla="*/ 456051 w 785950"/>
              <a:gd name="connsiteY1016" fmla="*/ 322250 h 785950"/>
              <a:gd name="connsiteX1017" fmla="*/ 455280 w 785950"/>
              <a:gd name="connsiteY1017" fmla="*/ 321993 h 785950"/>
              <a:gd name="connsiteX1018" fmla="*/ 454508 w 785950"/>
              <a:gd name="connsiteY1018" fmla="*/ 321736 h 785950"/>
              <a:gd name="connsiteX1019" fmla="*/ 453737 w 785950"/>
              <a:gd name="connsiteY1019" fmla="*/ 321522 h 785950"/>
              <a:gd name="connsiteX1020" fmla="*/ 452837 w 785950"/>
              <a:gd name="connsiteY1020" fmla="*/ 321350 h 785950"/>
              <a:gd name="connsiteX1021" fmla="*/ 451080 w 785950"/>
              <a:gd name="connsiteY1021" fmla="*/ 321050 h 785950"/>
              <a:gd name="connsiteX1022" fmla="*/ 451080 w 785950"/>
              <a:gd name="connsiteY1022" fmla="*/ 311235 h 785950"/>
              <a:gd name="connsiteX1023" fmla="*/ 451080 w 785950"/>
              <a:gd name="connsiteY1023" fmla="*/ 310806 h 785950"/>
              <a:gd name="connsiteX1024" fmla="*/ 451037 w 785950"/>
              <a:gd name="connsiteY1024" fmla="*/ 310464 h 785950"/>
              <a:gd name="connsiteX1025" fmla="*/ 450952 w 785950"/>
              <a:gd name="connsiteY1025" fmla="*/ 310078 h 785950"/>
              <a:gd name="connsiteX1026" fmla="*/ 450780 w 785950"/>
              <a:gd name="connsiteY1026" fmla="*/ 309735 h 785950"/>
              <a:gd name="connsiteX1027" fmla="*/ 450652 w 785950"/>
              <a:gd name="connsiteY1027" fmla="*/ 309392 h 785950"/>
              <a:gd name="connsiteX1028" fmla="*/ 450437 w 785950"/>
              <a:gd name="connsiteY1028" fmla="*/ 309049 h 785950"/>
              <a:gd name="connsiteX1029" fmla="*/ 450223 w 785950"/>
              <a:gd name="connsiteY1029" fmla="*/ 308749 h 785950"/>
              <a:gd name="connsiteX1030" fmla="*/ 449966 w 785950"/>
              <a:gd name="connsiteY1030" fmla="*/ 308492 h 785950"/>
              <a:gd name="connsiteX1031" fmla="*/ 449709 w 785950"/>
              <a:gd name="connsiteY1031" fmla="*/ 308235 h 785950"/>
              <a:gd name="connsiteX1032" fmla="*/ 449409 w 785950"/>
              <a:gd name="connsiteY1032" fmla="*/ 308021 h 785950"/>
              <a:gd name="connsiteX1033" fmla="*/ 449066 w 785950"/>
              <a:gd name="connsiteY1033" fmla="*/ 307806 h 785950"/>
              <a:gd name="connsiteX1034" fmla="*/ 448723 w 785950"/>
              <a:gd name="connsiteY1034" fmla="*/ 307678 h 785950"/>
              <a:gd name="connsiteX1035" fmla="*/ 448381 w 785950"/>
              <a:gd name="connsiteY1035" fmla="*/ 307506 h 785950"/>
              <a:gd name="connsiteX1036" fmla="*/ 447995 w 785950"/>
              <a:gd name="connsiteY1036" fmla="*/ 307420 h 785950"/>
              <a:gd name="connsiteX1037" fmla="*/ 447609 w 785950"/>
              <a:gd name="connsiteY1037" fmla="*/ 307378 h 785950"/>
              <a:gd name="connsiteX1038" fmla="*/ 447224 w 785950"/>
              <a:gd name="connsiteY1038" fmla="*/ 307378 h 785950"/>
              <a:gd name="connsiteX1039" fmla="*/ 436597 w 785950"/>
              <a:gd name="connsiteY1039" fmla="*/ 307378 h 785950"/>
              <a:gd name="connsiteX1040" fmla="*/ 436168 w 785950"/>
              <a:gd name="connsiteY1040" fmla="*/ 307378 h 785950"/>
              <a:gd name="connsiteX1041" fmla="*/ 435825 w 785950"/>
              <a:gd name="connsiteY1041" fmla="*/ 307420 h 785950"/>
              <a:gd name="connsiteX1042" fmla="*/ 435397 w 785950"/>
              <a:gd name="connsiteY1042" fmla="*/ 307506 h 785950"/>
              <a:gd name="connsiteX1043" fmla="*/ 435054 w 785950"/>
              <a:gd name="connsiteY1043" fmla="*/ 307678 h 785950"/>
              <a:gd name="connsiteX1044" fmla="*/ 434754 w 785950"/>
              <a:gd name="connsiteY1044" fmla="*/ 307806 h 785950"/>
              <a:gd name="connsiteX1045" fmla="*/ 434411 w 785950"/>
              <a:gd name="connsiteY1045" fmla="*/ 308021 h 785950"/>
              <a:gd name="connsiteX1046" fmla="*/ 434111 w 785950"/>
              <a:gd name="connsiteY1046" fmla="*/ 308235 h 785950"/>
              <a:gd name="connsiteX1047" fmla="*/ 433811 w 785950"/>
              <a:gd name="connsiteY1047" fmla="*/ 308492 h 785950"/>
              <a:gd name="connsiteX1048" fmla="*/ 433597 w 785950"/>
              <a:gd name="connsiteY1048" fmla="*/ 308749 h 785950"/>
              <a:gd name="connsiteX1049" fmla="*/ 433340 w 785950"/>
              <a:gd name="connsiteY1049" fmla="*/ 309049 h 785950"/>
              <a:gd name="connsiteX1050" fmla="*/ 433126 w 785950"/>
              <a:gd name="connsiteY1050" fmla="*/ 309392 h 785950"/>
              <a:gd name="connsiteX1051" fmla="*/ 432997 w 785950"/>
              <a:gd name="connsiteY1051" fmla="*/ 309735 h 785950"/>
              <a:gd name="connsiteX1052" fmla="*/ 432869 w 785950"/>
              <a:gd name="connsiteY1052" fmla="*/ 310078 h 785950"/>
              <a:gd name="connsiteX1053" fmla="*/ 432783 w 785950"/>
              <a:gd name="connsiteY1053" fmla="*/ 310464 h 785950"/>
              <a:gd name="connsiteX1054" fmla="*/ 432740 w 785950"/>
              <a:gd name="connsiteY1054" fmla="*/ 310806 h 785950"/>
              <a:gd name="connsiteX1055" fmla="*/ 432655 w 785950"/>
              <a:gd name="connsiteY1055" fmla="*/ 311235 h 785950"/>
              <a:gd name="connsiteX1056" fmla="*/ 432655 w 785950"/>
              <a:gd name="connsiteY1056" fmla="*/ 320664 h 785950"/>
              <a:gd name="connsiteX1057" fmla="*/ 353210 w 785950"/>
              <a:gd name="connsiteY1057" fmla="*/ 320664 h 785950"/>
              <a:gd name="connsiteX1058" fmla="*/ 353210 w 785950"/>
              <a:gd name="connsiteY1058" fmla="*/ 311235 h 785950"/>
              <a:gd name="connsiteX1059" fmla="*/ 353210 w 785950"/>
              <a:gd name="connsiteY1059" fmla="*/ 310806 h 785950"/>
              <a:gd name="connsiteX1060" fmla="*/ 353167 w 785950"/>
              <a:gd name="connsiteY1060" fmla="*/ 310464 h 785950"/>
              <a:gd name="connsiteX1061" fmla="*/ 353039 w 785950"/>
              <a:gd name="connsiteY1061" fmla="*/ 310078 h 785950"/>
              <a:gd name="connsiteX1062" fmla="*/ 352910 w 785950"/>
              <a:gd name="connsiteY1062" fmla="*/ 309735 h 785950"/>
              <a:gd name="connsiteX1063" fmla="*/ 352739 w 785950"/>
              <a:gd name="connsiteY1063" fmla="*/ 309392 h 785950"/>
              <a:gd name="connsiteX1064" fmla="*/ 352524 w 785950"/>
              <a:gd name="connsiteY1064" fmla="*/ 309049 h 785950"/>
              <a:gd name="connsiteX1065" fmla="*/ 352353 w 785950"/>
              <a:gd name="connsiteY1065" fmla="*/ 308749 h 785950"/>
              <a:gd name="connsiteX1066" fmla="*/ 352096 w 785950"/>
              <a:gd name="connsiteY1066" fmla="*/ 308492 h 785950"/>
              <a:gd name="connsiteX1067" fmla="*/ 351839 w 785950"/>
              <a:gd name="connsiteY1067" fmla="*/ 308235 h 785950"/>
              <a:gd name="connsiteX1068" fmla="*/ 351496 w 785950"/>
              <a:gd name="connsiteY1068" fmla="*/ 308021 h 785950"/>
              <a:gd name="connsiteX1069" fmla="*/ 351196 w 785950"/>
              <a:gd name="connsiteY1069" fmla="*/ 307806 h 785950"/>
              <a:gd name="connsiteX1070" fmla="*/ 350853 w 785950"/>
              <a:gd name="connsiteY1070" fmla="*/ 307678 h 785950"/>
              <a:gd name="connsiteX1071" fmla="*/ 350467 w 785950"/>
              <a:gd name="connsiteY1071" fmla="*/ 307506 h 785950"/>
              <a:gd name="connsiteX1072" fmla="*/ 350125 w 785950"/>
              <a:gd name="connsiteY1072" fmla="*/ 307420 h 785950"/>
              <a:gd name="connsiteX1073" fmla="*/ 349696 w 785950"/>
              <a:gd name="connsiteY1073" fmla="*/ 307378 h 785950"/>
              <a:gd name="connsiteX1074" fmla="*/ 349353 w 785950"/>
              <a:gd name="connsiteY1074" fmla="*/ 307378 h 785950"/>
              <a:gd name="connsiteX1075" fmla="*/ 338684 w 785950"/>
              <a:gd name="connsiteY1075" fmla="*/ 307378 h 785950"/>
              <a:gd name="connsiteX1076" fmla="*/ 316112 w 785950"/>
              <a:gd name="connsiteY1076" fmla="*/ 266240 h 785950"/>
              <a:gd name="connsiteX1077" fmla="*/ 468810 w 785950"/>
              <a:gd name="connsiteY1077" fmla="*/ 266240 h 785950"/>
              <a:gd name="connsiteX1078" fmla="*/ 469238 w 785950"/>
              <a:gd name="connsiteY1078" fmla="*/ 266283 h 785950"/>
              <a:gd name="connsiteX1079" fmla="*/ 470395 w 785950"/>
              <a:gd name="connsiteY1079" fmla="*/ 266368 h 785950"/>
              <a:gd name="connsiteX1080" fmla="*/ 473610 w 785950"/>
              <a:gd name="connsiteY1080" fmla="*/ 266754 h 785950"/>
              <a:gd name="connsiteX1081" fmla="*/ 475881 w 785950"/>
              <a:gd name="connsiteY1081" fmla="*/ 267011 h 785950"/>
              <a:gd name="connsiteX1082" fmla="*/ 478452 w 785950"/>
              <a:gd name="connsiteY1082" fmla="*/ 267397 h 785950"/>
              <a:gd name="connsiteX1083" fmla="*/ 481452 w 785950"/>
              <a:gd name="connsiteY1083" fmla="*/ 267911 h 785950"/>
              <a:gd name="connsiteX1084" fmla="*/ 484710 w 785950"/>
              <a:gd name="connsiteY1084" fmla="*/ 268554 h 785950"/>
              <a:gd name="connsiteX1085" fmla="*/ 488224 w 785950"/>
              <a:gd name="connsiteY1085" fmla="*/ 269282 h 785950"/>
              <a:gd name="connsiteX1086" fmla="*/ 491952 w 785950"/>
              <a:gd name="connsiteY1086" fmla="*/ 270139 h 785950"/>
              <a:gd name="connsiteX1087" fmla="*/ 495852 w 785950"/>
              <a:gd name="connsiteY1087" fmla="*/ 271125 h 785950"/>
              <a:gd name="connsiteX1088" fmla="*/ 497866 w 785950"/>
              <a:gd name="connsiteY1088" fmla="*/ 271682 h 785950"/>
              <a:gd name="connsiteX1089" fmla="*/ 499881 w 785950"/>
              <a:gd name="connsiteY1089" fmla="*/ 272325 h 785950"/>
              <a:gd name="connsiteX1090" fmla="*/ 501981 w 785950"/>
              <a:gd name="connsiteY1090" fmla="*/ 272967 h 785950"/>
              <a:gd name="connsiteX1091" fmla="*/ 504081 w 785950"/>
              <a:gd name="connsiteY1091" fmla="*/ 273653 h 785950"/>
              <a:gd name="connsiteX1092" fmla="*/ 506138 w 785950"/>
              <a:gd name="connsiteY1092" fmla="*/ 274424 h 785950"/>
              <a:gd name="connsiteX1093" fmla="*/ 508323 w 785950"/>
              <a:gd name="connsiteY1093" fmla="*/ 275196 h 785950"/>
              <a:gd name="connsiteX1094" fmla="*/ 510423 w 785950"/>
              <a:gd name="connsiteY1094" fmla="*/ 276053 h 785950"/>
              <a:gd name="connsiteX1095" fmla="*/ 512566 w 785950"/>
              <a:gd name="connsiteY1095" fmla="*/ 276910 h 785950"/>
              <a:gd name="connsiteX1096" fmla="*/ 514666 w 785950"/>
              <a:gd name="connsiteY1096" fmla="*/ 277853 h 785950"/>
              <a:gd name="connsiteX1097" fmla="*/ 516766 w 785950"/>
              <a:gd name="connsiteY1097" fmla="*/ 278881 h 785950"/>
              <a:gd name="connsiteX1098" fmla="*/ 519552 w 785950"/>
              <a:gd name="connsiteY1098" fmla="*/ 280252 h 785950"/>
              <a:gd name="connsiteX1099" fmla="*/ 522380 w 785950"/>
              <a:gd name="connsiteY1099" fmla="*/ 281752 h 785950"/>
              <a:gd name="connsiteX1100" fmla="*/ 525080 w 785950"/>
              <a:gd name="connsiteY1100" fmla="*/ 283380 h 785950"/>
              <a:gd name="connsiteX1101" fmla="*/ 526452 w 785950"/>
              <a:gd name="connsiteY1101" fmla="*/ 284237 h 785950"/>
              <a:gd name="connsiteX1102" fmla="*/ 527738 w 785950"/>
              <a:gd name="connsiteY1102" fmla="*/ 285137 h 785950"/>
              <a:gd name="connsiteX1103" fmla="*/ 529066 w 785950"/>
              <a:gd name="connsiteY1103" fmla="*/ 286037 h 785950"/>
              <a:gd name="connsiteX1104" fmla="*/ 530352 w 785950"/>
              <a:gd name="connsiteY1104" fmla="*/ 286980 h 785950"/>
              <a:gd name="connsiteX1105" fmla="*/ 531595 w 785950"/>
              <a:gd name="connsiteY1105" fmla="*/ 287966 h 785950"/>
              <a:gd name="connsiteX1106" fmla="*/ 532837 w 785950"/>
              <a:gd name="connsiteY1106" fmla="*/ 288951 h 785950"/>
              <a:gd name="connsiteX1107" fmla="*/ 534080 w 785950"/>
              <a:gd name="connsiteY1107" fmla="*/ 289980 h 785950"/>
              <a:gd name="connsiteX1108" fmla="*/ 535280 w 785950"/>
              <a:gd name="connsiteY1108" fmla="*/ 291051 h 785950"/>
              <a:gd name="connsiteX1109" fmla="*/ 536437 w 785950"/>
              <a:gd name="connsiteY1109" fmla="*/ 292208 h 785950"/>
              <a:gd name="connsiteX1110" fmla="*/ 537595 w 785950"/>
              <a:gd name="connsiteY1110" fmla="*/ 293322 h 785950"/>
              <a:gd name="connsiteX1111" fmla="*/ 537937 w 785950"/>
              <a:gd name="connsiteY1111" fmla="*/ 293751 h 785950"/>
              <a:gd name="connsiteX1112" fmla="*/ 538323 w 785950"/>
              <a:gd name="connsiteY1112" fmla="*/ 294222 h 785950"/>
              <a:gd name="connsiteX1113" fmla="*/ 538580 w 785950"/>
              <a:gd name="connsiteY1113" fmla="*/ 294651 h 785950"/>
              <a:gd name="connsiteX1114" fmla="*/ 538837 w 785950"/>
              <a:gd name="connsiteY1114" fmla="*/ 295165 h 785950"/>
              <a:gd name="connsiteX1115" fmla="*/ 539009 w 785950"/>
              <a:gd name="connsiteY1115" fmla="*/ 295722 h 785950"/>
              <a:gd name="connsiteX1116" fmla="*/ 539094 w 785950"/>
              <a:gd name="connsiteY1116" fmla="*/ 296236 h 785950"/>
              <a:gd name="connsiteX1117" fmla="*/ 539180 w 785950"/>
              <a:gd name="connsiteY1117" fmla="*/ 296793 h 785950"/>
              <a:gd name="connsiteX1118" fmla="*/ 539180 w 785950"/>
              <a:gd name="connsiteY1118" fmla="*/ 297307 h 785950"/>
              <a:gd name="connsiteX1119" fmla="*/ 539137 w 785950"/>
              <a:gd name="connsiteY1119" fmla="*/ 297822 h 785950"/>
              <a:gd name="connsiteX1120" fmla="*/ 539094 w 785950"/>
              <a:gd name="connsiteY1120" fmla="*/ 298379 h 785950"/>
              <a:gd name="connsiteX1121" fmla="*/ 538923 w 785950"/>
              <a:gd name="connsiteY1121" fmla="*/ 298893 h 785950"/>
              <a:gd name="connsiteX1122" fmla="*/ 538709 w 785950"/>
              <a:gd name="connsiteY1122" fmla="*/ 299407 h 785950"/>
              <a:gd name="connsiteX1123" fmla="*/ 538537 w 785950"/>
              <a:gd name="connsiteY1123" fmla="*/ 299879 h 785950"/>
              <a:gd name="connsiteX1124" fmla="*/ 538195 w 785950"/>
              <a:gd name="connsiteY1124" fmla="*/ 300393 h 785950"/>
              <a:gd name="connsiteX1125" fmla="*/ 537894 w 785950"/>
              <a:gd name="connsiteY1125" fmla="*/ 300821 h 785950"/>
              <a:gd name="connsiteX1126" fmla="*/ 537509 w 785950"/>
              <a:gd name="connsiteY1126" fmla="*/ 301207 h 785950"/>
              <a:gd name="connsiteX1127" fmla="*/ 537080 w 785950"/>
              <a:gd name="connsiteY1127" fmla="*/ 301635 h 785950"/>
              <a:gd name="connsiteX1128" fmla="*/ 536609 w 785950"/>
              <a:gd name="connsiteY1128" fmla="*/ 301935 h 785950"/>
              <a:gd name="connsiteX1129" fmla="*/ 536094 w 785950"/>
              <a:gd name="connsiteY1129" fmla="*/ 302193 h 785950"/>
              <a:gd name="connsiteX1130" fmla="*/ 535623 w 785950"/>
              <a:gd name="connsiteY1130" fmla="*/ 302450 h 785950"/>
              <a:gd name="connsiteX1131" fmla="*/ 535109 w 785950"/>
              <a:gd name="connsiteY1131" fmla="*/ 302621 h 785950"/>
              <a:gd name="connsiteX1132" fmla="*/ 534595 w 785950"/>
              <a:gd name="connsiteY1132" fmla="*/ 302707 h 785950"/>
              <a:gd name="connsiteX1133" fmla="*/ 534037 w 785950"/>
              <a:gd name="connsiteY1133" fmla="*/ 302835 h 785950"/>
              <a:gd name="connsiteX1134" fmla="*/ 533523 w 785950"/>
              <a:gd name="connsiteY1134" fmla="*/ 302835 h 785950"/>
              <a:gd name="connsiteX1135" fmla="*/ 532966 w 785950"/>
              <a:gd name="connsiteY1135" fmla="*/ 302835 h 785950"/>
              <a:gd name="connsiteX1136" fmla="*/ 532409 w 785950"/>
              <a:gd name="connsiteY1136" fmla="*/ 302707 h 785950"/>
              <a:gd name="connsiteX1137" fmla="*/ 531895 w 785950"/>
              <a:gd name="connsiteY1137" fmla="*/ 302578 h 785950"/>
              <a:gd name="connsiteX1138" fmla="*/ 531380 w 785950"/>
              <a:gd name="connsiteY1138" fmla="*/ 302407 h 785950"/>
              <a:gd name="connsiteX1139" fmla="*/ 530866 w 785950"/>
              <a:gd name="connsiteY1139" fmla="*/ 302150 h 785950"/>
              <a:gd name="connsiteX1140" fmla="*/ 530395 w 785950"/>
              <a:gd name="connsiteY1140" fmla="*/ 301850 h 785950"/>
              <a:gd name="connsiteX1141" fmla="*/ 529966 w 785950"/>
              <a:gd name="connsiteY1141" fmla="*/ 301550 h 785950"/>
              <a:gd name="connsiteX1142" fmla="*/ 529537 w 785950"/>
              <a:gd name="connsiteY1142" fmla="*/ 301121 h 785950"/>
              <a:gd name="connsiteX1143" fmla="*/ 528680 w 785950"/>
              <a:gd name="connsiteY1143" fmla="*/ 300264 h 785950"/>
              <a:gd name="connsiteX1144" fmla="*/ 527780 w 785950"/>
              <a:gd name="connsiteY1144" fmla="*/ 299364 h 785950"/>
              <a:gd name="connsiteX1145" fmla="*/ 526795 w 785950"/>
              <a:gd name="connsiteY1145" fmla="*/ 298550 h 785950"/>
              <a:gd name="connsiteX1146" fmla="*/ 525852 w 785950"/>
              <a:gd name="connsiteY1146" fmla="*/ 297736 h 785950"/>
              <a:gd name="connsiteX1147" fmla="*/ 524823 w 785950"/>
              <a:gd name="connsiteY1147" fmla="*/ 296879 h 785950"/>
              <a:gd name="connsiteX1148" fmla="*/ 523795 w 785950"/>
              <a:gd name="connsiteY1148" fmla="*/ 296108 h 785950"/>
              <a:gd name="connsiteX1149" fmla="*/ 521738 w 785950"/>
              <a:gd name="connsiteY1149" fmla="*/ 294565 h 785950"/>
              <a:gd name="connsiteX1150" fmla="*/ 519509 w 785950"/>
              <a:gd name="connsiteY1150" fmla="*/ 293108 h 785950"/>
              <a:gd name="connsiteX1151" fmla="*/ 517238 w 785950"/>
              <a:gd name="connsiteY1151" fmla="*/ 291779 h 785950"/>
              <a:gd name="connsiteX1152" fmla="*/ 514923 w 785950"/>
              <a:gd name="connsiteY1152" fmla="*/ 290494 h 785950"/>
              <a:gd name="connsiteX1153" fmla="*/ 512566 w 785950"/>
              <a:gd name="connsiteY1153" fmla="*/ 289251 h 785950"/>
              <a:gd name="connsiteX1154" fmla="*/ 510123 w 785950"/>
              <a:gd name="connsiteY1154" fmla="*/ 288094 h 785950"/>
              <a:gd name="connsiteX1155" fmla="*/ 507638 w 785950"/>
              <a:gd name="connsiteY1155" fmla="*/ 287023 h 785950"/>
              <a:gd name="connsiteX1156" fmla="*/ 505152 w 785950"/>
              <a:gd name="connsiteY1156" fmla="*/ 285994 h 785950"/>
              <a:gd name="connsiteX1157" fmla="*/ 502666 w 785950"/>
              <a:gd name="connsiteY1157" fmla="*/ 285052 h 785950"/>
              <a:gd name="connsiteX1158" fmla="*/ 500224 w 785950"/>
              <a:gd name="connsiteY1158" fmla="*/ 284195 h 785950"/>
              <a:gd name="connsiteX1159" fmla="*/ 497738 w 785950"/>
              <a:gd name="connsiteY1159" fmla="*/ 283380 h 785950"/>
              <a:gd name="connsiteX1160" fmla="*/ 495295 w 785950"/>
              <a:gd name="connsiteY1160" fmla="*/ 282652 h 785950"/>
              <a:gd name="connsiteX1161" fmla="*/ 492895 w 785950"/>
              <a:gd name="connsiteY1161" fmla="*/ 281966 h 785950"/>
              <a:gd name="connsiteX1162" fmla="*/ 490538 w 785950"/>
              <a:gd name="connsiteY1162" fmla="*/ 281366 h 785950"/>
              <a:gd name="connsiteX1163" fmla="*/ 488352 w 785950"/>
              <a:gd name="connsiteY1163" fmla="*/ 280767 h 785950"/>
              <a:gd name="connsiteX1164" fmla="*/ 486124 w 785950"/>
              <a:gd name="connsiteY1164" fmla="*/ 280252 h 785950"/>
              <a:gd name="connsiteX1165" fmla="*/ 483981 w 785950"/>
              <a:gd name="connsiteY1165" fmla="*/ 279867 h 785950"/>
              <a:gd name="connsiteX1166" fmla="*/ 480081 w 785950"/>
              <a:gd name="connsiteY1166" fmla="*/ 279095 h 785950"/>
              <a:gd name="connsiteX1167" fmla="*/ 476567 w 785950"/>
              <a:gd name="connsiteY1167" fmla="*/ 278452 h 785950"/>
              <a:gd name="connsiteX1168" fmla="*/ 473567 w 785950"/>
              <a:gd name="connsiteY1168" fmla="*/ 278024 h 785950"/>
              <a:gd name="connsiteX1169" fmla="*/ 471210 w 785950"/>
              <a:gd name="connsiteY1169" fmla="*/ 277724 h 785950"/>
              <a:gd name="connsiteX1170" fmla="*/ 468595 w 785950"/>
              <a:gd name="connsiteY1170" fmla="*/ 277467 h 785950"/>
              <a:gd name="connsiteX1171" fmla="*/ 316112 w 785950"/>
              <a:gd name="connsiteY1171" fmla="*/ 277467 h 785950"/>
              <a:gd name="connsiteX1172" fmla="*/ 312769 w 785950"/>
              <a:gd name="connsiteY1172" fmla="*/ 277510 h 785950"/>
              <a:gd name="connsiteX1173" fmla="*/ 309512 w 785950"/>
              <a:gd name="connsiteY1173" fmla="*/ 277681 h 785950"/>
              <a:gd name="connsiteX1174" fmla="*/ 306426 w 785950"/>
              <a:gd name="connsiteY1174" fmla="*/ 277938 h 785950"/>
              <a:gd name="connsiteX1175" fmla="*/ 303426 w 785950"/>
              <a:gd name="connsiteY1175" fmla="*/ 278324 h 785950"/>
              <a:gd name="connsiteX1176" fmla="*/ 300469 w 785950"/>
              <a:gd name="connsiteY1176" fmla="*/ 278710 h 785950"/>
              <a:gd name="connsiteX1177" fmla="*/ 297726 w 785950"/>
              <a:gd name="connsiteY1177" fmla="*/ 279224 h 785950"/>
              <a:gd name="connsiteX1178" fmla="*/ 295069 w 785950"/>
              <a:gd name="connsiteY1178" fmla="*/ 279781 h 785950"/>
              <a:gd name="connsiteX1179" fmla="*/ 292498 w 785950"/>
              <a:gd name="connsiteY1179" fmla="*/ 280466 h 785950"/>
              <a:gd name="connsiteX1180" fmla="*/ 290055 w 785950"/>
              <a:gd name="connsiteY1180" fmla="*/ 281195 h 785950"/>
              <a:gd name="connsiteX1181" fmla="*/ 287741 w 785950"/>
              <a:gd name="connsiteY1181" fmla="*/ 281966 h 785950"/>
              <a:gd name="connsiteX1182" fmla="*/ 285469 w 785950"/>
              <a:gd name="connsiteY1182" fmla="*/ 282780 h 785950"/>
              <a:gd name="connsiteX1183" fmla="*/ 283327 w 785950"/>
              <a:gd name="connsiteY1183" fmla="*/ 283638 h 785950"/>
              <a:gd name="connsiteX1184" fmla="*/ 281269 w 785950"/>
              <a:gd name="connsiteY1184" fmla="*/ 284537 h 785950"/>
              <a:gd name="connsiteX1185" fmla="*/ 279341 w 785950"/>
              <a:gd name="connsiteY1185" fmla="*/ 285480 h 785950"/>
              <a:gd name="connsiteX1186" fmla="*/ 277498 w 785950"/>
              <a:gd name="connsiteY1186" fmla="*/ 286423 h 785950"/>
              <a:gd name="connsiteX1187" fmla="*/ 275741 w 785950"/>
              <a:gd name="connsiteY1187" fmla="*/ 287409 h 785950"/>
              <a:gd name="connsiteX1188" fmla="*/ 274155 w 785950"/>
              <a:gd name="connsiteY1188" fmla="*/ 288351 h 785950"/>
              <a:gd name="connsiteX1189" fmla="*/ 272527 w 785950"/>
              <a:gd name="connsiteY1189" fmla="*/ 289423 h 785950"/>
              <a:gd name="connsiteX1190" fmla="*/ 271113 w 785950"/>
              <a:gd name="connsiteY1190" fmla="*/ 290365 h 785950"/>
              <a:gd name="connsiteX1191" fmla="*/ 269741 w 785950"/>
              <a:gd name="connsiteY1191" fmla="*/ 291351 h 785950"/>
              <a:gd name="connsiteX1192" fmla="*/ 268455 w 785950"/>
              <a:gd name="connsiteY1192" fmla="*/ 292337 h 785950"/>
              <a:gd name="connsiteX1193" fmla="*/ 267298 w 785950"/>
              <a:gd name="connsiteY1193" fmla="*/ 293322 h 785950"/>
              <a:gd name="connsiteX1194" fmla="*/ 266141 w 785950"/>
              <a:gd name="connsiteY1194" fmla="*/ 294265 h 785950"/>
              <a:gd name="connsiteX1195" fmla="*/ 265113 w 785950"/>
              <a:gd name="connsiteY1195" fmla="*/ 295165 h 785950"/>
              <a:gd name="connsiteX1196" fmla="*/ 264170 w 785950"/>
              <a:gd name="connsiteY1196" fmla="*/ 296065 h 785950"/>
              <a:gd name="connsiteX1197" fmla="*/ 263355 w 785950"/>
              <a:gd name="connsiteY1197" fmla="*/ 296922 h 785950"/>
              <a:gd name="connsiteX1198" fmla="*/ 261898 w 785950"/>
              <a:gd name="connsiteY1198" fmla="*/ 298507 h 785950"/>
              <a:gd name="connsiteX1199" fmla="*/ 260784 w 785950"/>
              <a:gd name="connsiteY1199" fmla="*/ 299793 h 785950"/>
              <a:gd name="connsiteX1200" fmla="*/ 259927 w 785950"/>
              <a:gd name="connsiteY1200" fmla="*/ 300821 h 785950"/>
              <a:gd name="connsiteX1201" fmla="*/ 259370 w 785950"/>
              <a:gd name="connsiteY1201" fmla="*/ 301550 h 785950"/>
              <a:gd name="connsiteX1202" fmla="*/ 259241 w 785950"/>
              <a:gd name="connsiteY1202" fmla="*/ 301850 h 785950"/>
              <a:gd name="connsiteX1203" fmla="*/ 259241 w 785950"/>
              <a:gd name="connsiteY1203" fmla="*/ 301807 h 785950"/>
              <a:gd name="connsiteX1204" fmla="*/ 258856 w 785950"/>
              <a:gd name="connsiteY1204" fmla="*/ 302278 h 785950"/>
              <a:gd name="connsiteX1205" fmla="*/ 258513 w 785950"/>
              <a:gd name="connsiteY1205" fmla="*/ 302707 h 785950"/>
              <a:gd name="connsiteX1206" fmla="*/ 258084 w 785950"/>
              <a:gd name="connsiteY1206" fmla="*/ 303092 h 785950"/>
              <a:gd name="connsiteX1207" fmla="*/ 257656 w 785950"/>
              <a:gd name="connsiteY1207" fmla="*/ 303392 h 785950"/>
              <a:gd name="connsiteX1208" fmla="*/ 257227 w 785950"/>
              <a:gd name="connsiteY1208" fmla="*/ 303692 h 785950"/>
              <a:gd name="connsiteX1209" fmla="*/ 256756 w 785950"/>
              <a:gd name="connsiteY1209" fmla="*/ 303949 h 785950"/>
              <a:gd name="connsiteX1210" fmla="*/ 256241 w 785950"/>
              <a:gd name="connsiteY1210" fmla="*/ 304121 h 785950"/>
              <a:gd name="connsiteX1211" fmla="*/ 255727 w 785950"/>
              <a:gd name="connsiteY1211" fmla="*/ 304292 h 785950"/>
              <a:gd name="connsiteX1212" fmla="*/ 255213 w 785950"/>
              <a:gd name="connsiteY1212" fmla="*/ 304378 h 785950"/>
              <a:gd name="connsiteX1213" fmla="*/ 254613 w 785950"/>
              <a:gd name="connsiteY1213" fmla="*/ 304421 h 785950"/>
              <a:gd name="connsiteX1214" fmla="*/ 254098 w 785950"/>
              <a:gd name="connsiteY1214" fmla="*/ 304421 h 785950"/>
              <a:gd name="connsiteX1215" fmla="*/ 253541 w 785950"/>
              <a:gd name="connsiteY1215" fmla="*/ 304335 h 785950"/>
              <a:gd name="connsiteX1216" fmla="*/ 253027 w 785950"/>
              <a:gd name="connsiteY1216" fmla="*/ 304207 h 785950"/>
              <a:gd name="connsiteX1217" fmla="*/ 252513 w 785950"/>
              <a:gd name="connsiteY1217" fmla="*/ 304078 h 785950"/>
              <a:gd name="connsiteX1218" fmla="*/ 251999 w 785950"/>
              <a:gd name="connsiteY1218" fmla="*/ 303864 h 785950"/>
              <a:gd name="connsiteX1219" fmla="*/ 251484 w 785950"/>
              <a:gd name="connsiteY1219" fmla="*/ 303564 h 785950"/>
              <a:gd name="connsiteX1220" fmla="*/ 251013 w 785950"/>
              <a:gd name="connsiteY1220" fmla="*/ 303221 h 785950"/>
              <a:gd name="connsiteX1221" fmla="*/ 250584 w 785950"/>
              <a:gd name="connsiteY1221" fmla="*/ 302878 h 785950"/>
              <a:gd name="connsiteX1222" fmla="*/ 250199 w 785950"/>
              <a:gd name="connsiteY1222" fmla="*/ 302450 h 785950"/>
              <a:gd name="connsiteX1223" fmla="*/ 249898 w 785950"/>
              <a:gd name="connsiteY1223" fmla="*/ 302064 h 785950"/>
              <a:gd name="connsiteX1224" fmla="*/ 249556 w 785950"/>
              <a:gd name="connsiteY1224" fmla="*/ 301593 h 785950"/>
              <a:gd name="connsiteX1225" fmla="*/ 249341 w 785950"/>
              <a:gd name="connsiteY1225" fmla="*/ 301078 h 785950"/>
              <a:gd name="connsiteX1226" fmla="*/ 249170 w 785950"/>
              <a:gd name="connsiteY1226" fmla="*/ 300564 h 785950"/>
              <a:gd name="connsiteX1227" fmla="*/ 248999 w 785950"/>
              <a:gd name="connsiteY1227" fmla="*/ 300050 h 785950"/>
              <a:gd name="connsiteX1228" fmla="*/ 248913 w 785950"/>
              <a:gd name="connsiteY1228" fmla="*/ 299536 h 785950"/>
              <a:gd name="connsiteX1229" fmla="*/ 248827 w 785950"/>
              <a:gd name="connsiteY1229" fmla="*/ 299021 h 785950"/>
              <a:gd name="connsiteX1230" fmla="*/ 248913 w 785950"/>
              <a:gd name="connsiteY1230" fmla="*/ 298422 h 785950"/>
              <a:gd name="connsiteX1231" fmla="*/ 248956 w 785950"/>
              <a:gd name="connsiteY1231" fmla="*/ 297907 h 785950"/>
              <a:gd name="connsiteX1232" fmla="*/ 249041 w 785950"/>
              <a:gd name="connsiteY1232" fmla="*/ 297350 h 785950"/>
              <a:gd name="connsiteX1233" fmla="*/ 249213 w 785950"/>
              <a:gd name="connsiteY1233" fmla="*/ 296836 h 785950"/>
              <a:gd name="connsiteX1234" fmla="*/ 249470 w 785950"/>
              <a:gd name="connsiteY1234" fmla="*/ 296322 h 785950"/>
              <a:gd name="connsiteX1235" fmla="*/ 249727 w 785950"/>
              <a:gd name="connsiteY1235" fmla="*/ 295850 h 785950"/>
              <a:gd name="connsiteX1236" fmla="*/ 250027 w 785950"/>
              <a:gd name="connsiteY1236" fmla="*/ 295336 h 785950"/>
              <a:gd name="connsiteX1237" fmla="*/ 250799 w 785950"/>
              <a:gd name="connsiteY1237" fmla="*/ 294308 h 785950"/>
              <a:gd name="connsiteX1238" fmla="*/ 251999 w 785950"/>
              <a:gd name="connsiteY1238" fmla="*/ 292765 h 785950"/>
              <a:gd name="connsiteX1239" fmla="*/ 252770 w 785950"/>
              <a:gd name="connsiteY1239" fmla="*/ 291822 h 785950"/>
              <a:gd name="connsiteX1240" fmla="*/ 253627 w 785950"/>
              <a:gd name="connsiteY1240" fmla="*/ 290837 h 785950"/>
              <a:gd name="connsiteX1241" fmla="*/ 254698 w 785950"/>
              <a:gd name="connsiteY1241" fmla="*/ 289765 h 785950"/>
              <a:gd name="connsiteX1242" fmla="*/ 255813 w 785950"/>
              <a:gd name="connsiteY1242" fmla="*/ 288566 h 785950"/>
              <a:gd name="connsiteX1243" fmla="*/ 257098 w 785950"/>
              <a:gd name="connsiteY1243" fmla="*/ 287323 h 785950"/>
              <a:gd name="connsiteX1244" fmla="*/ 258470 w 785950"/>
              <a:gd name="connsiteY1244" fmla="*/ 286080 h 785950"/>
              <a:gd name="connsiteX1245" fmla="*/ 260013 w 785950"/>
              <a:gd name="connsiteY1245" fmla="*/ 284752 h 785950"/>
              <a:gd name="connsiteX1246" fmla="*/ 261641 w 785950"/>
              <a:gd name="connsiteY1246" fmla="*/ 283423 h 785950"/>
              <a:gd name="connsiteX1247" fmla="*/ 263441 w 785950"/>
              <a:gd name="connsiteY1247" fmla="*/ 282052 h 785950"/>
              <a:gd name="connsiteX1248" fmla="*/ 265370 w 785950"/>
              <a:gd name="connsiteY1248" fmla="*/ 280724 h 785950"/>
              <a:gd name="connsiteX1249" fmla="*/ 267427 w 785950"/>
              <a:gd name="connsiteY1249" fmla="*/ 279352 h 785950"/>
              <a:gd name="connsiteX1250" fmla="*/ 269655 w 785950"/>
              <a:gd name="connsiteY1250" fmla="*/ 277981 h 785950"/>
              <a:gd name="connsiteX1251" fmla="*/ 271970 w 785950"/>
              <a:gd name="connsiteY1251" fmla="*/ 276653 h 785950"/>
              <a:gd name="connsiteX1252" fmla="*/ 274498 w 785950"/>
              <a:gd name="connsiteY1252" fmla="*/ 275367 h 785950"/>
              <a:gd name="connsiteX1253" fmla="*/ 277155 w 785950"/>
              <a:gd name="connsiteY1253" fmla="*/ 274124 h 785950"/>
              <a:gd name="connsiteX1254" fmla="*/ 279941 w 785950"/>
              <a:gd name="connsiteY1254" fmla="*/ 272925 h 785950"/>
              <a:gd name="connsiteX1255" fmla="*/ 282855 w 785950"/>
              <a:gd name="connsiteY1255" fmla="*/ 271810 h 785950"/>
              <a:gd name="connsiteX1256" fmla="*/ 284355 w 785950"/>
              <a:gd name="connsiteY1256" fmla="*/ 271210 h 785950"/>
              <a:gd name="connsiteX1257" fmla="*/ 285898 w 785950"/>
              <a:gd name="connsiteY1257" fmla="*/ 270696 h 785950"/>
              <a:gd name="connsiteX1258" fmla="*/ 287527 w 785950"/>
              <a:gd name="connsiteY1258" fmla="*/ 270268 h 785950"/>
              <a:gd name="connsiteX1259" fmla="*/ 289155 w 785950"/>
              <a:gd name="connsiteY1259" fmla="*/ 269796 h 785950"/>
              <a:gd name="connsiteX1260" fmla="*/ 290827 w 785950"/>
              <a:gd name="connsiteY1260" fmla="*/ 269325 h 785950"/>
              <a:gd name="connsiteX1261" fmla="*/ 292584 w 785950"/>
              <a:gd name="connsiteY1261" fmla="*/ 268896 h 785950"/>
              <a:gd name="connsiteX1262" fmla="*/ 294341 w 785950"/>
              <a:gd name="connsiteY1262" fmla="*/ 268511 h 785950"/>
              <a:gd name="connsiteX1263" fmla="*/ 296098 w 785950"/>
              <a:gd name="connsiteY1263" fmla="*/ 268125 h 785950"/>
              <a:gd name="connsiteX1264" fmla="*/ 297941 w 785950"/>
              <a:gd name="connsiteY1264" fmla="*/ 267782 h 785950"/>
              <a:gd name="connsiteX1265" fmla="*/ 299826 w 785950"/>
              <a:gd name="connsiteY1265" fmla="*/ 267482 h 785950"/>
              <a:gd name="connsiteX1266" fmla="*/ 301712 w 785950"/>
              <a:gd name="connsiteY1266" fmla="*/ 267182 h 785950"/>
              <a:gd name="connsiteX1267" fmla="*/ 303641 w 785950"/>
              <a:gd name="connsiteY1267" fmla="*/ 266925 h 785950"/>
              <a:gd name="connsiteX1268" fmla="*/ 305655 w 785950"/>
              <a:gd name="connsiteY1268" fmla="*/ 266754 h 785950"/>
              <a:gd name="connsiteX1269" fmla="*/ 307669 w 785950"/>
              <a:gd name="connsiteY1269" fmla="*/ 266582 h 785950"/>
              <a:gd name="connsiteX1270" fmla="*/ 309726 w 785950"/>
              <a:gd name="connsiteY1270" fmla="*/ 266411 h 785950"/>
              <a:gd name="connsiteX1271" fmla="*/ 311826 w 785950"/>
              <a:gd name="connsiteY1271" fmla="*/ 266325 h 785950"/>
              <a:gd name="connsiteX1272" fmla="*/ 313969 w 785950"/>
              <a:gd name="connsiteY1272" fmla="*/ 266283 h 785950"/>
              <a:gd name="connsiteX1273" fmla="*/ 325369 w 785950"/>
              <a:gd name="connsiteY1273" fmla="*/ 256812 h 785950"/>
              <a:gd name="connsiteX1274" fmla="*/ 322112 w 785950"/>
              <a:gd name="connsiteY1274" fmla="*/ 256898 h 785950"/>
              <a:gd name="connsiteX1275" fmla="*/ 318898 w 785950"/>
              <a:gd name="connsiteY1275" fmla="*/ 256984 h 785950"/>
              <a:gd name="connsiteX1276" fmla="*/ 315726 w 785950"/>
              <a:gd name="connsiteY1276" fmla="*/ 257069 h 785950"/>
              <a:gd name="connsiteX1277" fmla="*/ 312555 w 785950"/>
              <a:gd name="connsiteY1277" fmla="*/ 257241 h 785950"/>
              <a:gd name="connsiteX1278" fmla="*/ 309469 w 785950"/>
              <a:gd name="connsiteY1278" fmla="*/ 257498 h 785950"/>
              <a:gd name="connsiteX1279" fmla="*/ 306426 w 785950"/>
              <a:gd name="connsiteY1279" fmla="*/ 257755 h 785950"/>
              <a:gd name="connsiteX1280" fmla="*/ 303426 w 785950"/>
              <a:gd name="connsiteY1280" fmla="*/ 258012 h 785950"/>
              <a:gd name="connsiteX1281" fmla="*/ 300469 w 785950"/>
              <a:gd name="connsiteY1281" fmla="*/ 258355 h 785950"/>
              <a:gd name="connsiteX1282" fmla="*/ 297555 w 785950"/>
              <a:gd name="connsiteY1282" fmla="*/ 258741 h 785950"/>
              <a:gd name="connsiteX1283" fmla="*/ 294641 w 785950"/>
              <a:gd name="connsiteY1283" fmla="*/ 259212 h 785950"/>
              <a:gd name="connsiteX1284" fmla="*/ 291855 w 785950"/>
              <a:gd name="connsiteY1284" fmla="*/ 259683 h 785950"/>
              <a:gd name="connsiteX1285" fmla="*/ 289069 w 785950"/>
              <a:gd name="connsiteY1285" fmla="*/ 260198 h 785950"/>
              <a:gd name="connsiteX1286" fmla="*/ 286327 w 785950"/>
              <a:gd name="connsiteY1286" fmla="*/ 260712 h 785950"/>
              <a:gd name="connsiteX1287" fmla="*/ 283584 w 785950"/>
              <a:gd name="connsiteY1287" fmla="*/ 261269 h 785950"/>
              <a:gd name="connsiteX1288" fmla="*/ 280970 w 785950"/>
              <a:gd name="connsiteY1288" fmla="*/ 261869 h 785950"/>
              <a:gd name="connsiteX1289" fmla="*/ 278398 w 785950"/>
              <a:gd name="connsiteY1289" fmla="*/ 262554 h 785950"/>
              <a:gd name="connsiteX1290" fmla="*/ 275784 w 785950"/>
              <a:gd name="connsiteY1290" fmla="*/ 263283 h 785950"/>
              <a:gd name="connsiteX1291" fmla="*/ 273255 w 785950"/>
              <a:gd name="connsiteY1291" fmla="*/ 264011 h 785950"/>
              <a:gd name="connsiteX1292" fmla="*/ 270770 w 785950"/>
              <a:gd name="connsiteY1292" fmla="*/ 264783 h 785950"/>
              <a:gd name="connsiteX1293" fmla="*/ 268412 w 785950"/>
              <a:gd name="connsiteY1293" fmla="*/ 265554 h 785950"/>
              <a:gd name="connsiteX1294" fmla="*/ 265970 w 785950"/>
              <a:gd name="connsiteY1294" fmla="*/ 266411 h 785950"/>
              <a:gd name="connsiteX1295" fmla="*/ 263655 w 785950"/>
              <a:gd name="connsiteY1295" fmla="*/ 267268 h 785950"/>
              <a:gd name="connsiteX1296" fmla="*/ 261384 w 785950"/>
              <a:gd name="connsiteY1296" fmla="*/ 268168 h 785950"/>
              <a:gd name="connsiteX1297" fmla="*/ 259155 w 785950"/>
              <a:gd name="connsiteY1297" fmla="*/ 269111 h 785950"/>
              <a:gd name="connsiteX1298" fmla="*/ 256970 w 785950"/>
              <a:gd name="connsiteY1298" fmla="*/ 270096 h 785950"/>
              <a:gd name="connsiteX1299" fmla="*/ 254827 w 785950"/>
              <a:gd name="connsiteY1299" fmla="*/ 271082 h 785950"/>
              <a:gd name="connsiteX1300" fmla="*/ 252727 w 785950"/>
              <a:gd name="connsiteY1300" fmla="*/ 272153 h 785950"/>
              <a:gd name="connsiteX1301" fmla="*/ 250670 w 785950"/>
              <a:gd name="connsiteY1301" fmla="*/ 273182 h 785950"/>
              <a:gd name="connsiteX1302" fmla="*/ 248698 w 785950"/>
              <a:gd name="connsiteY1302" fmla="*/ 274296 h 785950"/>
              <a:gd name="connsiteX1303" fmla="*/ 246727 w 785950"/>
              <a:gd name="connsiteY1303" fmla="*/ 275410 h 785950"/>
              <a:gd name="connsiteX1304" fmla="*/ 244799 w 785950"/>
              <a:gd name="connsiteY1304" fmla="*/ 276610 h 785950"/>
              <a:gd name="connsiteX1305" fmla="*/ 242956 w 785950"/>
              <a:gd name="connsiteY1305" fmla="*/ 277767 h 785950"/>
              <a:gd name="connsiteX1306" fmla="*/ 241113 w 785950"/>
              <a:gd name="connsiteY1306" fmla="*/ 278967 h 785950"/>
              <a:gd name="connsiteX1307" fmla="*/ 239356 w 785950"/>
              <a:gd name="connsiteY1307" fmla="*/ 280209 h 785950"/>
              <a:gd name="connsiteX1308" fmla="*/ 237641 w 785950"/>
              <a:gd name="connsiteY1308" fmla="*/ 281495 h 785950"/>
              <a:gd name="connsiteX1309" fmla="*/ 235970 w 785950"/>
              <a:gd name="connsiteY1309" fmla="*/ 282780 h 785950"/>
              <a:gd name="connsiteX1310" fmla="*/ 234342 w 785950"/>
              <a:gd name="connsiteY1310" fmla="*/ 284066 h 785950"/>
              <a:gd name="connsiteX1311" fmla="*/ 232799 w 785950"/>
              <a:gd name="connsiteY1311" fmla="*/ 285437 h 785950"/>
              <a:gd name="connsiteX1312" fmla="*/ 231256 w 785950"/>
              <a:gd name="connsiteY1312" fmla="*/ 286809 h 785950"/>
              <a:gd name="connsiteX1313" fmla="*/ 229799 w 785950"/>
              <a:gd name="connsiteY1313" fmla="*/ 288223 h 785950"/>
              <a:gd name="connsiteX1314" fmla="*/ 228342 w 785950"/>
              <a:gd name="connsiteY1314" fmla="*/ 289594 h 785950"/>
              <a:gd name="connsiteX1315" fmla="*/ 227013 w 785950"/>
              <a:gd name="connsiteY1315" fmla="*/ 291051 h 785950"/>
              <a:gd name="connsiteX1316" fmla="*/ 225642 w 785950"/>
              <a:gd name="connsiteY1316" fmla="*/ 292508 h 785950"/>
              <a:gd name="connsiteX1317" fmla="*/ 224356 w 785950"/>
              <a:gd name="connsiteY1317" fmla="*/ 294008 h 785950"/>
              <a:gd name="connsiteX1318" fmla="*/ 223199 w 785950"/>
              <a:gd name="connsiteY1318" fmla="*/ 295508 h 785950"/>
              <a:gd name="connsiteX1319" fmla="*/ 221999 w 785950"/>
              <a:gd name="connsiteY1319" fmla="*/ 297050 h 785950"/>
              <a:gd name="connsiteX1320" fmla="*/ 220842 w 785950"/>
              <a:gd name="connsiteY1320" fmla="*/ 298593 h 785950"/>
              <a:gd name="connsiteX1321" fmla="*/ 219770 w 785950"/>
              <a:gd name="connsiteY1321" fmla="*/ 300136 h 785950"/>
              <a:gd name="connsiteX1322" fmla="*/ 218742 w 785950"/>
              <a:gd name="connsiteY1322" fmla="*/ 301721 h 785950"/>
              <a:gd name="connsiteX1323" fmla="*/ 217799 w 785950"/>
              <a:gd name="connsiteY1323" fmla="*/ 303349 h 785950"/>
              <a:gd name="connsiteX1324" fmla="*/ 216899 w 785950"/>
              <a:gd name="connsiteY1324" fmla="*/ 304978 h 785950"/>
              <a:gd name="connsiteX1325" fmla="*/ 215999 w 785950"/>
              <a:gd name="connsiteY1325" fmla="*/ 306606 h 785950"/>
              <a:gd name="connsiteX1326" fmla="*/ 215185 w 785950"/>
              <a:gd name="connsiteY1326" fmla="*/ 308278 h 785950"/>
              <a:gd name="connsiteX1327" fmla="*/ 214413 w 785950"/>
              <a:gd name="connsiteY1327" fmla="*/ 309949 h 785950"/>
              <a:gd name="connsiteX1328" fmla="*/ 213685 w 785950"/>
              <a:gd name="connsiteY1328" fmla="*/ 311663 h 785950"/>
              <a:gd name="connsiteX1329" fmla="*/ 212999 w 785950"/>
              <a:gd name="connsiteY1329" fmla="*/ 313377 h 785950"/>
              <a:gd name="connsiteX1330" fmla="*/ 212399 w 785950"/>
              <a:gd name="connsiteY1330" fmla="*/ 315048 h 785950"/>
              <a:gd name="connsiteX1331" fmla="*/ 211885 w 785950"/>
              <a:gd name="connsiteY1331" fmla="*/ 316805 h 785950"/>
              <a:gd name="connsiteX1332" fmla="*/ 211371 w 785950"/>
              <a:gd name="connsiteY1332" fmla="*/ 318562 h 785950"/>
              <a:gd name="connsiteX1333" fmla="*/ 210899 w 785950"/>
              <a:gd name="connsiteY1333" fmla="*/ 320319 h 785950"/>
              <a:gd name="connsiteX1334" fmla="*/ 210470 w 785950"/>
              <a:gd name="connsiteY1334" fmla="*/ 322076 h 785950"/>
              <a:gd name="connsiteX1335" fmla="*/ 210128 w 785950"/>
              <a:gd name="connsiteY1335" fmla="*/ 323876 h 785950"/>
              <a:gd name="connsiteX1336" fmla="*/ 209828 w 785950"/>
              <a:gd name="connsiteY1336" fmla="*/ 325633 h 785950"/>
              <a:gd name="connsiteX1337" fmla="*/ 209613 w 785950"/>
              <a:gd name="connsiteY1337" fmla="*/ 327432 h 785950"/>
              <a:gd name="connsiteX1338" fmla="*/ 209442 w 785950"/>
              <a:gd name="connsiteY1338" fmla="*/ 328804 h 785950"/>
              <a:gd name="connsiteX1339" fmla="*/ 301583 w 785950"/>
              <a:gd name="connsiteY1339" fmla="*/ 328418 h 785950"/>
              <a:gd name="connsiteX1340" fmla="*/ 301755 w 785950"/>
              <a:gd name="connsiteY1340" fmla="*/ 326575 h 785950"/>
              <a:gd name="connsiteX1341" fmla="*/ 302012 w 785950"/>
              <a:gd name="connsiteY1341" fmla="*/ 325033 h 785950"/>
              <a:gd name="connsiteX1342" fmla="*/ 302355 w 785950"/>
              <a:gd name="connsiteY1342" fmla="*/ 323490 h 785950"/>
              <a:gd name="connsiteX1343" fmla="*/ 302741 w 785950"/>
              <a:gd name="connsiteY1343" fmla="*/ 321990 h 785950"/>
              <a:gd name="connsiteX1344" fmla="*/ 303212 w 785950"/>
              <a:gd name="connsiteY1344" fmla="*/ 320490 h 785950"/>
              <a:gd name="connsiteX1345" fmla="*/ 303769 w 785950"/>
              <a:gd name="connsiteY1345" fmla="*/ 318991 h 785950"/>
              <a:gd name="connsiteX1346" fmla="*/ 304455 w 785950"/>
              <a:gd name="connsiteY1346" fmla="*/ 317576 h 785950"/>
              <a:gd name="connsiteX1347" fmla="*/ 305183 w 785950"/>
              <a:gd name="connsiteY1347" fmla="*/ 316162 h 785950"/>
              <a:gd name="connsiteX1348" fmla="*/ 305955 w 785950"/>
              <a:gd name="connsiteY1348" fmla="*/ 314791 h 785950"/>
              <a:gd name="connsiteX1349" fmla="*/ 306812 w 785950"/>
              <a:gd name="connsiteY1349" fmla="*/ 313463 h 785950"/>
              <a:gd name="connsiteX1350" fmla="*/ 307755 w 785950"/>
              <a:gd name="connsiteY1350" fmla="*/ 312134 h 785950"/>
              <a:gd name="connsiteX1351" fmla="*/ 308741 w 785950"/>
              <a:gd name="connsiteY1351" fmla="*/ 310891 h 785950"/>
              <a:gd name="connsiteX1352" fmla="*/ 309812 w 785950"/>
              <a:gd name="connsiteY1352" fmla="*/ 309649 h 785950"/>
              <a:gd name="connsiteX1353" fmla="*/ 310926 w 785950"/>
              <a:gd name="connsiteY1353" fmla="*/ 308449 h 785950"/>
              <a:gd name="connsiteX1354" fmla="*/ 312083 w 785950"/>
              <a:gd name="connsiteY1354" fmla="*/ 307249 h 785950"/>
              <a:gd name="connsiteX1355" fmla="*/ 313326 w 785950"/>
              <a:gd name="connsiteY1355" fmla="*/ 306178 h 785950"/>
              <a:gd name="connsiteX1356" fmla="*/ 314612 w 785950"/>
              <a:gd name="connsiteY1356" fmla="*/ 305149 h 785950"/>
              <a:gd name="connsiteX1357" fmla="*/ 315940 w 785950"/>
              <a:gd name="connsiteY1357" fmla="*/ 304121 h 785950"/>
              <a:gd name="connsiteX1358" fmla="*/ 317312 w 785950"/>
              <a:gd name="connsiteY1358" fmla="*/ 303135 h 785950"/>
              <a:gd name="connsiteX1359" fmla="*/ 318769 w 785950"/>
              <a:gd name="connsiteY1359" fmla="*/ 302278 h 785950"/>
              <a:gd name="connsiteX1360" fmla="*/ 320226 w 785950"/>
              <a:gd name="connsiteY1360" fmla="*/ 301421 h 785950"/>
              <a:gd name="connsiteX1361" fmla="*/ 321683 w 785950"/>
              <a:gd name="connsiteY1361" fmla="*/ 300607 h 785950"/>
              <a:gd name="connsiteX1362" fmla="*/ 323269 w 785950"/>
              <a:gd name="connsiteY1362" fmla="*/ 299879 h 785950"/>
              <a:gd name="connsiteX1363" fmla="*/ 324855 w 785950"/>
              <a:gd name="connsiteY1363" fmla="*/ 299193 h 785950"/>
              <a:gd name="connsiteX1364" fmla="*/ 326440 w 785950"/>
              <a:gd name="connsiteY1364" fmla="*/ 298593 h 785950"/>
              <a:gd name="connsiteX1365" fmla="*/ 328112 w 785950"/>
              <a:gd name="connsiteY1365" fmla="*/ 298036 h 785950"/>
              <a:gd name="connsiteX1366" fmla="*/ 329740 w 785950"/>
              <a:gd name="connsiteY1366" fmla="*/ 297565 h 785950"/>
              <a:gd name="connsiteX1367" fmla="*/ 331455 w 785950"/>
              <a:gd name="connsiteY1367" fmla="*/ 297136 h 785950"/>
              <a:gd name="connsiteX1368" fmla="*/ 333212 w 785950"/>
              <a:gd name="connsiteY1368" fmla="*/ 296793 h 785950"/>
              <a:gd name="connsiteX1369" fmla="*/ 334926 w 785950"/>
              <a:gd name="connsiteY1369" fmla="*/ 296536 h 785950"/>
              <a:gd name="connsiteX1370" fmla="*/ 336683 w 785950"/>
              <a:gd name="connsiteY1370" fmla="*/ 296322 h 785950"/>
              <a:gd name="connsiteX1371" fmla="*/ 338483 w 785950"/>
              <a:gd name="connsiteY1371" fmla="*/ 296236 h 785950"/>
              <a:gd name="connsiteX1372" fmla="*/ 340240 w 785950"/>
              <a:gd name="connsiteY1372" fmla="*/ 296150 h 785950"/>
              <a:gd name="connsiteX1373" fmla="*/ 445924 w 785950"/>
              <a:gd name="connsiteY1373" fmla="*/ 296150 h 785950"/>
              <a:gd name="connsiteX1374" fmla="*/ 447767 w 785950"/>
              <a:gd name="connsiteY1374" fmla="*/ 296236 h 785950"/>
              <a:gd name="connsiteX1375" fmla="*/ 449481 w 785950"/>
              <a:gd name="connsiteY1375" fmla="*/ 296322 h 785950"/>
              <a:gd name="connsiteX1376" fmla="*/ 451239 w 785950"/>
              <a:gd name="connsiteY1376" fmla="*/ 296536 h 785950"/>
              <a:gd name="connsiteX1377" fmla="*/ 452996 w 785950"/>
              <a:gd name="connsiteY1377" fmla="*/ 296793 h 785950"/>
              <a:gd name="connsiteX1378" fmla="*/ 454710 w 785950"/>
              <a:gd name="connsiteY1378" fmla="*/ 297136 h 785950"/>
              <a:gd name="connsiteX1379" fmla="*/ 456424 w 785950"/>
              <a:gd name="connsiteY1379" fmla="*/ 297565 h 785950"/>
              <a:gd name="connsiteX1380" fmla="*/ 458053 w 785950"/>
              <a:gd name="connsiteY1380" fmla="*/ 298036 h 785950"/>
              <a:gd name="connsiteX1381" fmla="*/ 459724 w 785950"/>
              <a:gd name="connsiteY1381" fmla="*/ 298593 h 785950"/>
              <a:gd name="connsiteX1382" fmla="*/ 461396 w 785950"/>
              <a:gd name="connsiteY1382" fmla="*/ 299193 h 785950"/>
              <a:gd name="connsiteX1383" fmla="*/ 462938 w 785950"/>
              <a:gd name="connsiteY1383" fmla="*/ 299879 h 785950"/>
              <a:gd name="connsiteX1384" fmla="*/ 464481 w 785950"/>
              <a:gd name="connsiteY1384" fmla="*/ 300607 h 785950"/>
              <a:gd name="connsiteX1385" fmla="*/ 465981 w 785950"/>
              <a:gd name="connsiteY1385" fmla="*/ 301421 h 785950"/>
              <a:gd name="connsiteX1386" fmla="*/ 467481 w 785950"/>
              <a:gd name="connsiteY1386" fmla="*/ 302278 h 785950"/>
              <a:gd name="connsiteX1387" fmla="*/ 468853 w 785950"/>
              <a:gd name="connsiteY1387" fmla="*/ 303135 h 785950"/>
              <a:gd name="connsiteX1388" fmla="*/ 470267 w 785950"/>
              <a:gd name="connsiteY1388" fmla="*/ 304121 h 785950"/>
              <a:gd name="connsiteX1389" fmla="*/ 471595 w 785950"/>
              <a:gd name="connsiteY1389" fmla="*/ 305149 h 785950"/>
              <a:gd name="connsiteX1390" fmla="*/ 472881 w 785950"/>
              <a:gd name="connsiteY1390" fmla="*/ 306178 h 785950"/>
              <a:gd name="connsiteX1391" fmla="*/ 474124 w 785950"/>
              <a:gd name="connsiteY1391" fmla="*/ 307249 h 785950"/>
              <a:gd name="connsiteX1392" fmla="*/ 475281 w 785950"/>
              <a:gd name="connsiteY1392" fmla="*/ 308449 h 785950"/>
              <a:gd name="connsiteX1393" fmla="*/ 476395 w 785950"/>
              <a:gd name="connsiteY1393" fmla="*/ 309649 h 785950"/>
              <a:gd name="connsiteX1394" fmla="*/ 477424 w 785950"/>
              <a:gd name="connsiteY1394" fmla="*/ 310891 h 785950"/>
              <a:gd name="connsiteX1395" fmla="*/ 478452 w 785950"/>
              <a:gd name="connsiteY1395" fmla="*/ 312134 h 785950"/>
              <a:gd name="connsiteX1396" fmla="*/ 479395 w 785950"/>
              <a:gd name="connsiteY1396" fmla="*/ 313463 h 785950"/>
              <a:gd name="connsiteX1397" fmla="*/ 480210 w 785950"/>
              <a:gd name="connsiteY1397" fmla="*/ 314791 h 785950"/>
              <a:gd name="connsiteX1398" fmla="*/ 481067 w 785950"/>
              <a:gd name="connsiteY1398" fmla="*/ 316162 h 785950"/>
              <a:gd name="connsiteX1399" fmla="*/ 481795 w 785950"/>
              <a:gd name="connsiteY1399" fmla="*/ 317576 h 785950"/>
              <a:gd name="connsiteX1400" fmla="*/ 482395 w 785950"/>
              <a:gd name="connsiteY1400" fmla="*/ 318991 h 785950"/>
              <a:gd name="connsiteX1401" fmla="*/ 482952 w 785950"/>
              <a:gd name="connsiteY1401" fmla="*/ 320490 h 785950"/>
              <a:gd name="connsiteX1402" fmla="*/ 483467 w 785950"/>
              <a:gd name="connsiteY1402" fmla="*/ 321990 h 785950"/>
              <a:gd name="connsiteX1403" fmla="*/ 483852 w 785950"/>
              <a:gd name="connsiteY1403" fmla="*/ 323490 h 785950"/>
              <a:gd name="connsiteX1404" fmla="*/ 484195 w 785950"/>
              <a:gd name="connsiteY1404" fmla="*/ 325033 h 785950"/>
              <a:gd name="connsiteX1405" fmla="*/ 484409 w 785950"/>
              <a:gd name="connsiteY1405" fmla="*/ 326575 h 785950"/>
              <a:gd name="connsiteX1406" fmla="*/ 484667 w 785950"/>
              <a:gd name="connsiteY1406" fmla="*/ 328418 h 785950"/>
              <a:gd name="connsiteX1407" fmla="*/ 576722 w 785950"/>
              <a:gd name="connsiteY1407" fmla="*/ 328804 h 785950"/>
              <a:gd name="connsiteX1408" fmla="*/ 576637 w 785950"/>
              <a:gd name="connsiteY1408" fmla="*/ 327432 h 785950"/>
              <a:gd name="connsiteX1409" fmla="*/ 576380 w 785950"/>
              <a:gd name="connsiteY1409" fmla="*/ 325633 h 785950"/>
              <a:gd name="connsiteX1410" fmla="*/ 576080 w 785950"/>
              <a:gd name="connsiteY1410" fmla="*/ 323876 h 785950"/>
              <a:gd name="connsiteX1411" fmla="*/ 575694 w 785950"/>
              <a:gd name="connsiteY1411" fmla="*/ 322076 h 785950"/>
              <a:gd name="connsiteX1412" fmla="*/ 575351 w 785950"/>
              <a:gd name="connsiteY1412" fmla="*/ 320319 h 785950"/>
              <a:gd name="connsiteX1413" fmla="*/ 574880 w 785950"/>
              <a:gd name="connsiteY1413" fmla="*/ 318562 h 785950"/>
              <a:gd name="connsiteX1414" fmla="*/ 574365 w 785950"/>
              <a:gd name="connsiteY1414" fmla="*/ 316805 h 785950"/>
              <a:gd name="connsiteX1415" fmla="*/ 573808 w 785950"/>
              <a:gd name="connsiteY1415" fmla="*/ 315048 h 785950"/>
              <a:gd name="connsiteX1416" fmla="*/ 573165 w 785950"/>
              <a:gd name="connsiteY1416" fmla="*/ 313377 h 785950"/>
              <a:gd name="connsiteX1417" fmla="*/ 572480 w 785950"/>
              <a:gd name="connsiteY1417" fmla="*/ 311663 h 785950"/>
              <a:gd name="connsiteX1418" fmla="*/ 571794 w 785950"/>
              <a:gd name="connsiteY1418" fmla="*/ 309949 h 785950"/>
              <a:gd name="connsiteX1419" fmla="*/ 571023 w 785950"/>
              <a:gd name="connsiteY1419" fmla="*/ 308278 h 785950"/>
              <a:gd name="connsiteX1420" fmla="*/ 570208 w 785950"/>
              <a:gd name="connsiteY1420" fmla="*/ 306606 h 785950"/>
              <a:gd name="connsiteX1421" fmla="*/ 569351 w 785950"/>
              <a:gd name="connsiteY1421" fmla="*/ 304978 h 785950"/>
              <a:gd name="connsiteX1422" fmla="*/ 568408 w 785950"/>
              <a:gd name="connsiteY1422" fmla="*/ 303349 h 785950"/>
              <a:gd name="connsiteX1423" fmla="*/ 567423 w 785950"/>
              <a:gd name="connsiteY1423" fmla="*/ 301721 h 785950"/>
              <a:gd name="connsiteX1424" fmla="*/ 566394 w 785950"/>
              <a:gd name="connsiteY1424" fmla="*/ 300136 h 785950"/>
              <a:gd name="connsiteX1425" fmla="*/ 565323 w 785950"/>
              <a:gd name="connsiteY1425" fmla="*/ 298593 h 785950"/>
              <a:gd name="connsiteX1426" fmla="*/ 564251 w 785950"/>
              <a:gd name="connsiteY1426" fmla="*/ 297050 h 785950"/>
              <a:gd name="connsiteX1427" fmla="*/ 563051 w 785950"/>
              <a:gd name="connsiteY1427" fmla="*/ 295508 h 785950"/>
              <a:gd name="connsiteX1428" fmla="*/ 561808 w 785950"/>
              <a:gd name="connsiteY1428" fmla="*/ 294008 h 785950"/>
              <a:gd name="connsiteX1429" fmla="*/ 560523 w 785950"/>
              <a:gd name="connsiteY1429" fmla="*/ 292508 h 785950"/>
              <a:gd name="connsiteX1430" fmla="*/ 559237 w 785950"/>
              <a:gd name="connsiteY1430" fmla="*/ 291051 h 785950"/>
              <a:gd name="connsiteX1431" fmla="*/ 557823 w 785950"/>
              <a:gd name="connsiteY1431" fmla="*/ 289594 h 785950"/>
              <a:gd name="connsiteX1432" fmla="*/ 556408 w 785950"/>
              <a:gd name="connsiteY1432" fmla="*/ 288223 h 785950"/>
              <a:gd name="connsiteX1433" fmla="*/ 554951 w 785950"/>
              <a:gd name="connsiteY1433" fmla="*/ 286809 h 785950"/>
              <a:gd name="connsiteX1434" fmla="*/ 553409 w 785950"/>
              <a:gd name="connsiteY1434" fmla="*/ 285437 h 785950"/>
              <a:gd name="connsiteX1435" fmla="*/ 551866 w 785950"/>
              <a:gd name="connsiteY1435" fmla="*/ 284066 h 785950"/>
              <a:gd name="connsiteX1436" fmla="*/ 550237 w 785950"/>
              <a:gd name="connsiteY1436" fmla="*/ 282780 h 785950"/>
              <a:gd name="connsiteX1437" fmla="*/ 548523 w 785950"/>
              <a:gd name="connsiteY1437" fmla="*/ 281495 h 785950"/>
              <a:gd name="connsiteX1438" fmla="*/ 546852 w 785950"/>
              <a:gd name="connsiteY1438" fmla="*/ 280209 h 785950"/>
              <a:gd name="connsiteX1439" fmla="*/ 545094 w 785950"/>
              <a:gd name="connsiteY1439" fmla="*/ 278967 h 785950"/>
              <a:gd name="connsiteX1440" fmla="*/ 543294 w 785950"/>
              <a:gd name="connsiteY1440" fmla="*/ 277767 h 785950"/>
              <a:gd name="connsiteX1441" fmla="*/ 541409 w 785950"/>
              <a:gd name="connsiteY1441" fmla="*/ 276610 h 785950"/>
              <a:gd name="connsiteX1442" fmla="*/ 539523 w 785950"/>
              <a:gd name="connsiteY1442" fmla="*/ 275410 h 785950"/>
              <a:gd name="connsiteX1443" fmla="*/ 537552 w 785950"/>
              <a:gd name="connsiteY1443" fmla="*/ 274296 h 785950"/>
              <a:gd name="connsiteX1444" fmla="*/ 535537 w 785950"/>
              <a:gd name="connsiteY1444" fmla="*/ 273182 h 785950"/>
              <a:gd name="connsiteX1445" fmla="*/ 533480 w 785950"/>
              <a:gd name="connsiteY1445" fmla="*/ 272153 h 785950"/>
              <a:gd name="connsiteX1446" fmla="*/ 531380 w 785950"/>
              <a:gd name="connsiteY1446" fmla="*/ 271082 h 785950"/>
              <a:gd name="connsiteX1447" fmla="*/ 529237 w 785950"/>
              <a:gd name="connsiteY1447" fmla="*/ 270096 h 785950"/>
              <a:gd name="connsiteX1448" fmla="*/ 527052 w 785950"/>
              <a:gd name="connsiteY1448" fmla="*/ 269111 h 785950"/>
              <a:gd name="connsiteX1449" fmla="*/ 524780 w 785950"/>
              <a:gd name="connsiteY1449" fmla="*/ 268168 h 785950"/>
              <a:gd name="connsiteX1450" fmla="*/ 522509 w 785950"/>
              <a:gd name="connsiteY1450" fmla="*/ 267268 h 785950"/>
              <a:gd name="connsiteX1451" fmla="*/ 520195 w 785950"/>
              <a:gd name="connsiteY1451" fmla="*/ 266411 h 785950"/>
              <a:gd name="connsiteX1452" fmla="*/ 517838 w 785950"/>
              <a:gd name="connsiteY1452" fmla="*/ 265554 h 785950"/>
              <a:gd name="connsiteX1453" fmla="*/ 515395 w 785950"/>
              <a:gd name="connsiteY1453" fmla="*/ 264783 h 785950"/>
              <a:gd name="connsiteX1454" fmla="*/ 512909 w 785950"/>
              <a:gd name="connsiteY1454" fmla="*/ 264011 h 785950"/>
              <a:gd name="connsiteX1455" fmla="*/ 510381 w 785950"/>
              <a:gd name="connsiteY1455" fmla="*/ 263283 h 785950"/>
              <a:gd name="connsiteX1456" fmla="*/ 507852 w 785950"/>
              <a:gd name="connsiteY1456" fmla="*/ 262554 h 785950"/>
              <a:gd name="connsiteX1457" fmla="*/ 505238 w 785950"/>
              <a:gd name="connsiteY1457" fmla="*/ 261869 h 785950"/>
              <a:gd name="connsiteX1458" fmla="*/ 502581 w 785950"/>
              <a:gd name="connsiteY1458" fmla="*/ 261269 h 785950"/>
              <a:gd name="connsiteX1459" fmla="*/ 499881 w 785950"/>
              <a:gd name="connsiteY1459" fmla="*/ 260712 h 785950"/>
              <a:gd name="connsiteX1460" fmla="*/ 497181 w 785950"/>
              <a:gd name="connsiteY1460" fmla="*/ 260198 h 785950"/>
              <a:gd name="connsiteX1461" fmla="*/ 494395 w 785950"/>
              <a:gd name="connsiteY1461" fmla="*/ 259683 h 785950"/>
              <a:gd name="connsiteX1462" fmla="*/ 491524 w 785950"/>
              <a:gd name="connsiteY1462" fmla="*/ 259212 h 785950"/>
              <a:gd name="connsiteX1463" fmla="*/ 488652 w 785950"/>
              <a:gd name="connsiteY1463" fmla="*/ 258741 h 785950"/>
              <a:gd name="connsiteX1464" fmla="*/ 485738 w 785950"/>
              <a:gd name="connsiteY1464" fmla="*/ 258355 h 785950"/>
              <a:gd name="connsiteX1465" fmla="*/ 482738 w 785950"/>
              <a:gd name="connsiteY1465" fmla="*/ 258012 h 785950"/>
              <a:gd name="connsiteX1466" fmla="*/ 479781 w 785950"/>
              <a:gd name="connsiteY1466" fmla="*/ 257755 h 785950"/>
              <a:gd name="connsiteX1467" fmla="*/ 476695 w 785950"/>
              <a:gd name="connsiteY1467" fmla="*/ 257498 h 785950"/>
              <a:gd name="connsiteX1468" fmla="*/ 473610 w 785950"/>
              <a:gd name="connsiteY1468" fmla="*/ 257241 h 785950"/>
              <a:gd name="connsiteX1469" fmla="*/ 470481 w 785950"/>
              <a:gd name="connsiteY1469" fmla="*/ 257069 h 785950"/>
              <a:gd name="connsiteX1470" fmla="*/ 467310 w 785950"/>
              <a:gd name="connsiteY1470" fmla="*/ 256984 h 785950"/>
              <a:gd name="connsiteX1471" fmla="*/ 464053 w 785950"/>
              <a:gd name="connsiteY1471" fmla="*/ 256898 h 785950"/>
              <a:gd name="connsiteX1472" fmla="*/ 460796 w 785950"/>
              <a:gd name="connsiteY1472" fmla="*/ 256812 h 785950"/>
              <a:gd name="connsiteX1473" fmla="*/ 392975 w 785950"/>
              <a:gd name="connsiteY1473" fmla="*/ 0 h 785950"/>
              <a:gd name="connsiteX1474" fmla="*/ 785950 w 785950"/>
              <a:gd name="connsiteY1474" fmla="*/ 392975 h 785950"/>
              <a:gd name="connsiteX1475" fmla="*/ 392975 w 785950"/>
              <a:gd name="connsiteY1475" fmla="*/ 785950 h 785950"/>
              <a:gd name="connsiteX1476" fmla="*/ 0 w 785950"/>
              <a:gd name="connsiteY1476" fmla="*/ 392975 h 785950"/>
              <a:gd name="connsiteX1477" fmla="*/ 392975 w 785950"/>
              <a:gd name="connsiteY1477" fmla="*/ 0 h 7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</a:cxnLst>
            <a:rect l="l" t="t" r="r" b="b"/>
            <a:pathLst>
              <a:path w="785950" h="785950">
                <a:moveTo>
                  <a:pt x="430298" y="445559"/>
                </a:moveTo>
                <a:lnTo>
                  <a:pt x="430641" y="445559"/>
                </a:lnTo>
                <a:lnTo>
                  <a:pt x="450566" y="445559"/>
                </a:lnTo>
                <a:lnTo>
                  <a:pt x="450952" y="445559"/>
                </a:lnTo>
                <a:lnTo>
                  <a:pt x="451294" y="445602"/>
                </a:lnTo>
                <a:lnTo>
                  <a:pt x="451680" y="445688"/>
                </a:lnTo>
                <a:lnTo>
                  <a:pt x="451980" y="445817"/>
                </a:lnTo>
                <a:lnTo>
                  <a:pt x="452280" y="445945"/>
                </a:lnTo>
                <a:lnTo>
                  <a:pt x="452580" y="446117"/>
                </a:lnTo>
                <a:lnTo>
                  <a:pt x="452837" y="446331"/>
                </a:lnTo>
                <a:lnTo>
                  <a:pt x="453094" y="446588"/>
                </a:lnTo>
                <a:lnTo>
                  <a:pt x="453308" y="446845"/>
                </a:lnTo>
                <a:lnTo>
                  <a:pt x="453523" y="447102"/>
                </a:lnTo>
                <a:lnTo>
                  <a:pt x="453737" y="447360"/>
                </a:lnTo>
                <a:lnTo>
                  <a:pt x="453823" y="447660"/>
                </a:lnTo>
                <a:lnTo>
                  <a:pt x="453994" y="448002"/>
                </a:lnTo>
                <a:lnTo>
                  <a:pt x="454037" y="448345"/>
                </a:lnTo>
                <a:lnTo>
                  <a:pt x="454080" y="448688"/>
                </a:lnTo>
                <a:lnTo>
                  <a:pt x="454165" y="449031"/>
                </a:lnTo>
                <a:lnTo>
                  <a:pt x="454165" y="459446"/>
                </a:lnTo>
                <a:lnTo>
                  <a:pt x="454080" y="459789"/>
                </a:lnTo>
                <a:lnTo>
                  <a:pt x="454037" y="460132"/>
                </a:lnTo>
                <a:lnTo>
                  <a:pt x="453994" y="460518"/>
                </a:lnTo>
                <a:lnTo>
                  <a:pt x="453823" y="460818"/>
                </a:lnTo>
                <a:lnTo>
                  <a:pt x="453737" y="461118"/>
                </a:lnTo>
                <a:lnTo>
                  <a:pt x="453523" y="461375"/>
                </a:lnTo>
                <a:lnTo>
                  <a:pt x="453308" y="461718"/>
                </a:lnTo>
                <a:lnTo>
                  <a:pt x="453094" y="461975"/>
                </a:lnTo>
                <a:lnTo>
                  <a:pt x="452837" y="462146"/>
                </a:lnTo>
                <a:lnTo>
                  <a:pt x="452580" y="462361"/>
                </a:lnTo>
                <a:lnTo>
                  <a:pt x="452280" y="462532"/>
                </a:lnTo>
                <a:lnTo>
                  <a:pt x="451980" y="462661"/>
                </a:lnTo>
                <a:lnTo>
                  <a:pt x="451680" y="462832"/>
                </a:lnTo>
                <a:lnTo>
                  <a:pt x="451294" y="462875"/>
                </a:lnTo>
                <a:lnTo>
                  <a:pt x="450952" y="462961"/>
                </a:lnTo>
                <a:lnTo>
                  <a:pt x="450566" y="463004"/>
                </a:lnTo>
                <a:lnTo>
                  <a:pt x="430641" y="463004"/>
                </a:lnTo>
                <a:lnTo>
                  <a:pt x="430298" y="462961"/>
                </a:lnTo>
                <a:lnTo>
                  <a:pt x="429912" y="462875"/>
                </a:lnTo>
                <a:lnTo>
                  <a:pt x="429612" y="462832"/>
                </a:lnTo>
                <a:lnTo>
                  <a:pt x="429269" y="462661"/>
                </a:lnTo>
                <a:lnTo>
                  <a:pt x="428969" y="462532"/>
                </a:lnTo>
                <a:lnTo>
                  <a:pt x="428712" y="462361"/>
                </a:lnTo>
                <a:lnTo>
                  <a:pt x="428369" y="462146"/>
                </a:lnTo>
                <a:lnTo>
                  <a:pt x="428155" y="461975"/>
                </a:lnTo>
                <a:lnTo>
                  <a:pt x="427898" y="461718"/>
                </a:lnTo>
                <a:lnTo>
                  <a:pt x="427727" y="461375"/>
                </a:lnTo>
                <a:lnTo>
                  <a:pt x="427555" y="461118"/>
                </a:lnTo>
                <a:lnTo>
                  <a:pt x="427384" y="460818"/>
                </a:lnTo>
                <a:lnTo>
                  <a:pt x="427298" y="460518"/>
                </a:lnTo>
                <a:lnTo>
                  <a:pt x="427213" y="460132"/>
                </a:lnTo>
                <a:lnTo>
                  <a:pt x="427127" y="459789"/>
                </a:lnTo>
                <a:lnTo>
                  <a:pt x="427127" y="459446"/>
                </a:lnTo>
                <a:lnTo>
                  <a:pt x="427127" y="449031"/>
                </a:lnTo>
                <a:lnTo>
                  <a:pt x="427127" y="448688"/>
                </a:lnTo>
                <a:lnTo>
                  <a:pt x="427213" y="448345"/>
                </a:lnTo>
                <a:lnTo>
                  <a:pt x="427298" y="448002"/>
                </a:lnTo>
                <a:lnTo>
                  <a:pt x="427384" y="447660"/>
                </a:lnTo>
                <a:lnTo>
                  <a:pt x="427555" y="447360"/>
                </a:lnTo>
                <a:lnTo>
                  <a:pt x="427727" y="447102"/>
                </a:lnTo>
                <a:lnTo>
                  <a:pt x="427898" y="446845"/>
                </a:lnTo>
                <a:lnTo>
                  <a:pt x="428155" y="446588"/>
                </a:lnTo>
                <a:lnTo>
                  <a:pt x="428369" y="446331"/>
                </a:lnTo>
                <a:lnTo>
                  <a:pt x="428712" y="446117"/>
                </a:lnTo>
                <a:lnTo>
                  <a:pt x="428969" y="445945"/>
                </a:lnTo>
                <a:lnTo>
                  <a:pt x="429269" y="445817"/>
                </a:lnTo>
                <a:lnTo>
                  <a:pt x="429612" y="445688"/>
                </a:lnTo>
                <a:lnTo>
                  <a:pt x="429912" y="445602"/>
                </a:lnTo>
                <a:close/>
                <a:moveTo>
                  <a:pt x="382648" y="445559"/>
                </a:moveTo>
                <a:lnTo>
                  <a:pt x="382991" y="445559"/>
                </a:lnTo>
                <a:lnTo>
                  <a:pt x="402916" y="445559"/>
                </a:lnTo>
                <a:lnTo>
                  <a:pt x="403302" y="445559"/>
                </a:lnTo>
                <a:lnTo>
                  <a:pt x="403645" y="445602"/>
                </a:lnTo>
                <a:lnTo>
                  <a:pt x="403945" y="445688"/>
                </a:lnTo>
                <a:lnTo>
                  <a:pt x="404330" y="445817"/>
                </a:lnTo>
                <a:lnTo>
                  <a:pt x="404630" y="445945"/>
                </a:lnTo>
                <a:lnTo>
                  <a:pt x="404887" y="446117"/>
                </a:lnTo>
                <a:lnTo>
                  <a:pt x="405145" y="446331"/>
                </a:lnTo>
                <a:lnTo>
                  <a:pt x="405402" y="446588"/>
                </a:lnTo>
                <a:lnTo>
                  <a:pt x="405659" y="446845"/>
                </a:lnTo>
                <a:lnTo>
                  <a:pt x="405873" y="447102"/>
                </a:lnTo>
                <a:lnTo>
                  <a:pt x="406044" y="447360"/>
                </a:lnTo>
                <a:lnTo>
                  <a:pt x="406173" y="447660"/>
                </a:lnTo>
                <a:lnTo>
                  <a:pt x="406301" y="448002"/>
                </a:lnTo>
                <a:lnTo>
                  <a:pt x="406387" y="448345"/>
                </a:lnTo>
                <a:lnTo>
                  <a:pt x="406430" y="448688"/>
                </a:lnTo>
                <a:lnTo>
                  <a:pt x="406430" y="449031"/>
                </a:lnTo>
                <a:lnTo>
                  <a:pt x="406430" y="459446"/>
                </a:lnTo>
                <a:lnTo>
                  <a:pt x="406430" y="459789"/>
                </a:lnTo>
                <a:lnTo>
                  <a:pt x="406387" y="460132"/>
                </a:lnTo>
                <a:lnTo>
                  <a:pt x="406301" y="460518"/>
                </a:lnTo>
                <a:lnTo>
                  <a:pt x="406173" y="460818"/>
                </a:lnTo>
                <a:lnTo>
                  <a:pt x="406044" y="461118"/>
                </a:lnTo>
                <a:lnTo>
                  <a:pt x="405873" y="461375"/>
                </a:lnTo>
                <a:lnTo>
                  <a:pt x="405659" y="461718"/>
                </a:lnTo>
                <a:lnTo>
                  <a:pt x="405402" y="461975"/>
                </a:lnTo>
                <a:lnTo>
                  <a:pt x="405145" y="462146"/>
                </a:lnTo>
                <a:lnTo>
                  <a:pt x="404887" y="462361"/>
                </a:lnTo>
                <a:lnTo>
                  <a:pt x="404630" y="462532"/>
                </a:lnTo>
                <a:lnTo>
                  <a:pt x="404330" y="462661"/>
                </a:lnTo>
                <a:lnTo>
                  <a:pt x="403945" y="462832"/>
                </a:lnTo>
                <a:lnTo>
                  <a:pt x="403645" y="462875"/>
                </a:lnTo>
                <a:lnTo>
                  <a:pt x="403302" y="462961"/>
                </a:lnTo>
                <a:lnTo>
                  <a:pt x="402916" y="463004"/>
                </a:lnTo>
                <a:lnTo>
                  <a:pt x="382991" y="463004"/>
                </a:lnTo>
                <a:lnTo>
                  <a:pt x="382648" y="462961"/>
                </a:lnTo>
                <a:lnTo>
                  <a:pt x="382263" y="462875"/>
                </a:lnTo>
                <a:lnTo>
                  <a:pt x="381920" y="462832"/>
                </a:lnTo>
                <a:lnTo>
                  <a:pt x="381620" y="462661"/>
                </a:lnTo>
                <a:lnTo>
                  <a:pt x="381277" y="462532"/>
                </a:lnTo>
                <a:lnTo>
                  <a:pt x="380977" y="462361"/>
                </a:lnTo>
                <a:lnTo>
                  <a:pt x="380720" y="462146"/>
                </a:lnTo>
                <a:lnTo>
                  <a:pt x="380463" y="461975"/>
                </a:lnTo>
                <a:lnTo>
                  <a:pt x="380248" y="461718"/>
                </a:lnTo>
                <a:lnTo>
                  <a:pt x="380077" y="461375"/>
                </a:lnTo>
                <a:lnTo>
                  <a:pt x="379863" y="461118"/>
                </a:lnTo>
                <a:lnTo>
                  <a:pt x="379691" y="460818"/>
                </a:lnTo>
                <a:lnTo>
                  <a:pt x="379606" y="460518"/>
                </a:lnTo>
                <a:lnTo>
                  <a:pt x="379477" y="460132"/>
                </a:lnTo>
                <a:lnTo>
                  <a:pt x="379434" y="459789"/>
                </a:lnTo>
                <a:lnTo>
                  <a:pt x="379434" y="459446"/>
                </a:lnTo>
                <a:lnTo>
                  <a:pt x="379434" y="449031"/>
                </a:lnTo>
                <a:lnTo>
                  <a:pt x="379434" y="448688"/>
                </a:lnTo>
                <a:lnTo>
                  <a:pt x="379477" y="448345"/>
                </a:lnTo>
                <a:lnTo>
                  <a:pt x="379606" y="448002"/>
                </a:lnTo>
                <a:lnTo>
                  <a:pt x="379691" y="447660"/>
                </a:lnTo>
                <a:lnTo>
                  <a:pt x="379863" y="447360"/>
                </a:lnTo>
                <a:lnTo>
                  <a:pt x="380077" y="447102"/>
                </a:lnTo>
                <a:lnTo>
                  <a:pt x="380248" y="446845"/>
                </a:lnTo>
                <a:lnTo>
                  <a:pt x="380463" y="446588"/>
                </a:lnTo>
                <a:lnTo>
                  <a:pt x="380720" y="446331"/>
                </a:lnTo>
                <a:lnTo>
                  <a:pt x="380977" y="446117"/>
                </a:lnTo>
                <a:lnTo>
                  <a:pt x="381277" y="445945"/>
                </a:lnTo>
                <a:lnTo>
                  <a:pt x="381620" y="445817"/>
                </a:lnTo>
                <a:lnTo>
                  <a:pt x="381920" y="445688"/>
                </a:lnTo>
                <a:lnTo>
                  <a:pt x="382263" y="445602"/>
                </a:lnTo>
                <a:close/>
                <a:moveTo>
                  <a:pt x="334956" y="445559"/>
                </a:moveTo>
                <a:lnTo>
                  <a:pt x="335299" y="445559"/>
                </a:lnTo>
                <a:lnTo>
                  <a:pt x="355224" y="445559"/>
                </a:lnTo>
                <a:lnTo>
                  <a:pt x="355567" y="445559"/>
                </a:lnTo>
                <a:lnTo>
                  <a:pt x="355952" y="445602"/>
                </a:lnTo>
                <a:lnTo>
                  <a:pt x="356295" y="445688"/>
                </a:lnTo>
                <a:lnTo>
                  <a:pt x="356638" y="445817"/>
                </a:lnTo>
                <a:lnTo>
                  <a:pt x="356938" y="445945"/>
                </a:lnTo>
                <a:lnTo>
                  <a:pt x="357238" y="446117"/>
                </a:lnTo>
                <a:lnTo>
                  <a:pt x="357495" y="446331"/>
                </a:lnTo>
                <a:lnTo>
                  <a:pt x="357752" y="446588"/>
                </a:lnTo>
                <a:lnTo>
                  <a:pt x="357966" y="446845"/>
                </a:lnTo>
                <a:lnTo>
                  <a:pt x="358181" y="447102"/>
                </a:lnTo>
                <a:lnTo>
                  <a:pt x="358395" y="447360"/>
                </a:lnTo>
                <a:lnTo>
                  <a:pt x="358480" y="447660"/>
                </a:lnTo>
                <a:lnTo>
                  <a:pt x="358652" y="448002"/>
                </a:lnTo>
                <a:lnTo>
                  <a:pt x="358695" y="448345"/>
                </a:lnTo>
                <a:lnTo>
                  <a:pt x="358738" y="448688"/>
                </a:lnTo>
                <a:lnTo>
                  <a:pt x="358781" y="449031"/>
                </a:lnTo>
                <a:lnTo>
                  <a:pt x="358781" y="459446"/>
                </a:lnTo>
                <a:lnTo>
                  <a:pt x="358738" y="459789"/>
                </a:lnTo>
                <a:lnTo>
                  <a:pt x="358695" y="460132"/>
                </a:lnTo>
                <a:lnTo>
                  <a:pt x="358652" y="460518"/>
                </a:lnTo>
                <a:lnTo>
                  <a:pt x="358480" y="460818"/>
                </a:lnTo>
                <a:lnTo>
                  <a:pt x="358395" y="461118"/>
                </a:lnTo>
                <a:lnTo>
                  <a:pt x="358181" y="461375"/>
                </a:lnTo>
                <a:lnTo>
                  <a:pt x="357966" y="461718"/>
                </a:lnTo>
                <a:lnTo>
                  <a:pt x="357752" y="461975"/>
                </a:lnTo>
                <a:lnTo>
                  <a:pt x="357495" y="462146"/>
                </a:lnTo>
                <a:lnTo>
                  <a:pt x="357238" y="462361"/>
                </a:lnTo>
                <a:lnTo>
                  <a:pt x="356938" y="462532"/>
                </a:lnTo>
                <a:lnTo>
                  <a:pt x="356638" y="462661"/>
                </a:lnTo>
                <a:lnTo>
                  <a:pt x="356295" y="462832"/>
                </a:lnTo>
                <a:lnTo>
                  <a:pt x="355952" y="462875"/>
                </a:lnTo>
                <a:lnTo>
                  <a:pt x="355567" y="462961"/>
                </a:lnTo>
                <a:lnTo>
                  <a:pt x="355224" y="463004"/>
                </a:lnTo>
                <a:lnTo>
                  <a:pt x="335299" y="463004"/>
                </a:lnTo>
                <a:lnTo>
                  <a:pt x="334956" y="462961"/>
                </a:lnTo>
                <a:lnTo>
                  <a:pt x="334570" y="462875"/>
                </a:lnTo>
                <a:lnTo>
                  <a:pt x="334270" y="462832"/>
                </a:lnTo>
                <a:lnTo>
                  <a:pt x="333884" y="462661"/>
                </a:lnTo>
                <a:lnTo>
                  <a:pt x="333585" y="462532"/>
                </a:lnTo>
                <a:lnTo>
                  <a:pt x="333327" y="462361"/>
                </a:lnTo>
                <a:lnTo>
                  <a:pt x="333027" y="462146"/>
                </a:lnTo>
                <a:lnTo>
                  <a:pt x="332813" y="461975"/>
                </a:lnTo>
                <a:lnTo>
                  <a:pt x="332556" y="461718"/>
                </a:lnTo>
                <a:lnTo>
                  <a:pt x="332342" y="461375"/>
                </a:lnTo>
                <a:lnTo>
                  <a:pt x="332213" y="461118"/>
                </a:lnTo>
                <a:lnTo>
                  <a:pt x="332042" y="460818"/>
                </a:lnTo>
                <a:lnTo>
                  <a:pt x="331956" y="460518"/>
                </a:lnTo>
                <a:lnTo>
                  <a:pt x="331828" y="460132"/>
                </a:lnTo>
                <a:lnTo>
                  <a:pt x="331785" y="459789"/>
                </a:lnTo>
                <a:lnTo>
                  <a:pt x="331785" y="459446"/>
                </a:lnTo>
                <a:lnTo>
                  <a:pt x="331785" y="449031"/>
                </a:lnTo>
                <a:lnTo>
                  <a:pt x="331785" y="448688"/>
                </a:lnTo>
                <a:lnTo>
                  <a:pt x="331828" y="448345"/>
                </a:lnTo>
                <a:lnTo>
                  <a:pt x="331956" y="448002"/>
                </a:lnTo>
                <a:lnTo>
                  <a:pt x="332042" y="447660"/>
                </a:lnTo>
                <a:lnTo>
                  <a:pt x="332213" y="447360"/>
                </a:lnTo>
                <a:lnTo>
                  <a:pt x="332342" y="447102"/>
                </a:lnTo>
                <a:lnTo>
                  <a:pt x="332556" y="446845"/>
                </a:lnTo>
                <a:lnTo>
                  <a:pt x="332813" y="446588"/>
                </a:lnTo>
                <a:lnTo>
                  <a:pt x="333027" y="446331"/>
                </a:lnTo>
                <a:lnTo>
                  <a:pt x="333327" y="446117"/>
                </a:lnTo>
                <a:lnTo>
                  <a:pt x="333585" y="445945"/>
                </a:lnTo>
                <a:lnTo>
                  <a:pt x="333884" y="445817"/>
                </a:lnTo>
                <a:lnTo>
                  <a:pt x="334270" y="445688"/>
                </a:lnTo>
                <a:lnTo>
                  <a:pt x="334570" y="445602"/>
                </a:lnTo>
                <a:close/>
                <a:moveTo>
                  <a:pt x="430298" y="414657"/>
                </a:moveTo>
                <a:lnTo>
                  <a:pt x="430641" y="414657"/>
                </a:lnTo>
                <a:lnTo>
                  <a:pt x="450566" y="414657"/>
                </a:lnTo>
                <a:lnTo>
                  <a:pt x="450952" y="414657"/>
                </a:lnTo>
                <a:lnTo>
                  <a:pt x="451294" y="414700"/>
                </a:lnTo>
                <a:lnTo>
                  <a:pt x="451680" y="414829"/>
                </a:lnTo>
                <a:lnTo>
                  <a:pt x="451980" y="414914"/>
                </a:lnTo>
                <a:lnTo>
                  <a:pt x="452280" y="415086"/>
                </a:lnTo>
                <a:lnTo>
                  <a:pt x="452580" y="415300"/>
                </a:lnTo>
                <a:lnTo>
                  <a:pt x="452837" y="415471"/>
                </a:lnTo>
                <a:lnTo>
                  <a:pt x="453094" y="415686"/>
                </a:lnTo>
                <a:lnTo>
                  <a:pt x="453308" y="415943"/>
                </a:lnTo>
                <a:lnTo>
                  <a:pt x="453523" y="416200"/>
                </a:lnTo>
                <a:lnTo>
                  <a:pt x="453737" y="416500"/>
                </a:lnTo>
                <a:lnTo>
                  <a:pt x="453823" y="416843"/>
                </a:lnTo>
                <a:lnTo>
                  <a:pt x="453994" y="417143"/>
                </a:lnTo>
                <a:lnTo>
                  <a:pt x="454037" y="417486"/>
                </a:lnTo>
                <a:lnTo>
                  <a:pt x="454080" y="417872"/>
                </a:lnTo>
                <a:lnTo>
                  <a:pt x="454165" y="418215"/>
                </a:lnTo>
                <a:lnTo>
                  <a:pt x="454165" y="428587"/>
                </a:lnTo>
                <a:lnTo>
                  <a:pt x="454080" y="428972"/>
                </a:lnTo>
                <a:lnTo>
                  <a:pt x="454037" y="429315"/>
                </a:lnTo>
                <a:lnTo>
                  <a:pt x="453994" y="429615"/>
                </a:lnTo>
                <a:lnTo>
                  <a:pt x="453823" y="429958"/>
                </a:lnTo>
                <a:lnTo>
                  <a:pt x="453737" y="430258"/>
                </a:lnTo>
                <a:lnTo>
                  <a:pt x="453523" y="430558"/>
                </a:lnTo>
                <a:lnTo>
                  <a:pt x="453308" y="430815"/>
                </a:lnTo>
                <a:lnTo>
                  <a:pt x="453094" y="431073"/>
                </a:lnTo>
                <a:lnTo>
                  <a:pt x="452837" y="431287"/>
                </a:lnTo>
                <a:lnTo>
                  <a:pt x="452580" y="431501"/>
                </a:lnTo>
                <a:lnTo>
                  <a:pt x="452280" y="431716"/>
                </a:lnTo>
                <a:lnTo>
                  <a:pt x="451980" y="431844"/>
                </a:lnTo>
                <a:lnTo>
                  <a:pt x="451680" y="431973"/>
                </a:lnTo>
                <a:lnTo>
                  <a:pt x="451294" y="432058"/>
                </a:lnTo>
                <a:lnTo>
                  <a:pt x="450952" y="432101"/>
                </a:lnTo>
                <a:lnTo>
                  <a:pt x="450566" y="432101"/>
                </a:lnTo>
                <a:lnTo>
                  <a:pt x="430641" y="432101"/>
                </a:lnTo>
                <a:lnTo>
                  <a:pt x="430298" y="432101"/>
                </a:lnTo>
                <a:lnTo>
                  <a:pt x="429912" y="432058"/>
                </a:lnTo>
                <a:lnTo>
                  <a:pt x="429612" y="431973"/>
                </a:lnTo>
                <a:lnTo>
                  <a:pt x="429269" y="431844"/>
                </a:lnTo>
                <a:lnTo>
                  <a:pt x="428969" y="431716"/>
                </a:lnTo>
                <a:lnTo>
                  <a:pt x="428712" y="431501"/>
                </a:lnTo>
                <a:lnTo>
                  <a:pt x="428369" y="431287"/>
                </a:lnTo>
                <a:lnTo>
                  <a:pt x="428155" y="431073"/>
                </a:lnTo>
                <a:lnTo>
                  <a:pt x="427898" y="430815"/>
                </a:lnTo>
                <a:lnTo>
                  <a:pt x="427727" y="430558"/>
                </a:lnTo>
                <a:lnTo>
                  <a:pt x="427555" y="430258"/>
                </a:lnTo>
                <a:lnTo>
                  <a:pt x="427384" y="429958"/>
                </a:lnTo>
                <a:lnTo>
                  <a:pt x="427298" y="429615"/>
                </a:lnTo>
                <a:lnTo>
                  <a:pt x="427213" y="429315"/>
                </a:lnTo>
                <a:lnTo>
                  <a:pt x="427127" y="428972"/>
                </a:lnTo>
                <a:lnTo>
                  <a:pt x="427127" y="428587"/>
                </a:lnTo>
                <a:lnTo>
                  <a:pt x="427127" y="418215"/>
                </a:lnTo>
                <a:lnTo>
                  <a:pt x="427127" y="417872"/>
                </a:lnTo>
                <a:lnTo>
                  <a:pt x="427213" y="417486"/>
                </a:lnTo>
                <a:lnTo>
                  <a:pt x="427298" y="417143"/>
                </a:lnTo>
                <a:lnTo>
                  <a:pt x="427384" y="416843"/>
                </a:lnTo>
                <a:lnTo>
                  <a:pt x="427555" y="416500"/>
                </a:lnTo>
                <a:lnTo>
                  <a:pt x="427727" y="416200"/>
                </a:lnTo>
                <a:lnTo>
                  <a:pt x="427898" y="415943"/>
                </a:lnTo>
                <a:lnTo>
                  <a:pt x="428155" y="415686"/>
                </a:lnTo>
                <a:lnTo>
                  <a:pt x="428369" y="415471"/>
                </a:lnTo>
                <a:lnTo>
                  <a:pt x="428712" y="415300"/>
                </a:lnTo>
                <a:lnTo>
                  <a:pt x="428969" y="415086"/>
                </a:lnTo>
                <a:lnTo>
                  <a:pt x="429269" y="414914"/>
                </a:lnTo>
                <a:lnTo>
                  <a:pt x="429612" y="414829"/>
                </a:lnTo>
                <a:lnTo>
                  <a:pt x="429912" y="414700"/>
                </a:lnTo>
                <a:close/>
                <a:moveTo>
                  <a:pt x="382648" y="414657"/>
                </a:moveTo>
                <a:lnTo>
                  <a:pt x="382991" y="414657"/>
                </a:lnTo>
                <a:lnTo>
                  <a:pt x="402916" y="414657"/>
                </a:lnTo>
                <a:lnTo>
                  <a:pt x="403302" y="414657"/>
                </a:lnTo>
                <a:lnTo>
                  <a:pt x="403645" y="414700"/>
                </a:lnTo>
                <a:lnTo>
                  <a:pt x="403945" y="414829"/>
                </a:lnTo>
                <a:lnTo>
                  <a:pt x="404330" y="414914"/>
                </a:lnTo>
                <a:lnTo>
                  <a:pt x="404630" y="415086"/>
                </a:lnTo>
                <a:lnTo>
                  <a:pt x="404887" y="415300"/>
                </a:lnTo>
                <a:lnTo>
                  <a:pt x="405145" y="415471"/>
                </a:lnTo>
                <a:lnTo>
                  <a:pt x="405402" y="415686"/>
                </a:lnTo>
                <a:lnTo>
                  <a:pt x="405659" y="415943"/>
                </a:lnTo>
                <a:lnTo>
                  <a:pt x="405873" y="416200"/>
                </a:lnTo>
                <a:lnTo>
                  <a:pt x="406044" y="416500"/>
                </a:lnTo>
                <a:lnTo>
                  <a:pt x="406173" y="416843"/>
                </a:lnTo>
                <a:lnTo>
                  <a:pt x="406301" y="417143"/>
                </a:lnTo>
                <a:lnTo>
                  <a:pt x="406387" y="417486"/>
                </a:lnTo>
                <a:lnTo>
                  <a:pt x="406430" y="417872"/>
                </a:lnTo>
                <a:lnTo>
                  <a:pt x="406430" y="418215"/>
                </a:lnTo>
                <a:lnTo>
                  <a:pt x="406430" y="428587"/>
                </a:lnTo>
                <a:lnTo>
                  <a:pt x="406430" y="428972"/>
                </a:lnTo>
                <a:lnTo>
                  <a:pt x="406387" y="429315"/>
                </a:lnTo>
                <a:lnTo>
                  <a:pt x="406301" y="429615"/>
                </a:lnTo>
                <a:lnTo>
                  <a:pt x="406173" y="429958"/>
                </a:lnTo>
                <a:lnTo>
                  <a:pt x="406044" y="430258"/>
                </a:lnTo>
                <a:lnTo>
                  <a:pt x="405873" y="430558"/>
                </a:lnTo>
                <a:lnTo>
                  <a:pt x="405659" y="430815"/>
                </a:lnTo>
                <a:lnTo>
                  <a:pt x="405402" y="431073"/>
                </a:lnTo>
                <a:lnTo>
                  <a:pt x="405145" y="431287"/>
                </a:lnTo>
                <a:lnTo>
                  <a:pt x="404887" y="431501"/>
                </a:lnTo>
                <a:lnTo>
                  <a:pt x="404630" y="431716"/>
                </a:lnTo>
                <a:lnTo>
                  <a:pt x="404330" y="431844"/>
                </a:lnTo>
                <a:lnTo>
                  <a:pt x="403945" y="431973"/>
                </a:lnTo>
                <a:lnTo>
                  <a:pt x="403645" y="432058"/>
                </a:lnTo>
                <a:lnTo>
                  <a:pt x="403302" y="432101"/>
                </a:lnTo>
                <a:lnTo>
                  <a:pt x="402916" y="432101"/>
                </a:lnTo>
                <a:lnTo>
                  <a:pt x="382991" y="432101"/>
                </a:lnTo>
                <a:lnTo>
                  <a:pt x="382648" y="432101"/>
                </a:lnTo>
                <a:lnTo>
                  <a:pt x="382263" y="432058"/>
                </a:lnTo>
                <a:lnTo>
                  <a:pt x="381920" y="431973"/>
                </a:lnTo>
                <a:lnTo>
                  <a:pt x="381620" y="431844"/>
                </a:lnTo>
                <a:lnTo>
                  <a:pt x="381277" y="431716"/>
                </a:lnTo>
                <a:lnTo>
                  <a:pt x="380977" y="431501"/>
                </a:lnTo>
                <a:lnTo>
                  <a:pt x="380720" y="431287"/>
                </a:lnTo>
                <a:lnTo>
                  <a:pt x="380463" y="431073"/>
                </a:lnTo>
                <a:lnTo>
                  <a:pt x="380248" y="430815"/>
                </a:lnTo>
                <a:lnTo>
                  <a:pt x="380077" y="430558"/>
                </a:lnTo>
                <a:lnTo>
                  <a:pt x="379863" y="430258"/>
                </a:lnTo>
                <a:lnTo>
                  <a:pt x="379691" y="429958"/>
                </a:lnTo>
                <a:lnTo>
                  <a:pt x="379606" y="429615"/>
                </a:lnTo>
                <a:lnTo>
                  <a:pt x="379477" y="429315"/>
                </a:lnTo>
                <a:lnTo>
                  <a:pt x="379434" y="428972"/>
                </a:lnTo>
                <a:lnTo>
                  <a:pt x="379434" y="428587"/>
                </a:lnTo>
                <a:lnTo>
                  <a:pt x="379434" y="418215"/>
                </a:lnTo>
                <a:lnTo>
                  <a:pt x="379434" y="417872"/>
                </a:lnTo>
                <a:lnTo>
                  <a:pt x="379477" y="417486"/>
                </a:lnTo>
                <a:lnTo>
                  <a:pt x="379606" y="417143"/>
                </a:lnTo>
                <a:lnTo>
                  <a:pt x="379691" y="416843"/>
                </a:lnTo>
                <a:lnTo>
                  <a:pt x="379863" y="416500"/>
                </a:lnTo>
                <a:lnTo>
                  <a:pt x="380077" y="416200"/>
                </a:lnTo>
                <a:lnTo>
                  <a:pt x="380248" y="415943"/>
                </a:lnTo>
                <a:lnTo>
                  <a:pt x="380463" y="415686"/>
                </a:lnTo>
                <a:lnTo>
                  <a:pt x="380720" y="415471"/>
                </a:lnTo>
                <a:lnTo>
                  <a:pt x="380977" y="415300"/>
                </a:lnTo>
                <a:lnTo>
                  <a:pt x="381277" y="415086"/>
                </a:lnTo>
                <a:lnTo>
                  <a:pt x="381620" y="414914"/>
                </a:lnTo>
                <a:lnTo>
                  <a:pt x="381920" y="414829"/>
                </a:lnTo>
                <a:lnTo>
                  <a:pt x="382263" y="414700"/>
                </a:lnTo>
                <a:close/>
                <a:moveTo>
                  <a:pt x="334956" y="414657"/>
                </a:moveTo>
                <a:lnTo>
                  <a:pt x="335299" y="414657"/>
                </a:lnTo>
                <a:lnTo>
                  <a:pt x="355224" y="414657"/>
                </a:lnTo>
                <a:lnTo>
                  <a:pt x="355567" y="414657"/>
                </a:lnTo>
                <a:lnTo>
                  <a:pt x="355952" y="414700"/>
                </a:lnTo>
                <a:lnTo>
                  <a:pt x="356295" y="414829"/>
                </a:lnTo>
                <a:lnTo>
                  <a:pt x="356638" y="414914"/>
                </a:lnTo>
                <a:lnTo>
                  <a:pt x="356938" y="415086"/>
                </a:lnTo>
                <a:lnTo>
                  <a:pt x="357238" y="415300"/>
                </a:lnTo>
                <a:lnTo>
                  <a:pt x="357495" y="415471"/>
                </a:lnTo>
                <a:lnTo>
                  <a:pt x="357752" y="415686"/>
                </a:lnTo>
                <a:lnTo>
                  <a:pt x="357966" y="415943"/>
                </a:lnTo>
                <a:lnTo>
                  <a:pt x="358181" y="416200"/>
                </a:lnTo>
                <a:lnTo>
                  <a:pt x="358395" y="416500"/>
                </a:lnTo>
                <a:lnTo>
                  <a:pt x="358480" y="416843"/>
                </a:lnTo>
                <a:lnTo>
                  <a:pt x="358652" y="417143"/>
                </a:lnTo>
                <a:lnTo>
                  <a:pt x="358695" y="417486"/>
                </a:lnTo>
                <a:lnTo>
                  <a:pt x="358738" y="417872"/>
                </a:lnTo>
                <a:lnTo>
                  <a:pt x="358781" y="418215"/>
                </a:lnTo>
                <a:lnTo>
                  <a:pt x="358781" y="428587"/>
                </a:lnTo>
                <a:lnTo>
                  <a:pt x="358738" y="428972"/>
                </a:lnTo>
                <a:lnTo>
                  <a:pt x="358695" y="429315"/>
                </a:lnTo>
                <a:lnTo>
                  <a:pt x="358652" y="429615"/>
                </a:lnTo>
                <a:lnTo>
                  <a:pt x="358480" y="429958"/>
                </a:lnTo>
                <a:lnTo>
                  <a:pt x="358395" y="430258"/>
                </a:lnTo>
                <a:lnTo>
                  <a:pt x="358181" y="430558"/>
                </a:lnTo>
                <a:lnTo>
                  <a:pt x="357966" y="430815"/>
                </a:lnTo>
                <a:lnTo>
                  <a:pt x="357752" y="431073"/>
                </a:lnTo>
                <a:lnTo>
                  <a:pt x="357495" y="431287"/>
                </a:lnTo>
                <a:lnTo>
                  <a:pt x="357238" y="431501"/>
                </a:lnTo>
                <a:lnTo>
                  <a:pt x="356938" y="431716"/>
                </a:lnTo>
                <a:lnTo>
                  <a:pt x="356638" y="431844"/>
                </a:lnTo>
                <a:lnTo>
                  <a:pt x="356295" y="431973"/>
                </a:lnTo>
                <a:lnTo>
                  <a:pt x="355952" y="432058"/>
                </a:lnTo>
                <a:lnTo>
                  <a:pt x="355567" y="432101"/>
                </a:lnTo>
                <a:lnTo>
                  <a:pt x="355224" y="432101"/>
                </a:lnTo>
                <a:lnTo>
                  <a:pt x="335299" y="432101"/>
                </a:lnTo>
                <a:lnTo>
                  <a:pt x="334956" y="432101"/>
                </a:lnTo>
                <a:lnTo>
                  <a:pt x="334570" y="432058"/>
                </a:lnTo>
                <a:lnTo>
                  <a:pt x="334270" y="431973"/>
                </a:lnTo>
                <a:lnTo>
                  <a:pt x="333884" y="431844"/>
                </a:lnTo>
                <a:lnTo>
                  <a:pt x="333585" y="431716"/>
                </a:lnTo>
                <a:lnTo>
                  <a:pt x="333327" y="431501"/>
                </a:lnTo>
                <a:lnTo>
                  <a:pt x="333027" y="431287"/>
                </a:lnTo>
                <a:lnTo>
                  <a:pt x="332813" y="431073"/>
                </a:lnTo>
                <a:lnTo>
                  <a:pt x="332556" y="430815"/>
                </a:lnTo>
                <a:lnTo>
                  <a:pt x="332342" y="430558"/>
                </a:lnTo>
                <a:lnTo>
                  <a:pt x="332213" y="430258"/>
                </a:lnTo>
                <a:lnTo>
                  <a:pt x="332042" y="429958"/>
                </a:lnTo>
                <a:lnTo>
                  <a:pt x="331956" y="429615"/>
                </a:lnTo>
                <a:lnTo>
                  <a:pt x="331828" y="429315"/>
                </a:lnTo>
                <a:lnTo>
                  <a:pt x="331785" y="428972"/>
                </a:lnTo>
                <a:lnTo>
                  <a:pt x="331785" y="428587"/>
                </a:lnTo>
                <a:lnTo>
                  <a:pt x="331785" y="418215"/>
                </a:lnTo>
                <a:lnTo>
                  <a:pt x="331785" y="417872"/>
                </a:lnTo>
                <a:lnTo>
                  <a:pt x="331828" y="417486"/>
                </a:lnTo>
                <a:lnTo>
                  <a:pt x="331956" y="417143"/>
                </a:lnTo>
                <a:lnTo>
                  <a:pt x="332042" y="416843"/>
                </a:lnTo>
                <a:lnTo>
                  <a:pt x="332213" y="416500"/>
                </a:lnTo>
                <a:lnTo>
                  <a:pt x="332342" y="416200"/>
                </a:lnTo>
                <a:lnTo>
                  <a:pt x="332556" y="415943"/>
                </a:lnTo>
                <a:lnTo>
                  <a:pt x="332813" y="415686"/>
                </a:lnTo>
                <a:lnTo>
                  <a:pt x="333027" y="415471"/>
                </a:lnTo>
                <a:lnTo>
                  <a:pt x="333327" y="415300"/>
                </a:lnTo>
                <a:lnTo>
                  <a:pt x="333585" y="415086"/>
                </a:lnTo>
                <a:lnTo>
                  <a:pt x="333884" y="414914"/>
                </a:lnTo>
                <a:lnTo>
                  <a:pt x="334270" y="414829"/>
                </a:lnTo>
                <a:lnTo>
                  <a:pt x="334570" y="414700"/>
                </a:lnTo>
                <a:close/>
                <a:moveTo>
                  <a:pt x="430298" y="383841"/>
                </a:moveTo>
                <a:lnTo>
                  <a:pt x="430641" y="383841"/>
                </a:lnTo>
                <a:lnTo>
                  <a:pt x="450566" y="383841"/>
                </a:lnTo>
                <a:lnTo>
                  <a:pt x="450952" y="383841"/>
                </a:lnTo>
                <a:lnTo>
                  <a:pt x="451294" y="383883"/>
                </a:lnTo>
                <a:lnTo>
                  <a:pt x="451680" y="383969"/>
                </a:lnTo>
                <a:lnTo>
                  <a:pt x="451980" y="384098"/>
                </a:lnTo>
                <a:lnTo>
                  <a:pt x="452280" y="384226"/>
                </a:lnTo>
                <a:lnTo>
                  <a:pt x="452580" y="384398"/>
                </a:lnTo>
                <a:lnTo>
                  <a:pt x="452837" y="384612"/>
                </a:lnTo>
                <a:lnTo>
                  <a:pt x="453094" y="384869"/>
                </a:lnTo>
                <a:lnTo>
                  <a:pt x="453308" y="385083"/>
                </a:lnTo>
                <a:lnTo>
                  <a:pt x="453523" y="385383"/>
                </a:lnTo>
                <a:lnTo>
                  <a:pt x="453737" y="385641"/>
                </a:lnTo>
                <a:lnTo>
                  <a:pt x="453823" y="385941"/>
                </a:lnTo>
                <a:lnTo>
                  <a:pt x="453994" y="386326"/>
                </a:lnTo>
                <a:lnTo>
                  <a:pt x="454037" y="386626"/>
                </a:lnTo>
                <a:lnTo>
                  <a:pt x="454080" y="386969"/>
                </a:lnTo>
                <a:lnTo>
                  <a:pt x="454165" y="387355"/>
                </a:lnTo>
                <a:lnTo>
                  <a:pt x="454165" y="397727"/>
                </a:lnTo>
                <a:lnTo>
                  <a:pt x="454080" y="398070"/>
                </a:lnTo>
                <a:lnTo>
                  <a:pt x="454037" y="398456"/>
                </a:lnTo>
                <a:lnTo>
                  <a:pt x="453994" y="398799"/>
                </a:lnTo>
                <a:lnTo>
                  <a:pt x="453823" y="399099"/>
                </a:lnTo>
                <a:lnTo>
                  <a:pt x="453737" y="399442"/>
                </a:lnTo>
                <a:lnTo>
                  <a:pt x="453523" y="399742"/>
                </a:lnTo>
                <a:lnTo>
                  <a:pt x="453308" y="399999"/>
                </a:lnTo>
                <a:lnTo>
                  <a:pt x="453094" y="400256"/>
                </a:lnTo>
                <a:lnTo>
                  <a:pt x="452837" y="400470"/>
                </a:lnTo>
                <a:lnTo>
                  <a:pt x="452580" y="400685"/>
                </a:lnTo>
                <a:lnTo>
                  <a:pt x="452280" y="400856"/>
                </a:lnTo>
                <a:lnTo>
                  <a:pt x="451980" y="400985"/>
                </a:lnTo>
                <a:lnTo>
                  <a:pt x="451680" y="401113"/>
                </a:lnTo>
                <a:lnTo>
                  <a:pt x="451294" y="401199"/>
                </a:lnTo>
                <a:lnTo>
                  <a:pt x="450952" y="401242"/>
                </a:lnTo>
                <a:lnTo>
                  <a:pt x="450566" y="401285"/>
                </a:lnTo>
                <a:lnTo>
                  <a:pt x="430641" y="401285"/>
                </a:lnTo>
                <a:lnTo>
                  <a:pt x="430298" y="401242"/>
                </a:lnTo>
                <a:lnTo>
                  <a:pt x="429912" y="401199"/>
                </a:lnTo>
                <a:lnTo>
                  <a:pt x="429612" y="401113"/>
                </a:lnTo>
                <a:lnTo>
                  <a:pt x="429269" y="400985"/>
                </a:lnTo>
                <a:lnTo>
                  <a:pt x="428969" y="400856"/>
                </a:lnTo>
                <a:lnTo>
                  <a:pt x="428712" y="400685"/>
                </a:lnTo>
                <a:lnTo>
                  <a:pt x="428369" y="400470"/>
                </a:lnTo>
                <a:lnTo>
                  <a:pt x="428155" y="400256"/>
                </a:lnTo>
                <a:lnTo>
                  <a:pt x="427898" y="399999"/>
                </a:lnTo>
                <a:lnTo>
                  <a:pt x="427727" y="399742"/>
                </a:lnTo>
                <a:lnTo>
                  <a:pt x="427555" y="399442"/>
                </a:lnTo>
                <a:lnTo>
                  <a:pt x="427384" y="399099"/>
                </a:lnTo>
                <a:lnTo>
                  <a:pt x="427298" y="398799"/>
                </a:lnTo>
                <a:lnTo>
                  <a:pt x="427213" y="398456"/>
                </a:lnTo>
                <a:lnTo>
                  <a:pt x="427127" y="398070"/>
                </a:lnTo>
                <a:lnTo>
                  <a:pt x="427127" y="397727"/>
                </a:lnTo>
                <a:lnTo>
                  <a:pt x="427127" y="387355"/>
                </a:lnTo>
                <a:lnTo>
                  <a:pt x="427127" y="386969"/>
                </a:lnTo>
                <a:lnTo>
                  <a:pt x="427213" y="386626"/>
                </a:lnTo>
                <a:lnTo>
                  <a:pt x="427298" y="386326"/>
                </a:lnTo>
                <a:lnTo>
                  <a:pt x="427384" y="385941"/>
                </a:lnTo>
                <a:lnTo>
                  <a:pt x="427555" y="385641"/>
                </a:lnTo>
                <a:lnTo>
                  <a:pt x="427727" y="385383"/>
                </a:lnTo>
                <a:lnTo>
                  <a:pt x="427898" y="385083"/>
                </a:lnTo>
                <a:lnTo>
                  <a:pt x="428155" y="384869"/>
                </a:lnTo>
                <a:lnTo>
                  <a:pt x="428369" y="384612"/>
                </a:lnTo>
                <a:lnTo>
                  <a:pt x="428712" y="384398"/>
                </a:lnTo>
                <a:lnTo>
                  <a:pt x="428969" y="384226"/>
                </a:lnTo>
                <a:lnTo>
                  <a:pt x="429269" y="384098"/>
                </a:lnTo>
                <a:lnTo>
                  <a:pt x="429612" y="383969"/>
                </a:lnTo>
                <a:lnTo>
                  <a:pt x="429912" y="383883"/>
                </a:lnTo>
                <a:close/>
                <a:moveTo>
                  <a:pt x="382648" y="383841"/>
                </a:moveTo>
                <a:lnTo>
                  <a:pt x="382991" y="383841"/>
                </a:lnTo>
                <a:lnTo>
                  <a:pt x="402916" y="383841"/>
                </a:lnTo>
                <a:lnTo>
                  <a:pt x="403302" y="383841"/>
                </a:lnTo>
                <a:lnTo>
                  <a:pt x="403645" y="383883"/>
                </a:lnTo>
                <a:lnTo>
                  <a:pt x="403945" y="383969"/>
                </a:lnTo>
                <a:lnTo>
                  <a:pt x="404330" y="384098"/>
                </a:lnTo>
                <a:lnTo>
                  <a:pt x="404630" y="384226"/>
                </a:lnTo>
                <a:lnTo>
                  <a:pt x="404887" y="384398"/>
                </a:lnTo>
                <a:lnTo>
                  <a:pt x="405145" y="384612"/>
                </a:lnTo>
                <a:lnTo>
                  <a:pt x="405402" y="384869"/>
                </a:lnTo>
                <a:lnTo>
                  <a:pt x="405659" y="385083"/>
                </a:lnTo>
                <a:lnTo>
                  <a:pt x="405873" y="385383"/>
                </a:lnTo>
                <a:lnTo>
                  <a:pt x="406044" y="385641"/>
                </a:lnTo>
                <a:lnTo>
                  <a:pt x="406173" y="385941"/>
                </a:lnTo>
                <a:lnTo>
                  <a:pt x="406301" y="386326"/>
                </a:lnTo>
                <a:lnTo>
                  <a:pt x="406387" y="386626"/>
                </a:lnTo>
                <a:lnTo>
                  <a:pt x="406430" y="386969"/>
                </a:lnTo>
                <a:lnTo>
                  <a:pt x="406430" y="387355"/>
                </a:lnTo>
                <a:lnTo>
                  <a:pt x="406430" y="397727"/>
                </a:lnTo>
                <a:lnTo>
                  <a:pt x="406430" y="398070"/>
                </a:lnTo>
                <a:lnTo>
                  <a:pt x="406387" y="398456"/>
                </a:lnTo>
                <a:lnTo>
                  <a:pt x="406301" y="398799"/>
                </a:lnTo>
                <a:lnTo>
                  <a:pt x="406173" y="399099"/>
                </a:lnTo>
                <a:lnTo>
                  <a:pt x="406044" y="399442"/>
                </a:lnTo>
                <a:lnTo>
                  <a:pt x="405873" y="399742"/>
                </a:lnTo>
                <a:lnTo>
                  <a:pt x="405659" y="399999"/>
                </a:lnTo>
                <a:lnTo>
                  <a:pt x="405402" y="400256"/>
                </a:lnTo>
                <a:lnTo>
                  <a:pt x="405145" y="400470"/>
                </a:lnTo>
                <a:lnTo>
                  <a:pt x="404887" y="400685"/>
                </a:lnTo>
                <a:lnTo>
                  <a:pt x="404630" y="400856"/>
                </a:lnTo>
                <a:lnTo>
                  <a:pt x="404330" y="400985"/>
                </a:lnTo>
                <a:lnTo>
                  <a:pt x="403945" y="401113"/>
                </a:lnTo>
                <a:lnTo>
                  <a:pt x="403645" y="401199"/>
                </a:lnTo>
                <a:lnTo>
                  <a:pt x="403302" y="401242"/>
                </a:lnTo>
                <a:lnTo>
                  <a:pt x="402916" y="401285"/>
                </a:lnTo>
                <a:lnTo>
                  <a:pt x="382991" y="401285"/>
                </a:lnTo>
                <a:lnTo>
                  <a:pt x="382648" y="401242"/>
                </a:lnTo>
                <a:lnTo>
                  <a:pt x="382263" y="401199"/>
                </a:lnTo>
                <a:lnTo>
                  <a:pt x="381920" y="401113"/>
                </a:lnTo>
                <a:lnTo>
                  <a:pt x="381620" y="400985"/>
                </a:lnTo>
                <a:lnTo>
                  <a:pt x="381277" y="400856"/>
                </a:lnTo>
                <a:lnTo>
                  <a:pt x="380977" y="400685"/>
                </a:lnTo>
                <a:lnTo>
                  <a:pt x="380720" y="400470"/>
                </a:lnTo>
                <a:lnTo>
                  <a:pt x="380463" y="400256"/>
                </a:lnTo>
                <a:lnTo>
                  <a:pt x="380248" y="399999"/>
                </a:lnTo>
                <a:lnTo>
                  <a:pt x="380077" y="399742"/>
                </a:lnTo>
                <a:lnTo>
                  <a:pt x="379863" y="399442"/>
                </a:lnTo>
                <a:lnTo>
                  <a:pt x="379691" y="399099"/>
                </a:lnTo>
                <a:lnTo>
                  <a:pt x="379606" y="398799"/>
                </a:lnTo>
                <a:lnTo>
                  <a:pt x="379477" y="398456"/>
                </a:lnTo>
                <a:lnTo>
                  <a:pt x="379434" y="398070"/>
                </a:lnTo>
                <a:lnTo>
                  <a:pt x="379434" y="397727"/>
                </a:lnTo>
                <a:lnTo>
                  <a:pt x="379434" y="387355"/>
                </a:lnTo>
                <a:lnTo>
                  <a:pt x="379434" y="386969"/>
                </a:lnTo>
                <a:lnTo>
                  <a:pt x="379477" y="386626"/>
                </a:lnTo>
                <a:lnTo>
                  <a:pt x="379606" y="386326"/>
                </a:lnTo>
                <a:lnTo>
                  <a:pt x="379691" y="385941"/>
                </a:lnTo>
                <a:lnTo>
                  <a:pt x="379863" y="385641"/>
                </a:lnTo>
                <a:lnTo>
                  <a:pt x="380077" y="385383"/>
                </a:lnTo>
                <a:lnTo>
                  <a:pt x="380248" y="385083"/>
                </a:lnTo>
                <a:lnTo>
                  <a:pt x="380463" y="384869"/>
                </a:lnTo>
                <a:lnTo>
                  <a:pt x="380720" y="384612"/>
                </a:lnTo>
                <a:lnTo>
                  <a:pt x="380977" y="384398"/>
                </a:lnTo>
                <a:lnTo>
                  <a:pt x="381277" y="384226"/>
                </a:lnTo>
                <a:lnTo>
                  <a:pt x="381620" y="384098"/>
                </a:lnTo>
                <a:lnTo>
                  <a:pt x="381920" y="383969"/>
                </a:lnTo>
                <a:lnTo>
                  <a:pt x="382263" y="383883"/>
                </a:lnTo>
                <a:close/>
                <a:moveTo>
                  <a:pt x="334956" y="383841"/>
                </a:moveTo>
                <a:lnTo>
                  <a:pt x="335299" y="383841"/>
                </a:lnTo>
                <a:lnTo>
                  <a:pt x="355224" y="383841"/>
                </a:lnTo>
                <a:lnTo>
                  <a:pt x="355567" y="383841"/>
                </a:lnTo>
                <a:lnTo>
                  <a:pt x="355952" y="383883"/>
                </a:lnTo>
                <a:lnTo>
                  <a:pt x="356295" y="383969"/>
                </a:lnTo>
                <a:lnTo>
                  <a:pt x="356638" y="384098"/>
                </a:lnTo>
                <a:lnTo>
                  <a:pt x="356938" y="384226"/>
                </a:lnTo>
                <a:lnTo>
                  <a:pt x="357238" y="384398"/>
                </a:lnTo>
                <a:lnTo>
                  <a:pt x="357495" y="384612"/>
                </a:lnTo>
                <a:lnTo>
                  <a:pt x="357752" y="384869"/>
                </a:lnTo>
                <a:lnTo>
                  <a:pt x="357966" y="385083"/>
                </a:lnTo>
                <a:lnTo>
                  <a:pt x="358181" y="385383"/>
                </a:lnTo>
                <a:lnTo>
                  <a:pt x="358395" y="385641"/>
                </a:lnTo>
                <a:lnTo>
                  <a:pt x="358480" y="385941"/>
                </a:lnTo>
                <a:lnTo>
                  <a:pt x="358652" y="386326"/>
                </a:lnTo>
                <a:lnTo>
                  <a:pt x="358695" y="386626"/>
                </a:lnTo>
                <a:lnTo>
                  <a:pt x="358738" y="386969"/>
                </a:lnTo>
                <a:lnTo>
                  <a:pt x="358781" y="387355"/>
                </a:lnTo>
                <a:lnTo>
                  <a:pt x="358781" y="397727"/>
                </a:lnTo>
                <a:lnTo>
                  <a:pt x="358738" y="398070"/>
                </a:lnTo>
                <a:lnTo>
                  <a:pt x="358695" y="398456"/>
                </a:lnTo>
                <a:lnTo>
                  <a:pt x="358652" y="398799"/>
                </a:lnTo>
                <a:lnTo>
                  <a:pt x="358480" y="399099"/>
                </a:lnTo>
                <a:lnTo>
                  <a:pt x="358395" y="399442"/>
                </a:lnTo>
                <a:lnTo>
                  <a:pt x="358181" y="399742"/>
                </a:lnTo>
                <a:lnTo>
                  <a:pt x="357966" y="399999"/>
                </a:lnTo>
                <a:lnTo>
                  <a:pt x="357752" y="400256"/>
                </a:lnTo>
                <a:lnTo>
                  <a:pt x="357495" y="400470"/>
                </a:lnTo>
                <a:lnTo>
                  <a:pt x="357238" y="400685"/>
                </a:lnTo>
                <a:lnTo>
                  <a:pt x="356938" y="400856"/>
                </a:lnTo>
                <a:lnTo>
                  <a:pt x="356638" y="400985"/>
                </a:lnTo>
                <a:lnTo>
                  <a:pt x="356295" y="401113"/>
                </a:lnTo>
                <a:lnTo>
                  <a:pt x="355952" y="401199"/>
                </a:lnTo>
                <a:lnTo>
                  <a:pt x="355567" y="401242"/>
                </a:lnTo>
                <a:lnTo>
                  <a:pt x="355224" y="401285"/>
                </a:lnTo>
                <a:lnTo>
                  <a:pt x="335299" y="401285"/>
                </a:lnTo>
                <a:lnTo>
                  <a:pt x="334956" y="401242"/>
                </a:lnTo>
                <a:lnTo>
                  <a:pt x="334570" y="401199"/>
                </a:lnTo>
                <a:lnTo>
                  <a:pt x="334270" y="401113"/>
                </a:lnTo>
                <a:lnTo>
                  <a:pt x="333884" y="400985"/>
                </a:lnTo>
                <a:lnTo>
                  <a:pt x="333585" y="400856"/>
                </a:lnTo>
                <a:lnTo>
                  <a:pt x="333327" y="400685"/>
                </a:lnTo>
                <a:lnTo>
                  <a:pt x="333027" y="400470"/>
                </a:lnTo>
                <a:lnTo>
                  <a:pt x="332813" y="400256"/>
                </a:lnTo>
                <a:lnTo>
                  <a:pt x="332556" y="399999"/>
                </a:lnTo>
                <a:lnTo>
                  <a:pt x="332342" y="399742"/>
                </a:lnTo>
                <a:lnTo>
                  <a:pt x="332213" y="399442"/>
                </a:lnTo>
                <a:lnTo>
                  <a:pt x="332042" y="399099"/>
                </a:lnTo>
                <a:lnTo>
                  <a:pt x="331956" y="398799"/>
                </a:lnTo>
                <a:lnTo>
                  <a:pt x="331828" y="398456"/>
                </a:lnTo>
                <a:lnTo>
                  <a:pt x="331785" y="398070"/>
                </a:lnTo>
                <a:lnTo>
                  <a:pt x="331785" y="397727"/>
                </a:lnTo>
                <a:lnTo>
                  <a:pt x="331785" y="387355"/>
                </a:lnTo>
                <a:lnTo>
                  <a:pt x="331785" y="386969"/>
                </a:lnTo>
                <a:lnTo>
                  <a:pt x="331828" y="386626"/>
                </a:lnTo>
                <a:lnTo>
                  <a:pt x="331956" y="386326"/>
                </a:lnTo>
                <a:lnTo>
                  <a:pt x="332042" y="385941"/>
                </a:lnTo>
                <a:lnTo>
                  <a:pt x="332213" y="385641"/>
                </a:lnTo>
                <a:lnTo>
                  <a:pt x="332342" y="385383"/>
                </a:lnTo>
                <a:lnTo>
                  <a:pt x="332556" y="385083"/>
                </a:lnTo>
                <a:lnTo>
                  <a:pt x="332813" y="384869"/>
                </a:lnTo>
                <a:lnTo>
                  <a:pt x="333027" y="384612"/>
                </a:lnTo>
                <a:lnTo>
                  <a:pt x="333327" y="384398"/>
                </a:lnTo>
                <a:lnTo>
                  <a:pt x="333585" y="384226"/>
                </a:lnTo>
                <a:lnTo>
                  <a:pt x="333884" y="384098"/>
                </a:lnTo>
                <a:lnTo>
                  <a:pt x="334270" y="383969"/>
                </a:lnTo>
                <a:lnTo>
                  <a:pt x="334570" y="383883"/>
                </a:lnTo>
                <a:close/>
                <a:moveTo>
                  <a:pt x="487581" y="342302"/>
                </a:moveTo>
                <a:lnTo>
                  <a:pt x="489681" y="359914"/>
                </a:lnTo>
                <a:lnTo>
                  <a:pt x="489895" y="361028"/>
                </a:lnTo>
                <a:lnTo>
                  <a:pt x="490152" y="362057"/>
                </a:lnTo>
                <a:lnTo>
                  <a:pt x="490581" y="363128"/>
                </a:lnTo>
                <a:lnTo>
                  <a:pt x="491052" y="364157"/>
                </a:lnTo>
                <a:lnTo>
                  <a:pt x="491609" y="365056"/>
                </a:lnTo>
                <a:lnTo>
                  <a:pt x="492295" y="365956"/>
                </a:lnTo>
                <a:lnTo>
                  <a:pt x="493024" y="366771"/>
                </a:lnTo>
                <a:lnTo>
                  <a:pt x="493795" y="367542"/>
                </a:lnTo>
                <a:lnTo>
                  <a:pt x="494609" y="368270"/>
                </a:lnTo>
                <a:lnTo>
                  <a:pt x="495552" y="368870"/>
                </a:lnTo>
                <a:lnTo>
                  <a:pt x="496452" y="369384"/>
                </a:lnTo>
                <a:lnTo>
                  <a:pt x="497438" y="369856"/>
                </a:lnTo>
                <a:lnTo>
                  <a:pt x="498552" y="370242"/>
                </a:lnTo>
                <a:lnTo>
                  <a:pt x="499581" y="370499"/>
                </a:lnTo>
                <a:lnTo>
                  <a:pt x="500652" y="370713"/>
                </a:lnTo>
                <a:lnTo>
                  <a:pt x="501766" y="370756"/>
                </a:lnTo>
                <a:lnTo>
                  <a:pt x="562409" y="371013"/>
                </a:lnTo>
                <a:lnTo>
                  <a:pt x="563009" y="371013"/>
                </a:lnTo>
                <a:lnTo>
                  <a:pt x="563651" y="370970"/>
                </a:lnTo>
                <a:lnTo>
                  <a:pt x="564251" y="370841"/>
                </a:lnTo>
                <a:lnTo>
                  <a:pt x="564851" y="370713"/>
                </a:lnTo>
                <a:lnTo>
                  <a:pt x="565451" y="370584"/>
                </a:lnTo>
                <a:lnTo>
                  <a:pt x="566008" y="370370"/>
                </a:lnTo>
                <a:lnTo>
                  <a:pt x="567123" y="369942"/>
                </a:lnTo>
                <a:lnTo>
                  <a:pt x="568151" y="369384"/>
                </a:lnTo>
                <a:lnTo>
                  <a:pt x="569137" y="368742"/>
                </a:lnTo>
                <a:lnTo>
                  <a:pt x="570037" y="368013"/>
                </a:lnTo>
                <a:lnTo>
                  <a:pt x="570937" y="367242"/>
                </a:lnTo>
                <a:lnTo>
                  <a:pt x="571751" y="366342"/>
                </a:lnTo>
                <a:lnTo>
                  <a:pt x="572480" y="365485"/>
                </a:lnTo>
                <a:lnTo>
                  <a:pt x="573208" y="364499"/>
                </a:lnTo>
                <a:lnTo>
                  <a:pt x="573808" y="363557"/>
                </a:lnTo>
                <a:lnTo>
                  <a:pt x="574365" y="362571"/>
                </a:lnTo>
                <a:lnTo>
                  <a:pt x="574837" y="361628"/>
                </a:lnTo>
                <a:lnTo>
                  <a:pt x="575308" y="360643"/>
                </a:lnTo>
                <a:lnTo>
                  <a:pt x="575608" y="359657"/>
                </a:lnTo>
                <a:lnTo>
                  <a:pt x="576037" y="358457"/>
                </a:lnTo>
                <a:lnTo>
                  <a:pt x="576337" y="357172"/>
                </a:lnTo>
                <a:lnTo>
                  <a:pt x="576637" y="355758"/>
                </a:lnTo>
                <a:lnTo>
                  <a:pt x="576980" y="354386"/>
                </a:lnTo>
                <a:lnTo>
                  <a:pt x="577494" y="351601"/>
                </a:lnTo>
                <a:lnTo>
                  <a:pt x="577965" y="348858"/>
                </a:lnTo>
                <a:lnTo>
                  <a:pt x="578265" y="346416"/>
                </a:lnTo>
                <a:lnTo>
                  <a:pt x="578523" y="344487"/>
                </a:lnTo>
                <a:lnTo>
                  <a:pt x="578651" y="342730"/>
                </a:lnTo>
                <a:close/>
                <a:moveTo>
                  <a:pt x="298369" y="342302"/>
                </a:moveTo>
                <a:lnTo>
                  <a:pt x="207299" y="342730"/>
                </a:lnTo>
                <a:lnTo>
                  <a:pt x="207513" y="344487"/>
                </a:lnTo>
                <a:lnTo>
                  <a:pt x="207727" y="346416"/>
                </a:lnTo>
                <a:lnTo>
                  <a:pt x="208070" y="348858"/>
                </a:lnTo>
                <a:lnTo>
                  <a:pt x="208499" y="351601"/>
                </a:lnTo>
                <a:lnTo>
                  <a:pt x="209013" y="354386"/>
                </a:lnTo>
                <a:lnTo>
                  <a:pt x="209312" y="355758"/>
                </a:lnTo>
                <a:lnTo>
                  <a:pt x="209612" y="357172"/>
                </a:lnTo>
                <a:lnTo>
                  <a:pt x="209998" y="358457"/>
                </a:lnTo>
                <a:lnTo>
                  <a:pt x="210340" y="359657"/>
                </a:lnTo>
                <a:lnTo>
                  <a:pt x="210683" y="360643"/>
                </a:lnTo>
                <a:lnTo>
                  <a:pt x="211111" y="361628"/>
                </a:lnTo>
                <a:lnTo>
                  <a:pt x="211626" y="362571"/>
                </a:lnTo>
                <a:lnTo>
                  <a:pt x="212140" y="363557"/>
                </a:lnTo>
                <a:lnTo>
                  <a:pt x="212825" y="364499"/>
                </a:lnTo>
                <a:lnTo>
                  <a:pt x="213468" y="365485"/>
                </a:lnTo>
                <a:lnTo>
                  <a:pt x="214281" y="366342"/>
                </a:lnTo>
                <a:lnTo>
                  <a:pt x="215053" y="367242"/>
                </a:lnTo>
                <a:lnTo>
                  <a:pt x="215909" y="368013"/>
                </a:lnTo>
                <a:lnTo>
                  <a:pt x="216852" y="368742"/>
                </a:lnTo>
                <a:lnTo>
                  <a:pt x="217837" y="369384"/>
                </a:lnTo>
                <a:lnTo>
                  <a:pt x="218908" y="369942"/>
                </a:lnTo>
                <a:lnTo>
                  <a:pt x="219979" y="370370"/>
                </a:lnTo>
                <a:lnTo>
                  <a:pt x="220578" y="370584"/>
                </a:lnTo>
                <a:lnTo>
                  <a:pt x="221135" y="370713"/>
                </a:lnTo>
                <a:lnTo>
                  <a:pt x="221735" y="370841"/>
                </a:lnTo>
                <a:lnTo>
                  <a:pt x="222335" y="370970"/>
                </a:lnTo>
                <a:lnTo>
                  <a:pt x="222934" y="371013"/>
                </a:lnTo>
                <a:lnTo>
                  <a:pt x="223534" y="371013"/>
                </a:lnTo>
                <a:lnTo>
                  <a:pt x="284190" y="370756"/>
                </a:lnTo>
                <a:lnTo>
                  <a:pt x="285261" y="370713"/>
                </a:lnTo>
                <a:lnTo>
                  <a:pt x="286375" y="370499"/>
                </a:lnTo>
                <a:lnTo>
                  <a:pt x="287446" y="370242"/>
                </a:lnTo>
                <a:lnTo>
                  <a:pt x="288474" y="369856"/>
                </a:lnTo>
                <a:lnTo>
                  <a:pt x="289459" y="369384"/>
                </a:lnTo>
                <a:lnTo>
                  <a:pt x="290445" y="368870"/>
                </a:lnTo>
                <a:lnTo>
                  <a:pt x="291301" y="368270"/>
                </a:lnTo>
                <a:lnTo>
                  <a:pt x="292201" y="367542"/>
                </a:lnTo>
                <a:lnTo>
                  <a:pt x="292972" y="366771"/>
                </a:lnTo>
                <a:lnTo>
                  <a:pt x="293700" y="365956"/>
                </a:lnTo>
                <a:lnTo>
                  <a:pt x="294300" y="365056"/>
                </a:lnTo>
                <a:lnTo>
                  <a:pt x="294900" y="364157"/>
                </a:lnTo>
                <a:lnTo>
                  <a:pt x="295414" y="363128"/>
                </a:lnTo>
                <a:lnTo>
                  <a:pt x="295756" y="362057"/>
                </a:lnTo>
                <a:lnTo>
                  <a:pt x="296056" y="361028"/>
                </a:lnTo>
                <a:lnTo>
                  <a:pt x="296270" y="359914"/>
                </a:lnTo>
                <a:close/>
                <a:moveTo>
                  <a:pt x="338298" y="307378"/>
                </a:moveTo>
                <a:lnTo>
                  <a:pt x="337912" y="307420"/>
                </a:lnTo>
                <a:lnTo>
                  <a:pt x="337527" y="307506"/>
                </a:lnTo>
                <a:lnTo>
                  <a:pt x="337141" y="307678"/>
                </a:lnTo>
                <a:lnTo>
                  <a:pt x="336841" y="307806"/>
                </a:lnTo>
                <a:lnTo>
                  <a:pt x="336498" y="308021"/>
                </a:lnTo>
                <a:lnTo>
                  <a:pt x="336241" y="308235"/>
                </a:lnTo>
                <a:lnTo>
                  <a:pt x="335898" y="308492"/>
                </a:lnTo>
                <a:lnTo>
                  <a:pt x="335641" y="308749"/>
                </a:lnTo>
                <a:lnTo>
                  <a:pt x="335470" y="309049"/>
                </a:lnTo>
                <a:lnTo>
                  <a:pt x="335256" y="309392"/>
                </a:lnTo>
                <a:lnTo>
                  <a:pt x="335084" y="309735"/>
                </a:lnTo>
                <a:lnTo>
                  <a:pt x="334956" y="310078"/>
                </a:lnTo>
                <a:lnTo>
                  <a:pt x="334870" y="310464"/>
                </a:lnTo>
                <a:lnTo>
                  <a:pt x="334784" y="310806"/>
                </a:lnTo>
                <a:lnTo>
                  <a:pt x="334784" y="311235"/>
                </a:lnTo>
                <a:lnTo>
                  <a:pt x="334784" y="321050"/>
                </a:lnTo>
                <a:lnTo>
                  <a:pt x="333027" y="321350"/>
                </a:lnTo>
                <a:lnTo>
                  <a:pt x="332213" y="321522"/>
                </a:lnTo>
                <a:lnTo>
                  <a:pt x="331356" y="321736"/>
                </a:lnTo>
                <a:lnTo>
                  <a:pt x="330585" y="321993"/>
                </a:lnTo>
                <a:lnTo>
                  <a:pt x="329814" y="322250"/>
                </a:lnTo>
                <a:lnTo>
                  <a:pt x="329085" y="322550"/>
                </a:lnTo>
                <a:lnTo>
                  <a:pt x="328442" y="322893"/>
                </a:lnTo>
                <a:lnTo>
                  <a:pt x="327757" y="323279"/>
                </a:lnTo>
                <a:lnTo>
                  <a:pt x="327071" y="323665"/>
                </a:lnTo>
                <a:lnTo>
                  <a:pt x="326471" y="324136"/>
                </a:lnTo>
                <a:lnTo>
                  <a:pt x="325914" y="324607"/>
                </a:lnTo>
                <a:lnTo>
                  <a:pt x="325271" y="325165"/>
                </a:lnTo>
                <a:lnTo>
                  <a:pt x="324715" y="325722"/>
                </a:lnTo>
                <a:lnTo>
                  <a:pt x="324200" y="326408"/>
                </a:lnTo>
                <a:lnTo>
                  <a:pt x="323686" y="327093"/>
                </a:lnTo>
                <a:lnTo>
                  <a:pt x="323172" y="327822"/>
                </a:lnTo>
                <a:lnTo>
                  <a:pt x="322658" y="328636"/>
                </a:lnTo>
                <a:lnTo>
                  <a:pt x="322186" y="329451"/>
                </a:lnTo>
                <a:lnTo>
                  <a:pt x="321715" y="330394"/>
                </a:lnTo>
                <a:lnTo>
                  <a:pt x="321244" y="331337"/>
                </a:lnTo>
                <a:lnTo>
                  <a:pt x="320772" y="332365"/>
                </a:lnTo>
                <a:lnTo>
                  <a:pt x="320387" y="333437"/>
                </a:lnTo>
                <a:lnTo>
                  <a:pt x="319958" y="334637"/>
                </a:lnTo>
                <a:lnTo>
                  <a:pt x="319101" y="337123"/>
                </a:lnTo>
                <a:lnTo>
                  <a:pt x="318330" y="339909"/>
                </a:lnTo>
                <a:lnTo>
                  <a:pt x="317516" y="342995"/>
                </a:lnTo>
                <a:lnTo>
                  <a:pt x="316744" y="346381"/>
                </a:lnTo>
                <a:lnTo>
                  <a:pt x="316187" y="348652"/>
                </a:lnTo>
                <a:lnTo>
                  <a:pt x="315587" y="350881"/>
                </a:lnTo>
                <a:lnTo>
                  <a:pt x="314816" y="353110"/>
                </a:lnTo>
                <a:lnTo>
                  <a:pt x="314045" y="355296"/>
                </a:lnTo>
                <a:lnTo>
                  <a:pt x="313102" y="357439"/>
                </a:lnTo>
                <a:lnTo>
                  <a:pt x="312159" y="359624"/>
                </a:lnTo>
                <a:lnTo>
                  <a:pt x="311088" y="361725"/>
                </a:lnTo>
                <a:lnTo>
                  <a:pt x="310017" y="363782"/>
                </a:lnTo>
                <a:lnTo>
                  <a:pt x="308817" y="365882"/>
                </a:lnTo>
                <a:lnTo>
                  <a:pt x="307574" y="367939"/>
                </a:lnTo>
                <a:lnTo>
                  <a:pt x="306289" y="369954"/>
                </a:lnTo>
                <a:lnTo>
                  <a:pt x="304918" y="371925"/>
                </a:lnTo>
                <a:lnTo>
                  <a:pt x="303546" y="373940"/>
                </a:lnTo>
                <a:lnTo>
                  <a:pt x="302090" y="375868"/>
                </a:lnTo>
                <a:lnTo>
                  <a:pt x="300590" y="377797"/>
                </a:lnTo>
                <a:lnTo>
                  <a:pt x="299047" y="379683"/>
                </a:lnTo>
                <a:lnTo>
                  <a:pt x="297504" y="381612"/>
                </a:lnTo>
                <a:lnTo>
                  <a:pt x="295919" y="383540"/>
                </a:lnTo>
                <a:lnTo>
                  <a:pt x="292662" y="387226"/>
                </a:lnTo>
                <a:lnTo>
                  <a:pt x="289363" y="390913"/>
                </a:lnTo>
                <a:lnTo>
                  <a:pt x="285935" y="394513"/>
                </a:lnTo>
                <a:lnTo>
                  <a:pt x="279165" y="401585"/>
                </a:lnTo>
                <a:lnTo>
                  <a:pt x="275865" y="405056"/>
                </a:lnTo>
                <a:lnTo>
                  <a:pt x="272608" y="408528"/>
                </a:lnTo>
                <a:lnTo>
                  <a:pt x="271623" y="409642"/>
                </a:lnTo>
                <a:lnTo>
                  <a:pt x="270637" y="410800"/>
                </a:lnTo>
                <a:lnTo>
                  <a:pt x="269737" y="411957"/>
                </a:lnTo>
                <a:lnTo>
                  <a:pt x="268795" y="413200"/>
                </a:lnTo>
                <a:lnTo>
                  <a:pt x="267852" y="414486"/>
                </a:lnTo>
                <a:lnTo>
                  <a:pt x="266995" y="415814"/>
                </a:lnTo>
                <a:lnTo>
                  <a:pt x="266095" y="417143"/>
                </a:lnTo>
                <a:lnTo>
                  <a:pt x="265281" y="418515"/>
                </a:lnTo>
                <a:lnTo>
                  <a:pt x="264467" y="419972"/>
                </a:lnTo>
                <a:lnTo>
                  <a:pt x="263696" y="421429"/>
                </a:lnTo>
                <a:lnTo>
                  <a:pt x="262067" y="424386"/>
                </a:lnTo>
                <a:lnTo>
                  <a:pt x="260653" y="427472"/>
                </a:lnTo>
                <a:lnTo>
                  <a:pt x="259239" y="430601"/>
                </a:lnTo>
                <a:lnTo>
                  <a:pt x="257911" y="433859"/>
                </a:lnTo>
                <a:lnTo>
                  <a:pt x="256668" y="437116"/>
                </a:lnTo>
                <a:lnTo>
                  <a:pt x="255468" y="440416"/>
                </a:lnTo>
                <a:lnTo>
                  <a:pt x="254397" y="443716"/>
                </a:lnTo>
                <a:lnTo>
                  <a:pt x="253326" y="447017"/>
                </a:lnTo>
                <a:lnTo>
                  <a:pt x="252340" y="450360"/>
                </a:lnTo>
                <a:lnTo>
                  <a:pt x="251440" y="453574"/>
                </a:lnTo>
                <a:lnTo>
                  <a:pt x="250583" y="456789"/>
                </a:lnTo>
                <a:lnTo>
                  <a:pt x="249812" y="459961"/>
                </a:lnTo>
                <a:lnTo>
                  <a:pt x="249084" y="463004"/>
                </a:lnTo>
                <a:lnTo>
                  <a:pt x="248398" y="466004"/>
                </a:lnTo>
                <a:lnTo>
                  <a:pt x="247841" y="468833"/>
                </a:lnTo>
                <a:lnTo>
                  <a:pt x="246813" y="474104"/>
                </a:lnTo>
                <a:lnTo>
                  <a:pt x="245998" y="478690"/>
                </a:lnTo>
                <a:lnTo>
                  <a:pt x="245356" y="482505"/>
                </a:lnTo>
                <a:lnTo>
                  <a:pt x="244884" y="485420"/>
                </a:lnTo>
                <a:lnTo>
                  <a:pt x="244584" y="487820"/>
                </a:lnTo>
                <a:lnTo>
                  <a:pt x="244627" y="489277"/>
                </a:lnTo>
                <a:lnTo>
                  <a:pt x="244756" y="490734"/>
                </a:lnTo>
                <a:lnTo>
                  <a:pt x="244884" y="492106"/>
                </a:lnTo>
                <a:lnTo>
                  <a:pt x="245141" y="493520"/>
                </a:lnTo>
                <a:lnTo>
                  <a:pt x="245441" y="494849"/>
                </a:lnTo>
                <a:lnTo>
                  <a:pt x="245827" y="496177"/>
                </a:lnTo>
                <a:lnTo>
                  <a:pt x="246298" y="497463"/>
                </a:lnTo>
                <a:lnTo>
                  <a:pt x="246813" y="498792"/>
                </a:lnTo>
                <a:lnTo>
                  <a:pt x="247370" y="500035"/>
                </a:lnTo>
                <a:lnTo>
                  <a:pt x="248012" y="501235"/>
                </a:lnTo>
                <a:lnTo>
                  <a:pt x="248655" y="502435"/>
                </a:lnTo>
                <a:lnTo>
                  <a:pt x="249384" y="503592"/>
                </a:lnTo>
                <a:lnTo>
                  <a:pt x="250155" y="504664"/>
                </a:lnTo>
                <a:lnTo>
                  <a:pt x="250969" y="505735"/>
                </a:lnTo>
                <a:lnTo>
                  <a:pt x="251869" y="506721"/>
                </a:lnTo>
                <a:lnTo>
                  <a:pt x="252811" y="507707"/>
                </a:lnTo>
                <a:lnTo>
                  <a:pt x="253754" y="508650"/>
                </a:lnTo>
                <a:lnTo>
                  <a:pt x="254826" y="509507"/>
                </a:lnTo>
                <a:lnTo>
                  <a:pt x="255897" y="510407"/>
                </a:lnTo>
                <a:lnTo>
                  <a:pt x="256968" y="511179"/>
                </a:lnTo>
                <a:lnTo>
                  <a:pt x="258125" y="511907"/>
                </a:lnTo>
                <a:lnTo>
                  <a:pt x="259282" y="512550"/>
                </a:lnTo>
                <a:lnTo>
                  <a:pt x="260482" y="513193"/>
                </a:lnTo>
                <a:lnTo>
                  <a:pt x="261724" y="513750"/>
                </a:lnTo>
                <a:lnTo>
                  <a:pt x="263010" y="514265"/>
                </a:lnTo>
                <a:lnTo>
                  <a:pt x="264295" y="514693"/>
                </a:lnTo>
                <a:lnTo>
                  <a:pt x="265667" y="515079"/>
                </a:lnTo>
                <a:lnTo>
                  <a:pt x="267038" y="515422"/>
                </a:lnTo>
                <a:lnTo>
                  <a:pt x="268366" y="515593"/>
                </a:lnTo>
                <a:lnTo>
                  <a:pt x="269823" y="515808"/>
                </a:lnTo>
                <a:lnTo>
                  <a:pt x="271237" y="515936"/>
                </a:lnTo>
                <a:lnTo>
                  <a:pt x="272651" y="515979"/>
                </a:lnTo>
                <a:lnTo>
                  <a:pt x="277879" y="515979"/>
                </a:lnTo>
                <a:lnTo>
                  <a:pt x="277879" y="523608"/>
                </a:lnTo>
                <a:lnTo>
                  <a:pt x="277879" y="524165"/>
                </a:lnTo>
                <a:lnTo>
                  <a:pt x="278008" y="524765"/>
                </a:lnTo>
                <a:lnTo>
                  <a:pt x="278093" y="525280"/>
                </a:lnTo>
                <a:lnTo>
                  <a:pt x="278265" y="525794"/>
                </a:lnTo>
                <a:lnTo>
                  <a:pt x="278436" y="526266"/>
                </a:lnTo>
                <a:lnTo>
                  <a:pt x="278693" y="526694"/>
                </a:lnTo>
                <a:lnTo>
                  <a:pt x="279036" y="527123"/>
                </a:lnTo>
                <a:lnTo>
                  <a:pt x="279336" y="527551"/>
                </a:lnTo>
                <a:lnTo>
                  <a:pt x="279679" y="527894"/>
                </a:lnTo>
                <a:lnTo>
                  <a:pt x="280107" y="528194"/>
                </a:lnTo>
                <a:lnTo>
                  <a:pt x="280536" y="528451"/>
                </a:lnTo>
                <a:lnTo>
                  <a:pt x="280964" y="528709"/>
                </a:lnTo>
                <a:lnTo>
                  <a:pt x="281436" y="528923"/>
                </a:lnTo>
                <a:lnTo>
                  <a:pt x="281907" y="529051"/>
                </a:lnTo>
                <a:lnTo>
                  <a:pt x="282421" y="529137"/>
                </a:lnTo>
                <a:lnTo>
                  <a:pt x="282935" y="529137"/>
                </a:lnTo>
                <a:lnTo>
                  <a:pt x="299690" y="529137"/>
                </a:lnTo>
                <a:lnTo>
                  <a:pt x="300204" y="529137"/>
                </a:lnTo>
                <a:lnTo>
                  <a:pt x="300718" y="529051"/>
                </a:lnTo>
                <a:lnTo>
                  <a:pt x="301190" y="528923"/>
                </a:lnTo>
                <a:lnTo>
                  <a:pt x="301618" y="528709"/>
                </a:lnTo>
                <a:lnTo>
                  <a:pt x="302090" y="528451"/>
                </a:lnTo>
                <a:lnTo>
                  <a:pt x="302518" y="528194"/>
                </a:lnTo>
                <a:lnTo>
                  <a:pt x="302861" y="527894"/>
                </a:lnTo>
                <a:lnTo>
                  <a:pt x="303246" y="527551"/>
                </a:lnTo>
                <a:lnTo>
                  <a:pt x="303589" y="527123"/>
                </a:lnTo>
                <a:lnTo>
                  <a:pt x="303846" y="526694"/>
                </a:lnTo>
                <a:lnTo>
                  <a:pt x="304103" y="526266"/>
                </a:lnTo>
                <a:lnTo>
                  <a:pt x="304318" y="525794"/>
                </a:lnTo>
                <a:lnTo>
                  <a:pt x="304532" y="525280"/>
                </a:lnTo>
                <a:lnTo>
                  <a:pt x="304618" y="524765"/>
                </a:lnTo>
                <a:lnTo>
                  <a:pt x="304746" y="524165"/>
                </a:lnTo>
                <a:lnTo>
                  <a:pt x="304746" y="523608"/>
                </a:lnTo>
                <a:lnTo>
                  <a:pt x="304746" y="515979"/>
                </a:lnTo>
                <a:lnTo>
                  <a:pt x="481161" y="515979"/>
                </a:lnTo>
                <a:lnTo>
                  <a:pt x="481161" y="523608"/>
                </a:lnTo>
                <a:lnTo>
                  <a:pt x="481204" y="524165"/>
                </a:lnTo>
                <a:lnTo>
                  <a:pt x="481247" y="524765"/>
                </a:lnTo>
                <a:lnTo>
                  <a:pt x="481418" y="525280"/>
                </a:lnTo>
                <a:lnTo>
                  <a:pt x="481547" y="525794"/>
                </a:lnTo>
                <a:lnTo>
                  <a:pt x="481761" y="526266"/>
                </a:lnTo>
                <a:lnTo>
                  <a:pt x="482018" y="526694"/>
                </a:lnTo>
                <a:lnTo>
                  <a:pt x="482318" y="527123"/>
                </a:lnTo>
                <a:lnTo>
                  <a:pt x="482661" y="527551"/>
                </a:lnTo>
                <a:lnTo>
                  <a:pt x="483004" y="527894"/>
                </a:lnTo>
                <a:lnTo>
                  <a:pt x="483432" y="528194"/>
                </a:lnTo>
                <a:lnTo>
                  <a:pt x="483818" y="528451"/>
                </a:lnTo>
                <a:lnTo>
                  <a:pt x="484246" y="528709"/>
                </a:lnTo>
                <a:lnTo>
                  <a:pt x="484718" y="528923"/>
                </a:lnTo>
                <a:lnTo>
                  <a:pt x="485232" y="529051"/>
                </a:lnTo>
                <a:lnTo>
                  <a:pt x="485746" y="529137"/>
                </a:lnTo>
                <a:lnTo>
                  <a:pt x="486260" y="529137"/>
                </a:lnTo>
                <a:lnTo>
                  <a:pt x="502972" y="529137"/>
                </a:lnTo>
                <a:lnTo>
                  <a:pt x="503486" y="529137"/>
                </a:lnTo>
                <a:lnTo>
                  <a:pt x="503958" y="529051"/>
                </a:lnTo>
                <a:lnTo>
                  <a:pt x="504472" y="528923"/>
                </a:lnTo>
                <a:lnTo>
                  <a:pt x="504943" y="528709"/>
                </a:lnTo>
                <a:lnTo>
                  <a:pt x="505372" y="528451"/>
                </a:lnTo>
                <a:lnTo>
                  <a:pt x="505843" y="528194"/>
                </a:lnTo>
                <a:lnTo>
                  <a:pt x="506186" y="527894"/>
                </a:lnTo>
                <a:lnTo>
                  <a:pt x="506529" y="527551"/>
                </a:lnTo>
                <a:lnTo>
                  <a:pt x="506871" y="527123"/>
                </a:lnTo>
                <a:lnTo>
                  <a:pt x="507171" y="526694"/>
                </a:lnTo>
                <a:lnTo>
                  <a:pt x="507428" y="526266"/>
                </a:lnTo>
                <a:lnTo>
                  <a:pt x="507643" y="525794"/>
                </a:lnTo>
                <a:lnTo>
                  <a:pt x="507771" y="525280"/>
                </a:lnTo>
                <a:lnTo>
                  <a:pt x="507943" y="524765"/>
                </a:lnTo>
                <a:lnTo>
                  <a:pt x="507985" y="524165"/>
                </a:lnTo>
                <a:lnTo>
                  <a:pt x="508028" y="523608"/>
                </a:lnTo>
                <a:lnTo>
                  <a:pt x="508028" y="515979"/>
                </a:lnTo>
                <a:lnTo>
                  <a:pt x="513213" y="515979"/>
                </a:lnTo>
                <a:lnTo>
                  <a:pt x="514670" y="515936"/>
                </a:lnTo>
                <a:lnTo>
                  <a:pt x="516084" y="515808"/>
                </a:lnTo>
                <a:lnTo>
                  <a:pt x="517498" y="515593"/>
                </a:lnTo>
                <a:lnTo>
                  <a:pt x="518870" y="515422"/>
                </a:lnTo>
                <a:lnTo>
                  <a:pt x="520241" y="515079"/>
                </a:lnTo>
                <a:lnTo>
                  <a:pt x="521569" y="514693"/>
                </a:lnTo>
                <a:lnTo>
                  <a:pt x="522855" y="514265"/>
                </a:lnTo>
                <a:lnTo>
                  <a:pt x="524140" y="513750"/>
                </a:lnTo>
                <a:lnTo>
                  <a:pt x="525383" y="513193"/>
                </a:lnTo>
                <a:lnTo>
                  <a:pt x="526625" y="512550"/>
                </a:lnTo>
                <a:lnTo>
                  <a:pt x="527782" y="511907"/>
                </a:lnTo>
                <a:lnTo>
                  <a:pt x="528939" y="511179"/>
                </a:lnTo>
                <a:lnTo>
                  <a:pt x="530053" y="510407"/>
                </a:lnTo>
                <a:lnTo>
                  <a:pt x="531082" y="509507"/>
                </a:lnTo>
                <a:lnTo>
                  <a:pt x="532110" y="508650"/>
                </a:lnTo>
                <a:lnTo>
                  <a:pt x="533096" y="507707"/>
                </a:lnTo>
                <a:lnTo>
                  <a:pt x="533996" y="506721"/>
                </a:lnTo>
                <a:lnTo>
                  <a:pt x="534896" y="505735"/>
                </a:lnTo>
                <a:lnTo>
                  <a:pt x="535710" y="504664"/>
                </a:lnTo>
                <a:lnTo>
                  <a:pt x="536524" y="503592"/>
                </a:lnTo>
                <a:lnTo>
                  <a:pt x="537252" y="502435"/>
                </a:lnTo>
                <a:lnTo>
                  <a:pt x="537938" y="501235"/>
                </a:lnTo>
                <a:lnTo>
                  <a:pt x="538538" y="500035"/>
                </a:lnTo>
                <a:lnTo>
                  <a:pt x="539138" y="498792"/>
                </a:lnTo>
                <a:lnTo>
                  <a:pt x="539652" y="497463"/>
                </a:lnTo>
                <a:lnTo>
                  <a:pt x="540038" y="496177"/>
                </a:lnTo>
                <a:lnTo>
                  <a:pt x="540423" y="494849"/>
                </a:lnTo>
                <a:lnTo>
                  <a:pt x="540723" y="493520"/>
                </a:lnTo>
                <a:lnTo>
                  <a:pt x="540980" y="492106"/>
                </a:lnTo>
                <a:lnTo>
                  <a:pt x="541194" y="490734"/>
                </a:lnTo>
                <a:lnTo>
                  <a:pt x="541280" y="489277"/>
                </a:lnTo>
                <a:lnTo>
                  <a:pt x="541366" y="487820"/>
                </a:lnTo>
                <a:lnTo>
                  <a:pt x="540980" y="485420"/>
                </a:lnTo>
                <a:lnTo>
                  <a:pt x="540552" y="482505"/>
                </a:lnTo>
                <a:lnTo>
                  <a:pt x="539952" y="478690"/>
                </a:lnTo>
                <a:lnTo>
                  <a:pt x="539138" y="474104"/>
                </a:lnTo>
                <a:lnTo>
                  <a:pt x="538109" y="468833"/>
                </a:lnTo>
                <a:lnTo>
                  <a:pt x="537467" y="466004"/>
                </a:lnTo>
                <a:lnTo>
                  <a:pt x="536824" y="463004"/>
                </a:lnTo>
                <a:lnTo>
                  <a:pt x="536095" y="459961"/>
                </a:lnTo>
                <a:lnTo>
                  <a:pt x="535324" y="456789"/>
                </a:lnTo>
                <a:lnTo>
                  <a:pt x="534467" y="453574"/>
                </a:lnTo>
                <a:lnTo>
                  <a:pt x="533567" y="450360"/>
                </a:lnTo>
                <a:lnTo>
                  <a:pt x="532582" y="447017"/>
                </a:lnTo>
                <a:lnTo>
                  <a:pt x="531553" y="443716"/>
                </a:lnTo>
                <a:lnTo>
                  <a:pt x="530396" y="440416"/>
                </a:lnTo>
                <a:lnTo>
                  <a:pt x="529282" y="437116"/>
                </a:lnTo>
                <a:lnTo>
                  <a:pt x="527954" y="433859"/>
                </a:lnTo>
                <a:lnTo>
                  <a:pt x="526668" y="430601"/>
                </a:lnTo>
                <a:lnTo>
                  <a:pt x="525297" y="427472"/>
                </a:lnTo>
                <a:lnTo>
                  <a:pt x="523797" y="424386"/>
                </a:lnTo>
                <a:lnTo>
                  <a:pt x="522255" y="421429"/>
                </a:lnTo>
                <a:lnTo>
                  <a:pt x="521398" y="419972"/>
                </a:lnTo>
                <a:lnTo>
                  <a:pt x="520584" y="418515"/>
                </a:lnTo>
                <a:lnTo>
                  <a:pt x="519769" y="417143"/>
                </a:lnTo>
                <a:lnTo>
                  <a:pt x="518870" y="415814"/>
                </a:lnTo>
                <a:lnTo>
                  <a:pt x="518013" y="414486"/>
                </a:lnTo>
                <a:lnTo>
                  <a:pt x="517113" y="413200"/>
                </a:lnTo>
                <a:lnTo>
                  <a:pt x="516213" y="411957"/>
                </a:lnTo>
                <a:lnTo>
                  <a:pt x="515227" y="410800"/>
                </a:lnTo>
                <a:lnTo>
                  <a:pt x="514284" y="409642"/>
                </a:lnTo>
                <a:lnTo>
                  <a:pt x="513256" y="408528"/>
                </a:lnTo>
                <a:lnTo>
                  <a:pt x="509999" y="405056"/>
                </a:lnTo>
                <a:lnTo>
                  <a:pt x="506700" y="401585"/>
                </a:lnTo>
                <a:lnTo>
                  <a:pt x="499930" y="394513"/>
                </a:lnTo>
                <a:lnTo>
                  <a:pt x="496587" y="390913"/>
                </a:lnTo>
                <a:lnTo>
                  <a:pt x="493245" y="387226"/>
                </a:lnTo>
                <a:lnTo>
                  <a:pt x="489988" y="383540"/>
                </a:lnTo>
                <a:lnTo>
                  <a:pt x="488360" y="381612"/>
                </a:lnTo>
                <a:lnTo>
                  <a:pt x="486817" y="379683"/>
                </a:lnTo>
                <a:lnTo>
                  <a:pt x="485318" y="377797"/>
                </a:lnTo>
                <a:lnTo>
                  <a:pt x="483818" y="375868"/>
                </a:lnTo>
                <a:lnTo>
                  <a:pt x="482404" y="373940"/>
                </a:lnTo>
                <a:lnTo>
                  <a:pt x="480990" y="371925"/>
                </a:lnTo>
                <a:lnTo>
                  <a:pt x="479661" y="369954"/>
                </a:lnTo>
                <a:lnTo>
                  <a:pt x="478290" y="367939"/>
                </a:lnTo>
                <a:lnTo>
                  <a:pt x="477047" y="365882"/>
                </a:lnTo>
                <a:lnTo>
                  <a:pt x="475933" y="363782"/>
                </a:lnTo>
                <a:lnTo>
                  <a:pt x="474776" y="361725"/>
                </a:lnTo>
                <a:lnTo>
                  <a:pt x="473748" y="359624"/>
                </a:lnTo>
                <a:lnTo>
                  <a:pt x="472762" y="357439"/>
                </a:lnTo>
                <a:lnTo>
                  <a:pt x="471905" y="355296"/>
                </a:lnTo>
                <a:lnTo>
                  <a:pt x="471091" y="353110"/>
                </a:lnTo>
                <a:lnTo>
                  <a:pt x="470363" y="350881"/>
                </a:lnTo>
                <a:lnTo>
                  <a:pt x="469677" y="348652"/>
                </a:lnTo>
                <a:lnTo>
                  <a:pt x="469163" y="346381"/>
                </a:lnTo>
                <a:lnTo>
                  <a:pt x="468392" y="342995"/>
                </a:lnTo>
                <a:lnTo>
                  <a:pt x="467620" y="339909"/>
                </a:lnTo>
                <a:lnTo>
                  <a:pt x="466806" y="337123"/>
                </a:lnTo>
                <a:lnTo>
                  <a:pt x="465949" y="334637"/>
                </a:lnTo>
                <a:lnTo>
                  <a:pt x="465564" y="333437"/>
                </a:lnTo>
                <a:lnTo>
                  <a:pt x="465092" y="332365"/>
                </a:lnTo>
                <a:lnTo>
                  <a:pt x="464664" y="331337"/>
                </a:lnTo>
                <a:lnTo>
                  <a:pt x="464192" y="330394"/>
                </a:lnTo>
                <a:lnTo>
                  <a:pt x="463764" y="329451"/>
                </a:lnTo>
                <a:lnTo>
                  <a:pt x="463250" y="328636"/>
                </a:lnTo>
                <a:lnTo>
                  <a:pt x="462778" y="327822"/>
                </a:lnTo>
                <a:lnTo>
                  <a:pt x="462264" y="327093"/>
                </a:lnTo>
                <a:lnTo>
                  <a:pt x="461750" y="326408"/>
                </a:lnTo>
                <a:lnTo>
                  <a:pt x="461150" y="325722"/>
                </a:lnTo>
                <a:lnTo>
                  <a:pt x="460593" y="325165"/>
                </a:lnTo>
                <a:lnTo>
                  <a:pt x="460036" y="324607"/>
                </a:lnTo>
                <a:lnTo>
                  <a:pt x="459393" y="324136"/>
                </a:lnTo>
                <a:lnTo>
                  <a:pt x="458793" y="323665"/>
                </a:lnTo>
                <a:lnTo>
                  <a:pt x="458108" y="323279"/>
                </a:lnTo>
                <a:lnTo>
                  <a:pt x="457465" y="322893"/>
                </a:lnTo>
                <a:lnTo>
                  <a:pt x="456779" y="322550"/>
                </a:lnTo>
                <a:lnTo>
                  <a:pt x="456051" y="322250"/>
                </a:lnTo>
                <a:lnTo>
                  <a:pt x="455280" y="321993"/>
                </a:lnTo>
                <a:lnTo>
                  <a:pt x="454508" y="321736"/>
                </a:lnTo>
                <a:lnTo>
                  <a:pt x="453737" y="321522"/>
                </a:lnTo>
                <a:lnTo>
                  <a:pt x="452837" y="321350"/>
                </a:lnTo>
                <a:lnTo>
                  <a:pt x="451080" y="321050"/>
                </a:lnTo>
                <a:lnTo>
                  <a:pt x="451080" y="311235"/>
                </a:lnTo>
                <a:lnTo>
                  <a:pt x="451080" y="310806"/>
                </a:lnTo>
                <a:lnTo>
                  <a:pt x="451037" y="310464"/>
                </a:lnTo>
                <a:lnTo>
                  <a:pt x="450952" y="310078"/>
                </a:lnTo>
                <a:lnTo>
                  <a:pt x="450780" y="309735"/>
                </a:lnTo>
                <a:lnTo>
                  <a:pt x="450652" y="309392"/>
                </a:lnTo>
                <a:lnTo>
                  <a:pt x="450437" y="309049"/>
                </a:lnTo>
                <a:lnTo>
                  <a:pt x="450223" y="308749"/>
                </a:lnTo>
                <a:lnTo>
                  <a:pt x="449966" y="308492"/>
                </a:lnTo>
                <a:lnTo>
                  <a:pt x="449709" y="308235"/>
                </a:lnTo>
                <a:lnTo>
                  <a:pt x="449409" y="308021"/>
                </a:lnTo>
                <a:lnTo>
                  <a:pt x="449066" y="307806"/>
                </a:lnTo>
                <a:lnTo>
                  <a:pt x="448723" y="307678"/>
                </a:lnTo>
                <a:lnTo>
                  <a:pt x="448381" y="307506"/>
                </a:lnTo>
                <a:lnTo>
                  <a:pt x="447995" y="307420"/>
                </a:lnTo>
                <a:lnTo>
                  <a:pt x="447609" y="307378"/>
                </a:lnTo>
                <a:lnTo>
                  <a:pt x="447224" y="307378"/>
                </a:lnTo>
                <a:lnTo>
                  <a:pt x="436597" y="307378"/>
                </a:lnTo>
                <a:lnTo>
                  <a:pt x="436168" y="307378"/>
                </a:lnTo>
                <a:lnTo>
                  <a:pt x="435825" y="307420"/>
                </a:lnTo>
                <a:lnTo>
                  <a:pt x="435397" y="307506"/>
                </a:lnTo>
                <a:lnTo>
                  <a:pt x="435054" y="307678"/>
                </a:lnTo>
                <a:lnTo>
                  <a:pt x="434754" y="307806"/>
                </a:lnTo>
                <a:lnTo>
                  <a:pt x="434411" y="308021"/>
                </a:lnTo>
                <a:lnTo>
                  <a:pt x="434111" y="308235"/>
                </a:lnTo>
                <a:lnTo>
                  <a:pt x="433811" y="308492"/>
                </a:lnTo>
                <a:lnTo>
                  <a:pt x="433597" y="308749"/>
                </a:lnTo>
                <a:lnTo>
                  <a:pt x="433340" y="309049"/>
                </a:lnTo>
                <a:lnTo>
                  <a:pt x="433126" y="309392"/>
                </a:lnTo>
                <a:lnTo>
                  <a:pt x="432997" y="309735"/>
                </a:lnTo>
                <a:lnTo>
                  <a:pt x="432869" y="310078"/>
                </a:lnTo>
                <a:lnTo>
                  <a:pt x="432783" y="310464"/>
                </a:lnTo>
                <a:lnTo>
                  <a:pt x="432740" y="310806"/>
                </a:lnTo>
                <a:lnTo>
                  <a:pt x="432655" y="311235"/>
                </a:lnTo>
                <a:lnTo>
                  <a:pt x="432655" y="320664"/>
                </a:lnTo>
                <a:lnTo>
                  <a:pt x="353210" y="320664"/>
                </a:lnTo>
                <a:lnTo>
                  <a:pt x="353210" y="311235"/>
                </a:lnTo>
                <a:lnTo>
                  <a:pt x="353210" y="310806"/>
                </a:lnTo>
                <a:lnTo>
                  <a:pt x="353167" y="310464"/>
                </a:lnTo>
                <a:lnTo>
                  <a:pt x="353039" y="310078"/>
                </a:lnTo>
                <a:lnTo>
                  <a:pt x="352910" y="309735"/>
                </a:lnTo>
                <a:lnTo>
                  <a:pt x="352739" y="309392"/>
                </a:lnTo>
                <a:lnTo>
                  <a:pt x="352524" y="309049"/>
                </a:lnTo>
                <a:lnTo>
                  <a:pt x="352353" y="308749"/>
                </a:lnTo>
                <a:lnTo>
                  <a:pt x="352096" y="308492"/>
                </a:lnTo>
                <a:lnTo>
                  <a:pt x="351839" y="308235"/>
                </a:lnTo>
                <a:lnTo>
                  <a:pt x="351496" y="308021"/>
                </a:lnTo>
                <a:lnTo>
                  <a:pt x="351196" y="307806"/>
                </a:lnTo>
                <a:lnTo>
                  <a:pt x="350853" y="307678"/>
                </a:lnTo>
                <a:lnTo>
                  <a:pt x="350467" y="307506"/>
                </a:lnTo>
                <a:lnTo>
                  <a:pt x="350125" y="307420"/>
                </a:lnTo>
                <a:lnTo>
                  <a:pt x="349696" y="307378"/>
                </a:lnTo>
                <a:lnTo>
                  <a:pt x="349353" y="307378"/>
                </a:lnTo>
                <a:lnTo>
                  <a:pt x="338684" y="307378"/>
                </a:lnTo>
                <a:close/>
                <a:moveTo>
                  <a:pt x="316112" y="266240"/>
                </a:moveTo>
                <a:lnTo>
                  <a:pt x="468810" y="266240"/>
                </a:lnTo>
                <a:lnTo>
                  <a:pt x="469238" y="266283"/>
                </a:lnTo>
                <a:lnTo>
                  <a:pt x="470395" y="266368"/>
                </a:lnTo>
                <a:lnTo>
                  <a:pt x="473610" y="266754"/>
                </a:lnTo>
                <a:lnTo>
                  <a:pt x="475881" y="267011"/>
                </a:lnTo>
                <a:lnTo>
                  <a:pt x="478452" y="267397"/>
                </a:lnTo>
                <a:lnTo>
                  <a:pt x="481452" y="267911"/>
                </a:lnTo>
                <a:lnTo>
                  <a:pt x="484710" y="268554"/>
                </a:lnTo>
                <a:lnTo>
                  <a:pt x="488224" y="269282"/>
                </a:lnTo>
                <a:lnTo>
                  <a:pt x="491952" y="270139"/>
                </a:lnTo>
                <a:lnTo>
                  <a:pt x="495852" y="271125"/>
                </a:lnTo>
                <a:lnTo>
                  <a:pt x="497866" y="271682"/>
                </a:lnTo>
                <a:lnTo>
                  <a:pt x="499881" y="272325"/>
                </a:lnTo>
                <a:lnTo>
                  <a:pt x="501981" y="272967"/>
                </a:lnTo>
                <a:lnTo>
                  <a:pt x="504081" y="273653"/>
                </a:lnTo>
                <a:lnTo>
                  <a:pt x="506138" y="274424"/>
                </a:lnTo>
                <a:lnTo>
                  <a:pt x="508323" y="275196"/>
                </a:lnTo>
                <a:lnTo>
                  <a:pt x="510423" y="276053"/>
                </a:lnTo>
                <a:lnTo>
                  <a:pt x="512566" y="276910"/>
                </a:lnTo>
                <a:lnTo>
                  <a:pt x="514666" y="277853"/>
                </a:lnTo>
                <a:lnTo>
                  <a:pt x="516766" y="278881"/>
                </a:lnTo>
                <a:lnTo>
                  <a:pt x="519552" y="280252"/>
                </a:lnTo>
                <a:lnTo>
                  <a:pt x="522380" y="281752"/>
                </a:lnTo>
                <a:lnTo>
                  <a:pt x="525080" y="283380"/>
                </a:lnTo>
                <a:lnTo>
                  <a:pt x="526452" y="284237"/>
                </a:lnTo>
                <a:lnTo>
                  <a:pt x="527738" y="285137"/>
                </a:lnTo>
                <a:lnTo>
                  <a:pt x="529066" y="286037"/>
                </a:lnTo>
                <a:lnTo>
                  <a:pt x="530352" y="286980"/>
                </a:lnTo>
                <a:lnTo>
                  <a:pt x="531595" y="287966"/>
                </a:lnTo>
                <a:lnTo>
                  <a:pt x="532837" y="288951"/>
                </a:lnTo>
                <a:lnTo>
                  <a:pt x="534080" y="289980"/>
                </a:lnTo>
                <a:lnTo>
                  <a:pt x="535280" y="291051"/>
                </a:lnTo>
                <a:lnTo>
                  <a:pt x="536437" y="292208"/>
                </a:lnTo>
                <a:lnTo>
                  <a:pt x="537595" y="293322"/>
                </a:lnTo>
                <a:lnTo>
                  <a:pt x="537937" y="293751"/>
                </a:lnTo>
                <a:lnTo>
                  <a:pt x="538323" y="294222"/>
                </a:lnTo>
                <a:lnTo>
                  <a:pt x="538580" y="294651"/>
                </a:lnTo>
                <a:lnTo>
                  <a:pt x="538837" y="295165"/>
                </a:lnTo>
                <a:lnTo>
                  <a:pt x="539009" y="295722"/>
                </a:lnTo>
                <a:lnTo>
                  <a:pt x="539094" y="296236"/>
                </a:lnTo>
                <a:lnTo>
                  <a:pt x="539180" y="296793"/>
                </a:lnTo>
                <a:lnTo>
                  <a:pt x="539180" y="297307"/>
                </a:lnTo>
                <a:lnTo>
                  <a:pt x="539137" y="297822"/>
                </a:lnTo>
                <a:lnTo>
                  <a:pt x="539094" y="298379"/>
                </a:lnTo>
                <a:lnTo>
                  <a:pt x="538923" y="298893"/>
                </a:lnTo>
                <a:lnTo>
                  <a:pt x="538709" y="299407"/>
                </a:lnTo>
                <a:lnTo>
                  <a:pt x="538537" y="299879"/>
                </a:lnTo>
                <a:lnTo>
                  <a:pt x="538195" y="300393"/>
                </a:lnTo>
                <a:lnTo>
                  <a:pt x="537894" y="300821"/>
                </a:lnTo>
                <a:lnTo>
                  <a:pt x="537509" y="301207"/>
                </a:lnTo>
                <a:lnTo>
                  <a:pt x="537080" y="301635"/>
                </a:lnTo>
                <a:lnTo>
                  <a:pt x="536609" y="301935"/>
                </a:lnTo>
                <a:lnTo>
                  <a:pt x="536094" y="302193"/>
                </a:lnTo>
                <a:lnTo>
                  <a:pt x="535623" y="302450"/>
                </a:lnTo>
                <a:lnTo>
                  <a:pt x="535109" y="302621"/>
                </a:lnTo>
                <a:lnTo>
                  <a:pt x="534595" y="302707"/>
                </a:lnTo>
                <a:lnTo>
                  <a:pt x="534037" y="302835"/>
                </a:lnTo>
                <a:lnTo>
                  <a:pt x="533523" y="302835"/>
                </a:lnTo>
                <a:lnTo>
                  <a:pt x="532966" y="302835"/>
                </a:lnTo>
                <a:lnTo>
                  <a:pt x="532409" y="302707"/>
                </a:lnTo>
                <a:lnTo>
                  <a:pt x="531895" y="302578"/>
                </a:lnTo>
                <a:lnTo>
                  <a:pt x="531380" y="302407"/>
                </a:lnTo>
                <a:lnTo>
                  <a:pt x="530866" y="302150"/>
                </a:lnTo>
                <a:lnTo>
                  <a:pt x="530395" y="301850"/>
                </a:lnTo>
                <a:lnTo>
                  <a:pt x="529966" y="301550"/>
                </a:lnTo>
                <a:lnTo>
                  <a:pt x="529537" y="301121"/>
                </a:lnTo>
                <a:lnTo>
                  <a:pt x="528680" y="300264"/>
                </a:lnTo>
                <a:lnTo>
                  <a:pt x="527780" y="299364"/>
                </a:lnTo>
                <a:lnTo>
                  <a:pt x="526795" y="298550"/>
                </a:lnTo>
                <a:lnTo>
                  <a:pt x="525852" y="297736"/>
                </a:lnTo>
                <a:lnTo>
                  <a:pt x="524823" y="296879"/>
                </a:lnTo>
                <a:lnTo>
                  <a:pt x="523795" y="296108"/>
                </a:lnTo>
                <a:lnTo>
                  <a:pt x="521738" y="294565"/>
                </a:lnTo>
                <a:lnTo>
                  <a:pt x="519509" y="293108"/>
                </a:lnTo>
                <a:lnTo>
                  <a:pt x="517238" y="291779"/>
                </a:lnTo>
                <a:lnTo>
                  <a:pt x="514923" y="290494"/>
                </a:lnTo>
                <a:lnTo>
                  <a:pt x="512566" y="289251"/>
                </a:lnTo>
                <a:lnTo>
                  <a:pt x="510123" y="288094"/>
                </a:lnTo>
                <a:lnTo>
                  <a:pt x="507638" y="287023"/>
                </a:lnTo>
                <a:lnTo>
                  <a:pt x="505152" y="285994"/>
                </a:lnTo>
                <a:lnTo>
                  <a:pt x="502666" y="285052"/>
                </a:lnTo>
                <a:lnTo>
                  <a:pt x="500224" y="284195"/>
                </a:lnTo>
                <a:lnTo>
                  <a:pt x="497738" y="283380"/>
                </a:lnTo>
                <a:lnTo>
                  <a:pt x="495295" y="282652"/>
                </a:lnTo>
                <a:lnTo>
                  <a:pt x="492895" y="281966"/>
                </a:lnTo>
                <a:lnTo>
                  <a:pt x="490538" y="281366"/>
                </a:lnTo>
                <a:lnTo>
                  <a:pt x="488352" y="280767"/>
                </a:lnTo>
                <a:lnTo>
                  <a:pt x="486124" y="280252"/>
                </a:lnTo>
                <a:lnTo>
                  <a:pt x="483981" y="279867"/>
                </a:lnTo>
                <a:lnTo>
                  <a:pt x="480081" y="279095"/>
                </a:lnTo>
                <a:lnTo>
                  <a:pt x="476567" y="278452"/>
                </a:lnTo>
                <a:lnTo>
                  <a:pt x="473567" y="278024"/>
                </a:lnTo>
                <a:lnTo>
                  <a:pt x="471210" y="277724"/>
                </a:lnTo>
                <a:lnTo>
                  <a:pt x="468595" y="277467"/>
                </a:lnTo>
                <a:lnTo>
                  <a:pt x="316112" y="277467"/>
                </a:lnTo>
                <a:lnTo>
                  <a:pt x="312769" y="277510"/>
                </a:lnTo>
                <a:lnTo>
                  <a:pt x="309512" y="277681"/>
                </a:lnTo>
                <a:lnTo>
                  <a:pt x="306426" y="277938"/>
                </a:lnTo>
                <a:lnTo>
                  <a:pt x="303426" y="278324"/>
                </a:lnTo>
                <a:lnTo>
                  <a:pt x="300469" y="278710"/>
                </a:lnTo>
                <a:lnTo>
                  <a:pt x="297726" y="279224"/>
                </a:lnTo>
                <a:lnTo>
                  <a:pt x="295069" y="279781"/>
                </a:lnTo>
                <a:lnTo>
                  <a:pt x="292498" y="280466"/>
                </a:lnTo>
                <a:lnTo>
                  <a:pt x="290055" y="281195"/>
                </a:lnTo>
                <a:lnTo>
                  <a:pt x="287741" y="281966"/>
                </a:lnTo>
                <a:lnTo>
                  <a:pt x="285469" y="282780"/>
                </a:lnTo>
                <a:lnTo>
                  <a:pt x="283327" y="283638"/>
                </a:lnTo>
                <a:lnTo>
                  <a:pt x="281269" y="284537"/>
                </a:lnTo>
                <a:lnTo>
                  <a:pt x="279341" y="285480"/>
                </a:lnTo>
                <a:lnTo>
                  <a:pt x="277498" y="286423"/>
                </a:lnTo>
                <a:lnTo>
                  <a:pt x="275741" y="287409"/>
                </a:lnTo>
                <a:lnTo>
                  <a:pt x="274155" y="288351"/>
                </a:lnTo>
                <a:lnTo>
                  <a:pt x="272527" y="289423"/>
                </a:lnTo>
                <a:lnTo>
                  <a:pt x="271113" y="290365"/>
                </a:lnTo>
                <a:lnTo>
                  <a:pt x="269741" y="291351"/>
                </a:lnTo>
                <a:lnTo>
                  <a:pt x="268455" y="292337"/>
                </a:lnTo>
                <a:lnTo>
                  <a:pt x="267298" y="293322"/>
                </a:lnTo>
                <a:lnTo>
                  <a:pt x="266141" y="294265"/>
                </a:lnTo>
                <a:lnTo>
                  <a:pt x="265113" y="295165"/>
                </a:lnTo>
                <a:lnTo>
                  <a:pt x="264170" y="296065"/>
                </a:lnTo>
                <a:lnTo>
                  <a:pt x="263355" y="296922"/>
                </a:lnTo>
                <a:lnTo>
                  <a:pt x="261898" y="298507"/>
                </a:lnTo>
                <a:lnTo>
                  <a:pt x="260784" y="299793"/>
                </a:lnTo>
                <a:lnTo>
                  <a:pt x="259927" y="300821"/>
                </a:lnTo>
                <a:lnTo>
                  <a:pt x="259370" y="301550"/>
                </a:lnTo>
                <a:lnTo>
                  <a:pt x="259241" y="301850"/>
                </a:lnTo>
                <a:lnTo>
                  <a:pt x="259241" y="301807"/>
                </a:lnTo>
                <a:lnTo>
                  <a:pt x="258856" y="302278"/>
                </a:lnTo>
                <a:lnTo>
                  <a:pt x="258513" y="302707"/>
                </a:lnTo>
                <a:lnTo>
                  <a:pt x="258084" y="303092"/>
                </a:lnTo>
                <a:lnTo>
                  <a:pt x="257656" y="303392"/>
                </a:lnTo>
                <a:lnTo>
                  <a:pt x="257227" y="303692"/>
                </a:lnTo>
                <a:lnTo>
                  <a:pt x="256756" y="303949"/>
                </a:lnTo>
                <a:lnTo>
                  <a:pt x="256241" y="304121"/>
                </a:lnTo>
                <a:lnTo>
                  <a:pt x="255727" y="304292"/>
                </a:lnTo>
                <a:lnTo>
                  <a:pt x="255213" y="304378"/>
                </a:lnTo>
                <a:lnTo>
                  <a:pt x="254613" y="304421"/>
                </a:lnTo>
                <a:lnTo>
                  <a:pt x="254098" y="304421"/>
                </a:lnTo>
                <a:lnTo>
                  <a:pt x="253541" y="304335"/>
                </a:lnTo>
                <a:lnTo>
                  <a:pt x="253027" y="304207"/>
                </a:lnTo>
                <a:lnTo>
                  <a:pt x="252513" y="304078"/>
                </a:lnTo>
                <a:lnTo>
                  <a:pt x="251999" y="303864"/>
                </a:lnTo>
                <a:lnTo>
                  <a:pt x="251484" y="303564"/>
                </a:lnTo>
                <a:lnTo>
                  <a:pt x="251013" y="303221"/>
                </a:lnTo>
                <a:lnTo>
                  <a:pt x="250584" y="302878"/>
                </a:lnTo>
                <a:lnTo>
                  <a:pt x="250199" y="302450"/>
                </a:lnTo>
                <a:lnTo>
                  <a:pt x="249898" y="302064"/>
                </a:lnTo>
                <a:lnTo>
                  <a:pt x="249556" y="301593"/>
                </a:lnTo>
                <a:lnTo>
                  <a:pt x="249341" y="301078"/>
                </a:lnTo>
                <a:lnTo>
                  <a:pt x="249170" y="300564"/>
                </a:lnTo>
                <a:lnTo>
                  <a:pt x="248999" y="300050"/>
                </a:lnTo>
                <a:lnTo>
                  <a:pt x="248913" y="299536"/>
                </a:lnTo>
                <a:lnTo>
                  <a:pt x="248827" y="299021"/>
                </a:lnTo>
                <a:lnTo>
                  <a:pt x="248913" y="298422"/>
                </a:lnTo>
                <a:lnTo>
                  <a:pt x="248956" y="297907"/>
                </a:lnTo>
                <a:lnTo>
                  <a:pt x="249041" y="297350"/>
                </a:lnTo>
                <a:lnTo>
                  <a:pt x="249213" y="296836"/>
                </a:lnTo>
                <a:lnTo>
                  <a:pt x="249470" y="296322"/>
                </a:lnTo>
                <a:lnTo>
                  <a:pt x="249727" y="295850"/>
                </a:lnTo>
                <a:lnTo>
                  <a:pt x="250027" y="295336"/>
                </a:lnTo>
                <a:lnTo>
                  <a:pt x="250799" y="294308"/>
                </a:lnTo>
                <a:lnTo>
                  <a:pt x="251999" y="292765"/>
                </a:lnTo>
                <a:lnTo>
                  <a:pt x="252770" y="291822"/>
                </a:lnTo>
                <a:lnTo>
                  <a:pt x="253627" y="290837"/>
                </a:lnTo>
                <a:lnTo>
                  <a:pt x="254698" y="289765"/>
                </a:lnTo>
                <a:lnTo>
                  <a:pt x="255813" y="288566"/>
                </a:lnTo>
                <a:lnTo>
                  <a:pt x="257098" y="287323"/>
                </a:lnTo>
                <a:lnTo>
                  <a:pt x="258470" y="286080"/>
                </a:lnTo>
                <a:lnTo>
                  <a:pt x="260013" y="284752"/>
                </a:lnTo>
                <a:lnTo>
                  <a:pt x="261641" y="283423"/>
                </a:lnTo>
                <a:lnTo>
                  <a:pt x="263441" y="282052"/>
                </a:lnTo>
                <a:lnTo>
                  <a:pt x="265370" y="280724"/>
                </a:lnTo>
                <a:lnTo>
                  <a:pt x="267427" y="279352"/>
                </a:lnTo>
                <a:lnTo>
                  <a:pt x="269655" y="277981"/>
                </a:lnTo>
                <a:lnTo>
                  <a:pt x="271970" y="276653"/>
                </a:lnTo>
                <a:lnTo>
                  <a:pt x="274498" y="275367"/>
                </a:lnTo>
                <a:lnTo>
                  <a:pt x="277155" y="274124"/>
                </a:lnTo>
                <a:lnTo>
                  <a:pt x="279941" y="272925"/>
                </a:lnTo>
                <a:lnTo>
                  <a:pt x="282855" y="271810"/>
                </a:lnTo>
                <a:lnTo>
                  <a:pt x="284355" y="271210"/>
                </a:lnTo>
                <a:lnTo>
                  <a:pt x="285898" y="270696"/>
                </a:lnTo>
                <a:lnTo>
                  <a:pt x="287527" y="270268"/>
                </a:lnTo>
                <a:lnTo>
                  <a:pt x="289155" y="269796"/>
                </a:lnTo>
                <a:lnTo>
                  <a:pt x="290827" y="269325"/>
                </a:lnTo>
                <a:lnTo>
                  <a:pt x="292584" y="268896"/>
                </a:lnTo>
                <a:lnTo>
                  <a:pt x="294341" y="268511"/>
                </a:lnTo>
                <a:lnTo>
                  <a:pt x="296098" y="268125"/>
                </a:lnTo>
                <a:lnTo>
                  <a:pt x="297941" y="267782"/>
                </a:lnTo>
                <a:lnTo>
                  <a:pt x="299826" y="267482"/>
                </a:lnTo>
                <a:lnTo>
                  <a:pt x="301712" y="267182"/>
                </a:lnTo>
                <a:lnTo>
                  <a:pt x="303641" y="266925"/>
                </a:lnTo>
                <a:lnTo>
                  <a:pt x="305655" y="266754"/>
                </a:lnTo>
                <a:lnTo>
                  <a:pt x="307669" y="266582"/>
                </a:lnTo>
                <a:lnTo>
                  <a:pt x="309726" y="266411"/>
                </a:lnTo>
                <a:lnTo>
                  <a:pt x="311826" y="266325"/>
                </a:lnTo>
                <a:lnTo>
                  <a:pt x="313969" y="266283"/>
                </a:lnTo>
                <a:close/>
                <a:moveTo>
                  <a:pt x="325369" y="256812"/>
                </a:moveTo>
                <a:lnTo>
                  <a:pt x="322112" y="256898"/>
                </a:lnTo>
                <a:lnTo>
                  <a:pt x="318898" y="256984"/>
                </a:lnTo>
                <a:lnTo>
                  <a:pt x="315726" y="257069"/>
                </a:lnTo>
                <a:lnTo>
                  <a:pt x="312555" y="257241"/>
                </a:lnTo>
                <a:lnTo>
                  <a:pt x="309469" y="257498"/>
                </a:lnTo>
                <a:lnTo>
                  <a:pt x="306426" y="257755"/>
                </a:lnTo>
                <a:lnTo>
                  <a:pt x="303426" y="258012"/>
                </a:lnTo>
                <a:lnTo>
                  <a:pt x="300469" y="258355"/>
                </a:lnTo>
                <a:lnTo>
                  <a:pt x="297555" y="258741"/>
                </a:lnTo>
                <a:lnTo>
                  <a:pt x="294641" y="259212"/>
                </a:lnTo>
                <a:lnTo>
                  <a:pt x="291855" y="259683"/>
                </a:lnTo>
                <a:lnTo>
                  <a:pt x="289069" y="260198"/>
                </a:lnTo>
                <a:lnTo>
                  <a:pt x="286327" y="260712"/>
                </a:lnTo>
                <a:lnTo>
                  <a:pt x="283584" y="261269"/>
                </a:lnTo>
                <a:lnTo>
                  <a:pt x="280970" y="261869"/>
                </a:lnTo>
                <a:lnTo>
                  <a:pt x="278398" y="262554"/>
                </a:lnTo>
                <a:lnTo>
                  <a:pt x="275784" y="263283"/>
                </a:lnTo>
                <a:lnTo>
                  <a:pt x="273255" y="264011"/>
                </a:lnTo>
                <a:lnTo>
                  <a:pt x="270770" y="264783"/>
                </a:lnTo>
                <a:lnTo>
                  <a:pt x="268412" y="265554"/>
                </a:lnTo>
                <a:lnTo>
                  <a:pt x="265970" y="266411"/>
                </a:lnTo>
                <a:lnTo>
                  <a:pt x="263655" y="267268"/>
                </a:lnTo>
                <a:lnTo>
                  <a:pt x="261384" y="268168"/>
                </a:lnTo>
                <a:lnTo>
                  <a:pt x="259155" y="269111"/>
                </a:lnTo>
                <a:lnTo>
                  <a:pt x="256970" y="270096"/>
                </a:lnTo>
                <a:lnTo>
                  <a:pt x="254827" y="271082"/>
                </a:lnTo>
                <a:lnTo>
                  <a:pt x="252727" y="272153"/>
                </a:lnTo>
                <a:lnTo>
                  <a:pt x="250670" y="273182"/>
                </a:lnTo>
                <a:lnTo>
                  <a:pt x="248698" y="274296"/>
                </a:lnTo>
                <a:lnTo>
                  <a:pt x="246727" y="275410"/>
                </a:lnTo>
                <a:lnTo>
                  <a:pt x="244799" y="276610"/>
                </a:lnTo>
                <a:lnTo>
                  <a:pt x="242956" y="277767"/>
                </a:lnTo>
                <a:lnTo>
                  <a:pt x="241113" y="278967"/>
                </a:lnTo>
                <a:lnTo>
                  <a:pt x="239356" y="280209"/>
                </a:lnTo>
                <a:lnTo>
                  <a:pt x="237641" y="281495"/>
                </a:lnTo>
                <a:lnTo>
                  <a:pt x="235970" y="282780"/>
                </a:lnTo>
                <a:lnTo>
                  <a:pt x="234342" y="284066"/>
                </a:lnTo>
                <a:lnTo>
                  <a:pt x="232799" y="285437"/>
                </a:lnTo>
                <a:lnTo>
                  <a:pt x="231256" y="286809"/>
                </a:lnTo>
                <a:lnTo>
                  <a:pt x="229799" y="288223"/>
                </a:lnTo>
                <a:lnTo>
                  <a:pt x="228342" y="289594"/>
                </a:lnTo>
                <a:lnTo>
                  <a:pt x="227013" y="291051"/>
                </a:lnTo>
                <a:lnTo>
                  <a:pt x="225642" y="292508"/>
                </a:lnTo>
                <a:lnTo>
                  <a:pt x="224356" y="294008"/>
                </a:lnTo>
                <a:lnTo>
                  <a:pt x="223199" y="295508"/>
                </a:lnTo>
                <a:lnTo>
                  <a:pt x="221999" y="297050"/>
                </a:lnTo>
                <a:lnTo>
                  <a:pt x="220842" y="298593"/>
                </a:lnTo>
                <a:lnTo>
                  <a:pt x="219770" y="300136"/>
                </a:lnTo>
                <a:lnTo>
                  <a:pt x="218742" y="301721"/>
                </a:lnTo>
                <a:lnTo>
                  <a:pt x="217799" y="303349"/>
                </a:lnTo>
                <a:lnTo>
                  <a:pt x="216899" y="304978"/>
                </a:lnTo>
                <a:lnTo>
                  <a:pt x="215999" y="306606"/>
                </a:lnTo>
                <a:lnTo>
                  <a:pt x="215185" y="308278"/>
                </a:lnTo>
                <a:lnTo>
                  <a:pt x="214413" y="309949"/>
                </a:lnTo>
                <a:lnTo>
                  <a:pt x="213685" y="311663"/>
                </a:lnTo>
                <a:lnTo>
                  <a:pt x="212999" y="313377"/>
                </a:lnTo>
                <a:lnTo>
                  <a:pt x="212399" y="315048"/>
                </a:lnTo>
                <a:lnTo>
                  <a:pt x="211885" y="316805"/>
                </a:lnTo>
                <a:lnTo>
                  <a:pt x="211371" y="318562"/>
                </a:lnTo>
                <a:lnTo>
                  <a:pt x="210899" y="320319"/>
                </a:lnTo>
                <a:lnTo>
                  <a:pt x="210470" y="322076"/>
                </a:lnTo>
                <a:lnTo>
                  <a:pt x="210128" y="323876"/>
                </a:lnTo>
                <a:lnTo>
                  <a:pt x="209828" y="325633"/>
                </a:lnTo>
                <a:lnTo>
                  <a:pt x="209613" y="327432"/>
                </a:lnTo>
                <a:lnTo>
                  <a:pt x="209442" y="328804"/>
                </a:lnTo>
                <a:lnTo>
                  <a:pt x="301583" y="328418"/>
                </a:lnTo>
                <a:lnTo>
                  <a:pt x="301755" y="326575"/>
                </a:lnTo>
                <a:lnTo>
                  <a:pt x="302012" y="325033"/>
                </a:lnTo>
                <a:lnTo>
                  <a:pt x="302355" y="323490"/>
                </a:lnTo>
                <a:lnTo>
                  <a:pt x="302741" y="321990"/>
                </a:lnTo>
                <a:lnTo>
                  <a:pt x="303212" y="320490"/>
                </a:lnTo>
                <a:lnTo>
                  <a:pt x="303769" y="318991"/>
                </a:lnTo>
                <a:lnTo>
                  <a:pt x="304455" y="317576"/>
                </a:lnTo>
                <a:lnTo>
                  <a:pt x="305183" y="316162"/>
                </a:lnTo>
                <a:lnTo>
                  <a:pt x="305955" y="314791"/>
                </a:lnTo>
                <a:lnTo>
                  <a:pt x="306812" y="313463"/>
                </a:lnTo>
                <a:lnTo>
                  <a:pt x="307755" y="312134"/>
                </a:lnTo>
                <a:lnTo>
                  <a:pt x="308741" y="310891"/>
                </a:lnTo>
                <a:lnTo>
                  <a:pt x="309812" y="309649"/>
                </a:lnTo>
                <a:lnTo>
                  <a:pt x="310926" y="308449"/>
                </a:lnTo>
                <a:lnTo>
                  <a:pt x="312083" y="307249"/>
                </a:lnTo>
                <a:lnTo>
                  <a:pt x="313326" y="306178"/>
                </a:lnTo>
                <a:lnTo>
                  <a:pt x="314612" y="305149"/>
                </a:lnTo>
                <a:lnTo>
                  <a:pt x="315940" y="304121"/>
                </a:lnTo>
                <a:lnTo>
                  <a:pt x="317312" y="303135"/>
                </a:lnTo>
                <a:lnTo>
                  <a:pt x="318769" y="302278"/>
                </a:lnTo>
                <a:lnTo>
                  <a:pt x="320226" y="301421"/>
                </a:lnTo>
                <a:lnTo>
                  <a:pt x="321683" y="300607"/>
                </a:lnTo>
                <a:lnTo>
                  <a:pt x="323269" y="299879"/>
                </a:lnTo>
                <a:lnTo>
                  <a:pt x="324855" y="299193"/>
                </a:lnTo>
                <a:lnTo>
                  <a:pt x="326440" y="298593"/>
                </a:lnTo>
                <a:lnTo>
                  <a:pt x="328112" y="298036"/>
                </a:lnTo>
                <a:lnTo>
                  <a:pt x="329740" y="297565"/>
                </a:lnTo>
                <a:lnTo>
                  <a:pt x="331455" y="297136"/>
                </a:lnTo>
                <a:lnTo>
                  <a:pt x="333212" y="296793"/>
                </a:lnTo>
                <a:lnTo>
                  <a:pt x="334926" y="296536"/>
                </a:lnTo>
                <a:lnTo>
                  <a:pt x="336683" y="296322"/>
                </a:lnTo>
                <a:lnTo>
                  <a:pt x="338483" y="296236"/>
                </a:lnTo>
                <a:lnTo>
                  <a:pt x="340240" y="296150"/>
                </a:lnTo>
                <a:lnTo>
                  <a:pt x="445924" y="296150"/>
                </a:lnTo>
                <a:lnTo>
                  <a:pt x="447767" y="296236"/>
                </a:lnTo>
                <a:lnTo>
                  <a:pt x="449481" y="296322"/>
                </a:lnTo>
                <a:lnTo>
                  <a:pt x="451239" y="296536"/>
                </a:lnTo>
                <a:lnTo>
                  <a:pt x="452996" y="296793"/>
                </a:lnTo>
                <a:lnTo>
                  <a:pt x="454710" y="297136"/>
                </a:lnTo>
                <a:lnTo>
                  <a:pt x="456424" y="297565"/>
                </a:lnTo>
                <a:lnTo>
                  <a:pt x="458053" y="298036"/>
                </a:lnTo>
                <a:lnTo>
                  <a:pt x="459724" y="298593"/>
                </a:lnTo>
                <a:lnTo>
                  <a:pt x="461396" y="299193"/>
                </a:lnTo>
                <a:lnTo>
                  <a:pt x="462938" y="299879"/>
                </a:lnTo>
                <a:lnTo>
                  <a:pt x="464481" y="300607"/>
                </a:lnTo>
                <a:lnTo>
                  <a:pt x="465981" y="301421"/>
                </a:lnTo>
                <a:lnTo>
                  <a:pt x="467481" y="302278"/>
                </a:lnTo>
                <a:lnTo>
                  <a:pt x="468853" y="303135"/>
                </a:lnTo>
                <a:lnTo>
                  <a:pt x="470267" y="304121"/>
                </a:lnTo>
                <a:lnTo>
                  <a:pt x="471595" y="305149"/>
                </a:lnTo>
                <a:lnTo>
                  <a:pt x="472881" y="306178"/>
                </a:lnTo>
                <a:lnTo>
                  <a:pt x="474124" y="307249"/>
                </a:lnTo>
                <a:lnTo>
                  <a:pt x="475281" y="308449"/>
                </a:lnTo>
                <a:lnTo>
                  <a:pt x="476395" y="309649"/>
                </a:lnTo>
                <a:lnTo>
                  <a:pt x="477424" y="310891"/>
                </a:lnTo>
                <a:lnTo>
                  <a:pt x="478452" y="312134"/>
                </a:lnTo>
                <a:lnTo>
                  <a:pt x="479395" y="313463"/>
                </a:lnTo>
                <a:lnTo>
                  <a:pt x="480210" y="314791"/>
                </a:lnTo>
                <a:lnTo>
                  <a:pt x="481067" y="316162"/>
                </a:lnTo>
                <a:lnTo>
                  <a:pt x="481795" y="317576"/>
                </a:lnTo>
                <a:lnTo>
                  <a:pt x="482395" y="318991"/>
                </a:lnTo>
                <a:lnTo>
                  <a:pt x="482952" y="320490"/>
                </a:lnTo>
                <a:lnTo>
                  <a:pt x="483467" y="321990"/>
                </a:lnTo>
                <a:lnTo>
                  <a:pt x="483852" y="323490"/>
                </a:lnTo>
                <a:lnTo>
                  <a:pt x="484195" y="325033"/>
                </a:lnTo>
                <a:lnTo>
                  <a:pt x="484409" y="326575"/>
                </a:lnTo>
                <a:lnTo>
                  <a:pt x="484667" y="328418"/>
                </a:lnTo>
                <a:lnTo>
                  <a:pt x="576722" y="328804"/>
                </a:lnTo>
                <a:lnTo>
                  <a:pt x="576637" y="327432"/>
                </a:lnTo>
                <a:lnTo>
                  <a:pt x="576380" y="325633"/>
                </a:lnTo>
                <a:lnTo>
                  <a:pt x="576080" y="323876"/>
                </a:lnTo>
                <a:lnTo>
                  <a:pt x="575694" y="322076"/>
                </a:lnTo>
                <a:lnTo>
                  <a:pt x="575351" y="320319"/>
                </a:lnTo>
                <a:lnTo>
                  <a:pt x="574880" y="318562"/>
                </a:lnTo>
                <a:lnTo>
                  <a:pt x="574365" y="316805"/>
                </a:lnTo>
                <a:lnTo>
                  <a:pt x="573808" y="315048"/>
                </a:lnTo>
                <a:lnTo>
                  <a:pt x="573165" y="313377"/>
                </a:lnTo>
                <a:lnTo>
                  <a:pt x="572480" y="311663"/>
                </a:lnTo>
                <a:lnTo>
                  <a:pt x="571794" y="309949"/>
                </a:lnTo>
                <a:lnTo>
                  <a:pt x="571023" y="308278"/>
                </a:lnTo>
                <a:lnTo>
                  <a:pt x="570208" y="306606"/>
                </a:lnTo>
                <a:lnTo>
                  <a:pt x="569351" y="304978"/>
                </a:lnTo>
                <a:lnTo>
                  <a:pt x="568408" y="303349"/>
                </a:lnTo>
                <a:lnTo>
                  <a:pt x="567423" y="301721"/>
                </a:lnTo>
                <a:lnTo>
                  <a:pt x="566394" y="300136"/>
                </a:lnTo>
                <a:lnTo>
                  <a:pt x="565323" y="298593"/>
                </a:lnTo>
                <a:lnTo>
                  <a:pt x="564251" y="297050"/>
                </a:lnTo>
                <a:lnTo>
                  <a:pt x="563051" y="295508"/>
                </a:lnTo>
                <a:lnTo>
                  <a:pt x="561808" y="294008"/>
                </a:lnTo>
                <a:lnTo>
                  <a:pt x="560523" y="292508"/>
                </a:lnTo>
                <a:lnTo>
                  <a:pt x="559237" y="291051"/>
                </a:lnTo>
                <a:lnTo>
                  <a:pt x="557823" y="289594"/>
                </a:lnTo>
                <a:lnTo>
                  <a:pt x="556408" y="288223"/>
                </a:lnTo>
                <a:lnTo>
                  <a:pt x="554951" y="286809"/>
                </a:lnTo>
                <a:lnTo>
                  <a:pt x="553409" y="285437"/>
                </a:lnTo>
                <a:lnTo>
                  <a:pt x="551866" y="284066"/>
                </a:lnTo>
                <a:lnTo>
                  <a:pt x="550237" y="282780"/>
                </a:lnTo>
                <a:lnTo>
                  <a:pt x="548523" y="281495"/>
                </a:lnTo>
                <a:lnTo>
                  <a:pt x="546852" y="280209"/>
                </a:lnTo>
                <a:lnTo>
                  <a:pt x="545094" y="278967"/>
                </a:lnTo>
                <a:lnTo>
                  <a:pt x="543294" y="277767"/>
                </a:lnTo>
                <a:lnTo>
                  <a:pt x="541409" y="276610"/>
                </a:lnTo>
                <a:lnTo>
                  <a:pt x="539523" y="275410"/>
                </a:lnTo>
                <a:lnTo>
                  <a:pt x="537552" y="274296"/>
                </a:lnTo>
                <a:lnTo>
                  <a:pt x="535537" y="273182"/>
                </a:lnTo>
                <a:lnTo>
                  <a:pt x="533480" y="272153"/>
                </a:lnTo>
                <a:lnTo>
                  <a:pt x="531380" y="271082"/>
                </a:lnTo>
                <a:lnTo>
                  <a:pt x="529237" y="270096"/>
                </a:lnTo>
                <a:lnTo>
                  <a:pt x="527052" y="269111"/>
                </a:lnTo>
                <a:lnTo>
                  <a:pt x="524780" y="268168"/>
                </a:lnTo>
                <a:lnTo>
                  <a:pt x="522509" y="267268"/>
                </a:lnTo>
                <a:lnTo>
                  <a:pt x="520195" y="266411"/>
                </a:lnTo>
                <a:lnTo>
                  <a:pt x="517838" y="265554"/>
                </a:lnTo>
                <a:lnTo>
                  <a:pt x="515395" y="264783"/>
                </a:lnTo>
                <a:lnTo>
                  <a:pt x="512909" y="264011"/>
                </a:lnTo>
                <a:lnTo>
                  <a:pt x="510381" y="263283"/>
                </a:lnTo>
                <a:lnTo>
                  <a:pt x="507852" y="262554"/>
                </a:lnTo>
                <a:lnTo>
                  <a:pt x="505238" y="261869"/>
                </a:lnTo>
                <a:lnTo>
                  <a:pt x="502581" y="261269"/>
                </a:lnTo>
                <a:lnTo>
                  <a:pt x="499881" y="260712"/>
                </a:lnTo>
                <a:lnTo>
                  <a:pt x="497181" y="260198"/>
                </a:lnTo>
                <a:lnTo>
                  <a:pt x="494395" y="259683"/>
                </a:lnTo>
                <a:lnTo>
                  <a:pt x="491524" y="259212"/>
                </a:lnTo>
                <a:lnTo>
                  <a:pt x="488652" y="258741"/>
                </a:lnTo>
                <a:lnTo>
                  <a:pt x="485738" y="258355"/>
                </a:lnTo>
                <a:lnTo>
                  <a:pt x="482738" y="258012"/>
                </a:lnTo>
                <a:lnTo>
                  <a:pt x="479781" y="257755"/>
                </a:lnTo>
                <a:lnTo>
                  <a:pt x="476695" y="257498"/>
                </a:lnTo>
                <a:lnTo>
                  <a:pt x="473610" y="257241"/>
                </a:lnTo>
                <a:lnTo>
                  <a:pt x="470481" y="257069"/>
                </a:lnTo>
                <a:lnTo>
                  <a:pt x="467310" y="256984"/>
                </a:lnTo>
                <a:lnTo>
                  <a:pt x="464053" y="256898"/>
                </a:lnTo>
                <a:lnTo>
                  <a:pt x="460796" y="256812"/>
                </a:lnTo>
                <a:close/>
                <a:moveTo>
                  <a:pt x="392975" y="0"/>
                </a:moveTo>
                <a:cubicBezTo>
                  <a:pt x="610009" y="0"/>
                  <a:pt x="785950" y="175941"/>
                  <a:pt x="785950" y="392975"/>
                </a:cubicBezTo>
                <a:cubicBezTo>
                  <a:pt x="785950" y="610009"/>
                  <a:pt x="610009" y="785950"/>
                  <a:pt x="392975" y="785950"/>
                </a:cubicBezTo>
                <a:cubicBezTo>
                  <a:pt x="175941" y="785950"/>
                  <a:pt x="0" y="610009"/>
                  <a:pt x="0" y="392975"/>
                </a:cubicBezTo>
                <a:cubicBezTo>
                  <a:pt x="0" y="175941"/>
                  <a:pt x="175941" y="0"/>
                  <a:pt x="392975" y="0"/>
                </a:cubicBezTo>
                <a:close/>
              </a:path>
            </a:pathLst>
          </a:custGeom>
          <a:gradFill flip="none" rotWithShape="1">
            <a:gsLst>
              <a:gs pos="24000">
                <a:srgbClr val="CBAB61"/>
              </a:gs>
              <a:gs pos="53000">
                <a:srgbClr val="FAE768"/>
              </a:gs>
              <a:gs pos="100000">
                <a:srgbClr val="F7E388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55550" y="2494795"/>
            <a:ext cx="1642233" cy="1139223"/>
            <a:chOff x="1055550" y="2395027"/>
            <a:chExt cx="1642233" cy="1139223"/>
          </a:xfrm>
        </p:grpSpPr>
        <p:sp>
          <p:nvSpPr>
            <p:cNvPr id="20" name="文本框 19"/>
            <p:cNvSpPr txBox="1"/>
            <p:nvPr/>
          </p:nvSpPr>
          <p:spPr>
            <a:xfrm>
              <a:off x="1055550" y="2395027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091111" y="2832519"/>
              <a:ext cx="1606672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58360" y="2494795"/>
            <a:ext cx="1693041" cy="1109963"/>
            <a:chOff x="867021" y="2893692"/>
            <a:chExt cx="1693041" cy="1109963"/>
          </a:xfrm>
        </p:grpSpPr>
        <p:sp>
          <p:nvSpPr>
            <p:cNvPr id="25" name="文本框 24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902582" y="3301924"/>
              <a:ext cx="1657480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61170" y="2494795"/>
            <a:ext cx="1642233" cy="1109963"/>
            <a:chOff x="867021" y="2893692"/>
            <a:chExt cx="1642233" cy="1109963"/>
          </a:xfrm>
        </p:grpSpPr>
        <p:sp>
          <p:nvSpPr>
            <p:cNvPr id="29" name="文本框 28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902582" y="3301924"/>
              <a:ext cx="1606672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63980" y="2468148"/>
            <a:ext cx="1642233" cy="1136610"/>
            <a:chOff x="867021" y="2893692"/>
            <a:chExt cx="1642233" cy="1136610"/>
          </a:xfrm>
        </p:grpSpPr>
        <p:sp>
          <p:nvSpPr>
            <p:cNvPr id="33" name="文本框 32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902582" y="3328571"/>
              <a:ext cx="1606672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66789" y="2468148"/>
            <a:ext cx="1683811" cy="1136610"/>
            <a:chOff x="867021" y="2893692"/>
            <a:chExt cx="1683811" cy="1136610"/>
          </a:xfrm>
        </p:grpSpPr>
        <p:sp>
          <p:nvSpPr>
            <p:cNvPr id="37" name="文本框 36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902582" y="3328571"/>
              <a:ext cx="1648250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sp>
        <p:nvSpPr>
          <p:cNvPr id="44" name="任意多边形 43"/>
          <p:cNvSpPr/>
          <p:nvPr/>
        </p:nvSpPr>
        <p:spPr>
          <a:xfrm>
            <a:off x="5394874" y="1680159"/>
            <a:ext cx="668666" cy="668666"/>
          </a:xfrm>
          <a:custGeom>
            <a:avLst/>
            <a:gdLst>
              <a:gd name="connsiteX0" fmla="*/ 242280 w 668666"/>
              <a:gd name="connsiteY0" fmla="*/ 386399 h 668666"/>
              <a:gd name="connsiteX1" fmla="*/ 307718 w 668666"/>
              <a:gd name="connsiteY1" fmla="*/ 434607 h 668666"/>
              <a:gd name="connsiteX2" fmla="*/ 236354 w 668666"/>
              <a:gd name="connsiteY2" fmla="*/ 448353 h 668666"/>
              <a:gd name="connsiteX3" fmla="*/ 242280 w 668666"/>
              <a:gd name="connsiteY3" fmla="*/ 386399 h 668666"/>
              <a:gd name="connsiteX4" fmla="*/ 339198 w 668666"/>
              <a:gd name="connsiteY4" fmla="*/ 283753 h 668666"/>
              <a:gd name="connsiteX5" fmla="*/ 375727 w 668666"/>
              <a:gd name="connsiteY5" fmla="*/ 316231 h 668666"/>
              <a:gd name="connsiteX6" fmla="*/ 302669 w 668666"/>
              <a:gd name="connsiteY6" fmla="*/ 316231 h 668666"/>
              <a:gd name="connsiteX7" fmla="*/ 339198 w 668666"/>
              <a:gd name="connsiteY7" fmla="*/ 283753 h 668666"/>
              <a:gd name="connsiteX8" fmla="*/ 420068 w 668666"/>
              <a:gd name="connsiteY8" fmla="*/ 208678 h 668666"/>
              <a:gd name="connsiteX9" fmla="*/ 354374 w 668666"/>
              <a:gd name="connsiteY9" fmla="*/ 232924 h 668666"/>
              <a:gd name="connsiteX10" fmla="*/ 338428 w 668666"/>
              <a:gd name="connsiteY10" fmla="*/ 231427 h 668666"/>
              <a:gd name="connsiteX11" fmla="*/ 227133 w 668666"/>
              <a:gd name="connsiteY11" fmla="*/ 334503 h 668666"/>
              <a:gd name="connsiteX12" fmla="*/ 320981 w 668666"/>
              <a:gd name="connsiteY12" fmla="*/ 256629 h 668666"/>
              <a:gd name="connsiteX13" fmla="*/ 287003 w 668666"/>
              <a:gd name="connsiteY13" fmla="*/ 287855 h 668666"/>
              <a:gd name="connsiteX14" fmla="*/ 275454 w 668666"/>
              <a:gd name="connsiteY14" fmla="*/ 300889 h 668666"/>
              <a:gd name="connsiteX15" fmla="*/ 266968 w 668666"/>
              <a:gd name="connsiteY15" fmla="*/ 310464 h 668666"/>
              <a:gd name="connsiteX16" fmla="*/ 254021 w 668666"/>
              <a:gd name="connsiteY16" fmla="*/ 327526 h 668666"/>
              <a:gd name="connsiteX17" fmla="*/ 248288 w 668666"/>
              <a:gd name="connsiteY17" fmla="*/ 335239 h 668666"/>
              <a:gd name="connsiteX18" fmla="*/ 241252 w 668666"/>
              <a:gd name="connsiteY18" fmla="*/ 346433 h 668666"/>
              <a:gd name="connsiteX19" fmla="*/ 239822 w 668666"/>
              <a:gd name="connsiteY19" fmla="*/ 348787 h 668666"/>
              <a:gd name="connsiteX20" fmla="*/ 222753 w 668666"/>
              <a:gd name="connsiteY20" fmla="*/ 451076 h 668666"/>
              <a:gd name="connsiteX21" fmla="*/ 315007 w 668666"/>
              <a:gd name="connsiteY21" fmla="*/ 436344 h 668666"/>
              <a:gd name="connsiteX22" fmla="*/ 338428 w 668666"/>
              <a:gd name="connsiteY22" fmla="*/ 438926 h 668666"/>
              <a:gd name="connsiteX23" fmla="*/ 443980 w 668666"/>
              <a:gd name="connsiteY23" fmla="*/ 366752 h 668666"/>
              <a:gd name="connsiteX24" fmla="*/ 370356 w 668666"/>
              <a:gd name="connsiteY24" fmla="*/ 366752 h 668666"/>
              <a:gd name="connsiteX25" fmla="*/ 339198 w 668666"/>
              <a:gd name="connsiteY25" fmla="*/ 386600 h 668666"/>
              <a:gd name="connsiteX26" fmla="*/ 301469 w 668666"/>
              <a:gd name="connsiteY26" fmla="*/ 347807 h 668666"/>
              <a:gd name="connsiteX27" fmla="*/ 368935 w 668666"/>
              <a:gd name="connsiteY27" fmla="*/ 347807 h 668666"/>
              <a:gd name="connsiteX28" fmla="*/ 376927 w 668666"/>
              <a:gd name="connsiteY28" fmla="*/ 347807 h 668666"/>
              <a:gd name="connsiteX29" fmla="*/ 448430 w 668666"/>
              <a:gd name="connsiteY29" fmla="*/ 347807 h 668666"/>
              <a:gd name="connsiteX30" fmla="*/ 449797 w 668666"/>
              <a:gd name="connsiteY30" fmla="*/ 335176 h 668666"/>
              <a:gd name="connsiteX31" fmla="*/ 372903 w 668666"/>
              <a:gd name="connsiteY31" fmla="*/ 237014 h 668666"/>
              <a:gd name="connsiteX32" fmla="*/ 450215 w 668666"/>
              <a:gd name="connsiteY32" fmla="*/ 226352 h 668666"/>
              <a:gd name="connsiteX33" fmla="*/ 455827 w 668666"/>
              <a:gd name="connsiteY33" fmla="*/ 233850 h 668666"/>
              <a:gd name="connsiteX34" fmla="*/ 447671 w 668666"/>
              <a:gd name="connsiteY34" fmla="*/ 217597 h 668666"/>
              <a:gd name="connsiteX35" fmla="*/ 420068 w 668666"/>
              <a:gd name="connsiteY35" fmla="*/ 208678 h 668666"/>
              <a:gd name="connsiteX36" fmla="*/ 334333 w 668666"/>
              <a:gd name="connsiteY36" fmla="*/ 0 h 668666"/>
              <a:gd name="connsiteX37" fmla="*/ 668666 w 668666"/>
              <a:gd name="connsiteY37" fmla="*/ 334333 h 668666"/>
              <a:gd name="connsiteX38" fmla="*/ 334333 w 668666"/>
              <a:gd name="connsiteY38" fmla="*/ 668666 h 668666"/>
              <a:gd name="connsiteX39" fmla="*/ 0 w 668666"/>
              <a:gd name="connsiteY39" fmla="*/ 334333 h 668666"/>
              <a:gd name="connsiteX40" fmla="*/ 334333 w 668666"/>
              <a:gd name="connsiteY40" fmla="*/ 0 h 66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68666" h="668666">
                <a:moveTo>
                  <a:pt x="242280" y="386399"/>
                </a:moveTo>
                <a:cubicBezTo>
                  <a:pt x="256026" y="409808"/>
                  <a:pt x="279535" y="427382"/>
                  <a:pt x="307718" y="434607"/>
                </a:cubicBezTo>
                <a:cubicBezTo>
                  <a:pt x="275730" y="454031"/>
                  <a:pt x="248655" y="460213"/>
                  <a:pt x="236354" y="448353"/>
                </a:cubicBezTo>
                <a:cubicBezTo>
                  <a:pt x="225318" y="437712"/>
                  <a:pt x="228350" y="414646"/>
                  <a:pt x="242280" y="386399"/>
                </a:cubicBezTo>
                <a:close/>
                <a:moveTo>
                  <a:pt x="339198" y="283753"/>
                </a:moveTo>
                <a:cubicBezTo>
                  <a:pt x="359021" y="283753"/>
                  <a:pt x="371211" y="297191"/>
                  <a:pt x="375727" y="316231"/>
                </a:cubicBezTo>
                <a:lnTo>
                  <a:pt x="302669" y="316231"/>
                </a:lnTo>
                <a:cubicBezTo>
                  <a:pt x="307185" y="297191"/>
                  <a:pt x="319376" y="283753"/>
                  <a:pt x="339198" y="283753"/>
                </a:cubicBezTo>
                <a:close/>
                <a:moveTo>
                  <a:pt x="420068" y="208678"/>
                </a:moveTo>
                <a:cubicBezTo>
                  <a:pt x="401941" y="209226"/>
                  <a:pt x="378883" y="217767"/>
                  <a:pt x="354374" y="232924"/>
                </a:cubicBezTo>
                <a:lnTo>
                  <a:pt x="338428" y="231427"/>
                </a:lnTo>
                <a:cubicBezTo>
                  <a:pt x="277163" y="231427"/>
                  <a:pt x="227451" y="277514"/>
                  <a:pt x="227133" y="334503"/>
                </a:cubicBezTo>
                <a:cubicBezTo>
                  <a:pt x="252716" y="302406"/>
                  <a:pt x="280277" y="275816"/>
                  <a:pt x="320981" y="256629"/>
                </a:cubicBezTo>
                <a:cubicBezTo>
                  <a:pt x="309524" y="265857"/>
                  <a:pt x="298107" y="276329"/>
                  <a:pt x="287003" y="287855"/>
                </a:cubicBezTo>
                <a:cubicBezTo>
                  <a:pt x="282921" y="292092"/>
                  <a:pt x="278984" y="296366"/>
                  <a:pt x="275454" y="300889"/>
                </a:cubicBezTo>
                <a:cubicBezTo>
                  <a:pt x="272424" y="304039"/>
                  <a:pt x="269606" y="307220"/>
                  <a:pt x="266968" y="310464"/>
                </a:cubicBezTo>
                <a:cubicBezTo>
                  <a:pt x="262246" y="316043"/>
                  <a:pt x="257864" y="321699"/>
                  <a:pt x="254021" y="327526"/>
                </a:cubicBezTo>
                <a:cubicBezTo>
                  <a:pt x="251863" y="329896"/>
                  <a:pt x="250050" y="332529"/>
                  <a:pt x="248288" y="335239"/>
                </a:cubicBezTo>
                <a:cubicBezTo>
                  <a:pt x="245674" y="338898"/>
                  <a:pt x="243259" y="342591"/>
                  <a:pt x="241252" y="346433"/>
                </a:cubicBezTo>
                <a:cubicBezTo>
                  <a:pt x="240744" y="347193"/>
                  <a:pt x="240275" y="347982"/>
                  <a:pt x="239822" y="348787"/>
                </a:cubicBezTo>
                <a:cubicBezTo>
                  <a:pt x="212385" y="393067"/>
                  <a:pt x="204379" y="433360"/>
                  <a:pt x="222753" y="451076"/>
                </a:cubicBezTo>
                <a:cubicBezTo>
                  <a:pt x="239795" y="467507"/>
                  <a:pt x="275399" y="460535"/>
                  <a:pt x="315007" y="436344"/>
                </a:cubicBezTo>
                <a:cubicBezTo>
                  <a:pt x="322520" y="438129"/>
                  <a:pt x="330374" y="438925"/>
                  <a:pt x="338428" y="438926"/>
                </a:cubicBezTo>
                <a:cubicBezTo>
                  <a:pt x="388048" y="438926"/>
                  <a:pt x="430088" y="408695"/>
                  <a:pt x="443980" y="366752"/>
                </a:cubicBezTo>
                <a:lnTo>
                  <a:pt x="370356" y="366752"/>
                </a:lnTo>
                <a:cubicBezTo>
                  <a:pt x="364352" y="378931"/>
                  <a:pt x="353653" y="386600"/>
                  <a:pt x="339198" y="386600"/>
                </a:cubicBezTo>
                <a:cubicBezTo>
                  <a:pt x="318003" y="386600"/>
                  <a:pt x="304881" y="370110"/>
                  <a:pt x="301469" y="347807"/>
                </a:cubicBezTo>
                <a:lnTo>
                  <a:pt x="368935" y="347807"/>
                </a:lnTo>
                <a:lnTo>
                  <a:pt x="376927" y="347807"/>
                </a:lnTo>
                <a:lnTo>
                  <a:pt x="448430" y="347807"/>
                </a:lnTo>
                <a:lnTo>
                  <a:pt x="449797" y="335176"/>
                </a:lnTo>
                <a:cubicBezTo>
                  <a:pt x="449797" y="289136"/>
                  <a:pt x="417606" y="250101"/>
                  <a:pt x="372903" y="237014"/>
                </a:cubicBezTo>
                <a:cubicBezTo>
                  <a:pt x="404307" y="214902"/>
                  <a:pt x="432285" y="208335"/>
                  <a:pt x="450215" y="226352"/>
                </a:cubicBezTo>
                <a:cubicBezTo>
                  <a:pt x="452530" y="228678"/>
                  <a:pt x="454434" y="231157"/>
                  <a:pt x="455827" y="233850"/>
                </a:cubicBezTo>
                <a:cubicBezTo>
                  <a:pt x="454890" y="227246"/>
                  <a:pt x="452019" y="221789"/>
                  <a:pt x="447671" y="217597"/>
                </a:cubicBezTo>
                <a:cubicBezTo>
                  <a:pt x="441015" y="211179"/>
                  <a:pt x="431527" y="208332"/>
                  <a:pt x="420068" y="208678"/>
                </a:cubicBezTo>
                <a:close/>
                <a:moveTo>
                  <a:pt x="334333" y="0"/>
                </a:moveTo>
                <a:cubicBezTo>
                  <a:pt x="518980" y="0"/>
                  <a:pt x="668666" y="149686"/>
                  <a:pt x="668666" y="334333"/>
                </a:cubicBezTo>
                <a:cubicBezTo>
                  <a:pt x="668666" y="518980"/>
                  <a:pt x="518980" y="668666"/>
                  <a:pt x="334333" y="668666"/>
                </a:cubicBezTo>
                <a:cubicBezTo>
                  <a:pt x="149686" y="668666"/>
                  <a:pt x="0" y="518980"/>
                  <a:pt x="0" y="334333"/>
                </a:cubicBezTo>
                <a:cubicBezTo>
                  <a:pt x="0" y="149686"/>
                  <a:pt x="149686" y="0"/>
                  <a:pt x="334333" y="0"/>
                </a:cubicBezTo>
                <a:close/>
              </a:path>
            </a:pathLst>
          </a:custGeom>
          <a:gradFill flip="none" rotWithShape="1">
            <a:gsLst>
              <a:gs pos="24000">
                <a:srgbClr val="CBAB61"/>
              </a:gs>
              <a:gs pos="53000">
                <a:srgbClr val="FAE768"/>
              </a:gs>
              <a:gs pos="100000">
                <a:srgbClr val="F7E388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3292063" y="1680159"/>
            <a:ext cx="668666" cy="668666"/>
          </a:xfrm>
          <a:custGeom>
            <a:avLst/>
            <a:gdLst>
              <a:gd name="connsiteX0" fmla="*/ 395373 w 668666"/>
              <a:gd name="connsiteY0" fmla="*/ 407701 h 668666"/>
              <a:gd name="connsiteX1" fmla="*/ 366464 w 668666"/>
              <a:gd name="connsiteY1" fmla="*/ 449338 h 668666"/>
              <a:gd name="connsiteX2" fmla="*/ 417362 w 668666"/>
              <a:gd name="connsiteY2" fmla="*/ 422858 h 668666"/>
              <a:gd name="connsiteX3" fmla="*/ 395373 w 668666"/>
              <a:gd name="connsiteY3" fmla="*/ 407701 h 668666"/>
              <a:gd name="connsiteX4" fmla="*/ 275168 w 668666"/>
              <a:gd name="connsiteY4" fmla="*/ 405452 h 668666"/>
              <a:gd name="connsiteX5" fmla="*/ 249648 w 668666"/>
              <a:gd name="connsiteY5" fmla="*/ 421283 h 668666"/>
              <a:gd name="connsiteX6" fmla="*/ 308342 w 668666"/>
              <a:gd name="connsiteY6" fmla="*/ 450849 h 668666"/>
              <a:gd name="connsiteX7" fmla="*/ 275168 w 668666"/>
              <a:gd name="connsiteY7" fmla="*/ 405452 h 668666"/>
              <a:gd name="connsiteX8" fmla="*/ 328538 w 668666"/>
              <a:gd name="connsiteY8" fmla="*/ 393615 h 668666"/>
              <a:gd name="connsiteX9" fmla="*/ 282554 w 668666"/>
              <a:gd name="connsiteY9" fmla="*/ 402491 h 668666"/>
              <a:gd name="connsiteX10" fmla="*/ 326385 w 668666"/>
              <a:gd name="connsiteY10" fmla="*/ 453110 h 668666"/>
              <a:gd name="connsiteX11" fmla="*/ 328538 w 668666"/>
              <a:gd name="connsiteY11" fmla="*/ 453214 h 668666"/>
              <a:gd name="connsiteX12" fmla="*/ 335502 w 668666"/>
              <a:gd name="connsiteY12" fmla="*/ 393525 h 668666"/>
              <a:gd name="connsiteX13" fmla="*/ 335502 w 668666"/>
              <a:gd name="connsiteY13" fmla="*/ 453424 h 668666"/>
              <a:gd name="connsiteX14" fmla="*/ 348784 w 668666"/>
              <a:gd name="connsiteY14" fmla="*/ 452627 h 668666"/>
              <a:gd name="connsiteX15" fmla="*/ 388190 w 668666"/>
              <a:gd name="connsiteY15" fmla="*/ 404693 h 668666"/>
              <a:gd name="connsiteX16" fmla="*/ 335502 w 668666"/>
              <a:gd name="connsiteY16" fmla="*/ 393525 h 668666"/>
              <a:gd name="connsiteX17" fmla="*/ 409649 w 668666"/>
              <a:gd name="connsiteY17" fmla="*/ 337760 h 668666"/>
              <a:gd name="connsiteX18" fmla="*/ 398438 w 668666"/>
              <a:gd name="connsiteY18" fmla="*/ 400435 h 668666"/>
              <a:gd name="connsiteX19" fmla="*/ 423030 w 668666"/>
              <a:gd name="connsiteY19" fmla="*/ 417429 h 668666"/>
              <a:gd name="connsiteX20" fmla="*/ 458602 w 668666"/>
              <a:gd name="connsiteY20" fmla="*/ 337760 h 668666"/>
              <a:gd name="connsiteX21" fmla="*/ 335502 w 668666"/>
              <a:gd name="connsiteY21" fmla="*/ 337760 h 668666"/>
              <a:gd name="connsiteX22" fmla="*/ 335502 w 668666"/>
              <a:gd name="connsiteY22" fmla="*/ 385594 h 668666"/>
              <a:gd name="connsiteX23" fmla="*/ 391056 w 668666"/>
              <a:gd name="connsiteY23" fmla="*/ 397406 h 668666"/>
              <a:gd name="connsiteX24" fmla="*/ 401714 w 668666"/>
              <a:gd name="connsiteY24" fmla="*/ 337760 h 668666"/>
              <a:gd name="connsiteX25" fmla="*/ 269074 w 668666"/>
              <a:gd name="connsiteY25" fmla="*/ 337760 h 668666"/>
              <a:gd name="connsiteX26" fmla="*/ 279532 w 668666"/>
              <a:gd name="connsiteY26" fmla="*/ 395216 h 668666"/>
              <a:gd name="connsiteX27" fmla="*/ 328538 w 668666"/>
              <a:gd name="connsiteY27" fmla="*/ 385686 h 668666"/>
              <a:gd name="connsiteX28" fmla="*/ 328538 w 668666"/>
              <a:gd name="connsiteY28" fmla="*/ 337760 h 668666"/>
              <a:gd name="connsiteX29" fmla="*/ 210064 w 668666"/>
              <a:gd name="connsiteY29" fmla="*/ 337760 h 668666"/>
              <a:gd name="connsiteX30" fmla="*/ 244051 w 668666"/>
              <a:gd name="connsiteY30" fmla="*/ 415752 h 668666"/>
              <a:gd name="connsiteX31" fmla="*/ 272307 w 668666"/>
              <a:gd name="connsiteY31" fmla="*/ 398181 h 668666"/>
              <a:gd name="connsiteX32" fmla="*/ 261141 w 668666"/>
              <a:gd name="connsiteY32" fmla="*/ 337760 h 668666"/>
              <a:gd name="connsiteX33" fmla="*/ 280686 w 668666"/>
              <a:gd name="connsiteY33" fmla="*/ 270718 h 668666"/>
              <a:gd name="connsiteX34" fmla="*/ 269105 w 668666"/>
              <a:gd name="connsiteY34" fmla="*/ 330405 h 668666"/>
              <a:gd name="connsiteX35" fmla="*/ 328538 w 668666"/>
              <a:gd name="connsiteY35" fmla="*/ 330405 h 668666"/>
              <a:gd name="connsiteX36" fmla="*/ 328538 w 668666"/>
              <a:gd name="connsiteY36" fmla="*/ 279775 h 668666"/>
              <a:gd name="connsiteX37" fmla="*/ 280686 w 668666"/>
              <a:gd name="connsiteY37" fmla="*/ 270718 h 668666"/>
              <a:gd name="connsiteX38" fmla="*/ 388466 w 668666"/>
              <a:gd name="connsiteY38" fmla="*/ 269118 h 668666"/>
              <a:gd name="connsiteX39" fmla="*/ 335502 w 668666"/>
              <a:gd name="connsiteY39" fmla="*/ 279867 h 668666"/>
              <a:gd name="connsiteX40" fmla="*/ 335502 w 668666"/>
              <a:gd name="connsiteY40" fmla="*/ 330405 h 668666"/>
              <a:gd name="connsiteX41" fmla="*/ 401479 w 668666"/>
              <a:gd name="connsiteY41" fmla="*/ 330405 h 668666"/>
              <a:gd name="connsiteX42" fmla="*/ 388466 w 668666"/>
              <a:gd name="connsiteY42" fmla="*/ 269118 h 668666"/>
              <a:gd name="connsiteX43" fmla="*/ 245741 w 668666"/>
              <a:gd name="connsiteY43" fmla="*/ 251258 h 668666"/>
              <a:gd name="connsiteX44" fmla="*/ 210096 w 668666"/>
              <a:gd name="connsiteY44" fmla="*/ 330405 h 668666"/>
              <a:gd name="connsiteX45" fmla="*/ 261172 w 668666"/>
              <a:gd name="connsiteY45" fmla="*/ 330405 h 668666"/>
              <a:gd name="connsiteX46" fmla="*/ 273310 w 668666"/>
              <a:gd name="connsiteY46" fmla="*/ 267692 h 668666"/>
              <a:gd name="connsiteX47" fmla="*/ 245741 w 668666"/>
              <a:gd name="connsiteY47" fmla="*/ 251258 h 668666"/>
              <a:gd name="connsiteX48" fmla="*/ 421279 w 668666"/>
              <a:gd name="connsiteY48" fmla="*/ 249636 h 668666"/>
              <a:gd name="connsiteX49" fmla="*/ 395961 w 668666"/>
              <a:gd name="connsiteY49" fmla="*/ 266043 h 668666"/>
              <a:gd name="connsiteX50" fmla="*/ 409413 w 668666"/>
              <a:gd name="connsiteY50" fmla="*/ 330405 h 668666"/>
              <a:gd name="connsiteX51" fmla="*/ 458570 w 668666"/>
              <a:gd name="connsiteY51" fmla="*/ 330405 h 668666"/>
              <a:gd name="connsiteX52" fmla="*/ 421279 w 668666"/>
              <a:gd name="connsiteY52" fmla="*/ 249636 h 668666"/>
              <a:gd name="connsiteX53" fmla="*/ 308486 w 668666"/>
              <a:gd name="connsiteY53" fmla="*/ 217796 h 668666"/>
              <a:gd name="connsiteX54" fmla="*/ 251361 w 668666"/>
              <a:gd name="connsiteY54" fmla="*/ 245711 h 668666"/>
              <a:gd name="connsiteX55" fmla="*/ 276469 w 668666"/>
              <a:gd name="connsiteY55" fmla="*/ 260531 h 668666"/>
              <a:gd name="connsiteX56" fmla="*/ 308486 w 668666"/>
              <a:gd name="connsiteY56" fmla="*/ 217796 h 668666"/>
              <a:gd name="connsiteX57" fmla="*/ 359720 w 668666"/>
              <a:gd name="connsiteY57" fmla="*/ 217682 h 668666"/>
              <a:gd name="connsiteX58" fmla="*/ 392523 w 668666"/>
              <a:gd name="connsiteY58" fmla="*/ 259031 h 668666"/>
              <a:gd name="connsiteX59" fmla="*/ 415624 w 668666"/>
              <a:gd name="connsiteY59" fmla="*/ 244158 h 668666"/>
              <a:gd name="connsiteX60" fmla="*/ 359720 w 668666"/>
              <a:gd name="connsiteY60" fmla="*/ 217682 h 668666"/>
              <a:gd name="connsiteX61" fmla="*/ 328538 w 668666"/>
              <a:gd name="connsiteY61" fmla="*/ 215466 h 668666"/>
              <a:gd name="connsiteX62" fmla="*/ 327173 w 668666"/>
              <a:gd name="connsiteY62" fmla="*/ 215532 h 668666"/>
              <a:gd name="connsiteX63" fmla="*/ 283739 w 668666"/>
              <a:gd name="connsiteY63" fmla="*/ 263445 h 668666"/>
              <a:gd name="connsiteX64" fmla="*/ 328538 w 668666"/>
              <a:gd name="connsiteY64" fmla="*/ 271846 h 668666"/>
              <a:gd name="connsiteX65" fmla="*/ 335502 w 668666"/>
              <a:gd name="connsiteY65" fmla="*/ 215242 h 668666"/>
              <a:gd name="connsiteX66" fmla="*/ 335502 w 668666"/>
              <a:gd name="connsiteY66" fmla="*/ 271937 h 668666"/>
              <a:gd name="connsiteX67" fmla="*/ 385291 w 668666"/>
              <a:gd name="connsiteY67" fmla="*/ 261930 h 668666"/>
              <a:gd name="connsiteX68" fmla="*/ 339121 w 668666"/>
              <a:gd name="connsiteY68" fmla="*/ 215417 h 668666"/>
              <a:gd name="connsiteX69" fmla="*/ 334333 w 668666"/>
              <a:gd name="connsiteY69" fmla="*/ 0 h 668666"/>
              <a:gd name="connsiteX70" fmla="*/ 668666 w 668666"/>
              <a:gd name="connsiteY70" fmla="*/ 334333 h 668666"/>
              <a:gd name="connsiteX71" fmla="*/ 334333 w 668666"/>
              <a:gd name="connsiteY71" fmla="*/ 668666 h 668666"/>
              <a:gd name="connsiteX72" fmla="*/ 0 w 668666"/>
              <a:gd name="connsiteY72" fmla="*/ 334333 h 668666"/>
              <a:gd name="connsiteX73" fmla="*/ 334333 w 668666"/>
              <a:gd name="connsiteY73" fmla="*/ 0 h 66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68666" h="668666">
                <a:moveTo>
                  <a:pt x="395373" y="407701"/>
                </a:moveTo>
                <a:cubicBezTo>
                  <a:pt x="388160" y="424686"/>
                  <a:pt x="378209" y="438938"/>
                  <a:pt x="366464" y="449338"/>
                </a:cubicBezTo>
                <a:cubicBezTo>
                  <a:pt x="385693" y="444479"/>
                  <a:pt x="403088" y="435309"/>
                  <a:pt x="417362" y="422858"/>
                </a:cubicBezTo>
                <a:cubicBezTo>
                  <a:pt x="411183" y="416863"/>
                  <a:pt x="403697" y="411851"/>
                  <a:pt x="395373" y="407701"/>
                </a:cubicBezTo>
                <a:close/>
                <a:moveTo>
                  <a:pt x="275168" y="405452"/>
                </a:moveTo>
                <a:cubicBezTo>
                  <a:pt x="265448" y="409474"/>
                  <a:pt x="256806" y="414817"/>
                  <a:pt x="249648" y="421283"/>
                </a:cubicBezTo>
                <a:cubicBezTo>
                  <a:pt x="265660" y="435932"/>
                  <a:pt x="285880" y="446294"/>
                  <a:pt x="308342" y="450849"/>
                </a:cubicBezTo>
                <a:cubicBezTo>
                  <a:pt x="294766" y="440163"/>
                  <a:pt x="283305" y="424491"/>
                  <a:pt x="275168" y="405452"/>
                </a:cubicBezTo>
                <a:close/>
                <a:moveTo>
                  <a:pt x="328538" y="393615"/>
                </a:moveTo>
                <a:cubicBezTo>
                  <a:pt x="311983" y="393808"/>
                  <a:pt x="296358" y="396922"/>
                  <a:pt x="282554" y="402491"/>
                </a:cubicBezTo>
                <a:cubicBezTo>
                  <a:pt x="292597" y="426388"/>
                  <a:pt x="308107" y="444489"/>
                  <a:pt x="326385" y="453110"/>
                </a:cubicBezTo>
                <a:lnTo>
                  <a:pt x="328538" y="453214"/>
                </a:lnTo>
                <a:close/>
                <a:moveTo>
                  <a:pt x="335502" y="393525"/>
                </a:moveTo>
                <a:lnTo>
                  <a:pt x="335502" y="453424"/>
                </a:lnTo>
                <a:lnTo>
                  <a:pt x="348784" y="452627"/>
                </a:lnTo>
                <a:cubicBezTo>
                  <a:pt x="365113" y="443401"/>
                  <a:pt x="378918" y="426472"/>
                  <a:pt x="388190" y="404693"/>
                </a:cubicBezTo>
                <a:cubicBezTo>
                  <a:pt x="372735" y="397664"/>
                  <a:pt x="354726" y="393699"/>
                  <a:pt x="335502" y="393525"/>
                </a:cubicBezTo>
                <a:close/>
                <a:moveTo>
                  <a:pt x="409649" y="337760"/>
                </a:moveTo>
                <a:cubicBezTo>
                  <a:pt x="409553" y="360497"/>
                  <a:pt x="405520" y="381864"/>
                  <a:pt x="398438" y="400435"/>
                </a:cubicBezTo>
                <a:cubicBezTo>
                  <a:pt x="407758" y="405047"/>
                  <a:pt x="416132" y="410677"/>
                  <a:pt x="423030" y="417429"/>
                </a:cubicBezTo>
                <a:cubicBezTo>
                  <a:pt x="444452" y="396953"/>
                  <a:pt x="457813" y="368853"/>
                  <a:pt x="458602" y="337760"/>
                </a:cubicBezTo>
                <a:close/>
                <a:moveTo>
                  <a:pt x="335502" y="337760"/>
                </a:moveTo>
                <a:lnTo>
                  <a:pt x="335502" y="385594"/>
                </a:lnTo>
                <a:cubicBezTo>
                  <a:pt x="355730" y="385763"/>
                  <a:pt x="374706" y="389939"/>
                  <a:pt x="391056" y="397406"/>
                </a:cubicBezTo>
                <a:cubicBezTo>
                  <a:pt x="397824" y="379816"/>
                  <a:pt x="401620" y="359453"/>
                  <a:pt x="401714" y="337760"/>
                </a:cubicBezTo>
                <a:close/>
                <a:moveTo>
                  <a:pt x="269074" y="337760"/>
                </a:moveTo>
                <a:cubicBezTo>
                  <a:pt x="269328" y="358617"/>
                  <a:pt x="273075" y="378191"/>
                  <a:pt x="279532" y="395216"/>
                </a:cubicBezTo>
                <a:cubicBezTo>
                  <a:pt x="294264" y="389220"/>
                  <a:pt x="310912" y="385877"/>
                  <a:pt x="328538" y="385686"/>
                </a:cubicBezTo>
                <a:lnTo>
                  <a:pt x="328538" y="337760"/>
                </a:lnTo>
                <a:close/>
                <a:moveTo>
                  <a:pt x="210064" y="337760"/>
                </a:moveTo>
                <a:cubicBezTo>
                  <a:pt x="210834" y="368038"/>
                  <a:pt x="223530" y="395477"/>
                  <a:pt x="244051" y="415752"/>
                </a:cubicBezTo>
                <a:cubicBezTo>
                  <a:pt x="251964" y="408532"/>
                  <a:pt x="261528" y="402576"/>
                  <a:pt x="272307" y="398181"/>
                </a:cubicBezTo>
                <a:cubicBezTo>
                  <a:pt x="265386" y="380238"/>
                  <a:pt x="261398" y="359662"/>
                  <a:pt x="261141" y="337760"/>
                </a:cubicBezTo>
                <a:close/>
                <a:moveTo>
                  <a:pt x="280686" y="270718"/>
                </a:moveTo>
                <a:cubicBezTo>
                  <a:pt x="273558" y="288201"/>
                  <a:pt x="269414" y="308593"/>
                  <a:pt x="269105" y="330405"/>
                </a:cubicBezTo>
                <a:lnTo>
                  <a:pt x="328538" y="330405"/>
                </a:lnTo>
                <a:lnTo>
                  <a:pt x="328538" y="279775"/>
                </a:lnTo>
                <a:cubicBezTo>
                  <a:pt x="311374" y="279596"/>
                  <a:pt x="295136" y="276414"/>
                  <a:pt x="280686" y="270718"/>
                </a:cubicBezTo>
                <a:close/>
                <a:moveTo>
                  <a:pt x="388466" y="269118"/>
                </a:moveTo>
                <a:cubicBezTo>
                  <a:pt x="372732" y="275946"/>
                  <a:pt x="354679" y="279717"/>
                  <a:pt x="335502" y="279867"/>
                </a:cubicBezTo>
                <a:lnTo>
                  <a:pt x="335502" y="330405"/>
                </a:lnTo>
                <a:lnTo>
                  <a:pt x="401479" y="330405"/>
                </a:lnTo>
                <a:cubicBezTo>
                  <a:pt x="400963" y="307841"/>
                  <a:pt x="396288" y="286863"/>
                  <a:pt x="388466" y="269118"/>
                </a:cubicBezTo>
                <a:close/>
                <a:moveTo>
                  <a:pt x="245741" y="251258"/>
                </a:moveTo>
                <a:cubicBezTo>
                  <a:pt x="224357" y="271581"/>
                  <a:pt x="211006" y="299497"/>
                  <a:pt x="210096" y="330405"/>
                </a:cubicBezTo>
                <a:lnTo>
                  <a:pt x="261172" y="330405"/>
                </a:lnTo>
                <a:cubicBezTo>
                  <a:pt x="261483" y="307558"/>
                  <a:pt x="265862" y="286166"/>
                  <a:pt x="273310" y="267692"/>
                </a:cubicBezTo>
                <a:cubicBezTo>
                  <a:pt x="262887" y="263588"/>
                  <a:pt x="253594" y="257984"/>
                  <a:pt x="245741" y="251258"/>
                </a:cubicBezTo>
                <a:close/>
                <a:moveTo>
                  <a:pt x="421279" y="249636"/>
                </a:moveTo>
                <a:cubicBezTo>
                  <a:pt x="414118" y="256239"/>
                  <a:pt x="405542" y="261741"/>
                  <a:pt x="395961" y="266043"/>
                </a:cubicBezTo>
                <a:cubicBezTo>
                  <a:pt x="403994" y="284837"/>
                  <a:pt x="408894" y="306816"/>
                  <a:pt x="409413" y="330405"/>
                </a:cubicBezTo>
                <a:lnTo>
                  <a:pt x="458570" y="330405"/>
                </a:lnTo>
                <a:cubicBezTo>
                  <a:pt x="457637" y="298687"/>
                  <a:pt x="443608" y="270118"/>
                  <a:pt x="421279" y="249636"/>
                </a:cubicBezTo>
                <a:close/>
                <a:moveTo>
                  <a:pt x="308486" y="217796"/>
                </a:moveTo>
                <a:cubicBezTo>
                  <a:pt x="286795" y="222171"/>
                  <a:pt x="267189" y="231959"/>
                  <a:pt x="251361" y="245711"/>
                </a:cubicBezTo>
                <a:cubicBezTo>
                  <a:pt x="258522" y="251755"/>
                  <a:pt x="266987" y="256795"/>
                  <a:pt x="276469" y="260531"/>
                </a:cubicBezTo>
                <a:cubicBezTo>
                  <a:pt x="284456" y="242646"/>
                  <a:pt x="295505" y="227945"/>
                  <a:pt x="308486" y="217796"/>
                </a:cubicBezTo>
                <a:close/>
                <a:moveTo>
                  <a:pt x="359720" y="217682"/>
                </a:moveTo>
                <a:cubicBezTo>
                  <a:pt x="372876" y="227302"/>
                  <a:pt x="384202" y="241529"/>
                  <a:pt x="392523" y="259031"/>
                </a:cubicBezTo>
                <a:cubicBezTo>
                  <a:pt x="401249" y="255083"/>
                  <a:pt x="409081" y="250117"/>
                  <a:pt x="415624" y="244158"/>
                </a:cubicBezTo>
                <a:cubicBezTo>
                  <a:pt x="399938" y="231150"/>
                  <a:pt x="380806" y="221861"/>
                  <a:pt x="359720" y="217682"/>
                </a:cubicBezTo>
                <a:close/>
                <a:moveTo>
                  <a:pt x="328538" y="215466"/>
                </a:moveTo>
                <a:lnTo>
                  <a:pt x="327173" y="215532"/>
                </a:lnTo>
                <a:cubicBezTo>
                  <a:pt x="309254" y="223560"/>
                  <a:pt x="293966" y="240678"/>
                  <a:pt x="283739" y="263445"/>
                </a:cubicBezTo>
                <a:cubicBezTo>
                  <a:pt x="297253" y="268715"/>
                  <a:pt x="312457" y="271666"/>
                  <a:pt x="328538" y="271846"/>
                </a:cubicBezTo>
                <a:close/>
                <a:moveTo>
                  <a:pt x="335502" y="215242"/>
                </a:moveTo>
                <a:lnTo>
                  <a:pt x="335502" y="271937"/>
                </a:lnTo>
                <a:cubicBezTo>
                  <a:pt x="353549" y="271785"/>
                  <a:pt x="370524" y="268270"/>
                  <a:pt x="385291" y="261930"/>
                </a:cubicBezTo>
                <a:cubicBezTo>
                  <a:pt x="374213" y="239036"/>
                  <a:pt x="357937" y="222289"/>
                  <a:pt x="339121" y="215417"/>
                </a:cubicBezTo>
                <a:close/>
                <a:moveTo>
                  <a:pt x="334333" y="0"/>
                </a:moveTo>
                <a:cubicBezTo>
                  <a:pt x="518980" y="0"/>
                  <a:pt x="668666" y="149686"/>
                  <a:pt x="668666" y="334333"/>
                </a:cubicBezTo>
                <a:cubicBezTo>
                  <a:pt x="668666" y="518980"/>
                  <a:pt x="518980" y="668666"/>
                  <a:pt x="334333" y="668666"/>
                </a:cubicBezTo>
                <a:cubicBezTo>
                  <a:pt x="149686" y="668666"/>
                  <a:pt x="0" y="518980"/>
                  <a:pt x="0" y="334333"/>
                </a:cubicBezTo>
                <a:cubicBezTo>
                  <a:pt x="0" y="149686"/>
                  <a:pt x="149686" y="0"/>
                  <a:pt x="334333" y="0"/>
                </a:cubicBezTo>
                <a:close/>
              </a:path>
            </a:pathLst>
          </a:custGeom>
          <a:gradFill flip="none" rotWithShape="1">
            <a:gsLst>
              <a:gs pos="24000">
                <a:srgbClr val="CBAB61"/>
              </a:gs>
              <a:gs pos="53000">
                <a:srgbClr val="FAE768"/>
              </a:gs>
              <a:gs pos="100000">
                <a:srgbClr val="F7E388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7497683" y="1653511"/>
            <a:ext cx="668666" cy="668666"/>
          </a:xfrm>
          <a:custGeom>
            <a:avLst/>
            <a:gdLst>
              <a:gd name="connsiteX0" fmla="*/ 454492 w 668666"/>
              <a:gd name="connsiteY0" fmla="*/ 319582 h 668666"/>
              <a:gd name="connsiteX1" fmla="*/ 474335 w 668666"/>
              <a:gd name="connsiteY1" fmla="*/ 319582 h 668666"/>
              <a:gd name="connsiteX2" fmla="*/ 474335 w 668666"/>
              <a:gd name="connsiteY2" fmla="*/ 375226 h 668666"/>
              <a:gd name="connsiteX3" fmla="*/ 454492 w 668666"/>
              <a:gd name="connsiteY3" fmla="*/ 375226 h 668666"/>
              <a:gd name="connsiteX4" fmla="*/ 292358 w 668666"/>
              <a:gd name="connsiteY4" fmla="*/ 318914 h 668666"/>
              <a:gd name="connsiteX5" fmla="*/ 292358 w 668666"/>
              <a:gd name="connsiteY5" fmla="*/ 374557 h 668666"/>
              <a:gd name="connsiteX6" fmla="*/ 312201 w 668666"/>
              <a:gd name="connsiteY6" fmla="*/ 374557 h 668666"/>
              <a:gd name="connsiteX7" fmla="*/ 312201 w 668666"/>
              <a:gd name="connsiteY7" fmla="*/ 318914 h 668666"/>
              <a:gd name="connsiteX8" fmla="*/ 372494 w 668666"/>
              <a:gd name="connsiteY8" fmla="*/ 301418 h 668666"/>
              <a:gd name="connsiteX9" fmla="*/ 438127 w 668666"/>
              <a:gd name="connsiteY9" fmla="*/ 301418 h 668666"/>
              <a:gd name="connsiteX10" fmla="*/ 438127 w 668666"/>
              <a:gd name="connsiteY10" fmla="*/ 317691 h 668666"/>
              <a:gd name="connsiteX11" fmla="*/ 393099 w 668666"/>
              <a:gd name="connsiteY11" fmla="*/ 317691 h 668666"/>
              <a:gd name="connsiteX12" fmla="*/ 393099 w 668666"/>
              <a:gd name="connsiteY12" fmla="*/ 335443 h 668666"/>
              <a:gd name="connsiteX13" fmla="*/ 435838 w 668666"/>
              <a:gd name="connsiteY13" fmla="*/ 335443 h 668666"/>
              <a:gd name="connsiteX14" fmla="*/ 435838 w 668666"/>
              <a:gd name="connsiteY14" fmla="*/ 350976 h 668666"/>
              <a:gd name="connsiteX15" fmla="*/ 393099 w 668666"/>
              <a:gd name="connsiteY15" fmla="*/ 350976 h 668666"/>
              <a:gd name="connsiteX16" fmla="*/ 392336 w 668666"/>
              <a:gd name="connsiteY16" fmla="*/ 375386 h 668666"/>
              <a:gd name="connsiteX17" fmla="*/ 372494 w 668666"/>
              <a:gd name="connsiteY17" fmla="*/ 375386 h 668666"/>
              <a:gd name="connsiteX18" fmla="*/ 184233 w 668666"/>
              <a:gd name="connsiteY18" fmla="*/ 300669 h 668666"/>
              <a:gd name="connsiteX19" fmla="*/ 204034 w 668666"/>
              <a:gd name="connsiteY19" fmla="*/ 374557 h 668666"/>
              <a:gd name="connsiteX20" fmla="*/ 226806 w 668666"/>
              <a:gd name="connsiteY20" fmla="*/ 374338 h 668666"/>
              <a:gd name="connsiteX21" fmla="*/ 234727 w 668666"/>
              <a:gd name="connsiteY21" fmla="*/ 333295 h 668666"/>
              <a:gd name="connsiteX22" fmla="*/ 242647 w 668666"/>
              <a:gd name="connsiteY22" fmla="*/ 374557 h 668666"/>
              <a:gd name="connsiteX23" fmla="*/ 262449 w 668666"/>
              <a:gd name="connsiteY23" fmla="*/ 374338 h 668666"/>
              <a:gd name="connsiteX24" fmla="*/ 283241 w 668666"/>
              <a:gd name="connsiteY24" fmla="*/ 300669 h 668666"/>
              <a:gd name="connsiteX25" fmla="*/ 262449 w 668666"/>
              <a:gd name="connsiteY25" fmla="*/ 300669 h 668666"/>
              <a:gd name="connsiteX26" fmla="*/ 252549 w 668666"/>
              <a:gd name="connsiteY26" fmla="*/ 337133 h 668666"/>
              <a:gd name="connsiteX27" fmla="*/ 242647 w 668666"/>
              <a:gd name="connsiteY27" fmla="*/ 300669 h 668666"/>
              <a:gd name="connsiteX28" fmla="*/ 225816 w 668666"/>
              <a:gd name="connsiteY28" fmla="*/ 300669 h 668666"/>
              <a:gd name="connsiteX29" fmla="*/ 215915 w 668666"/>
              <a:gd name="connsiteY29" fmla="*/ 336174 h 668666"/>
              <a:gd name="connsiteX30" fmla="*/ 207994 w 668666"/>
              <a:gd name="connsiteY30" fmla="*/ 300669 h 668666"/>
              <a:gd name="connsiteX31" fmla="*/ 464906 w 668666"/>
              <a:gd name="connsiteY31" fmla="*/ 295856 h 668666"/>
              <a:gd name="connsiteX32" fmla="*/ 474335 w 668666"/>
              <a:gd name="connsiteY32" fmla="*/ 304994 h 668666"/>
              <a:gd name="connsiteX33" fmla="*/ 464906 w 668666"/>
              <a:gd name="connsiteY33" fmla="*/ 314132 h 668666"/>
              <a:gd name="connsiteX34" fmla="*/ 455477 w 668666"/>
              <a:gd name="connsiteY34" fmla="*/ 304994 h 668666"/>
              <a:gd name="connsiteX35" fmla="*/ 464906 w 668666"/>
              <a:gd name="connsiteY35" fmla="*/ 295856 h 668666"/>
              <a:gd name="connsiteX36" fmla="*/ 302772 w 668666"/>
              <a:gd name="connsiteY36" fmla="*/ 295187 h 668666"/>
              <a:gd name="connsiteX37" fmla="*/ 293344 w 668666"/>
              <a:gd name="connsiteY37" fmla="*/ 304326 h 668666"/>
              <a:gd name="connsiteX38" fmla="*/ 302772 w 668666"/>
              <a:gd name="connsiteY38" fmla="*/ 313464 h 668666"/>
              <a:gd name="connsiteX39" fmla="*/ 312201 w 668666"/>
              <a:gd name="connsiteY39" fmla="*/ 304326 h 668666"/>
              <a:gd name="connsiteX40" fmla="*/ 302772 w 668666"/>
              <a:gd name="connsiteY40" fmla="*/ 295187 h 668666"/>
              <a:gd name="connsiteX41" fmla="*/ 436872 w 668666"/>
              <a:gd name="connsiteY41" fmla="*/ 273206 h 668666"/>
              <a:gd name="connsiteX42" fmla="*/ 377737 w 668666"/>
              <a:gd name="connsiteY42" fmla="*/ 273310 h 668666"/>
              <a:gd name="connsiteX43" fmla="*/ 338814 w 668666"/>
              <a:gd name="connsiteY43" fmla="*/ 308815 h 668666"/>
              <a:gd name="connsiteX44" fmla="*/ 339577 w 668666"/>
              <a:gd name="connsiteY44" fmla="*/ 352456 h 668666"/>
              <a:gd name="connsiteX45" fmla="*/ 315155 w 668666"/>
              <a:gd name="connsiteY45" fmla="*/ 396097 h 668666"/>
              <a:gd name="connsiteX46" fmla="*/ 451766 w 668666"/>
              <a:gd name="connsiteY46" fmla="*/ 396097 h 668666"/>
              <a:gd name="connsiteX47" fmla="*/ 500610 w 668666"/>
              <a:gd name="connsiteY47" fmla="*/ 358373 h 668666"/>
              <a:gd name="connsiteX48" fmla="*/ 500610 w 668666"/>
              <a:gd name="connsiteY48" fmla="*/ 316212 h 668666"/>
              <a:gd name="connsiteX49" fmla="*/ 457108 w 668666"/>
              <a:gd name="connsiteY49" fmla="*/ 273310 h 668666"/>
              <a:gd name="connsiteX50" fmla="*/ 436872 w 668666"/>
              <a:gd name="connsiteY50" fmla="*/ 273206 h 668666"/>
              <a:gd name="connsiteX51" fmla="*/ 211772 w 668666"/>
              <a:gd name="connsiteY51" fmla="*/ 267942 h 668666"/>
              <a:gd name="connsiteX52" fmla="*/ 454632 w 668666"/>
              <a:gd name="connsiteY52" fmla="*/ 267942 h 668666"/>
              <a:gd name="connsiteX53" fmla="*/ 505692 w 668666"/>
              <a:gd name="connsiteY53" fmla="*/ 319013 h 668666"/>
              <a:gd name="connsiteX54" fmla="*/ 505692 w 668666"/>
              <a:gd name="connsiteY54" fmla="*/ 350438 h 668666"/>
              <a:gd name="connsiteX55" fmla="*/ 454632 w 668666"/>
              <a:gd name="connsiteY55" fmla="*/ 401509 h 668666"/>
              <a:gd name="connsiteX56" fmla="*/ 211772 w 668666"/>
              <a:gd name="connsiteY56" fmla="*/ 401509 h 668666"/>
              <a:gd name="connsiteX57" fmla="*/ 160714 w 668666"/>
              <a:gd name="connsiteY57" fmla="*/ 350438 h 668666"/>
              <a:gd name="connsiteX58" fmla="*/ 160714 w 668666"/>
              <a:gd name="connsiteY58" fmla="*/ 319013 h 668666"/>
              <a:gd name="connsiteX59" fmla="*/ 211772 w 668666"/>
              <a:gd name="connsiteY59" fmla="*/ 267942 h 668666"/>
              <a:gd name="connsiteX60" fmla="*/ 209935 w 668666"/>
              <a:gd name="connsiteY60" fmla="*/ 256470 h 668666"/>
              <a:gd name="connsiteX61" fmla="*/ 150405 w 668666"/>
              <a:gd name="connsiteY61" fmla="*/ 316014 h 668666"/>
              <a:gd name="connsiteX62" fmla="*/ 150405 w 668666"/>
              <a:gd name="connsiteY62" fmla="*/ 352652 h 668666"/>
              <a:gd name="connsiteX63" fmla="*/ 209935 w 668666"/>
              <a:gd name="connsiteY63" fmla="*/ 412196 h 668666"/>
              <a:gd name="connsiteX64" fmla="*/ 458732 w 668666"/>
              <a:gd name="connsiteY64" fmla="*/ 412196 h 668666"/>
              <a:gd name="connsiteX65" fmla="*/ 518262 w 668666"/>
              <a:gd name="connsiteY65" fmla="*/ 352652 h 668666"/>
              <a:gd name="connsiteX66" fmla="*/ 518262 w 668666"/>
              <a:gd name="connsiteY66" fmla="*/ 316014 h 668666"/>
              <a:gd name="connsiteX67" fmla="*/ 458732 w 668666"/>
              <a:gd name="connsiteY67" fmla="*/ 256470 h 668666"/>
              <a:gd name="connsiteX68" fmla="*/ 334333 w 668666"/>
              <a:gd name="connsiteY68" fmla="*/ 0 h 668666"/>
              <a:gd name="connsiteX69" fmla="*/ 668666 w 668666"/>
              <a:gd name="connsiteY69" fmla="*/ 334333 h 668666"/>
              <a:gd name="connsiteX70" fmla="*/ 334333 w 668666"/>
              <a:gd name="connsiteY70" fmla="*/ 668666 h 668666"/>
              <a:gd name="connsiteX71" fmla="*/ 0 w 668666"/>
              <a:gd name="connsiteY71" fmla="*/ 334333 h 668666"/>
              <a:gd name="connsiteX72" fmla="*/ 334333 w 668666"/>
              <a:gd name="connsiteY72" fmla="*/ 0 h 66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68666" h="668666">
                <a:moveTo>
                  <a:pt x="454492" y="319582"/>
                </a:moveTo>
                <a:lnTo>
                  <a:pt x="474335" y="319582"/>
                </a:lnTo>
                <a:lnTo>
                  <a:pt x="474335" y="375226"/>
                </a:lnTo>
                <a:lnTo>
                  <a:pt x="454492" y="375226"/>
                </a:lnTo>
                <a:close/>
                <a:moveTo>
                  <a:pt x="292358" y="318914"/>
                </a:moveTo>
                <a:lnTo>
                  <a:pt x="292358" y="374557"/>
                </a:lnTo>
                <a:lnTo>
                  <a:pt x="312201" y="374557"/>
                </a:lnTo>
                <a:lnTo>
                  <a:pt x="312201" y="318914"/>
                </a:lnTo>
                <a:close/>
                <a:moveTo>
                  <a:pt x="372494" y="301418"/>
                </a:moveTo>
                <a:lnTo>
                  <a:pt x="438127" y="301418"/>
                </a:lnTo>
                <a:lnTo>
                  <a:pt x="438127" y="317691"/>
                </a:lnTo>
                <a:lnTo>
                  <a:pt x="393099" y="317691"/>
                </a:lnTo>
                <a:lnTo>
                  <a:pt x="393099" y="335443"/>
                </a:lnTo>
                <a:lnTo>
                  <a:pt x="435838" y="335443"/>
                </a:lnTo>
                <a:lnTo>
                  <a:pt x="435838" y="350976"/>
                </a:lnTo>
                <a:lnTo>
                  <a:pt x="393099" y="350976"/>
                </a:lnTo>
                <a:lnTo>
                  <a:pt x="392336" y="375386"/>
                </a:lnTo>
                <a:lnTo>
                  <a:pt x="372494" y="375386"/>
                </a:lnTo>
                <a:close/>
                <a:moveTo>
                  <a:pt x="184233" y="300669"/>
                </a:moveTo>
                <a:lnTo>
                  <a:pt x="204034" y="374557"/>
                </a:lnTo>
                <a:lnTo>
                  <a:pt x="226806" y="374338"/>
                </a:lnTo>
                <a:lnTo>
                  <a:pt x="234727" y="333295"/>
                </a:lnTo>
                <a:lnTo>
                  <a:pt x="242647" y="374557"/>
                </a:lnTo>
                <a:lnTo>
                  <a:pt x="262449" y="374338"/>
                </a:lnTo>
                <a:lnTo>
                  <a:pt x="283241" y="300669"/>
                </a:lnTo>
                <a:lnTo>
                  <a:pt x="262449" y="300669"/>
                </a:lnTo>
                <a:lnTo>
                  <a:pt x="252549" y="337133"/>
                </a:lnTo>
                <a:lnTo>
                  <a:pt x="242647" y="300669"/>
                </a:lnTo>
                <a:lnTo>
                  <a:pt x="225816" y="300669"/>
                </a:lnTo>
                <a:lnTo>
                  <a:pt x="215915" y="336174"/>
                </a:lnTo>
                <a:lnTo>
                  <a:pt x="207994" y="300669"/>
                </a:lnTo>
                <a:close/>
                <a:moveTo>
                  <a:pt x="464906" y="295856"/>
                </a:moveTo>
                <a:cubicBezTo>
                  <a:pt x="470114" y="295856"/>
                  <a:pt x="474335" y="299948"/>
                  <a:pt x="474335" y="304994"/>
                </a:cubicBezTo>
                <a:cubicBezTo>
                  <a:pt x="474335" y="310041"/>
                  <a:pt x="470114" y="314132"/>
                  <a:pt x="464906" y="314132"/>
                </a:cubicBezTo>
                <a:cubicBezTo>
                  <a:pt x="459699" y="314132"/>
                  <a:pt x="455477" y="310041"/>
                  <a:pt x="455477" y="304994"/>
                </a:cubicBezTo>
                <a:cubicBezTo>
                  <a:pt x="455477" y="299948"/>
                  <a:pt x="459699" y="295856"/>
                  <a:pt x="464906" y="295856"/>
                </a:cubicBezTo>
                <a:close/>
                <a:moveTo>
                  <a:pt x="302772" y="295187"/>
                </a:moveTo>
                <a:cubicBezTo>
                  <a:pt x="297564" y="295187"/>
                  <a:pt x="293344" y="299279"/>
                  <a:pt x="293344" y="304326"/>
                </a:cubicBezTo>
                <a:cubicBezTo>
                  <a:pt x="293344" y="309373"/>
                  <a:pt x="297564" y="313464"/>
                  <a:pt x="302772" y="313464"/>
                </a:cubicBezTo>
                <a:cubicBezTo>
                  <a:pt x="307980" y="313464"/>
                  <a:pt x="312201" y="309373"/>
                  <a:pt x="312201" y="304326"/>
                </a:cubicBezTo>
                <a:cubicBezTo>
                  <a:pt x="312201" y="299279"/>
                  <a:pt x="307980" y="295187"/>
                  <a:pt x="302772" y="295187"/>
                </a:cubicBezTo>
                <a:close/>
                <a:moveTo>
                  <a:pt x="436872" y="273206"/>
                </a:moveTo>
                <a:cubicBezTo>
                  <a:pt x="414799" y="273171"/>
                  <a:pt x="389185" y="273310"/>
                  <a:pt x="377737" y="273310"/>
                </a:cubicBezTo>
                <a:cubicBezTo>
                  <a:pt x="362473" y="273310"/>
                  <a:pt x="338051" y="292542"/>
                  <a:pt x="338814" y="308815"/>
                </a:cubicBezTo>
                <a:cubicBezTo>
                  <a:pt x="339577" y="325088"/>
                  <a:pt x="339323" y="340868"/>
                  <a:pt x="339577" y="352456"/>
                </a:cubicBezTo>
                <a:cubicBezTo>
                  <a:pt x="339832" y="364044"/>
                  <a:pt x="339323" y="380810"/>
                  <a:pt x="315155" y="396097"/>
                </a:cubicBezTo>
                <a:lnTo>
                  <a:pt x="451766" y="396097"/>
                </a:lnTo>
                <a:cubicBezTo>
                  <a:pt x="477968" y="396097"/>
                  <a:pt x="500356" y="376865"/>
                  <a:pt x="500610" y="358373"/>
                </a:cubicBezTo>
                <a:cubicBezTo>
                  <a:pt x="500864" y="339881"/>
                  <a:pt x="501373" y="334210"/>
                  <a:pt x="500610" y="316212"/>
                </a:cubicBezTo>
                <a:cubicBezTo>
                  <a:pt x="499847" y="298213"/>
                  <a:pt x="480767" y="273557"/>
                  <a:pt x="457108" y="273310"/>
                </a:cubicBezTo>
                <a:cubicBezTo>
                  <a:pt x="451193" y="273249"/>
                  <a:pt x="444230" y="273217"/>
                  <a:pt x="436872" y="273206"/>
                </a:cubicBezTo>
                <a:close/>
                <a:moveTo>
                  <a:pt x="211772" y="267942"/>
                </a:moveTo>
                <a:lnTo>
                  <a:pt x="454632" y="267942"/>
                </a:lnTo>
                <a:cubicBezTo>
                  <a:pt x="482831" y="267942"/>
                  <a:pt x="505692" y="290807"/>
                  <a:pt x="505692" y="319013"/>
                </a:cubicBezTo>
                <a:lnTo>
                  <a:pt x="505692" y="350438"/>
                </a:lnTo>
                <a:cubicBezTo>
                  <a:pt x="505692" y="378644"/>
                  <a:pt x="482831" y="401509"/>
                  <a:pt x="454632" y="401509"/>
                </a:cubicBezTo>
                <a:lnTo>
                  <a:pt x="211772" y="401509"/>
                </a:lnTo>
                <a:cubicBezTo>
                  <a:pt x="183573" y="401509"/>
                  <a:pt x="160714" y="378644"/>
                  <a:pt x="160714" y="350438"/>
                </a:cubicBezTo>
                <a:lnTo>
                  <a:pt x="160714" y="319013"/>
                </a:lnTo>
                <a:cubicBezTo>
                  <a:pt x="160714" y="290807"/>
                  <a:pt x="183573" y="267942"/>
                  <a:pt x="211772" y="267942"/>
                </a:cubicBezTo>
                <a:close/>
                <a:moveTo>
                  <a:pt x="209935" y="256470"/>
                </a:moveTo>
                <a:cubicBezTo>
                  <a:pt x="177057" y="256470"/>
                  <a:pt x="150405" y="283129"/>
                  <a:pt x="150405" y="316014"/>
                </a:cubicBezTo>
                <a:lnTo>
                  <a:pt x="150405" y="352652"/>
                </a:lnTo>
                <a:cubicBezTo>
                  <a:pt x="150405" y="385538"/>
                  <a:pt x="177057" y="412196"/>
                  <a:pt x="209935" y="412196"/>
                </a:cubicBezTo>
                <a:lnTo>
                  <a:pt x="458732" y="412196"/>
                </a:lnTo>
                <a:cubicBezTo>
                  <a:pt x="491610" y="412196"/>
                  <a:pt x="518262" y="385538"/>
                  <a:pt x="518262" y="352652"/>
                </a:cubicBezTo>
                <a:lnTo>
                  <a:pt x="518262" y="316014"/>
                </a:lnTo>
                <a:cubicBezTo>
                  <a:pt x="518262" y="283129"/>
                  <a:pt x="491610" y="256470"/>
                  <a:pt x="458732" y="256470"/>
                </a:cubicBezTo>
                <a:close/>
                <a:moveTo>
                  <a:pt x="334333" y="0"/>
                </a:moveTo>
                <a:cubicBezTo>
                  <a:pt x="518980" y="0"/>
                  <a:pt x="668666" y="149686"/>
                  <a:pt x="668666" y="334333"/>
                </a:cubicBezTo>
                <a:cubicBezTo>
                  <a:pt x="668666" y="518980"/>
                  <a:pt x="518980" y="668666"/>
                  <a:pt x="334333" y="668666"/>
                </a:cubicBezTo>
                <a:cubicBezTo>
                  <a:pt x="149686" y="668666"/>
                  <a:pt x="0" y="518980"/>
                  <a:pt x="0" y="334333"/>
                </a:cubicBezTo>
                <a:cubicBezTo>
                  <a:pt x="0" y="149686"/>
                  <a:pt x="149686" y="0"/>
                  <a:pt x="334333" y="0"/>
                </a:cubicBezTo>
                <a:close/>
              </a:path>
            </a:pathLst>
          </a:custGeom>
          <a:gradFill flip="none" rotWithShape="1">
            <a:gsLst>
              <a:gs pos="24000">
                <a:srgbClr val="CBAB61"/>
              </a:gs>
              <a:gs pos="53000">
                <a:srgbClr val="FAE768"/>
              </a:gs>
              <a:gs pos="100000">
                <a:srgbClr val="F7E388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9600492" y="1680158"/>
            <a:ext cx="668666" cy="668666"/>
          </a:xfrm>
          <a:custGeom>
            <a:avLst/>
            <a:gdLst>
              <a:gd name="connsiteX0" fmla="*/ 307300 w 668666"/>
              <a:gd name="connsiteY0" fmla="*/ 377579 h 668666"/>
              <a:gd name="connsiteX1" fmla="*/ 307899 w 668666"/>
              <a:gd name="connsiteY1" fmla="*/ 378158 h 668666"/>
              <a:gd name="connsiteX2" fmla="*/ 308457 w 668666"/>
              <a:gd name="connsiteY2" fmla="*/ 377790 h 668666"/>
              <a:gd name="connsiteX3" fmla="*/ 190372 w 668666"/>
              <a:gd name="connsiteY3" fmla="*/ 376595 h 668666"/>
              <a:gd name="connsiteX4" fmla="*/ 189216 w 668666"/>
              <a:gd name="connsiteY4" fmla="*/ 377919 h 668666"/>
              <a:gd name="connsiteX5" fmla="*/ 188101 w 668666"/>
              <a:gd name="connsiteY5" fmla="*/ 379201 h 668666"/>
              <a:gd name="connsiteX6" fmla="*/ 187068 w 668666"/>
              <a:gd name="connsiteY6" fmla="*/ 380607 h 668666"/>
              <a:gd name="connsiteX7" fmla="*/ 186077 w 668666"/>
              <a:gd name="connsiteY7" fmla="*/ 382014 h 668666"/>
              <a:gd name="connsiteX8" fmla="*/ 185210 w 668666"/>
              <a:gd name="connsiteY8" fmla="*/ 383461 h 668666"/>
              <a:gd name="connsiteX9" fmla="*/ 184342 w 668666"/>
              <a:gd name="connsiteY9" fmla="*/ 384950 h 668666"/>
              <a:gd name="connsiteX10" fmla="*/ 183599 w 668666"/>
              <a:gd name="connsiteY10" fmla="*/ 386480 h 668666"/>
              <a:gd name="connsiteX11" fmla="*/ 182979 w 668666"/>
              <a:gd name="connsiteY11" fmla="*/ 388093 h 668666"/>
              <a:gd name="connsiteX12" fmla="*/ 182360 w 668666"/>
              <a:gd name="connsiteY12" fmla="*/ 389706 h 668666"/>
              <a:gd name="connsiteX13" fmla="*/ 181782 w 668666"/>
              <a:gd name="connsiteY13" fmla="*/ 391360 h 668666"/>
              <a:gd name="connsiteX14" fmla="*/ 181327 w 668666"/>
              <a:gd name="connsiteY14" fmla="*/ 393056 h 668666"/>
              <a:gd name="connsiteX15" fmla="*/ 180914 w 668666"/>
              <a:gd name="connsiteY15" fmla="*/ 394793 h 668666"/>
              <a:gd name="connsiteX16" fmla="*/ 180584 w 668666"/>
              <a:gd name="connsiteY16" fmla="*/ 396572 h 668666"/>
              <a:gd name="connsiteX17" fmla="*/ 180295 w 668666"/>
              <a:gd name="connsiteY17" fmla="*/ 398350 h 668666"/>
              <a:gd name="connsiteX18" fmla="*/ 180129 w 668666"/>
              <a:gd name="connsiteY18" fmla="*/ 400211 h 668666"/>
              <a:gd name="connsiteX19" fmla="*/ 179964 w 668666"/>
              <a:gd name="connsiteY19" fmla="*/ 402072 h 668666"/>
              <a:gd name="connsiteX20" fmla="*/ 179882 w 668666"/>
              <a:gd name="connsiteY20" fmla="*/ 404016 h 668666"/>
              <a:gd name="connsiteX21" fmla="*/ 179882 w 668666"/>
              <a:gd name="connsiteY21" fmla="*/ 405919 h 668666"/>
              <a:gd name="connsiteX22" fmla="*/ 179923 w 668666"/>
              <a:gd name="connsiteY22" fmla="*/ 407862 h 668666"/>
              <a:gd name="connsiteX23" fmla="*/ 180047 w 668666"/>
              <a:gd name="connsiteY23" fmla="*/ 409889 h 668666"/>
              <a:gd name="connsiteX24" fmla="*/ 180171 w 668666"/>
              <a:gd name="connsiteY24" fmla="*/ 411916 h 668666"/>
              <a:gd name="connsiteX25" fmla="*/ 180419 w 668666"/>
              <a:gd name="connsiteY25" fmla="*/ 413984 h 668666"/>
              <a:gd name="connsiteX26" fmla="*/ 180666 w 668666"/>
              <a:gd name="connsiteY26" fmla="*/ 416093 h 668666"/>
              <a:gd name="connsiteX27" fmla="*/ 180997 w 668666"/>
              <a:gd name="connsiteY27" fmla="*/ 418202 h 668666"/>
              <a:gd name="connsiteX28" fmla="*/ 181410 w 668666"/>
              <a:gd name="connsiteY28" fmla="*/ 420394 h 668666"/>
              <a:gd name="connsiteX29" fmla="*/ 181864 w 668666"/>
              <a:gd name="connsiteY29" fmla="*/ 422545 h 668666"/>
              <a:gd name="connsiteX30" fmla="*/ 182360 w 668666"/>
              <a:gd name="connsiteY30" fmla="*/ 424737 h 668666"/>
              <a:gd name="connsiteX31" fmla="*/ 182897 w 668666"/>
              <a:gd name="connsiteY31" fmla="*/ 426970 h 668666"/>
              <a:gd name="connsiteX32" fmla="*/ 183516 w 668666"/>
              <a:gd name="connsiteY32" fmla="*/ 429245 h 668666"/>
              <a:gd name="connsiteX33" fmla="*/ 184177 w 668666"/>
              <a:gd name="connsiteY33" fmla="*/ 431478 h 668666"/>
              <a:gd name="connsiteX34" fmla="*/ 184879 w 668666"/>
              <a:gd name="connsiteY34" fmla="*/ 433836 h 668666"/>
              <a:gd name="connsiteX35" fmla="*/ 185664 w 668666"/>
              <a:gd name="connsiteY35" fmla="*/ 436152 h 668666"/>
              <a:gd name="connsiteX36" fmla="*/ 184673 w 668666"/>
              <a:gd name="connsiteY36" fmla="*/ 434787 h 668666"/>
              <a:gd name="connsiteX37" fmla="*/ 183764 w 668666"/>
              <a:gd name="connsiteY37" fmla="*/ 433463 h 668666"/>
              <a:gd name="connsiteX38" fmla="*/ 182855 w 668666"/>
              <a:gd name="connsiteY38" fmla="*/ 432098 h 668666"/>
              <a:gd name="connsiteX39" fmla="*/ 182071 w 668666"/>
              <a:gd name="connsiteY39" fmla="*/ 430734 h 668666"/>
              <a:gd name="connsiteX40" fmla="*/ 181286 w 668666"/>
              <a:gd name="connsiteY40" fmla="*/ 429452 h 668666"/>
              <a:gd name="connsiteX41" fmla="*/ 180584 w 668666"/>
              <a:gd name="connsiteY41" fmla="*/ 428087 h 668666"/>
              <a:gd name="connsiteX42" fmla="*/ 179882 w 668666"/>
              <a:gd name="connsiteY42" fmla="*/ 426763 h 668666"/>
              <a:gd name="connsiteX43" fmla="*/ 179262 w 668666"/>
              <a:gd name="connsiteY43" fmla="*/ 425481 h 668666"/>
              <a:gd name="connsiteX44" fmla="*/ 178684 w 668666"/>
              <a:gd name="connsiteY44" fmla="*/ 424158 h 668666"/>
              <a:gd name="connsiteX45" fmla="*/ 178106 w 668666"/>
              <a:gd name="connsiteY45" fmla="*/ 422834 h 668666"/>
              <a:gd name="connsiteX46" fmla="*/ 177610 w 668666"/>
              <a:gd name="connsiteY46" fmla="*/ 421552 h 668666"/>
              <a:gd name="connsiteX47" fmla="*/ 177197 w 668666"/>
              <a:gd name="connsiteY47" fmla="*/ 420270 h 668666"/>
              <a:gd name="connsiteX48" fmla="*/ 176784 w 668666"/>
              <a:gd name="connsiteY48" fmla="*/ 418988 h 668666"/>
              <a:gd name="connsiteX49" fmla="*/ 176412 w 668666"/>
              <a:gd name="connsiteY49" fmla="*/ 417706 h 668666"/>
              <a:gd name="connsiteX50" fmla="*/ 175999 w 668666"/>
              <a:gd name="connsiteY50" fmla="*/ 416506 h 668666"/>
              <a:gd name="connsiteX51" fmla="*/ 175751 w 668666"/>
              <a:gd name="connsiteY51" fmla="*/ 415224 h 668666"/>
              <a:gd name="connsiteX52" fmla="*/ 175462 w 668666"/>
              <a:gd name="connsiteY52" fmla="*/ 414025 h 668666"/>
              <a:gd name="connsiteX53" fmla="*/ 175256 w 668666"/>
              <a:gd name="connsiteY53" fmla="*/ 412784 h 668666"/>
              <a:gd name="connsiteX54" fmla="*/ 175091 w 668666"/>
              <a:gd name="connsiteY54" fmla="*/ 411585 h 668666"/>
              <a:gd name="connsiteX55" fmla="*/ 174884 w 668666"/>
              <a:gd name="connsiteY55" fmla="*/ 410385 h 668666"/>
              <a:gd name="connsiteX56" fmla="*/ 174801 w 668666"/>
              <a:gd name="connsiteY56" fmla="*/ 409227 h 668666"/>
              <a:gd name="connsiteX57" fmla="*/ 174719 w 668666"/>
              <a:gd name="connsiteY57" fmla="*/ 408028 h 668666"/>
              <a:gd name="connsiteX58" fmla="*/ 174678 w 668666"/>
              <a:gd name="connsiteY58" fmla="*/ 406870 h 668666"/>
              <a:gd name="connsiteX59" fmla="*/ 174678 w 668666"/>
              <a:gd name="connsiteY59" fmla="*/ 405712 h 668666"/>
              <a:gd name="connsiteX60" fmla="*/ 174678 w 668666"/>
              <a:gd name="connsiteY60" fmla="*/ 404595 h 668666"/>
              <a:gd name="connsiteX61" fmla="*/ 174719 w 668666"/>
              <a:gd name="connsiteY61" fmla="*/ 403478 h 668666"/>
              <a:gd name="connsiteX62" fmla="*/ 174760 w 668666"/>
              <a:gd name="connsiteY62" fmla="*/ 402403 h 668666"/>
              <a:gd name="connsiteX63" fmla="*/ 174843 w 668666"/>
              <a:gd name="connsiteY63" fmla="*/ 401328 h 668666"/>
              <a:gd name="connsiteX64" fmla="*/ 175008 w 668666"/>
              <a:gd name="connsiteY64" fmla="*/ 400252 h 668666"/>
              <a:gd name="connsiteX65" fmla="*/ 175173 w 668666"/>
              <a:gd name="connsiteY65" fmla="*/ 399177 h 668666"/>
              <a:gd name="connsiteX66" fmla="*/ 175338 w 668666"/>
              <a:gd name="connsiteY66" fmla="*/ 398143 h 668666"/>
              <a:gd name="connsiteX67" fmla="*/ 175545 w 668666"/>
              <a:gd name="connsiteY67" fmla="*/ 397151 h 668666"/>
              <a:gd name="connsiteX68" fmla="*/ 175999 w 668666"/>
              <a:gd name="connsiteY68" fmla="*/ 395166 h 668666"/>
              <a:gd name="connsiteX69" fmla="*/ 176619 w 668666"/>
              <a:gd name="connsiteY69" fmla="*/ 393304 h 668666"/>
              <a:gd name="connsiteX70" fmla="*/ 177280 w 668666"/>
              <a:gd name="connsiteY70" fmla="*/ 391485 h 668666"/>
              <a:gd name="connsiteX71" fmla="*/ 178023 w 668666"/>
              <a:gd name="connsiteY71" fmla="*/ 389706 h 668666"/>
              <a:gd name="connsiteX72" fmla="*/ 178808 w 668666"/>
              <a:gd name="connsiteY72" fmla="*/ 388093 h 668666"/>
              <a:gd name="connsiteX73" fmla="*/ 179717 w 668666"/>
              <a:gd name="connsiteY73" fmla="*/ 386522 h 668666"/>
              <a:gd name="connsiteX74" fmla="*/ 180625 w 668666"/>
              <a:gd name="connsiteY74" fmla="*/ 385033 h 668666"/>
              <a:gd name="connsiteX75" fmla="*/ 181616 w 668666"/>
              <a:gd name="connsiteY75" fmla="*/ 383709 h 668666"/>
              <a:gd name="connsiteX76" fmla="*/ 182649 w 668666"/>
              <a:gd name="connsiteY76" fmla="*/ 382427 h 668666"/>
              <a:gd name="connsiteX77" fmla="*/ 183682 w 668666"/>
              <a:gd name="connsiteY77" fmla="*/ 381269 h 668666"/>
              <a:gd name="connsiteX78" fmla="*/ 184797 w 668666"/>
              <a:gd name="connsiteY78" fmla="*/ 380194 h 668666"/>
              <a:gd name="connsiteX79" fmla="*/ 185871 w 668666"/>
              <a:gd name="connsiteY79" fmla="*/ 379201 h 668666"/>
              <a:gd name="connsiteX80" fmla="*/ 186986 w 668666"/>
              <a:gd name="connsiteY80" fmla="*/ 378415 h 668666"/>
              <a:gd name="connsiteX81" fmla="*/ 188142 w 668666"/>
              <a:gd name="connsiteY81" fmla="*/ 377671 h 668666"/>
              <a:gd name="connsiteX82" fmla="*/ 189257 w 668666"/>
              <a:gd name="connsiteY82" fmla="*/ 377050 h 668666"/>
              <a:gd name="connsiteX83" fmla="*/ 189794 w 668666"/>
              <a:gd name="connsiteY83" fmla="*/ 376844 h 668666"/>
              <a:gd name="connsiteX84" fmla="*/ 192933 w 668666"/>
              <a:gd name="connsiteY84" fmla="*/ 366587 h 668666"/>
              <a:gd name="connsiteX85" fmla="*/ 191735 w 668666"/>
              <a:gd name="connsiteY85" fmla="*/ 367166 h 668666"/>
              <a:gd name="connsiteX86" fmla="*/ 190497 w 668666"/>
              <a:gd name="connsiteY86" fmla="*/ 367827 h 668666"/>
              <a:gd name="connsiteX87" fmla="*/ 189299 w 668666"/>
              <a:gd name="connsiteY87" fmla="*/ 368531 h 668666"/>
              <a:gd name="connsiteX88" fmla="*/ 188142 w 668666"/>
              <a:gd name="connsiteY88" fmla="*/ 369275 h 668666"/>
              <a:gd name="connsiteX89" fmla="*/ 187151 w 668666"/>
              <a:gd name="connsiteY89" fmla="*/ 369937 h 668666"/>
              <a:gd name="connsiteX90" fmla="*/ 186242 w 668666"/>
              <a:gd name="connsiteY90" fmla="*/ 370640 h 668666"/>
              <a:gd name="connsiteX91" fmla="*/ 185292 w 668666"/>
              <a:gd name="connsiteY91" fmla="*/ 371384 h 668666"/>
              <a:gd name="connsiteX92" fmla="*/ 184425 w 668666"/>
              <a:gd name="connsiteY92" fmla="*/ 372129 h 668666"/>
              <a:gd name="connsiteX93" fmla="*/ 183516 w 668666"/>
              <a:gd name="connsiteY93" fmla="*/ 372873 h 668666"/>
              <a:gd name="connsiteX94" fmla="*/ 182690 w 668666"/>
              <a:gd name="connsiteY94" fmla="*/ 373659 h 668666"/>
              <a:gd name="connsiteX95" fmla="*/ 181905 w 668666"/>
              <a:gd name="connsiteY95" fmla="*/ 374486 h 668666"/>
              <a:gd name="connsiteX96" fmla="*/ 181079 w 668666"/>
              <a:gd name="connsiteY96" fmla="*/ 375355 h 668666"/>
              <a:gd name="connsiteX97" fmla="*/ 180336 w 668666"/>
              <a:gd name="connsiteY97" fmla="*/ 376182 h 668666"/>
              <a:gd name="connsiteX98" fmla="*/ 179593 w 668666"/>
              <a:gd name="connsiteY98" fmla="*/ 377050 h 668666"/>
              <a:gd name="connsiteX99" fmla="*/ 178890 w 668666"/>
              <a:gd name="connsiteY99" fmla="*/ 378002 h 668666"/>
              <a:gd name="connsiteX100" fmla="*/ 178230 w 668666"/>
              <a:gd name="connsiteY100" fmla="*/ 378870 h 668666"/>
              <a:gd name="connsiteX101" fmla="*/ 177569 w 668666"/>
              <a:gd name="connsiteY101" fmla="*/ 379863 h 668666"/>
              <a:gd name="connsiteX102" fmla="*/ 176949 w 668666"/>
              <a:gd name="connsiteY102" fmla="*/ 380814 h 668666"/>
              <a:gd name="connsiteX103" fmla="*/ 176330 w 668666"/>
              <a:gd name="connsiteY103" fmla="*/ 381765 h 668666"/>
              <a:gd name="connsiteX104" fmla="*/ 175751 w 668666"/>
              <a:gd name="connsiteY104" fmla="*/ 382758 h 668666"/>
              <a:gd name="connsiteX105" fmla="*/ 175173 w 668666"/>
              <a:gd name="connsiteY105" fmla="*/ 383792 h 668666"/>
              <a:gd name="connsiteX106" fmla="*/ 174678 w 668666"/>
              <a:gd name="connsiteY106" fmla="*/ 384826 h 668666"/>
              <a:gd name="connsiteX107" fmla="*/ 174182 w 668666"/>
              <a:gd name="connsiteY107" fmla="*/ 385901 h 668666"/>
              <a:gd name="connsiteX108" fmla="*/ 173728 w 668666"/>
              <a:gd name="connsiteY108" fmla="*/ 386935 h 668666"/>
              <a:gd name="connsiteX109" fmla="*/ 173273 w 668666"/>
              <a:gd name="connsiteY109" fmla="*/ 387969 h 668666"/>
              <a:gd name="connsiteX110" fmla="*/ 172860 w 668666"/>
              <a:gd name="connsiteY110" fmla="*/ 389127 h 668666"/>
              <a:gd name="connsiteX111" fmla="*/ 172488 w 668666"/>
              <a:gd name="connsiteY111" fmla="*/ 390244 h 668666"/>
              <a:gd name="connsiteX112" fmla="*/ 172117 w 668666"/>
              <a:gd name="connsiteY112" fmla="*/ 391360 h 668666"/>
              <a:gd name="connsiteX113" fmla="*/ 171786 w 668666"/>
              <a:gd name="connsiteY113" fmla="*/ 392477 h 668666"/>
              <a:gd name="connsiteX114" fmla="*/ 171497 w 668666"/>
              <a:gd name="connsiteY114" fmla="*/ 393594 h 668666"/>
              <a:gd name="connsiteX115" fmla="*/ 171208 w 668666"/>
              <a:gd name="connsiteY115" fmla="*/ 394752 h 668666"/>
              <a:gd name="connsiteX116" fmla="*/ 170960 w 668666"/>
              <a:gd name="connsiteY116" fmla="*/ 395910 h 668666"/>
              <a:gd name="connsiteX117" fmla="*/ 170754 w 668666"/>
              <a:gd name="connsiteY117" fmla="*/ 397109 h 668666"/>
              <a:gd name="connsiteX118" fmla="*/ 170506 w 668666"/>
              <a:gd name="connsiteY118" fmla="*/ 398309 h 668666"/>
              <a:gd name="connsiteX119" fmla="*/ 170382 w 668666"/>
              <a:gd name="connsiteY119" fmla="*/ 399467 h 668666"/>
              <a:gd name="connsiteX120" fmla="*/ 170258 w 668666"/>
              <a:gd name="connsiteY120" fmla="*/ 400666 h 668666"/>
              <a:gd name="connsiteX121" fmla="*/ 170093 w 668666"/>
              <a:gd name="connsiteY121" fmla="*/ 401907 h 668666"/>
              <a:gd name="connsiteX122" fmla="*/ 170052 w 668666"/>
              <a:gd name="connsiteY122" fmla="*/ 403106 h 668666"/>
              <a:gd name="connsiteX123" fmla="*/ 169969 w 668666"/>
              <a:gd name="connsiteY123" fmla="*/ 404388 h 668666"/>
              <a:gd name="connsiteX124" fmla="*/ 169969 w 668666"/>
              <a:gd name="connsiteY124" fmla="*/ 405588 h 668666"/>
              <a:gd name="connsiteX125" fmla="*/ 169969 w 668666"/>
              <a:gd name="connsiteY125" fmla="*/ 406829 h 668666"/>
              <a:gd name="connsiteX126" fmla="*/ 169969 w 668666"/>
              <a:gd name="connsiteY126" fmla="*/ 408069 h 668666"/>
              <a:gd name="connsiteX127" fmla="*/ 170093 w 668666"/>
              <a:gd name="connsiteY127" fmla="*/ 410592 h 668666"/>
              <a:gd name="connsiteX128" fmla="*/ 170382 w 668666"/>
              <a:gd name="connsiteY128" fmla="*/ 413115 h 668666"/>
              <a:gd name="connsiteX129" fmla="*/ 170754 w 668666"/>
              <a:gd name="connsiteY129" fmla="*/ 415638 h 668666"/>
              <a:gd name="connsiteX130" fmla="*/ 171208 w 668666"/>
              <a:gd name="connsiteY130" fmla="*/ 418202 h 668666"/>
              <a:gd name="connsiteX131" fmla="*/ 171828 w 668666"/>
              <a:gd name="connsiteY131" fmla="*/ 420725 h 668666"/>
              <a:gd name="connsiteX132" fmla="*/ 172158 w 668666"/>
              <a:gd name="connsiteY132" fmla="*/ 421966 h 668666"/>
              <a:gd name="connsiteX133" fmla="*/ 172530 w 668666"/>
              <a:gd name="connsiteY133" fmla="*/ 423206 h 668666"/>
              <a:gd name="connsiteX134" fmla="*/ 172943 w 668666"/>
              <a:gd name="connsiteY134" fmla="*/ 424489 h 668666"/>
              <a:gd name="connsiteX135" fmla="*/ 173356 w 668666"/>
              <a:gd name="connsiteY135" fmla="*/ 425729 h 668666"/>
              <a:gd name="connsiteX136" fmla="*/ 173769 w 668666"/>
              <a:gd name="connsiteY136" fmla="*/ 427011 h 668666"/>
              <a:gd name="connsiteX137" fmla="*/ 174306 w 668666"/>
              <a:gd name="connsiteY137" fmla="*/ 428252 h 668666"/>
              <a:gd name="connsiteX138" fmla="*/ 174801 w 668666"/>
              <a:gd name="connsiteY138" fmla="*/ 429534 h 668666"/>
              <a:gd name="connsiteX139" fmla="*/ 175338 w 668666"/>
              <a:gd name="connsiteY139" fmla="*/ 430775 h 668666"/>
              <a:gd name="connsiteX140" fmla="*/ 175917 w 668666"/>
              <a:gd name="connsiteY140" fmla="*/ 432057 h 668666"/>
              <a:gd name="connsiteX141" fmla="*/ 176536 w 668666"/>
              <a:gd name="connsiteY141" fmla="*/ 433257 h 668666"/>
              <a:gd name="connsiteX142" fmla="*/ 177156 w 668666"/>
              <a:gd name="connsiteY142" fmla="*/ 434456 h 668666"/>
              <a:gd name="connsiteX143" fmla="*/ 177775 w 668666"/>
              <a:gd name="connsiteY143" fmla="*/ 435738 h 668666"/>
              <a:gd name="connsiteX144" fmla="*/ 178477 w 668666"/>
              <a:gd name="connsiteY144" fmla="*/ 436937 h 668666"/>
              <a:gd name="connsiteX145" fmla="*/ 179179 w 668666"/>
              <a:gd name="connsiteY145" fmla="*/ 438178 h 668666"/>
              <a:gd name="connsiteX146" fmla="*/ 179964 w 668666"/>
              <a:gd name="connsiteY146" fmla="*/ 439336 h 668666"/>
              <a:gd name="connsiteX147" fmla="*/ 180708 w 668666"/>
              <a:gd name="connsiteY147" fmla="*/ 440536 h 668666"/>
              <a:gd name="connsiteX148" fmla="*/ 181534 w 668666"/>
              <a:gd name="connsiteY148" fmla="*/ 441694 h 668666"/>
              <a:gd name="connsiteX149" fmla="*/ 182360 w 668666"/>
              <a:gd name="connsiteY149" fmla="*/ 442893 h 668666"/>
              <a:gd name="connsiteX150" fmla="*/ 183186 w 668666"/>
              <a:gd name="connsiteY150" fmla="*/ 444010 h 668666"/>
              <a:gd name="connsiteX151" fmla="*/ 184095 w 668666"/>
              <a:gd name="connsiteY151" fmla="*/ 445126 h 668666"/>
              <a:gd name="connsiteX152" fmla="*/ 184921 w 668666"/>
              <a:gd name="connsiteY152" fmla="*/ 446202 h 668666"/>
              <a:gd name="connsiteX153" fmla="*/ 185871 w 668666"/>
              <a:gd name="connsiteY153" fmla="*/ 447194 h 668666"/>
              <a:gd name="connsiteX154" fmla="*/ 186738 w 668666"/>
              <a:gd name="connsiteY154" fmla="*/ 448228 h 668666"/>
              <a:gd name="connsiteX155" fmla="*/ 187688 w 668666"/>
              <a:gd name="connsiteY155" fmla="*/ 449262 h 668666"/>
              <a:gd name="connsiteX156" fmla="*/ 188596 w 668666"/>
              <a:gd name="connsiteY156" fmla="*/ 450255 h 668666"/>
              <a:gd name="connsiteX157" fmla="*/ 189588 w 668666"/>
              <a:gd name="connsiteY157" fmla="*/ 451165 h 668666"/>
              <a:gd name="connsiteX158" fmla="*/ 190538 w 668666"/>
              <a:gd name="connsiteY158" fmla="*/ 452116 h 668666"/>
              <a:gd name="connsiteX159" fmla="*/ 191529 w 668666"/>
              <a:gd name="connsiteY159" fmla="*/ 453067 h 668666"/>
              <a:gd name="connsiteX160" fmla="*/ 192520 w 668666"/>
              <a:gd name="connsiteY160" fmla="*/ 453894 h 668666"/>
              <a:gd name="connsiteX161" fmla="*/ 193553 w 668666"/>
              <a:gd name="connsiteY161" fmla="*/ 454763 h 668666"/>
              <a:gd name="connsiteX162" fmla="*/ 194585 w 668666"/>
              <a:gd name="connsiteY162" fmla="*/ 455549 h 668666"/>
              <a:gd name="connsiteX163" fmla="*/ 195618 w 668666"/>
              <a:gd name="connsiteY163" fmla="*/ 456376 h 668666"/>
              <a:gd name="connsiteX164" fmla="*/ 197724 w 668666"/>
              <a:gd name="connsiteY164" fmla="*/ 457906 h 668666"/>
              <a:gd name="connsiteX165" fmla="*/ 199872 w 668666"/>
              <a:gd name="connsiteY165" fmla="*/ 459312 h 668666"/>
              <a:gd name="connsiteX166" fmla="*/ 202061 w 668666"/>
              <a:gd name="connsiteY166" fmla="*/ 460594 h 668666"/>
              <a:gd name="connsiteX167" fmla="*/ 204292 w 668666"/>
              <a:gd name="connsiteY167" fmla="*/ 461835 h 668666"/>
              <a:gd name="connsiteX168" fmla="*/ 206604 w 668666"/>
              <a:gd name="connsiteY168" fmla="*/ 462910 h 668666"/>
              <a:gd name="connsiteX169" fmla="*/ 207720 w 668666"/>
              <a:gd name="connsiteY169" fmla="*/ 463407 h 668666"/>
              <a:gd name="connsiteX170" fmla="*/ 208876 w 668666"/>
              <a:gd name="connsiteY170" fmla="*/ 463862 h 668666"/>
              <a:gd name="connsiteX171" fmla="*/ 209991 w 668666"/>
              <a:gd name="connsiteY171" fmla="*/ 464358 h 668666"/>
              <a:gd name="connsiteX172" fmla="*/ 211148 w 668666"/>
              <a:gd name="connsiteY172" fmla="*/ 464772 h 668666"/>
              <a:gd name="connsiteX173" fmla="*/ 212304 w 668666"/>
              <a:gd name="connsiteY173" fmla="*/ 465144 h 668666"/>
              <a:gd name="connsiteX174" fmla="*/ 213502 w 668666"/>
              <a:gd name="connsiteY174" fmla="*/ 465516 h 668666"/>
              <a:gd name="connsiteX175" fmla="*/ 214658 w 668666"/>
              <a:gd name="connsiteY175" fmla="*/ 465847 h 668666"/>
              <a:gd name="connsiteX176" fmla="*/ 215815 w 668666"/>
              <a:gd name="connsiteY176" fmla="*/ 466178 h 668666"/>
              <a:gd name="connsiteX177" fmla="*/ 216971 w 668666"/>
              <a:gd name="connsiteY177" fmla="*/ 466385 h 668666"/>
              <a:gd name="connsiteX178" fmla="*/ 218128 w 668666"/>
              <a:gd name="connsiteY178" fmla="*/ 466674 h 668666"/>
              <a:gd name="connsiteX179" fmla="*/ 219326 w 668666"/>
              <a:gd name="connsiteY179" fmla="*/ 466881 h 668666"/>
              <a:gd name="connsiteX180" fmla="*/ 220482 w 668666"/>
              <a:gd name="connsiteY180" fmla="*/ 467046 h 668666"/>
              <a:gd name="connsiteX181" fmla="*/ 221680 w 668666"/>
              <a:gd name="connsiteY181" fmla="*/ 467253 h 668666"/>
              <a:gd name="connsiteX182" fmla="*/ 222836 w 668666"/>
              <a:gd name="connsiteY182" fmla="*/ 467336 h 668666"/>
              <a:gd name="connsiteX183" fmla="*/ 224034 w 668666"/>
              <a:gd name="connsiteY183" fmla="*/ 467419 h 668666"/>
              <a:gd name="connsiteX184" fmla="*/ 225191 w 668666"/>
              <a:gd name="connsiteY184" fmla="*/ 467501 h 668666"/>
              <a:gd name="connsiteX185" fmla="*/ 226347 w 668666"/>
              <a:gd name="connsiteY185" fmla="*/ 467501 h 668666"/>
              <a:gd name="connsiteX186" fmla="*/ 227504 w 668666"/>
              <a:gd name="connsiteY186" fmla="*/ 467543 h 668666"/>
              <a:gd name="connsiteX187" fmla="*/ 228660 w 668666"/>
              <a:gd name="connsiteY187" fmla="*/ 467501 h 668666"/>
              <a:gd name="connsiteX188" fmla="*/ 229775 w 668666"/>
              <a:gd name="connsiteY188" fmla="*/ 467460 h 668666"/>
              <a:gd name="connsiteX189" fmla="*/ 230973 w 668666"/>
              <a:gd name="connsiteY189" fmla="*/ 467377 h 668666"/>
              <a:gd name="connsiteX190" fmla="*/ 232130 w 668666"/>
              <a:gd name="connsiteY190" fmla="*/ 467253 h 668666"/>
              <a:gd name="connsiteX191" fmla="*/ 233245 w 668666"/>
              <a:gd name="connsiteY191" fmla="*/ 467088 h 668666"/>
              <a:gd name="connsiteX192" fmla="*/ 234360 w 668666"/>
              <a:gd name="connsiteY192" fmla="*/ 466922 h 668666"/>
              <a:gd name="connsiteX193" fmla="*/ 235516 w 668666"/>
              <a:gd name="connsiteY193" fmla="*/ 466716 h 668666"/>
              <a:gd name="connsiteX194" fmla="*/ 236631 w 668666"/>
              <a:gd name="connsiteY194" fmla="*/ 466426 h 668666"/>
              <a:gd name="connsiteX195" fmla="*/ 237705 w 668666"/>
              <a:gd name="connsiteY195" fmla="*/ 466178 h 668666"/>
              <a:gd name="connsiteX196" fmla="*/ 238821 w 668666"/>
              <a:gd name="connsiteY196" fmla="*/ 465888 h 668666"/>
              <a:gd name="connsiteX197" fmla="*/ 239936 w 668666"/>
              <a:gd name="connsiteY197" fmla="*/ 465516 h 668666"/>
              <a:gd name="connsiteX198" fmla="*/ 241010 w 668666"/>
              <a:gd name="connsiteY198" fmla="*/ 465144 h 668666"/>
              <a:gd name="connsiteX199" fmla="*/ 242083 w 668666"/>
              <a:gd name="connsiteY199" fmla="*/ 464772 h 668666"/>
              <a:gd name="connsiteX200" fmla="*/ 243157 w 668666"/>
              <a:gd name="connsiteY200" fmla="*/ 464275 h 668666"/>
              <a:gd name="connsiteX201" fmla="*/ 244190 w 668666"/>
              <a:gd name="connsiteY201" fmla="*/ 463820 h 668666"/>
              <a:gd name="connsiteX202" fmla="*/ 245264 w 668666"/>
              <a:gd name="connsiteY202" fmla="*/ 463324 h 668666"/>
              <a:gd name="connsiteX203" fmla="*/ 246296 w 668666"/>
              <a:gd name="connsiteY203" fmla="*/ 462745 h 668666"/>
              <a:gd name="connsiteX204" fmla="*/ 247329 w 668666"/>
              <a:gd name="connsiteY204" fmla="*/ 462207 h 668666"/>
              <a:gd name="connsiteX205" fmla="*/ 248279 w 668666"/>
              <a:gd name="connsiteY205" fmla="*/ 461587 h 668666"/>
              <a:gd name="connsiteX206" fmla="*/ 249312 w 668666"/>
              <a:gd name="connsiteY206" fmla="*/ 460925 h 668666"/>
              <a:gd name="connsiteX207" fmla="*/ 250633 w 668666"/>
              <a:gd name="connsiteY207" fmla="*/ 460015 h 668666"/>
              <a:gd name="connsiteX208" fmla="*/ 251914 w 668666"/>
              <a:gd name="connsiteY208" fmla="*/ 459023 h 668666"/>
              <a:gd name="connsiteX209" fmla="*/ 253194 w 668666"/>
              <a:gd name="connsiteY209" fmla="*/ 457989 h 668666"/>
              <a:gd name="connsiteX210" fmla="*/ 254392 w 668666"/>
              <a:gd name="connsiteY210" fmla="*/ 456872 h 668666"/>
              <a:gd name="connsiteX211" fmla="*/ 251914 w 668666"/>
              <a:gd name="connsiteY211" fmla="*/ 455011 h 668666"/>
              <a:gd name="connsiteX212" fmla="*/ 249518 w 668666"/>
              <a:gd name="connsiteY212" fmla="*/ 453067 h 668666"/>
              <a:gd name="connsiteX213" fmla="*/ 247122 w 668666"/>
              <a:gd name="connsiteY213" fmla="*/ 450999 h 668666"/>
              <a:gd name="connsiteX214" fmla="*/ 244768 w 668666"/>
              <a:gd name="connsiteY214" fmla="*/ 448931 h 668666"/>
              <a:gd name="connsiteX215" fmla="*/ 242373 w 668666"/>
              <a:gd name="connsiteY215" fmla="*/ 446781 h 668666"/>
              <a:gd name="connsiteX216" fmla="*/ 240060 w 668666"/>
              <a:gd name="connsiteY216" fmla="*/ 444589 h 668666"/>
              <a:gd name="connsiteX217" fmla="*/ 237747 w 668666"/>
              <a:gd name="connsiteY217" fmla="*/ 442355 h 668666"/>
              <a:gd name="connsiteX218" fmla="*/ 235475 w 668666"/>
              <a:gd name="connsiteY218" fmla="*/ 440081 h 668666"/>
              <a:gd name="connsiteX219" fmla="*/ 233245 w 668666"/>
              <a:gd name="connsiteY219" fmla="*/ 437682 h 668666"/>
              <a:gd name="connsiteX220" fmla="*/ 231056 w 668666"/>
              <a:gd name="connsiteY220" fmla="*/ 435283 h 668666"/>
              <a:gd name="connsiteX221" fmla="*/ 228867 w 668666"/>
              <a:gd name="connsiteY221" fmla="*/ 432802 h 668666"/>
              <a:gd name="connsiteX222" fmla="*/ 226719 w 668666"/>
              <a:gd name="connsiteY222" fmla="*/ 430279 h 668666"/>
              <a:gd name="connsiteX223" fmla="*/ 224571 w 668666"/>
              <a:gd name="connsiteY223" fmla="*/ 427673 h 668666"/>
              <a:gd name="connsiteX224" fmla="*/ 222506 w 668666"/>
              <a:gd name="connsiteY224" fmla="*/ 424985 h 668666"/>
              <a:gd name="connsiteX225" fmla="*/ 220482 w 668666"/>
              <a:gd name="connsiteY225" fmla="*/ 422297 h 668666"/>
              <a:gd name="connsiteX226" fmla="*/ 218458 w 668666"/>
              <a:gd name="connsiteY226" fmla="*/ 419526 h 668666"/>
              <a:gd name="connsiteX227" fmla="*/ 216228 w 668666"/>
              <a:gd name="connsiteY227" fmla="*/ 416300 h 668666"/>
              <a:gd name="connsiteX228" fmla="*/ 214122 w 668666"/>
              <a:gd name="connsiteY228" fmla="*/ 413115 h 668666"/>
              <a:gd name="connsiteX229" fmla="*/ 212056 w 668666"/>
              <a:gd name="connsiteY229" fmla="*/ 409889 h 668666"/>
              <a:gd name="connsiteX230" fmla="*/ 210074 w 668666"/>
              <a:gd name="connsiteY230" fmla="*/ 406622 h 668666"/>
              <a:gd name="connsiteX231" fmla="*/ 208174 w 668666"/>
              <a:gd name="connsiteY231" fmla="*/ 403313 h 668666"/>
              <a:gd name="connsiteX232" fmla="*/ 206398 w 668666"/>
              <a:gd name="connsiteY232" fmla="*/ 399963 h 668666"/>
              <a:gd name="connsiteX233" fmla="*/ 204663 w 668666"/>
              <a:gd name="connsiteY233" fmla="*/ 396654 h 668666"/>
              <a:gd name="connsiteX234" fmla="*/ 203053 w 668666"/>
              <a:gd name="connsiteY234" fmla="*/ 393346 h 668666"/>
              <a:gd name="connsiteX235" fmla="*/ 201442 w 668666"/>
              <a:gd name="connsiteY235" fmla="*/ 389996 h 668666"/>
              <a:gd name="connsiteX236" fmla="*/ 200037 w 668666"/>
              <a:gd name="connsiteY236" fmla="*/ 386687 h 668666"/>
              <a:gd name="connsiteX237" fmla="*/ 198633 w 668666"/>
              <a:gd name="connsiteY237" fmla="*/ 383337 h 668666"/>
              <a:gd name="connsiteX238" fmla="*/ 197311 w 668666"/>
              <a:gd name="connsiteY238" fmla="*/ 379946 h 668666"/>
              <a:gd name="connsiteX239" fmla="*/ 196114 w 668666"/>
              <a:gd name="connsiteY239" fmla="*/ 376595 h 668666"/>
              <a:gd name="connsiteX240" fmla="*/ 194998 w 668666"/>
              <a:gd name="connsiteY240" fmla="*/ 373287 h 668666"/>
              <a:gd name="connsiteX241" fmla="*/ 193925 w 668666"/>
              <a:gd name="connsiteY241" fmla="*/ 369937 h 668666"/>
              <a:gd name="connsiteX242" fmla="*/ 246276 w 668666"/>
              <a:gd name="connsiteY242" fmla="*/ 270411 h 668666"/>
              <a:gd name="connsiteX243" fmla="*/ 244940 w 668666"/>
              <a:gd name="connsiteY243" fmla="*/ 271263 h 668666"/>
              <a:gd name="connsiteX244" fmla="*/ 243659 w 668666"/>
              <a:gd name="connsiteY244" fmla="*/ 272132 h 668666"/>
              <a:gd name="connsiteX245" fmla="*/ 242172 w 668666"/>
              <a:gd name="connsiteY245" fmla="*/ 273249 h 668666"/>
              <a:gd name="connsiteX246" fmla="*/ 240726 w 668666"/>
              <a:gd name="connsiteY246" fmla="*/ 274450 h 668666"/>
              <a:gd name="connsiteX247" fmla="*/ 239321 w 668666"/>
              <a:gd name="connsiteY247" fmla="*/ 275608 h 668666"/>
              <a:gd name="connsiteX248" fmla="*/ 237958 w 668666"/>
              <a:gd name="connsiteY248" fmla="*/ 276850 h 668666"/>
              <a:gd name="connsiteX249" fmla="*/ 236595 w 668666"/>
              <a:gd name="connsiteY249" fmla="*/ 278174 h 668666"/>
              <a:gd name="connsiteX250" fmla="*/ 235355 w 668666"/>
              <a:gd name="connsiteY250" fmla="*/ 279539 h 668666"/>
              <a:gd name="connsiteX251" fmla="*/ 234116 w 668666"/>
              <a:gd name="connsiteY251" fmla="*/ 280863 h 668666"/>
              <a:gd name="connsiteX252" fmla="*/ 232959 w 668666"/>
              <a:gd name="connsiteY252" fmla="*/ 282312 h 668666"/>
              <a:gd name="connsiteX253" fmla="*/ 231885 w 668666"/>
              <a:gd name="connsiteY253" fmla="*/ 283760 h 668666"/>
              <a:gd name="connsiteX254" fmla="*/ 230811 w 668666"/>
              <a:gd name="connsiteY254" fmla="*/ 285291 h 668666"/>
              <a:gd name="connsiteX255" fmla="*/ 229819 w 668666"/>
              <a:gd name="connsiteY255" fmla="*/ 286822 h 668666"/>
              <a:gd name="connsiteX256" fmla="*/ 228828 w 668666"/>
              <a:gd name="connsiteY256" fmla="*/ 288394 h 668666"/>
              <a:gd name="connsiteX257" fmla="*/ 227878 w 668666"/>
              <a:gd name="connsiteY257" fmla="*/ 289967 h 668666"/>
              <a:gd name="connsiteX258" fmla="*/ 227010 w 668666"/>
              <a:gd name="connsiteY258" fmla="*/ 291663 h 668666"/>
              <a:gd name="connsiteX259" fmla="*/ 226184 w 668666"/>
              <a:gd name="connsiteY259" fmla="*/ 293360 h 668666"/>
              <a:gd name="connsiteX260" fmla="*/ 225440 w 668666"/>
              <a:gd name="connsiteY260" fmla="*/ 295015 h 668666"/>
              <a:gd name="connsiteX261" fmla="*/ 224655 w 668666"/>
              <a:gd name="connsiteY261" fmla="*/ 296794 h 668666"/>
              <a:gd name="connsiteX262" fmla="*/ 223994 w 668666"/>
              <a:gd name="connsiteY262" fmla="*/ 298574 h 668666"/>
              <a:gd name="connsiteX263" fmla="*/ 223374 w 668666"/>
              <a:gd name="connsiteY263" fmla="*/ 300394 h 668666"/>
              <a:gd name="connsiteX264" fmla="*/ 222755 w 668666"/>
              <a:gd name="connsiteY264" fmla="*/ 302215 h 668666"/>
              <a:gd name="connsiteX265" fmla="*/ 222218 w 668666"/>
              <a:gd name="connsiteY265" fmla="*/ 304077 h 668666"/>
              <a:gd name="connsiteX266" fmla="*/ 221722 w 668666"/>
              <a:gd name="connsiteY266" fmla="*/ 306022 h 668666"/>
              <a:gd name="connsiteX267" fmla="*/ 221267 w 668666"/>
              <a:gd name="connsiteY267" fmla="*/ 307925 h 668666"/>
              <a:gd name="connsiteX268" fmla="*/ 220896 w 668666"/>
              <a:gd name="connsiteY268" fmla="*/ 309870 h 668666"/>
              <a:gd name="connsiteX269" fmla="*/ 220524 w 668666"/>
              <a:gd name="connsiteY269" fmla="*/ 311856 h 668666"/>
              <a:gd name="connsiteX270" fmla="*/ 220235 w 668666"/>
              <a:gd name="connsiteY270" fmla="*/ 313843 h 668666"/>
              <a:gd name="connsiteX271" fmla="*/ 219987 w 668666"/>
              <a:gd name="connsiteY271" fmla="*/ 315870 h 668666"/>
              <a:gd name="connsiteX272" fmla="*/ 219780 w 668666"/>
              <a:gd name="connsiteY272" fmla="*/ 317898 h 668666"/>
              <a:gd name="connsiteX273" fmla="*/ 219574 w 668666"/>
              <a:gd name="connsiteY273" fmla="*/ 319967 h 668666"/>
              <a:gd name="connsiteX274" fmla="*/ 219491 w 668666"/>
              <a:gd name="connsiteY274" fmla="*/ 322077 h 668666"/>
              <a:gd name="connsiteX275" fmla="*/ 219450 w 668666"/>
              <a:gd name="connsiteY275" fmla="*/ 324146 h 668666"/>
              <a:gd name="connsiteX276" fmla="*/ 219408 w 668666"/>
              <a:gd name="connsiteY276" fmla="*/ 326257 h 668666"/>
              <a:gd name="connsiteX277" fmla="*/ 219450 w 668666"/>
              <a:gd name="connsiteY277" fmla="*/ 328408 h 668666"/>
              <a:gd name="connsiteX278" fmla="*/ 219532 w 668666"/>
              <a:gd name="connsiteY278" fmla="*/ 330560 h 668666"/>
              <a:gd name="connsiteX279" fmla="*/ 219656 w 668666"/>
              <a:gd name="connsiteY279" fmla="*/ 332753 h 668666"/>
              <a:gd name="connsiteX280" fmla="*/ 219822 w 668666"/>
              <a:gd name="connsiteY280" fmla="*/ 334905 h 668666"/>
              <a:gd name="connsiteX281" fmla="*/ 220069 w 668666"/>
              <a:gd name="connsiteY281" fmla="*/ 337098 h 668666"/>
              <a:gd name="connsiteX282" fmla="*/ 220359 w 668666"/>
              <a:gd name="connsiteY282" fmla="*/ 339291 h 668666"/>
              <a:gd name="connsiteX283" fmla="*/ 220648 w 668666"/>
              <a:gd name="connsiteY283" fmla="*/ 341526 h 668666"/>
              <a:gd name="connsiteX284" fmla="*/ 221020 w 668666"/>
              <a:gd name="connsiteY284" fmla="*/ 343760 h 668666"/>
              <a:gd name="connsiteX285" fmla="*/ 221392 w 668666"/>
              <a:gd name="connsiteY285" fmla="*/ 345953 h 668666"/>
              <a:gd name="connsiteX286" fmla="*/ 221887 w 668666"/>
              <a:gd name="connsiteY286" fmla="*/ 348229 h 668666"/>
              <a:gd name="connsiteX287" fmla="*/ 222383 w 668666"/>
              <a:gd name="connsiteY287" fmla="*/ 350505 h 668666"/>
              <a:gd name="connsiteX288" fmla="*/ 222961 w 668666"/>
              <a:gd name="connsiteY288" fmla="*/ 352739 h 668666"/>
              <a:gd name="connsiteX289" fmla="*/ 223540 w 668666"/>
              <a:gd name="connsiteY289" fmla="*/ 354974 h 668666"/>
              <a:gd name="connsiteX290" fmla="*/ 224201 w 668666"/>
              <a:gd name="connsiteY290" fmla="*/ 357291 h 668666"/>
              <a:gd name="connsiteX291" fmla="*/ 224903 w 668666"/>
              <a:gd name="connsiteY291" fmla="*/ 359526 h 668666"/>
              <a:gd name="connsiteX292" fmla="*/ 225647 w 668666"/>
              <a:gd name="connsiteY292" fmla="*/ 361801 h 668666"/>
              <a:gd name="connsiteX293" fmla="*/ 226432 w 668666"/>
              <a:gd name="connsiteY293" fmla="*/ 364077 h 668666"/>
              <a:gd name="connsiteX294" fmla="*/ 227341 w 668666"/>
              <a:gd name="connsiteY294" fmla="*/ 366312 h 668666"/>
              <a:gd name="connsiteX295" fmla="*/ 228208 w 668666"/>
              <a:gd name="connsiteY295" fmla="*/ 368629 h 668666"/>
              <a:gd name="connsiteX296" fmla="*/ 229158 w 668666"/>
              <a:gd name="connsiteY296" fmla="*/ 370864 h 668666"/>
              <a:gd name="connsiteX297" fmla="*/ 230108 w 668666"/>
              <a:gd name="connsiteY297" fmla="*/ 373140 h 668666"/>
              <a:gd name="connsiteX298" fmla="*/ 231141 w 668666"/>
              <a:gd name="connsiteY298" fmla="*/ 375374 h 668666"/>
              <a:gd name="connsiteX299" fmla="*/ 232215 w 668666"/>
              <a:gd name="connsiteY299" fmla="*/ 377691 h 668666"/>
              <a:gd name="connsiteX300" fmla="*/ 233372 w 668666"/>
              <a:gd name="connsiteY300" fmla="*/ 379926 h 668666"/>
              <a:gd name="connsiteX301" fmla="*/ 234570 w 668666"/>
              <a:gd name="connsiteY301" fmla="*/ 382160 h 668666"/>
              <a:gd name="connsiteX302" fmla="*/ 235768 w 668666"/>
              <a:gd name="connsiteY302" fmla="*/ 384395 h 668666"/>
              <a:gd name="connsiteX303" fmla="*/ 237090 w 668666"/>
              <a:gd name="connsiteY303" fmla="*/ 386588 h 668666"/>
              <a:gd name="connsiteX304" fmla="*/ 238371 w 668666"/>
              <a:gd name="connsiteY304" fmla="*/ 388822 h 668666"/>
              <a:gd name="connsiteX305" fmla="*/ 239734 w 668666"/>
              <a:gd name="connsiteY305" fmla="*/ 391015 h 668666"/>
              <a:gd name="connsiteX306" fmla="*/ 241180 w 668666"/>
              <a:gd name="connsiteY306" fmla="*/ 393208 h 668666"/>
              <a:gd name="connsiteX307" fmla="*/ 242626 w 668666"/>
              <a:gd name="connsiteY307" fmla="*/ 395443 h 668666"/>
              <a:gd name="connsiteX308" fmla="*/ 244155 w 668666"/>
              <a:gd name="connsiteY308" fmla="*/ 397553 h 668666"/>
              <a:gd name="connsiteX309" fmla="*/ 245683 w 668666"/>
              <a:gd name="connsiteY309" fmla="*/ 399705 h 668666"/>
              <a:gd name="connsiteX310" fmla="*/ 247295 w 668666"/>
              <a:gd name="connsiteY310" fmla="*/ 401815 h 668666"/>
              <a:gd name="connsiteX311" fmla="*/ 248864 w 668666"/>
              <a:gd name="connsiteY311" fmla="*/ 403884 h 668666"/>
              <a:gd name="connsiteX312" fmla="*/ 250476 w 668666"/>
              <a:gd name="connsiteY312" fmla="*/ 405870 h 668666"/>
              <a:gd name="connsiteX313" fmla="*/ 252170 w 668666"/>
              <a:gd name="connsiteY313" fmla="*/ 407898 h 668666"/>
              <a:gd name="connsiteX314" fmla="*/ 253863 w 668666"/>
              <a:gd name="connsiteY314" fmla="*/ 409802 h 668666"/>
              <a:gd name="connsiteX315" fmla="*/ 255557 w 668666"/>
              <a:gd name="connsiteY315" fmla="*/ 411705 h 668666"/>
              <a:gd name="connsiteX316" fmla="*/ 257292 w 668666"/>
              <a:gd name="connsiteY316" fmla="*/ 413526 h 668666"/>
              <a:gd name="connsiteX317" fmla="*/ 259028 w 668666"/>
              <a:gd name="connsiteY317" fmla="*/ 415346 h 668666"/>
              <a:gd name="connsiteX318" fmla="*/ 260804 w 668666"/>
              <a:gd name="connsiteY318" fmla="*/ 417126 h 668666"/>
              <a:gd name="connsiteX319" fmla="*/ 262622 w 668666"/>
              <a:gd name="connsiteY319" fmla="*/ 418822 h 668666"/>
              <a:gd name="connsiteX320" fmla="*/ 264439 w 668666"/>
              <a:gd name="connsiteY320" fmla="*/ 420477 h 668666"/>
              <a:gd name="connsiteX321" fmla="*/ 266257 w 668666"/>
              <a:gd name="connsiteY321" fmla="*/ 422133 h 668666"/>
              <a:gd name="connsiteX322" fmla="*/ 268116 w 668666"/>
              <a:gd name="connsiteY322" fmla="*/ 423705 h 668666"/>
              <a:gd name="connsiteX323" fmla="*/ 269975 w 668666"/>
              <a:gd name="connsiteY323" fmla="*/ 425277 h 668666"/>
              <a:gd name="connsiteX324" fmla="*/ 271834 w 668666"/>
              <a:gd name="connsiteY324" fmla="*/ 426767 h 668666"/>
              <a:gd name="connsiteX325" fmla="*/ 273735 w 668666"/>
              <a:gd name="connsiteY325" fmla="*/ 428215 h 668666"/>
              <a:gd name="connsiteX326" fmla="*/ 275677 w 668666"/>
              <a:gd name="connsiteY326" fmla="*/ 429622 h 668666"/>
              <a:gd name="connsiteX327" fmla="*/ 277577 w 668666"/>
              <a:gd name="connsiteY327" fmla="*/ 430946 h 668666"/>
              <a:gd name="connsiteX328" fmla="*/ 279519 w 668666"/>
              <a:gd name="connsiteY328" fmla="*/ 432312 h 668666"/>
              <a:gd name="connsiteX329" fmla="*/ 281460 w 668666"/>
              <a:gd name="connsiteY329" fmla="*/ 433553 h 668666"/>
              <a:gd name="connsiteX330" fmla="*/ 283342 w 668666"/>
              <a:gd name="connsiteY330" fmla="*/ 434756 h 668666"/>
              <a:gd name="connsiteX331" fmla="*/ 283230 w 668666"/>
              <a:gd name="connsiteY331" fmla="*/ 434690 h 668666"/>
              <a:gd name="connsiteX332" fmla="*/ 281288 w 668666"/>
              <a:gd name="connsiteY332" fmla="*/ 433450 h 668666"/>
              <a:gd name="connsiteX333" fmla="*/ 279345 w 668666"/>
              <a:gd name="connsiteY333" fmla="*/ 432210 h 668666"/>
              <a:gd name="connsiteX334" fmla="*/ 277403 w 668666"/>
              <a:gd name="connsiteY334" fmla="*/ 430846 h 668666"/>
              <a:gd name="connsiteX335" fmla="*/ 275502 w 668666"/>
              <a:gd name="connsiteY335" fmla="*/ 429524 h 668666"/>
              <a:gd name="connsiteX336" fmla="*/ 273559 w 668666"/>
              <a:gd name="connsiteY336" fmla="*/ 428119 h 668666"/>
              <a:gd name="connsiteX337" fmla="*/ 271658 w 668666"/>
              <a:gd name="connsiteY337" fmla="*/ 426673 h 668666"/>
              <a:gd name="connsiteX338" fmla="*/ 269799 w 668666"/>
              <a:gd name="connsiteY338" fmla="*/ 425185 h 668666"/>
              <a:gd name="connsiteX339" fmla="*/ 267939 w 668666"/>
              <a:gd name="connsiteY339" fmla="*/ 423615 h 668666"/>
              <a:gd name="connsiteX340" fmla="*/ 266079 w 668666"/>
              <a:gd name="connsiteY340" fmla="*/ 422044 h 668666"/>
              <a:gd name="connsiteX341" fmla="*/ 264261 w 668666"/>
              <a:gd name="connsiteY341" fmla="*/ 420391 h 668666"/>
              <a:gd name="connsiteX342" fmla="*/ 262442 w 668666"/>
              <a:gd name="connsiteY342" fmla="*/ 418738 h 668666"/>
              <a:gd name="connsiteX343" fmla="*/ 260624 w 668666"/>
              <a:gd name="connsiteY343" fmla="*/ 417044 h 668666"/>
              <a:gd name="connsiteX344" fmla="*/ 258847 w 668666"/>
              <a:gd name="connsiteY344" fmla="*/ 415267 h 668666"/>
              <a:gd name="connsiteX345" fmla="*/ 257111 w 668666"/>
              <a:gd name="connsiteY345" fmla="*/ 413449 h 668666"/>
              <a:gd name="connsiteX346" fmla="*/ 255375 w 668666"/>
              <a:gd name="connsiteY346" fmla="*/ 411631 h 668666"/>
              <a:gd name="connsiteX347" fmla="*/ 253681 w 668666"/>
              <a:gd name="connsiteY347" fmla="*/ 409729 h 668666"/>
              <a:gd name="connsiteX348" fmla="*/ 251987 w 668666"/>
              <a:gd name="connsiteY348" fmla="*/ 407829 h 668666"/>
              <a:gd name="connsiteX349" fmla="*/ 250292 w 668666"/>
              <a:gd name="connsiteY349" fmla="*/ 405804 h 668666"/>
              <a:gd name="connsiteX350" fmla="*/ 248680 w 668666"/>
              <a:gd name="connsiteY350" fmla="*/ 403820 h 668666"/>
              <a:gd name="connsiteX351" fmla="*/ 247110 w 668666"/>
              <a:gd name="connsiteY351" fmla="*/ 401754 h 668666"/>
              <a:gd name="connsiteX352" fmla="*/ 245498 w 668666"/>
              <a:gd name="connsiteY352" fmla="*/ 399646 h 668666"/>
              <a:gd name="connsiteX353" fmla="*/ 243969 w 668666"/>
              <a:gd name="connsiteY353" fmla="*/ 397498 h 668666"/>
              <a:gd name="connsiteX354" fmla="*/ 242440 w 668666"/>
              <a:gd name="connsiteY354" fmla="*/ 395390 h 668666"/>
              <a:gd name="connsiteX355" fmla="*/ 240993 w 668666"/>
              <a:gd name="connsiteY355" fmla="*/ 393158 h 668666"/>
              <a:gd name="connsiteX356" fmla="*/ 239547 w 668666"/>
              <a:gd name="connsiteY356" fmla="*/ 390968 h 668666"/>
              <a:gd name="connsiteX357" fmla="*/ 238183 w 668666"/>
              <a:gd name="connsiteY357" fmla="*/ 388778 h 668666"/>
              <a:gd name="connsiteX358" fmla="*/ 236902 w 668666"/>
              <a:gd name="connsiteY358" fmla="*/ 386547 h 668666"/>
              <a:gd name="connsiteX359" fmla="*/ 235580 w 668666"/>
              <a:gd name="connsiteY359" fmla="*/ 384356 h 668666"/>
              <a:gd name="connsiteX360" fmla="*/ 234381 w 668666"/>
              <a:gd name="connsiteY360" fmla="*/ 382125 h 668666"/>
              <a:gd name="connsiteX361" fmla="*/ 233183 w 668666"/>
              <a:gd name="connsiteY361" fmla="*/ 379893 h 668666"/>
              <a:gd name="connsiteX362" fmla="*/ 232025 w 668666"/>
              <a:gd name="connsiteY362" fmla="*/ 377662 h 668666"/>
              <a:gd name="connsiteX363" fmla="*/ 230951 w 668666"/>
              <a:gd name="connsiteY363" fmla="*/ 375348 h 668666"/>
              <a:gd name="connsiteX364" fmla="*/ 229918 w 668666"/>
              <a:gd name="connsiteY364" fmla="*/ 373116 h 668666"/>
              <a:gd name="connsiteX365" fmla="*/ 228967 w 668666"/>
              <a:gd name="connsiteY365" fmla="*/ 370843 h 668666"/>
              <a:gd name="connsiteX366" fmla="*/ 228017 w 668666"/>
              <a:gd name="connsiteY366" fmla="*/ 368612 h 668666"/>
              <a:gd name="connsiteX367" fmla="*/ 227149 w 668666"/>
              <a:gd name="connsiteY367" fmla="*/ 366297 h 668666"/>
              <a:gd name="connsiteX368" fmla="*/ 226240 w 668666"/>
              <a:gd name="connsiteY368" fmla="*/ 364066 h 668666"/>
              <a:gd name="connsiteX369" fmla="*/ 225454 w 668666"/>
              <a:gd name="connsiteY369" fmla="*/ 361793 h 668666"/>
              <a:gd name="connsiteX370" fmla="*/ 224711 w 668666"/>
              <a:gd name="connsiteY370" fmla="*/ 359520 h 668666"/>
              <a:gd name="connsiteX371" fmla="*/ 224008 w 668666"/>
              <a:gd name="connsiteY371" fmla="*/ 357289 h 668666"/>
              <a:gd name="connsiteX372" fmla="*/ 223347 w 668666"/>
              <a:gd name="connsiteY372" fmla="*/ 354975 h 668666"/>
              <a:gd name="connsiteX373" fmla="*/ 222768 w 668666"/>
              <a:gd name="connsiteY373" fmla="*/ 352743 h 668666"/>
              <a:gd name="connsiteX374" fmla="*/ 222189 w 668666"/>
              <a:gd name="connsiteY374" fmla="*/ 350511 h 668666"/>
              <a:gd name="connsiteX375" fmla="*/ 221693 w 668666"/>
              <a:gd name="connsiteY375" fmla="*/ 348239 h 668666"/>
              <a:gd name="connsiteX376" fmla="*/ 221198 w 668666"/>
              <a:gd name="connsiteY376" fmla="*/ 345966 h 668666"/>
              <a:gd name="connsiteX377" fmla="*/ 220826 w 668666"/>
              <a:gd name="connsiteY377" fmla="*/ 343776 h 668666"/>
              <a:gd name="connsiteX378" fmla="*/ 220454 w 668666"/>
              <a:gd name="connsiteY378" fmla="*/ 341544 h 668666"/>
              <a:gd name="connsiteX379" fmla="*/ 220164 w 668666"/>
              <a:gd name="connsiteY379" fmla="*/ 339313 h 668666"/>
              <a:gd name="connsiteX380" fmla="*/ 219875 w 668666"/>
              <a:gd name="connsiteY380" fmla="*/ 337122 h 668666"/>
              <a:gd name="connsiteX381" fmla="*/ 219627 w 668666"/>
              <a:gd name="connsiteY381" fmla="*/ 334932 h 668666"/>
              <a:gd name="connsiteX382" fmla="*/ 219462 w 668666"/>
              <a:gd name="connsiteY382" fmla="*/ 332783 h 668666"/>
              <a:gd name="connsiteX383" fmla="*/ 219338 w 668666"/>
              <a:gd name="connsiteY383" fmla="*/ 330593 h 668666"/>
              <a:gd name="connsiteX384" fmla="*/ 219255 w 668666"/>
              <a:gd name="connsiteY384" fmla="*/ 328444 h 668666"/>
              <a:gd name="connsiteX385" fmla="*/ 219214 w 668666"/>
              <a:gd name="connsiteY385" fmla="*/ 326295 h 668666"/>
              <a:gd name="connsiteX386" fmla="*/ 219255 w 668666"/>
              <a:gd name="connsiteY386" fmla="*/ 324188 h 668666"/>
              <a:gd name="connsiteX387" fmla="*/ 219297 w 668666"/>
              <a:gd name="connsiteY387" fmla="*/ 322121 h 668666"/>
              <a:gd name="connsiteX388" fmla="*/ 219379 w 668666"/>
              <a:gd name="connsiteY388" fmla="*/ 320014 h 668666"/>
              <a:gd name="connsiteX389" fmla="*/ 219586 w 668666"/>
              <a:gd name="connsiteY389" fmla="*/ 317948 h 668666"/>
              <a:gd name="connsiteX390" fmla="*/ 219792 w 668666"/>
              <a:gd name="connsiteY390" fmla="*/ 315923 h 668666"/>
              <a:gd name="connsiteX391" fmla="*/ 220041 w 668666"/>
              <a:gd name="connsiteY391" fmla="*/ 313898 h 668666"/>
              <a:gd name="connsiteX392" fmla="*/ 220330 w 668666"/>
              <a:gd name="connsiteY392" fmla="*/ 311914 h 668666"/>
              <a:gd name="connsiteX393" fmla="*/ 220702 w 668666"/>
              <a:gd name="connsiteY393" fmla="*/ 309931 h 668666"/>
              <a:gd name="connsiteX394" fmla="*/ 221074 w 668666"/>
              <a:gd name="connsiteY394" fmla="*/ 307989 h 668666"/>
              <a:gd name="connsiteX395" fmla="*/ 221528 w 668666"/>
              <a:gd name="connsiteY395" fmla="*/ 306088 h 668666"/>
              <a:gd name="connsiteX396" fmla="*/ 222024 w 668666"/>
              <a:gd name="connsiteY396" fmla="*/ 304145 h 668666"/>
              <a:gd name="connsiteX397" fmla="*/ 222561 w 668666"/>
              <a:gd name="connsiteY397" fmla="*/ 302286 h 668666"/>
              <a:gd name="connsiteX398" fmla="*/ 223181 w 668666"/>
              <a:gd name="connsiteY398" fmla="*/ 300468 h 668666"/>
              <a:gd name="connsiteX399" fmla="*/ 223801 w 668666"/>
              <a:gd name="connsiteY399" fmla="*/ 298649 h 668666"/>
              <a:gd name="connsiteX400" fmla="*/ 224462 w 668666"/>
              <a:gd name="connsiteY400" fmla="*/ 296872 h 668666"/>
              <a:gd name="connsiteX401" fmla="*/ 225248 w 668666"/>
              <a:gd name="connsiteY401" fmla="*/ 295095 h 668666"/>
              <a:gd name="connsiteX402" fmla="*/ 225992 w 668666"/>
              <a:gd name="connsiteY402" fmla="*/ 293442 h 668666"/>
              <a:gd name="connsiteX403" fmla="*/ 226818 w 668666"/>
              <a:gd name="connsiteY403" fmla="*/ 291748 h 668666"/>
              <a:gd name="connsiteX404" fmla="*/ 227686 w 668666"/>
              <a:gd name="connsiteY404" fmla="*/ 290054 h 668666"/>
              <a:gd name="connsiteX405" fmla="*/ 228637 w 668666"/>
              <a:gd name="connsiteY405" fmla="*/ 288483 h 668666"/>
              <a:gd name="connsiteX406" fmla="*/ 229628 w 668666"/>
              <a:gd name="connsiteY406" fmla="*/ 286913 h 668666"/>
              <a:gd name="connsiteX407" fmla="*/ 230620 w 668666"/>
              <a:gd name="connsiteY407" fmla="*/ 285384 h 668666"/>
              <a:gd name="connsiteX408" fmla="*/ 231695 w 668666"/>
              <a:gd name="connsiteY408" fmla="*/ 283855 h 668666"/>
              <a:gd name="connsiteX409" fmla="*/ 232769 w 668666"/>
              <a:gd name="connsiteY409" fmla="*/ 282409 h 668666"/>
              <a:gd name="connsiteX410" fmla="*/ 233926 w 668666"/>
              <a:gd name="connsiteY410" fmla="*/ 280962 h 668666"/>
              <a:gd name="connsiteX411" fmla="*/ 235166 w 668666"/>
              <a:gd name="connsiteY411" fmla="*/ 279640 h 668666"/>
              <a:gd name="connsiteX412" fmla="*/ 236406 w 668666"/>
              <a:gd name="connsiteY412" fmla="*/ 278276 h 668666"/>
              <a:gd name="connsiteX413" fmla="*/ 237770 w 668666"/>
              <a:gd name="connsiteY413" fmla="*/ 276954 h 668666"/>
              <a:gd name="connsiteX414" fmla="*/ 239134 w 668666"/>
              <a:gd name="connsiteY414" fmla="*/ 275714 h 668666"/>
              <a:gd name="connsiteX415" fmla="*/ 240539 w 668666"/>
              <a:gd name="connsiteY415" fmla="*/ 274557 h 668666"/>
              <a:gd name="connsiteX416" fmla="*/ 241985 w 668666"/>
              <a:gd name="connsiteY416" fmla="*/ 273359 h 668666"/>
              <a:gd name="connsiteX417" fmla="*/ 243473 w 668666"/>
              <a:gd name="connsiteY417" fmla="*/ 272243 h 668666"/>
              <a:gd name="connsiteX418" fmla="*/ 244754 w 668666"/>
              <a:gd name="connsiteY418" fmla="*/ 271375 h 668666"/>
              <a:gd name="connsiteX419" fmla="*/ 246118 w 668666"/>
              <a:gd name="connsiteY419" fmla="*/ 270507 h 668666"/>
              <a:gd name="connsiteX420" fmla="*/ 413466 w 668666"/>
              <a:gd name="connsiteY420" fmla="*/ 243357 h 668666"/>
              <a:gd name="connsiteX421" fmla="*/ 412019 w 668666"/>
              <a:gd name="connsiteY421" fmla="*/ 243398 h 668666"/>
              <a:gd name="connsiteX422" fmla="*/ 410572 w 668666"/>
              <a:gd name="connsiteY422" fmla="*/ 243481 h 668666"/>
              <a:gd name="connsiteX423" fmla="*/ 409126 w 668666"/>
              <a:gd name="connsiteY423" fmla="*/ 243646 h 668666"/>
              <a:gd name="connsiteX424" fmla="*/ 407679 w 668666"/>
              <a:gd name="connsiteY424" fmla="*/ 243894 h 668666"/>
              <a:gd name="connsiteX425" fmla="*/ 406274 w 668666"/>
              <a:gd name="connsiteY425" fmla="*/ 244183 h 668666"/>
              <a:gd name="connsiteX426" fmla="*/ 404827 w 668666"/>
              <a:gd name="connsiteY426" fmla="*/ 244596 h 668666"/>
              <a:gd name="connsiteX427" fmla="*/ 403463 w 668666"/>
              <a:gd name="connsiteY427" fmla="*/ 245009 h 668666"/>
              <a:gd name="connsiteX428" fmla="*/ 402099 w 668666"/>
              <a:gd name="connsiteY428" fmla="*/ 245586 h 668666"/>
              <a:gd name="connsiteX429" fmla="*/ 400693 w 668666"/>
              <a:gd name="connsiteY429" fmla="*/ 246206 h 668666"/>
              <a:gd name="connsiteX430" fmla="*/ 399371 w 668666"/>
              <a:gd name="connsiteY430" fmla="*/ 246825 h 668666"/>
              <a:gd name="connsiteX431" fmla="*/ 398048 w 668666"/>
              <a:gd name="connsiteY431" fmla="*/ 247568 h 668666"/>
              <a:gd name="connsiteX432" fmla="*/ 396766 w 668666"/>
              <a:gd name="connsiteY432" fmla="*/ 248435 h 668666"/>
              <a:gd name="connsiteX433" fmla="*/ 395526 w 668666"/>
              <a:gd name="connsiteY433" fmla="*/ 249302 h 668666"/>
              <a:gd name="connsiteX434" fmla="*/ 394617 w 668666"/>
              <a:gd name="connsiteY434" fmla="*/ 249963 h 668666"/>
              <a:gd name="connsiteX435" fmla="*/ 393790 w 668666"/>
              <a:gd name="connsiteY435" fmla="*/ 250664 h 668666"/>
              <a:gd name="connsiteX436" fmla="*/ 392964 w 668666"/>
              <a:gd name="connsiteY436" fmla="*/ 251408 h 668666"/>
              <a:gd name="connsiteX437" fmla="*/ 392220 w 668666"/>
              <a:gd name="connsiteY437" fmla="*/ 252151 h 668666"/>
              <a:gd name="connsiteX438" fmla="*/ 391476 w 668666"/>
              <a:gd name="connsiteY438" fmla="*/ 252935 h 668666"/>
              <a:gd name="connsiteX439" fmla="*/ 390731 w 668666"/>
              <a:gd name="connsiteY439" fmla="*/ 253719 h 668666"/>
              <a:gd name="connsiteX440" fmla="*/ 390070 w 668666"/>
              <a:gd name="connsiteY440" fmla="*/ 254586 h 668666"/>
              <a:gd name="connsiteX441" fmla="*/ 389409 w 668666"/>
              <a:gd name="connsiteY441" fmla="*/ 255412 h 668666"/>
              <a:gd name="connsiteX442" fmla="*/ 388747 w 668666"/>
              <a:gd name="connsiteY442" fmla="*/ 256238 h 668666"/>
              <a:gd name="connsiteX443" fmla="*/ 388210 w 668666"/>
              <a:gd name="connsiteY443" fmla="*/ 257146 h 668666"/>
              <a:gd name="connsiteX444" fmla="*/ 387631 w 668666"/>
              <a:gd name="connsiteY444" fmla="*/ 258013 h 668666"/>
              <a:gd name="connsiteX445" fmla="*/ 387135 w 668666"/>
              <a:gd name="connsiteY445" fmla="*/ 258921 h 668666"/>
              <a:gd name="connsiteX446" fmla="*/ 386639 w 668666"/>
              <a:gd name="connsiteY446" fmla="*/ 259830 h 668666"/>
              <a:gd name="connsiteX447" fmla="*/ 386185 w 668666"/>
              <a:gd name="connsiteY447" fmla="*/ 260779 h 668666"/>
              <a:gd name="connsiteX448" fmla="*/ 385771 w 668666"/>
              <a:gd name="connsiteY448" fmla="*/ 261770 h 668666"/>
              <a:gd name="connsiteX449" fmla="*/ 385399 w 668666"/>
              <a:gd name="connsiteY449" fmla="*/ 262678 h 668666"/>
              <a:gd name="connsiteX450" fmla="*/ 385027 w 668666"/>
              <a:gd name="connsiteY450" fmla="*/ 263669 h 668666"/>
              <a:gd name="connsiteX451" fmla="*/ 384697 w 668666"/>
              <a:gd name="connsiteY451" fmla="*/ 264619 h 668666"/>
              <a:gd name="connsiteX452" fmla="*/ 384407 w 668666"/>
              <a:gd name="connsiteY452" fmla="*/ 265651 h 668666"/>
              <a:gd name="connsiteX453" fmla="*/ 384201 w 668666"/>
              <a:gd name="connsiteY453" fmla="*/ 266642 h 668666"/>
              <a:gd name="connsiteX454" fmla="*/ 383994 w 668666"/>
              <a:gd name="connsiteY454" fmla="*/ 267674 h 668666"/>
              <a:gd name="connsiteX455" fmla="*/ 383828 w 668666"/>
              <a:gd name="connsiteY455" fmla="*/ 268706 h 668666"/>
              <a:gd name="connsiteX456" fmla="*/ 383663 w 668666"/>
              <a:gd name="connsiteY456" fmla="*/ 269697 h 668666"/>
              <a:gd name="connsiteX457" fmla="*/ 383539 w 668666"/>
              <a:gd name="connsiteY457" fmla="*/ 270729 h 668666"/>
              <a:gd name="connsiteX458" fmla="*/ 383498 w 668666"/>
              <a:gd name="connsiteY458" fmla="*/ 271761 h 668666"/>
              <a:gd name="connsiteX459" fmla="*/ 383457 w 668666"/>
              <a:gd name="connsiteY459" fmla="*/ 272793 h 668666"/>
              <a:gd name="connsiteX460" fmla="*/ 383457 w 668666"/>
              <a:gd name="connsiteY460" fmla="*/ 273825 h 668666"/>
              <a:gd name="connsiteX461" fmla="*/ 383498 w 668666"/>
              <a:gd name="connsiteY461" fmla="*/ 274857 h 668666"/>
              <a:gd name="connsiteX462" fmla="*/ 383539 w 668666"/>
              <a:gd name="connsiteY462" fmla="*/ 275931 h 668666"/>
              <a:gd name="connsiteX463" fmla="*/ 383663 w 668666"/>
              <a:gd name="connsiteY463" fmla="*/ 276922 h 668666"/>
              <a:gd name="connsiteX464" fmla="*/ 383828 w 668666"/>
              <a:gd name="connsiteY464" fmla="*/ 277954 h 668666"/>
              <a:gd name="connsiteX465" fmla="*/ 383953 w 668666"/>
              <a:gd name="connsiteY465" fmla="*/ 278986 h 668666"/>
              <a:gd name="connsiteX466" fmla="*/ 291486 w 668666"/>
              <a:gd name="connsiteY466" fmla="*/ 347931 h 668666"/>
              <a:gd name="connsiteX467" fmla="*/ 290948 w 668666"/>
              <a:gd name="connsiteY467" fmla="*/ 348344 h 668666"/>
              <a:gd name="connsiteX468" fmla="*/ 290452 w 668666"/>
              <a:gd name="connsiteY468" fmla="*/ 348839 h 668666"/>
              <a:gd name="connsiteX469" fmla="*/ 289998 w 668666"/>
              <a:gd name="connsiteY469" fmla="*/ 349252 h 668666"/>
              <a:gd name="connsiteX470" fmla="*/ 289501 w 668666"/>
              <a:gd name="connsiteY470" fmla="*/ 349747 h 668666"/>
              <a:gd name="connsiteX471" fmla="*/ 289088 w 668666"/>
              <a:gd name="connsiteY471" fmla="*/ 350202 h 668666"/>
              <a:gd name="connsiteX472" fmla="*/ 288716 w 668666"/>
              <a:gd name="connsiteY472" fmla="*/ 350738 h 668666"/>
              <a:gd name="connsiteX473" fmla="*/ 288344 w 668666"/>
              <a:gd name="connsiteY473" fmla="*/ 351275 h 668666"/>
              <a:gd name="connsiteX474" fmla="*/ 288014 w 668666"/>
              <a:gd name="connsiteY474" fmla="*/ 351812 h 668666"/>
              <a:gd name="connsiteX475" fmla="*/ 287683 w 668666"/>
              <a:gd name="connsiteY475" fmla="*/ 352348 h 668666"/>
              <a:gd name="connsiteX476" fmla="*/ 287435 w 668666"/>
              <a:gd name="connsiteY476" fmla="*/ 352968 h 668666"/>
              <a:gd name="connsiteX477" fmla="*/ 287187 w 668666"/>
              <a:gd name="connsiteY477" fmla="*/ 353546 h 668666"/>
              <a:gd name="connsiteX478" fmla="*/ 286939 w 668666"/>
              <a:gd name="connsiteY478" fmla="*/ 354124 h 668666"/>
              <a:gd name="connsiteX479" fmla="*/ 286773 w 668666"/>
              <a:gd name="connsiteY479" fmla="*/ 354743 h 668666"/>
              <a:gd name="connsiteX480" fmla="*/ 286567 w 668666"/>
              <a:gd name="connsiteY480" fmla="*/ 355362 h 668666"/>
              <a:gd name="connsiteX481" fmla="*/ 286484 w 668666"/>
              <a:gd name="connsiteY481" fmla="*/ 355940 h 668666"/>
              <a:gd name="connsiteX482" fmla="*/ 286360 w 668666"/>
              <a:gd name="connsiteY482" fmla="*/ 356559 h 668666"/>
              <a:gd name="connsiteX483" fmla="*/ 286277 w 668666"/>
              <a:gd name="connsiteY483" fmla="*/ 357179 h 668666"/>
              <a:gd name="connsiteX484" fmla="*/ 286236 w 668666"/>
              <a:gd name="connsiteY484" fmla="*/ 357798 h 668666"/>
              <a:gd name="connsiteX485" fmla="*/ 286195 w 668666"/>
              <a:gd name="connsiteY485" fmla="*/ 358417 h 668666"/>
              <a:gd name="connsiteX486" fmla="*/ 286236 w 668666"/>
              <a:gd name="connsiteY486" fmla="*/ 359078 h 668666"/>
              <a:gd name="connsiteX487" fmla="*/ 286277 w 668666"/>
              <a:gd name="connsiteY487" fmla="*/ 359697 h 668666"/>
              <a:gd name="connsiteX488" fmla="*/ 286360 w 668666"/>
              <a:gd name="connsiteY488" fmla="*/ 360316 h 668666"/>
              <a:gd name="connsiteX489" fmla="*/ 286443 w 668666"/>
              <a:gd name="connsiteY489" fmla="*/ 360936 h 668666"/>
              <a:gd name="connsiteX490" fmla="*/ 286567 w 668666"/>
              <a:gd name="connsiteY490" fmla="*/ 361596 h 668666"/>
              <a:gd name="connsiteX491" fmla="*/ 286773 w 668666"/>
              <a:gd name="connsiteY491" fmla="*/ 362174 h 668666"/>
              <a:gd name="connsiteX492" fmla="*/ 286939 w 668666"/>
              <a:gd name="connsiteY492" fmla="*/ 362793 h 668666"/>
              <a:gd name="connsiteX493" fmla="*/ 287187 w 668666"/>
              <a:gd name="connsiteY493" fmla="*/ 363413 h 668666"/>
              <a:gd name="connsiteX494" fmla="*/ 287476 w 668666"/>
              <a:gd name="connsiteY494" fmla="*/ 363991 h 668666"/>
              <a:gd name="connsiteX495" fmla="*/ 287724 w 668666"/>
              <a:gd name="connsiteY495" fmla="*/ 364569 h 668666"/>
              <a:gd name="connsiteX496" fmla="*/ 288055 w 668666"/>
              <a:gd name="connsiteY496" fmla="*/ 365188 h 668666"/>
              <a:gd name="connsiteX497" fmla="*/ 288427 w 668666"/>
              <a:gd name="connsiteY497" fmla="*/ 365725 h 668666"/>
              <a:gd name="connsiteX498" fmla="*/ 288799 w 668666"/>
              <a:gd name="connsiteY498" fmla="*/ 366261 h 668666"/>
              <a:gd name="connsiteX499" fmla="*/ 289254 w 668666"/>
              <a:gd name="connsiteY499" fmla="*/ 366798 h 668666"/>
              <a:gd name="connsiteX500" fmla="*/ 289667 w 668666"/>
              <a:gd name="connsiteY500" fmla="*/ 367335 h 668666"/>
              <a:gd name="connsiteX501" fmla="*/ 290122 w 668666"/>
              <a:gd name="connsiteY501" fmla="*/ 367789 h 668666"/>
              <a:gd name="connsiteX502" fmla="*/ 290618 w 668666"/>
              <a:gd name="connsiteY502" fmla="*/ 368202 h 668666"/>
              <a:gd name="connsiteX503" fmla="*/ 291114 w 668666"/>
              <a:gd name="connsiteY503" fmla="*/ 368614 h 668666"/>
              <a:gd name="connsiteX504" fmla="*/ 291610 w 668666"/>
              <a:gd name="connsiteY504" fmla="*/ 369027 h 668666"/>
              <a:gd name="connsiteX505" fmla="*/ 292188 w 668666"/>
              <a:gd name="connsiteY505" fmla="*/ 369399 h 668666"/>
              <a:gd name="connsiteX506" fmla="*/ 292684 w 668666"/>
              <a:gd name="connsiteY506" fmla="*/ 369729 h 668666"/>
              <a:gd name="connsiteX507" fmla="*/ 293263 w 668666"/>
              <a:gd name="connsiteY507" fmla="*/ 370018 h 668666"/>
              <a:gd name="connsiteX508" fmla="*/ 293800 w 668666"/>
              <a:gd name="connsiteY508" fmla="*/ 370307 h 668666"/>
              <a:gd name="connsiteX509" fmla="*/ 294420 w 668666"/>
              <a:gd name="connsiteY509" fmla="*/ 370596 h 668666"/>
              <a:gd name="connsiteX510" fmla="*/ 294999 w 668666"/>
              <a:gd name="connsiteY510" fmla="*/ 370803 h 668666"/>
              <a:gd name="connsiteX511" fmla="*/ 295578 w 668666"/>
              <a:gd name="connsiteY511" fmla="*/ 371009 h 668666"/>
              <a:gd name="connsiteX512" fmla="*/ 296198 w 668666"/>
              <a:gd name="connsiteY512" fmla="*/ 371133 h 668666"/>
              <a:gd name="connsiteX513" fmla="*/ 296818 w 668666"/>
              <a:gd name="connsiteY513" fmla="*/ 371257 h 668666"/>
              <a:gd name="connsiteX514" fmla="*/ 297438 w 668666"/>
              <a:gd name="connsiteY514" fmla="*/ 371381 h 668666"/>
              <a:gd name="connsiteX515" fmla="*/ 298058 w 668666"/>
              <a:gd name="connsiteY515" fmla="*/ 371463 h 668666"/>
              <a:gd name="connsiteX516" fmla="*/ 298719 w 668666"/>
              <a:gd name="connsiteY516" fmla="*/ 371504 h 668666"/>
              <a:gd name="connsiteX517" fmla="*/ 299298 w 668666"/>
              <a:gd name="connsiteY517" fmla="*/ 371504 h 668666"/>
              <a:gd name="connsiteX518" fmla="*/ 299959 w 668666"/>
              <a:gd name="connsiteY518" fmla="*/ 371504 h 668666"/>
              <a:gd name="connsiteX519" fmla="*/ 300579 w 668666"/>
              <a:gd name="connsiteY519" fmla="*/ 371463 h 668666"/>
              <a:gd name="connsiteX520" fmla="*/ 301241 w 668666"/>
              <a:gd name="connsiteY520" fmla="*/ 371381 h 668666"/>
              <a:gd name="connsiteX521" fmla="*/ 301819 w 668666"/>
              <a:gd name="connsiteY521" fmla="*/ 371257 h 668666"/>
              <a:gd name="connsiteX522" fmla="*/ 302481 w 668666"/>
              <a:gd name="connsiteY522" fmla="*/ 371133 h 668666"/>
              <a:gd name="connsiteX523" fmla="*/ 303101 w 668666"/>
              <a:gd name="connsiteY523" fmla="*/ 371009 h 668666"/>
              <a:gd name="connsiteX524" fmla="*/ 303679 w 668666"/>
              <a:gd name="connsiteY524" fmla="*/ 370761 h 668666"/>
              <a:gd name="connsiteX525" fmla="*/ 304300 w 668666"/>
              <a:gd name="connsiteY525" fmla="*/ 370514 h 668666"/>
              <a:gd name="connsiteX526" fmla="*/ 304920 w 668666"/>
              <a:gd name="connsiteY526" fmla="*/ 370307 h 668666"/>
              <a:gd name="connsiteX527" fmla="*/ 305457 w 668666"/>
              <a:gd name="connsiteY527" fmla="*/ 369977 h 668666"/>
              <a:gd name="connsiteX528" fmla="*/ 306036 w 668666"/>
              <a:gd name="connsiteY528" fmla="*/ 369647 h 668666"/>
              <a:gd name="connsiteX529" fmla="*/ 306614 w 668666"/>
              <a:gd name="connsiteY529" fmla="*/ 369316 h 668666"/>
              <a:gd name="connsiteX530" fmla="*/ 307152 w 668666"/>
              <a:gd name="connsiteY530" fmla="*/ 368903 h 668666"/>
              <a:gd name="connsiteX531" fmla="*/ 399660 w 668666"/>
              <a:gd name="connsiteY531" fmla="*/ 299958 h 668666"/>
              <a:gd name="connsiteX532" fmla="*/ 400611 w 668666"/>
              <a:gd name="connsiteY532" fmla="*/ 300412 h 668666"/>
              <a:gd name="connsiteX533" fmla="*/ 401520 w 668666"/>
              <a:gd name="connsiteY533" fmla="*/ 300825 h 668666"/>
              <a:gd name="connsiteX534" fmla="*/ 402471 w 668666"/>
              <a:gd name="connsiteY534" fmla="*/ 301197 h 668666"/>
              <a:gd name="connsiteX535" fmla="*/ 403463 w 668666"/>
              <a:gd name="connsiteY535" fmla="*/ 301568 h 668666"/>
              <a:gd name="connsiteX536" fmla="*/ 404414 w 668666"/>
              <a:gd name="connsiteY536" fmla="*/ 301899 h 668666"/>
              <a:gd name="connsiteX537" fmla="*/ 405447 w 668666"/>
              <a:gd name="connsiteY537" fmla="*/ 302188 h 668666"/>
              <a:gd name="connsiteX538" fmla="*/ 406439 w 668666"/>
              <a:gd name="connsiteY538" fmla="*/ 302477 h 668666"/>
              <a:gd name="connsiteX539" fmla="*/ 407472 w 668666"/>
              <a:gd name="connsiteY539" fmla="*/ 302683 h 668666"/>
              <a:gd name="connsiteX540" fmla="*/ 408423 w 668666"/>
              <a:gd name="connsiteY540" fmla="*/ 302889 h 668666"/>
              <a:gd name="connsiteX541" fmla="*/ 409456 w 668666"/>
              <a:gd name="connsiteY541" fmla="*/ 303013 h 668666"/>
              <a:gd name="connsiteX542" fmla="*/ 410490 w 668666"/>
              <a:gd name="connsiteY542" fmla="*/ 303178 h 668666"/>
              <a:gd name="connsiteX543" fmla="*/ 411523 w 668666"/>
              <a:gd name="connsiteY543" fmla="*/ 303220 h 668666"/>
              <a:gd name="connsiteX544" fmla="*/ 412557 w 668666"/>
              <a:gd name="connsiteY544" fmla="*/ 303302 h 668666"/>
              <a:gd name="connsiteX545" fmla="*/ 413590 w 668666"/>
              <a:gd name="connsiteY545" fmla="*/ 303302 h 668666"/>
              <a:gd name="connsiteX546" fmla="*/ 414623 w 668666"/>
              <a:gd name="connsiteY546" fmla="*/ 303261 h 668666"/>
              <a:gd name="connsiteX547" fmla="*/ 415657 w 668666"/>
              <a:gd name="connsiteY547" fmla="*/ 303220 h 668666"/>
              <a:gd name="connsiteX548" fmla="*/ 416690 w 668666"/>
              <a:gd name="connsiteY548" fmla="*/ 303137 h 668666"/>
              <a:gd name="connsiteX549" fmla="*/ 417723 w 668666"/>
              <a:gd name="connsiteY549" fmla="*/ 302972 h 668666"/>
              <a:gd name="connsiteX550" fmla="*/ 418757 w 668666"/>
              <a:gd name="connsiteY550" fmla="*/ 302848 h 668666"/>
              <a:gd name="connsiteX551" fmla="*/ 419749 w 668666"/>
              <a:gd name="connsiteY551" fmla="*/ 302642 h 668666"/>
              <a:gd name="connsiteX552" fmla="*/ 420782 w 668666"/>
              <a:gd name="connsiteY552" fmla="*/ 302394 h 668666"/>
              <a:gd name="connsiteX553" fmla="*/ 421816 w 668666"/>
              <a:gd name="connsiteY553" fmla="*/ 302146 h 668666"/>
              <a:gd name="connsiteX554" fmla="*/ 422808 w 668666"/>
              <a:gd name="connsiteY554" fmla="*/ 301816 h 668666"/>
              <a:gd name="connsiteX555" fmla="*/ 423841 w 668666"/>
              <a:gd name="connsiteY555" fmla="*/ 301444 h 668666"/>
              <a:gd name="connsiteX556" fmla="*/ 424792 w 668666"/>
              <a:gd name="connsiteY556" fmla="*/ 301073 h 668666"/>
              <a:gd name="connsiteX557" fmla="*/ 425784 w 668666"/>
              <a:gd name="connsiteY557" fmla="*/ 300660 h 668666"/>
              <a:gd name="connsiteX558" fmla="*/ 426776 w 668666"/>
              <a:gd name="connsiteY558" fmla="*/ 300165 h 668666"/>
              <a:gd name="connsiteX559" fmla="*/ 427685 w 668666"/>
              <a:gd name="connsiteY559" fmla="*/ 299710 h 668666"/>
              <a:gd name="connsiteX560" fmla="*/ 428677 w 668666"/>
              <a:gd name="connsiteY560" fmla="*/ 299174 h 668666"/>
              <a:gd name="connsiteX561" fmla="*/ 429587 w 668666"/>
              <a:gd name="connsiteY561" fmla="*/ 298596 h 668666"/>
              <a:gd name="connsiteX562" fmla="*/ 430496 w 668666"/>
              <a:gd name="connsiteY562" fmla="*/ 297977 h 668666"/>
              <a:gd name="connsiteX563" fmla="*/ 431405 w 668666"/>
              <a:gd name="connsiteY563" fmla="*/ 297357 h 668666"/>
              <a:gd name="connsiteX564" fmla="*/ 432646 w 668666"/>
              <a:gd name="connsiteY564" fmla="*/ 296408 h 668666"/>
              <a:gd name="connsiteX565" fmla="*/ 433762 w 668666"/>
              <a:gd name="connsiteY565" fmla="*/ 295376 h 668666"/>
              <a:gd name="connsiteX566" fmla="*/ 434878 w 668666"/>
              <a:gd name="connsiteY566" fmla="*/ 294344 h 668666"/>
              <a:gd name="connsiteX567" fmla="*/ 435911 w 668666"/>
              <a:gd name="connsiteY567" fmla="*/ 293229 h 668666"/>
              <a:gd name="connsiteX568" fmla="*/ 436820 w 668666"/>
              <a:gd name="connsiteY568" fmla="*/ 292114 h 668666"/>
              <a:gd name="connsiteX569" fmla="*/ 437771 w 668666"/>
              <a:gd name="connsiteY569" fmla="*/ 290917 h 668666"/>
              <a:gd name="connsiteX570" fmla="*/ 438598 w 668666"/>
              <a:gd name="connsiteY570" fmla="*/ 289720 h 668666"/>
              <a:gd name="connsiteX571" fmla="*/ 439342 w 668666"/>
              <a:gd name="connsiteY571" fmla="*/ 288481 h 668666"/>
              <a:gd name="connsiteX572" fmla="*/ 440044 w 668666"/>
              <a:gd name="connsiteY572" fmla="*/ 287201 h 668666"/>
              <a:gd name="connsiteX573" fmla="*/ 440706 w 668666"/>
              <a:gd name="connsiteY573" fmla="*/ 285880 h 668666"/>
              <a:gd name="connsiteX574" fmla="*/ 441285 w 668666"/>
              <a:gd name="connsiteY574" fmla="*/ 284559 h 668666"/>
              <a:gd name="connsiteX575" fmla="*/ 441781 w 668666"/>
              <a:gd name="connsiteY575" fmla="*/ 283238 h 668666"/>
              <a:gd name="connsiteX576" fmla="*/ 442235 w 668666"/>
              <a:gd name="connsiteY576" fmla="*/ 281834 h 668666"/>
              <a:gd name="connsiteX577" fmla="*/ 442607 w 668666"/>
              <a:gd name="connsiteY577" fmla="*/ 280472 h 668666"/>
              <a:gd name="connsiteX578" fmla="*/ 442897 w 668666"/>
              <a:gd name="connsiteY578" fmla="*/ 279027 h 668666"/>
              <a:gd name="connsiteX579" fmla="*/ 443186 w 668666"/>
              <a:gd name="connsiteY579" fmla="*/ 277623 h 668666"/>
              <a:gd name="connsiteX580" fmla="*/ 443310 w 668666"/>
              <a:gd name="connsiteY580" fmla="*/ 276178 h 668666"/>
              <a:gd name="connsiteX581" fmla="*/ 443475 w 668666"/>
              <a:gd name="connsiteY581" fmla="*/ 274775 h 668666"/>
              <a:gd name="connsiteX582" fmla="*/ 443475 w 668666"/>
              <a:gd name="connsiteY582" fmla="*/ 273330 h 668666"/>
              <a:gd name="connsiteX583" fmla="*/ 443475 w 668666"/>
              <a:gd name="connsiteY583" fmla="*/ 271926 h 668666"/>
              <a:gd name="connsiteX584" fmla="*/ 443310 w 668666"/>
              <a:gd name="connsiteY584" fmla="*/ 270481 h 668666"/>
              <a:gd name="connsiteX585" fmla="*/ 443186 w 668666"/>
              <a:gd name="connsiteY585" fmla="*/ 269036 h 668666"/>
              <a:gd name="connsiteX586" fmla="*/ 442938 w 668666"/>
              <a:gd name="connsiteY586" fmla="*/ 267591 h 668666"/>
              <a:gd name="connsiteX587" fmla="*/ 442607 w 668666"/>
              <a:gd name="connsiteY587" fmla="*/ 266187 h 668666"/>
              <a:gd name="connsiteX588" fmla="*/ 442235 w 668666"/>
              <a:gd name="connsiteY588" fmla="*/ 264742 h 668666"/>
              <a:gd name="connsiteX589" fmla="*/ 441781 w 668666"/>
              <a:gd name="connsiteY589" fmla="*/ 263339 h 668666"/>
              <a:gd name="connsiteX590" fmla="*/ 441285 w 668666"/>
              <a:gd name="connsiteY590" fmla="*/ 261976 h 668666"/>
              <a:gd name="connsiteX591" fmla="*/ 440665 w 668666"/>
              <a:gd name="connsiteY591" fmla="*/ 260573 h 668666"/>
              <a:gd name="connsiteX592" fmla="*/ 439962 w 668666"/>
              <a:gd name="connsiteY592" fmla="*/ 259293 h 668666"/>
              <a:gd name="connsiteX593" fmla="*/ 439218 w 668666"/>
              <a:gd name="connsiteY593" fmla="*/ 257931 h 668666"/>
              <a:gd name="connsiteX594" fmla="*/ 438432 w 668666"/>
              <a:gd name="connsiteY594" fmla="*/ 256692 h 668666"/>
              <a:gd name="connsiteX595" fmla="*/ 437523 w 668666"/>
              <a:gd name="connsiteY595" fmla="*/ 255412 h 668666"/>
              <a:gd name="connsiteX596" fmla="*/ 436572 w 668666"/>
              <a:gd name="connsiteY596" fmla="*/ 254215 h 668666"/>
              <a:gd name="connsiteX597" fmla="*/ 435580 w 668666"/>
              <a:gd name="connsiteY597" fmla="*/ 253018 h 668666"/>
              <a:gd name="connsiteX598" fmla="*/ 434506 w 668666"/>
              <a:gd name="connsiteY598" fmla="*/ 251986 h 668666"/>
              <a:gd name="connsiteX599" fmla="*/ 433389 w 668666"/>
              <a:gd name="connsiteY599" fmla="*/ 250912 h 668666"/>
              <a:gd name="connsiteX600" fmla="*/ 432273 w 668666"/>
              <a:gd name="connsiteY600" fmla="*/ 249963 h 668666"/>
              <a:gd name="connsiteX601" fmla="*/ 431116 w 668666"/>
              <a:gd name="connsiteY601" fmla="*/ 249096 h 668666"/>
              <a:gd name="connsiteX602" fmla="*/ 429876 w 668666"/>
              <a:gd name="connsiteY602" fmla="*/ 248229 h 668666"/>
              <a:gd name="connsiteX603" fmla="*/ 428636 w 668666"/>
              <a:gd name="connsiteY603" fmla="*/ 247444 h 668666"/>
              <a:gd name="connsiteX604" fmla="*/ 427355 w 668666"/>
              <a:gd name="connsiteY604" fmla="*/ 246742 h 668666"/>
              <a:gd name="connsiteX605" fmla="*/ 426073 w 668666"/>
              <a:gd name="connsiteY605" fmla="*/ 246082 h 668666"/>
              <a:gd name="connsiteX606" fmla="*/ 424709 w 668666"/>
              <a:gd name="connsiteY606" fmla="*/ 245545 h 668666"/>
              <a:gd name="connsiteX607" fmla="*/ 423345 w 668666"/>
              <a:gd name="connsiteY607" fmla="*/ 245009 h 668666"/>
              <a:gd name="connsiteX608" fmla="*/ 422022 w 668666"/>
              <a:gd name="connsiteY608" fmla="*/ 244554 h 668666"/>
              <a:gd name="connsiteX609" fmla="*/ 420617 w 668666"/>
              <a:gd name="connsiteY609" fmla="*/ 244183 h 668666"/>
              <a:gd name="connsiteX610" fmla="*/ 419211 w 668666"/>
              <a:gd name="connsiteY610" fmla="*/ 243894 h 668666"/>
              <a:gd name="connsiteX611" fmla="*/ 417765 w 668666"/>
              <a:gd name="connsiteY611" fmla="*/ 243687 h 668666"/>
              <a:gd name="connsiteX612" fmla="*/ 416318 w 668666"/>
              <a:gd name="connsiteY612" fmla="*/ 243481 h 668666"/>
              <a:gd name="connsiteX613" fmla="*/ 414913 w 668666"/>
              <a:gd name="connsiteY613" fmla="*/ 243398 h 668666"/>
              <a:gd name="connsiteX614" fmla="*/ 269344 w 668666"/>
              <a:gd name="connsiteY614" fmla="*/ 239886 h 668666"/>
              <a:gd name="connsiteX615" fmla="*/ 267236 w 668666"/>
              <a:gd name="connsiteY615" fmla="*/ 239927 h 668666"/>
              <a:gd name="connsiteX616" fmla="*/ 265170 w 668666"/>
              <a:gd name="connsiteY616" fmla="*/ 240051 h 668666"/>
              <a:gd name="connsiteX617" fmla="*/ 263145 w 668666"/>
              <a:gd name="connsiteY617" fmla="*/ 240175 h 668666"/>
              <a:gd name="connsiteX618" fmla="*/ 261079 w 668666"/>
              <a:gd name="connsiteY618" fmla="*/ 240382 h 668666"/>
              <a:gd name="connsiteX619" fmla="*/ 259012 w 668666"/>
              <a:gd name="connsiteY619" fmla="*/ 240630 h 668666"/>
              <a:gd name="connsiteX620" fmla="*/ 257028 w 668666"/>
              <a:gd name="connsiteY620" fmla="*/ 240919 h 668666"/>
              <a:gd name="connsiteX621" fmla="*/ 255003 w 668666"/>
              <a:gd name="connsiteY621" fmla="*/ 241291 h 668666"/>
              <a:gd name="connsiteX622" fmla="*/ 253020 w 668666"/>
              <a:gd name="connsiteY622" fmla="*/ 241704 h 668666"/>
              <a:gd name="connsiteX623" fmla="*/ 251077 w 668666"/>
              <a:gd name="connsiteY623" fmla="*/ 242200 h 668666"/>
              <a:gd name="connsiteX624" fmla="*/ 249094 w 668666"/>
              <a:gd name="connsiteY624" fmla="*/ 242696 h 668666"/>
              <a:gd name="connsiteX625" fmla="*/ 247193 w 668666"/>
              <a:gd name="connsiteY625" fmla="*/ 243316 h 668666"/>
              <a:gd name="connsiteX626" fmla="*/ 245292 w 668666"/>
              <a:gd name="connsiteY626" fmla="*/ 243936 h 668666"/>
              <a:gd name="connsiteX627" fmla="*/ 243432 w 668666"/>
              <a:gd name="connsiteY627" fmla="*/ 244638 h 668666"/>
              <a:gd name="connsiteX628" fmla="*/ 241531 w 668666"/>
              <a:gd name="connsiteY628" fmla="*/ 245382 h 668666"/>
              <a:gd name="connsiteX629" fmla="*/ 239712 w 668666"/>
              <a:gd name="connsiteY629" fmla="*/ 246208 h 668666"/>
              <a:gd name="connsiteX630" fmla="*/ 237894 w 668666"/>
              <a:gd name="connsiteY630" fmla="*/ 247076 h 668666"/>
              <a:gd name="connsiteX631" fmla="*/ 236075 w 668666"/>
              <a:gd name="connsiteY631" fmla="*/ 248027 h 668666"/>
              <a:gd name="connsiteX632" fmla="*/ 234381 w 668666"/>
              <a:gd name="connsiteY632" fmla="*/ 248977 h 668666"/>
              <a:gd name="connsiteX633" fmla="*/ 232604 w 668666"/>
              <a:gd name="connsiteY633" fmla="*/ 250010 h 668666"/>
              <a:gd name="connsiteX634" fmla="*/ 230910 w 668666"/>
              <a:gd name="connsiteY634" fmla="*/ 251085 h 668666"/>
              <a:gd name="connsiteX635" fmla="*/ 229256 w 668666"/>
              <a:gd name="connsiteY635" fmla="*/ 252242 h 668666"/>
              <a:gd name="connsiteX636" fmla="*/ 227355 w 668666"/>
              <a:gd name="connsiteY636" fmla="*/ 253647 h 668666"/>
              <a:gd name="connsiteX637" fmla="*/ 225537 w 668666"/>
              <a:gd name="connsiteY637" fmla="*/ 255093 h 668666"/>
              <a:gd name="connsiteX638" fmla="*/ 223843 w 668666"/>
              <a:gd name="connsiteY638" fmla="*/ 256581 h 668666"/>
              <a:gd name="connsiteX639" fmla="*/ 222148 w 668666"/>
              <a:gd name="connsiteY639" fmla="*/ 258110 h 668666"/>
              <a:gd name="connsiteX640" fmla="*/ 220536 w 668666"/>
              <a:gd name="connsiteY640" fmla="*/ 259722 h 668666"/>
              <a:gd name="connsiteX641" fmla="*/ 218925 w 668666"/>
              <a:gd name="connsiteY641" fmla="*/ 261374 h 668666"/>
              <a:gd name="connsiteX642" fmla="*/ 217437 w 668666"/>
              <a:gd name="connsiteY642" fmla="*/ 263069 h 668666"/>
              <a:gd name="connsiteX643" fmla="*/ 215990 w 668666"/>
              <a:gd name="connsiteY643" fmla="*/ 264846 h 668666"/>
              <a:gd name="connsiteX644" fmla="*/ 214585 w 668666"/>
              <a:gd name="connsiteY644" fmla="*/ 266664 h 668666"/>
              <a:gd name="connsiteX645" fmla="*/ 213304 w 668666"/>
              <a:gd name="connsiteY645" fmla="*/ 268524 h 668666"/>
              <a:gd name="connsiteX646" fmla="*/ 212023 w 668666"/>
              <a:gd name="connsiteY646" fmla="*/ 270425 h 668666"/>
              <a:gd name="connsiteX647" fmla="*/ 210824 w 668666"/>
              <a:gd name="connsiteY647" fmla="*/ 272408 h 668666"/>
              <a:gd name="connsiteX648" fmla="*/ 209667 w 668666"/>
              <a:gd name="connsiteY648" fmla="*/ 274350 h 668666"/>
              <a:gd name="connsiteX649" fmla="*/ 208593 w 668666"/>
              <a:gd name="connsiteY649" fmla="*/ 276417 h 668666"/>
              <a:gd name="connsiteX650" fmla="*/ 207560 w 668666"/>
              <a:gd name="connsiteY650" fmla="*/ 278524 h 668666"/>
              <a:gd name="connsiteX651" fmla="*/ 206568 w 668666"/>
              <a:gd name="connsiteY651" fmla="*/ 280590 h 668666"/>
              <a:gd name="connsiteX652" fmla="*/ 205700 w 668666"/>
              <a:gd name="connsiteY652" fmla="*/ 282781 h 668666"/>
              <a:gd name="connsiteX653" fmla="*/ 204832 w 668666"/>
              <a:gd name="connsiteY653" fmla="*/ 284971 h 668666"/>
              <a:gd name="connsiteX654" fmla="*/ 204047 w 668666"/>
              <a:gd name="connsiteY654" fmla="*/ 287244 h 668666"/>
              <a:gd name="connsiteX655" fmla="*/ 203303 w 668666"/>
              <a:gd name="connsiteY655" fmla="*/ 289517 h 668666"/>
              <a:gd name="connsiteX656" fmla="*/ 202642 w 668666"/>
              <a:gd name="connsiteY656" fmla="*/ 291831 h 668666"/>
              <a:gd name="connsiteX657" fmla="*/ 202022 w 668666"/>
              <a:gd name="connsiteY657" fmla="*/ 294186 h 668666"/>
              <a:gd name="connsiteX658" fmla="*/ 201484 w 668666"/>
              <a:gd name="connsiteY658" fmla="*/ 296542 h 668666"/>
              <a:gd name="connsiteX659" fmla="*/ 200989 w 668666"/>
              <a:gd name="connsiteY659" fmla="*/ 298980 h 668666"/>
              <a:gd name="connsiteX660" fmla="*/ 200575 w 668666"/>
              <a:gd name="connsiteY660" fmla="*/ 301459 h 668666"/>
              <a:gd name="connsiteX661" fmla="*/ 200203 w 668666"/>
              <a:gd name="connsiteY661" fmla="*/ 303939 h 668666"/>
              <a:gd name="connsiteX662" fmla="*/ 199873 w 668666"/>
              <a:gd name="connsiteY662" fmla="*/ 306377 h 668666"/>
              <a:gd name="connsiteX663" fmla="*/ 199583 w 668666"/>
              <a:gd name="connsiteY663" fmla="*/ 308939 h 668666"/>
              <a:gd name="connsiteX664" fmla="*/ 199377 w 668666"/>
              <a:gd name="connsiteY664" fmla="*/ 311460 h 668666"/>
              <a:gd name="connsiteX665" fmla="*/ 199253 w 668666"/>
              <a:gd name="connsiteY665" fmla="*/ 314105 h 668666"/>
              <a:gd name="connsiteX666" fmla="*/ 199170 w 668666"/>
              <a:gd name="connsiteY666" fmla="*/ 316667 h 668666"/>
              <a:gd name="connsiteX667" fmla="*/ 199170 w 668666"/>
              <a:gd name="connsiteY667" fmla="*/ 319312 h 668666"/>
              <a:gd name="connsiteX668" fmla="*/ 199211 w 668666"/>
              <a:gd name="connsiteY668" fmla="*/ 321915 h 668666"/>
              <a:gd name="connsiteX669" fmla="*/ 199294 w 668666"/>
              <a:gd name="connsiteY669" fmla="*/ 324642 h 668666"/>
              <a:gd name="connsiteX670" fmla="*/ 199459 w 668666"/>
              <a:gd name="connsiteY670" fmla="*/ 327287 h 668666"/>
              <a:gd name="connsiteX671" fmla="*/ 199666 w 668666"/>
              <a:gd name="connsiteY671" fmla="*/ 329973 h 668666"/>
              <a:gd name="connsiteX672" fmla="*/ 199955 w 668666"/>
              <a:gd name="connsiteY672" fmla="*/ 332701 h 668666"/>
              <a:gd name="connsiteX673" fmla="*/ 200286 w 668666"/>
              <a:gd name="connsiteY673" fmla="*/ 335428 h 668666"/>
              <a:gd name="connsiteX674" fmla="*/ 200699 w 668666"/>
              <a:gd name="connsiteY674" fmla="*/ 338197 h 668666"/>
              <a:gd name="connsiteX675" fmla="*/ 201113 w 668666"/>
              <a:gd name="connsiteY675" fmla="*/ 340966 h 668666"/>
              <a:gd name="connsiteX676" fmla="*/ 201691 w 668666"/>
              <a:gd name="connsiteY676" fmla="*/ 343693 h 668666"/>
              <a:gd name="connsiteX677" fmla="*/ 202228 w 668666"/>
              <a:gd name="connsiteY677" fmla="*/ 346503 h 668666"/>
              <a:gd name="connsiteX678" fmla="*/ 202848 w 668666"/>
              <a:gd name="connsiteY678" fmla="*/ 349230 h 668666"/>
              <a:gd name="connsiteX679" fmla="*/ 203551 w 668666"/>
              <a:gd name="connsiteY679" fmla="*/ 352040 h 668666"/>
              <a:gd name="connsiteX680" fmla="*/ 204295 w 668666"/>
              <a:gd name="connsiteY680" fmla="*/ 354851 h 668666"/>
              <a:gd name="connsiteX681" fmla="*/ 205121 w 668666"/>
              <a:gd name="connsiteY681" fmla="*/ 357702 h 668666"/>
              <a:gd name="connsiteX682" fmla="*/ 205989 w 668666"/>
              <a:gd name="connsiteY682" fmla="*/ 360471 h 668666"/>
              <a:gd name="connsiteX683" fmla="*/ 206898 w 668666"/>
              <a:gd name="connsiteY683" fmla="*/ 363281 h 668666"/>
              <a:gd name="connsiteX684" fmla="*/ 207890 w 668666"/>
              <a:gd name="connsiteY684" fmla="*/ 366091 h 668666"/>
              <a:gd name="connsiteX685" fmla="*/ 208965 w 668666"/>
              <a:gd name="connsiteY685" fmla="*/ 368942 h 668666"/>
              <a:gd name="connsiteX686" fmla="*/ 210081 w 668666"/>
              <a:gd name="connsiteY686" fmla="*/ 371711 h 668666"/>
              <a:gd name="connsiteX687" fmla="*/ 211238 w 668666"/>
              <a:gd name="connsiteY687" fmla="*/ 374521 h 668666"/>
              <a:gd name="connsiteX688" fmla="*/ 212436 w 668666"/>
              <a:gd name="connsiteY688" fmla="*/ 377331 h 668666"/>
              <a:gd name="connsiteX689" fmla="*/ 213717 w 668666"/>
              <a:gd name="connsiteY689" fmla="*/ 380141 h 668666"/>
              <a:gd name="connsiteX690" fmla="*/ 215081 w 668666"/>
              <a:gd name="connsiteY690" fmla="*/ 382910 h 668666"/>
              <a:gd name="connsiteX691" fmla="*/ 216445 w 668666"/>
              <a:gd name="connsiteY691" fmla="*/ 385720 h 668666"/>
              <a:gd name="connsiteX692" fmla="*/ 217974 w 668666"/>
              <a:gd name="connsiteY692" fmla="*/ 388447 h 668666"/>
              <a:gd name="connsiteX693" fmla="*/ 219462 w 668666"/>
              <a:gd name="connsiteY693" fmla="*/ 391257 h 668666"/>
              <a:gd name="connsiteX694" fmla="*/ 221032 w 668666"/>
              <a:gd name="connsiteY694" fmla="*/ 394026 h 668666"/>
              <a:gd name="connsiteX695" fmla="*/ 222644 w 668666"/>
              <a:gd name="connsiteY695" fmla="*/ 396754 h 668666"/>
              <a:gd name="connsiteX696" fmla="*/ 224380 w 668666"/>
              <a:gd name="connsiteY696" fmla="*/ 399481 h 668666"/>
              <a:gd name="connsiteX697" fmla="*/ 226116 w 668666"/>
              <a:gd name="connsiteY697" fmla="*/ 402208 h 668666"/>
              <a:gd name="connsiteX698" fmla="*/ 227934 w 668666"/>
              <a:gd name="connsiteY698" fmla="*/ 404936 h 668666"/>
              <a:gd name="connsiteX699" fmla="*/ 229835 w 668666"/>
              <a:gd name="connsiteY699" fmla="*/ 407581 h 668666"/>
              <a:gd name="connsiteX700" fmla="*/ 231736 w 668666"/>
              <a:gd name="connsiteY700" fmla="*/ 410225 h 668666"/>
              <a:gd name="connsiteX701" fmla="*/ 233720 w 668666"/>
              <a:gd name="connsiteY701" fmla="*/ 412870 h 668666"/>
              <a:gd name="connsiteX702" fmla="*/ 235704 w 668666"/>
              <a:gd name="connsiteY702" fmla="*/ 415391 h 668666"/>
              <a:gd name="connsiteX703" fmla="*/ 237729 w 668666"/>
              <a:gd name="connsiteY703" fmla="*/ 417912 h 668666"/>
              <a:gd name="connsiteX704" fmla="*/ 239795 w 668666"/>
              <a:gd name="connsiteY704" fmla="*/ 420309 h 668666"/>
              <a:gd name="connsiteX705" fmla="*/ 241861 w 668666"/>
              <a:gd name="connsiteY705" fmla="*/ 422747 h 668666"/>
              <a:gd name="connsiteX706" fmla="*/ 243969 w 668666"/>
              <a:gd name="connsiteY706" fmla="*/ 425061 h 668666"/>
              <a:gd name="connsiteX707" fmla="*/ 246118 w 668666"/>
              <a:gd name="connsiteY707" fmla="*/ 427375 h 668666"/>
              <a:gd name="connsiteX708" fmla="*/ 248308 w 668666"/>
              <a:gd name="connsiteY708" fmla="*/ 429607 h 668666"/>
              <a:gd name="connsiteX709" fmla="*/ 250499 w 668666"/>
              <a:gd name="connsiteY709" fmla="*/ 431797 h 668666"/>
              <a:gd name="connsiteX710" fmla="*/ 252730 w 668666"/>
              <a:gd name="connsiteY710" fmla="*/ 433904 h 668666"/>
              <a:gd name="connsiteX711" fmla="*/ 254962 w 668666"/>
              <a:gd name="connsiteY711" fmla="*/ 435971 h 668666"/>
              <a:gd name="connsiteX712" fmla="*/ 257276 w 668666"/>
              <a:gd name="connsiteY712" fmla="*/ 437996 h 668666"/>
              <a:gd name="connsiteX713" fmla="*/ 259549 w 668666"/>
              <a:gd name="connsiteY713" fmla="*/ 439938 h 668666"/>
              <a:gd name="connsiteX714" fmla="*/ 261864 w 668666"/>
              <a:gd name="connsiteY714" fmla="*/ 441880 h 668666"/>
              <a:gd name="connsiteX715" fmla="*/ 264219 w 668666"/>
              <a:gd name="connsiteY715" fmla="*/ 443740 h 668666"/>
              <a:gd name="connsiteX716" fmla="*/ 266534 w 668666"/>
              <a:gd name="connsiteY716" fmla="*/ 445517 h 668666"/>
              <a:gd name="connsiteX717" fmla="*/ 268931 w 668666"/>
              <a:gd name="connsiteY717" fmla="*/ 447252 h 668666"/>
              <a:gd name="connsiteX718" fmla="*/ 271286 w 668666"/>
              <a:gd name="connsiteY718" fmla="*/ 448946 h 668666"/>
              <a:gd name="connsiteX719" fmla="*/ 273725 w 668666"/>
              <a:gd name="connsiteY719" fmla="*/ 450600 h 668666"/>
              <a:gd name="connsiteX720" fmla="*/ 276163 w 668666"/>
              <a:gd name="connsiteY720" fmla="*/ 452129 h 668666"/>
              <a:gd name="connsiteX721" fmla="*/ 278560 w 668666"/>
              <a:gd name="connsiteY721" fmla="*/ 453658 h 668666"/>
              <a:gd name="connsiteX722" fmla="*/ 280998 w 668666"/>
              <a:gd name="connsiteY722" fmla="*/ 455104 h 668666"/>
              <a:gd name="connsiteX723" fmla="*/ 283437 w 668666"/>
              <a:gd name="connsiteY723" fmla="*/ 456509 h 668666"/>
              <a:gd name="connsiteX724" fmla="*/ 285875 w 668666"/>
              <a:gd name="connsiteY724" fmla="*/ 457790 h 668666"/>
              <a:gd name="connsiteX725" fmla="*/ 288355 w 668666"/>
              <a:gd name="connsiteY725" fmla="*/ 459071 h 668666"/>
              <a:gd name="connsiteX726" fmla="*/ 290834 w 668666"/>
              <a:gd name="connsiteY726" fmla="*/ 460269 h 668666"/>
              <a:gd name="connsiteX727" fmla="*/ 293314 w 668666"/>
              <a:gd name="connsiteY727" fmla="*/ 461468 h 668666"/>
              <a:gd name="connsiteX728" fmla="*/ 295794 w 668666"/>
              <a:gd name="connsiteY728" fmla="*/ 462501 h 668666"/>
              <a:gd name="connsiteX729" fmla="*/ 298232 w 668666"/>
              <a:gd name="connsiteY729" fmla="*/ 463534 h 668666"/>
              <a:gd name="connsiteX730" fmla="*/ 300753 w 668666"/>
              <a:gd name="connsiteY730" fmla="*/ 464526 h 668666"/>
              <a:gd name="connsiteX731" fmla="*/ 303232 w 668666"/>
              <a:gd name="connsiteY731" fmla="*/ 465394 h 668666"/>
              <a:gd name="connsiteX732" fmla="*/ 305712 w 668666"/>
              <a:gd name="connsiteY732" fmla="*/ 466261 h 668666"/>
              <a:gd name="connsiteX733" fmla="*/ 308233 w 668666"/>
              <a:gd name="connsiteY733" fmla="*/ 467047 h 668666"/>
              <a:gd name="connsiteX734" fmla="*/ 310713 w 668666"/>
              <a:gd name="connsiteY734" fmla="*/ 467749 h 668666"/>
              <a:gd name="connsiteX735" fmla="*/ 313151 w 668666"/>
              <a:gd name="connsiteY735" fmla="*/ 468410 h 668666"/>
              <a:gd name="connsiteX736" fmla="*/ 315631 w 668666"/>
              <a:gd name="connsiteY736" fmla="*/ 468989 h 668666"/>
              <a:gd name="connsiteX737" fmla="*/ 318110 w 668666"/>
              <a:gd name="connsiteY737" fmla="*/ 469526 h 668666"/>
              <a:gd name="connsiteX738" fmla="*/ 320590 w 668666"/>
              <a:gd name="connsiteY738" fmla="*/ 469981 h 668666"/>
              <a:gd name="connsiteX739" fmla="*/ 322987 w 668666"/>
              <a:gd name="connsiteY739" fmla="*/ 470353 h 668666"/>
              <a:gd name="connsiteX740" fmla="*/ 325467 w 668666"/>
              <a:gd name="connsiteY740" fmla="*/ 470683 h 668666"/>
              <a:gd name="connsiteX741" fmla="*/ 327905 w 668666"/>
              <a:gd name="connsiteY741" fmla="*/ 470931 h 668666"/>
              <a:gd name="connsiteX742" fmla="*/ 330343 w 668666"/>
              <a:gd name="connsiteY742" fmla="*/ 471096 h 668666"/>
              <a:gd name="connsiteX743" fmla="*/ 332740 w 668666"/>
              <a:gd name="connsiteY743" fmla="*/ 471221 h 668666"/>
              <a:gd name="connsiteX744" fmla="*/ 335137 w 668666"/>
              <a:gd name="connsiteY744" fmla="*/ 471303 h 668666"/>
              <a:gd name="connsiteX745" fmla="*/ 337493 w 668666"/>
              <a:gd name="connsiteY745" fmla="*/ 471303 h 668666"/>
              <a:gd name="connsiteX746" fmla="*/ 339890 w 668666"/>
              <a:gd name="connsiteY746" fmla="*/ 471179 h 668666"/>
              <a:gd name="connsiteX747" fmla="*/ 342204 w 668666"/>
              <a:gd name="connsiteY747" fmla="*/ 471055 h 668666"/>
              <a:gd name="connsiteX748" fmla="*/ 344560 w 668666"/>
              <a:gd name="connsiteY748" fmla="*/ 470807 h 668666"/>
              <a:gd name="connsiteX749" fmla="*/ 346833 w 668666"/>
              <a:gd name="connsiteY749" fmla="*/ 470559 h 668666"/>
              <a:gd name="connsiteX750" fmla="*/ 349106 w 668666"/>
              <a:gd name="connsiteY750" fmla="*/ 470187 h 668666"/>
              <a:gd name="connsiteX751" fmla="*/ 351379 w 668666"/>
              <a:gd name="connsiteY751" fmla="*/ 469733 h 668666"/>
              <a:gd name="connsiteX752" fmla="*/ 353652 w 668666"/>
              <a:gd name="connsiteY752" fmla="*/ 469237 h 668666"/>
              <a:gd name="connsiteX753" fmla="*/ 355842 w 668666"/>
              <a:gd name="connsiteY753" fmla="*/ 468658 h 668666"/>
              <a:gd name="connsiteX754" fmla="*/ 358033 w 668666"/>
              <a:gd name="connsiteY754" fmla="*/ 468038 h 668666"/>
              <a:gd name="connsiteX755" fmla="*/ 360223 w 668666"/>
              <a:gd name="connsiteY755" fmla="*/ 467336 h 668666"/>
              <a:gd name="connsiteX756" fmla="*/ 362289 w 668666"/>
              <a:gd name="connsiteY756" fmla="*/ 466551 h 668666"/>
              <a:gd name="connsiteX757" fmla="*/ 364438 w 668666"/>
              <a:gd name="connsiteY757" fmla="*/ 465642 h 668666"/>
              <a:gd name="connsiteX758" fmla="*/ 366505 w 668666"/>
              <a:gd name="connsiteY758" fmla="*/ 464691 h 668666"/>
              <a:gd name="connsiteX759" fmla="*/ 368571 w 668666"/>
              <a:gd name="connsiteY759" fmla="*/ 463699 h 668666"/>
              <a:gd name="connsiteX760" fmla="*/ 370555 w 668666"/>
              <a:gd name="connsiteY760" fmla="*/ 462625 h 668666"/>
              <a:gd name="connsiteX761" fmla="*/ 372580 w 668666"/>
              <a:gd name="connsiteY761" fmla="*/ 461468 h 668666"/>
              <a:gd name="connsiteX762" fmla="*/ 374481 w 668666"/>
              <a:gd name="connsiteY762" fmla="*/ 460228 h 668666"/>
              <a:gd name="connsiteX763" fmla="*/ 376382 w 668666"/>
              <a:gd name="connsiteY763" fmla="*/ 458947 h 668666"/>
              <a:gd name="connsiteX764" fmla="*/ 378076 w 668666"/>
              <a:gd name="connsiteY764" fmla="*/ 457666 h 668666"/>
              <a:gd name="connsiteX765" fmla="*/ 379688 w 668666"/>
              <a:gd name="connsiteY765" fmla="*/ 456385 h 668666"/>
              <a:gd name="connsiteX766" fmla="*/ 381300 w 668666"/>
              <a:gd name="connsiteY766" fmla="*/ 455062 h 668666"/>
              <a:gd name="connsiteX767" fmla="*/ 382870 w 668666"/>
              <a:gd name="connsiteY767" fmla="*/ 453658 h 668666"/>
              <a:gd name="connsiteX768" fmla="*/ 384358 w 668666"/>
              <a:gd name="connsiteY768" fmla="*/ 452211 h 668666"/>
              <a:gd name="connsiteX769" fmla="*/ 385763 w 668666"/>
              <a:gd name="connsiteY769" fmla="*/ 450765 h 668666"/>
              <a:gd name="connsiteX770" fmla="*/ 387168 w 668666"/>
              <a:gd name="connsiteY770" fmla="*/ 449236 h 668666"/>
              <a:gd name="connsiteX771" fmla="*/ 388532 w 668666"/>
              <a:gd name="connsiteY771" fmla="*/ 447707 h 668666"/>
              <a:gd name="connsiteX772" fmla="*/ 389813 w 668666"/>
              <a:gd name="connsiteY772" fmla="*/ 446095 h 668666"/>
              <a:gd name="connsiteX773" fmla="*/ 391094 w 668666"/>
              <a:gd name="connsiteY773" fmla="*/ 444442 h 668666"/>
              <a:gd name="connsiteX774" fmla="*/ 392252 w 668666"/>
              <a:gd name="connsiteY774" fmla="*/ 442748 h 668666"/>
              <a:gd name="connsiteX775" fmla="*/ 393409 w 668666"/>
              <a:gd name="connsiteY775" fmla="*/ 441012 h 668666"/>
              <a:gd name="connsiteX776" fmla="*/ 394525 w 668666"/>
              <a:gd name="connsiteY776" fmla="*/ 439277 h 668666"/>
              <a:gd name="connsiteX777" fmla="*/ 395558 w 668666"/>
              <a:gd name="connsiteY777" fmla="*/ 437458 h 668666"/>
              <a:gd name="connsiteX778" fmla="*/ 396591 w 668666"/>
              <a:gd name="connsiteY778" fmla="*/ 435640 h 668666"/>
              <a:gd name="connsiteX779" fmla="*/ 397500 w 668666"/>
              <a:gd name="connsiteY779" fmla="*/ 433780 h 668666"/>
              <a:gd name="connsiteX780" fmla="*/ 398451 w 668666"/>
              <a:gd name="connsiteY780" fmla="*/ 431880 h 668666"/>
              <a:gd name="connsiteX781" fmla="*/ 399277 w 668666"/>
              <a:gd name="connsiteY781" fmla="*/ 429937 h 668666"/>
              <a:gd name="connsiteX782" fmla="*/ 400104 w 668666"/>
              <a:gd name="connsiteY782" fmla="*/ 427954 h 668666"/>
              <a:gd name="connsiteX783" fmla="*/ 400848 w 668666"/>
              <a:gd name="connsiteY783" fmla="*/ 425970 h 668666"/>
              <a:gd name="connsiteX784" fmla="*/ 401550 w 668666"/>
              <a:gd name="connsiteY784" fmla="*/ 423904 h 668666"/>
              <a:gd name="connsiteX785" fmla="*/ 402211 w 668666"/>
              <a:gd name="connsiteY785" fmla="*/ 421838 h 668666"/>
              <a:gd name="connsiteX786" fmla="*/ 402873 w 668666"/>
              <a:gd name="connsiteY786" fmla="*/ 419771 h 668666"/>
              <a:gd name="connsiteX787" fmla="*/ 403451 w 668666"/>
              <a:gd name="connsiteY787" fmla="*/ 417664 h 668666"/>
              <a:gd name="connsiteX788" fmla="*/ 403947 w 668666"/>
              <a:gd name="connsiteY788" fmla="*/ 415515 h 668666"/>
              <a:gd name="connsiteX789" fmla="*/ 404402 w 668666"/>
              <a:gd name="connsiteY789" fmla="*/ 413325 h 668666"/>
              <a:gd name="connsiteX790" fmla="*/ 404815 w 668666"/>
              <a:gd name="connsiteY790" fmla="*/ 411135 h 668666"/>
              <a:gd name="connsiteX791" fmla="*/ 405187 w 668666"/>
              <a:gd name="connsiteY791" fmla="*/ 408903 h 668666"/>
              <a:gd name="connsiteX792" fmla="*/ 405518 w 668666"/>
              <a:gd name="connsiteY792" fmla="*/ 406671 h 668666"/>
              <a:gd name="connsiteX793" fmla="*/ 405807 w 668666"/>
              <a:gd name="connsiteY793" fmla="*/ 404357 h 668666"/>
              <a:gd name="connsiteX794" fmla="*/ 406055 w 668666"/>
              <a:gd name="connsiteY794" fmla="*/ 402085 h 668666"/>
              <a:gd name="connsiteX795" fmla="*/ 406179 w 668666"/>
              <a:gd name="connsiteY795" fmla="*/ 399812 h 668666"/>
              <a:gd name="connsiteX796" fmla="*/ 406303 w 668666"/>
              <a:gd name="connsiteY796" fmla="*/ 397456 h 668666"/>
              <a:gd name="connsiteX797" fmla="*/ 406427 w 668666"/>
              <a:gd name="connsiteY797" fmla="*/ 395101 h 668666"/>
              <a:gd name="connsiteX798" fmla="*/ 406468 w 668666"/>
              <a:gd name="connsiteY798" fmla="*/ 392704 h 668666"/>
              <a:gd name="connsiteX799" fmla="*/ 406427 w 668666"/>
              <a:gd name="connsiteY799" fmla="*/ 390348 h 668666"/>
              <a:gd name="connsiteX800" fmla="*/ 406386 w 668666"/>
              <a:gd name="connsiteY800" fmla="*/ 387910 h 668666"/>
              <a:gd name="connsiteX801" fmla="*/ 406220 w 668666"/>
              <a:gd name="connsiteY801" fmla="*/ 385513 h 668666"/>
              <a:gd name="connsiteX802" fmla="*/ 406096 w 668666"/>
              <a:gd name="connsiteY802" fmla="*/ 383075 h 668666"/>
              <a:gd name="connsiteX803" fmla="*/ 405848 w 668666"/>
              <a:gd name="connsiteY803" fmla="*/ 380637 h 668666"/>
              <a:gd name="connsiteX804" fmla="*/ 405642 w 668666"/>
              <a:gd name="connsiteY804" fmla="*/ 378158 h 668666"/>
              <a:gd name="connsiteX805" fmla="*/ 405311 w 668666"/>
              <a:gd name="connsiteY805" fmla="*/ 375678 h 668666"/>
              <a:gd name="connsiteX806" fmla="*/ 404939 w 668666"/>
              <a:gd name="connsiteY806" fmla="*/ 373199 h 668666"/>
              <a:gd name="connsiteX807" fmla="*/ 404567 w 668666"/>
              <a:gd name="connsiteY807" fmla="*/ 370719 h 668666"/>
              <a:gd name="connsiteX808" fmla="*/ 404071 w 668666"/>
              <a:gd name="connsiteY808" fmla="*/ 368240 h 668666"/>
              <a:gd name="connsiteX809" fmla="*/ 403575 w 668666"/>
              <a:gd name="connsiteY809" fmla="*/ 365719 h 668666"/>
              <a:gd name="connsiteX810" fmla="*/ 402997 w 668666"/>
              <a:gd name="connsiteY810" fmla="*/ 363198 h 668666"/>
              <a:gd name="connsiteX811" fmla="*/ 402418 w 668666"/>
              <a:gd name="connsiteY811" fmla="*/ 360636 h 668666"/>
              <a:gd name="connsiteX812" fmla="*/ 401798 w 668666"/>
              <a:gd name="connsiteY812" fmla="*/ 358115 h 668666"/>
              <a:gd name="connsiteX813" fmla="*/ 401096 w 668666"/>
              <a:gd name="connsiteY813" fmla="*/ 355594 h 668666"/>
              <a:gd name="connsiteX814" fmla="*/ 400352 w 668666"/>
              <a:gd name="connsiteY814" fmla="*/ 353032 h 668666"/>
              <a:gd name="connsiteX815" fmla="*/ 399567 w 668666"/>
              <a:gd name="connsiteY815" fmla="*/ 350511 h 668666"/>
              <a:gd name="connsiteX816" fmla="*/ 398657 w 668666"/>
              <a:gd name="connsiteY816" fmla="*/ 347949 h 668666"/>
              <a:gd name="connsiteX817" fmla="*/ 397790 w 668666"/>
              <a:gd name="connsiteY817" fmla="*/ 345429 h 668666"/>
              <a:gd name="connsiteX818" fmla="*/ 396839 w 668666"/>
              <a:gd name="connsiteY818" fmla="*/ 342867 h 668666"/>
              <a:gd name="connsiteX819" fmla="*/ 395888 w 668666"/>
              <a:gd name="connsiteY819" fmla="*/ 340346 h 668666"/>
              <a:gd name="connsiteX820" fmla="*/ 394855 w 668666"/>
              <a:gd name="connsiteY820" fmla="*/ 337784 h 668666"/>
              <a:gd name="connsiteX821" fmla="*/ 393739 w 668666"/>
              <a:gd name="connsiteY821" fmla="*/ 335263 h 668666"/>
              <a:gd name="connsiteX822" fmla="*/ 392624 w 668666"/>
              <a:gd name="connsiteY822" fmla="*/ 332701 h 668666"/>
              <a:gd name="connsiteX823" fmla="*/ 391466 w 668666"/>
              <a:gd name="connsiteY823" fmla="*/ 330180 h 668666"/>
              <a:gd name="connsiteX824" fmla="*/ 390185 w 668666"/>
              <a:gd name="connsiteY824" fmla="*/ 327659 h 668666"/>
              <a:gd name="connsiteX825" fmla="*/ 388946 w 668666"/>
              <a:gd name="connsiteY825" fmla="*/ 325138 h 668666"/>
              <a:gd name="connsiteX826" fmla="*/ 387582 w 668666"/>
              <a:gd name="connsiteY826" fmla="*/ 322617 h 668666"/>
              <a:gd name="connsiteX827" fmla="*/ 386218 w 668666"/>
              <a:gd name="connsiteY827" fmla="*/ 320097 h 668666"/>
              <a:gd name="connsiteX828" fmla="*/ 372043 w 668666"/>
              <a:gd name="connsiteY828" fmla="*/ 330634 h 668666"/>
              <a:gd name="connsiteX829" fmla="*/ 372069 w 668666"/>
              <a:gd name="connsiteY829" fmla="*/ 330687 h 668666"/>
              <a:gd name="connsiteX830" fmla="*/ 326615 w 668666"/>
              <a:gd name="connsiteY830" fmla="*/ 364739 h 668666"/>
              <a:gd name="connsiteX831" fmla="*/ 360161 w 668666"/>
              <a:gd name="connsiteY831" fmla="*/ 367719 h 668666"/>
              <a:gd name="connsiteX832" fmla="*/ 360988 w 668666"/>
              <a:gd name="connsiteY832" fmla="*/ 368050 h 668666"/>
              <a:gd name="connsiteX833" fmla="*/ 361814 w 668666"/>
              <a:gd name="connsiteY833" fmla="*/ 368422 h 668666"/>
              <a:gd name="connsiteX834" fmla="*/ 362558 w 668666"/>
              <a:gd name="connsiteY834" fmla="*/ 368919 h 668666"/>
              <a:gd name="connsiteX835" fmla="*/ 363301 w 668666"/>
              <a:gd name="connsiteY835" fmla="*/ 369415 h 668666"/>
              <a:gd name="connsiteX836" fmla="*/ 363962 w 668666"/>
              <a:gd name="connsiteY836" fmla="*/ 369995 h 668666"/>
              <a:gd name="connsiteX837" fmla="*/ 364582 w 668666"/>
              <a:gd name="connsiteY837" fmla="*/ 370574 h 668666"/>
              <a:gd name="connsiteX838" fmla="*/ 365202 w 668666"/>
              <a:gd name="connsiteY838" fmla="*/ 371236 h 668666"/>
              <a:gd name="connsiteX839" fmla="*/ 365780 w 668666"/>
              <a:gd name="connsiteY839" fmla="*/ 371939 h 668666"/>
              <a:gd name="connsiteX840" fmla="*/ 366276 w 668666"/>
              <a:gd name="connsiteY840" fmla="*/ 372684 h 668666"/>
              <a:gd name="connsiteX841" fmla="*/ 366730 w 668666"/>
              <a:gd name="connsiteY841" fmla="*/ 373470 h 668666"/>
              <a:gd name="connsiteX842" fmla="*/ 367102 w 668666"/>
              <a:gd name="connsiteY842" fmla="*/ 374257 h 668666"/>
              <a:gd name="connsiteX843" fmla="*/ 367474 w 668666"/>
              <a:gd name="connsiteY843" fmla="*/ 375126 h 668666"/>
              <a:gd name="connsiteX844" fmla="*/ 367722 w 668666"/>
              <a:gd name="connsiteY844" fmla="*/ 375912 h 668666"/>
              <a:gd name="connsiteX845" fmla="*/ 367887 w 668666"/>
              <a:gd name="connsiteY845" fmla="*/ 376739 h 668666"/>
              <a:gd name="connsiteX846" fmla="*/ 368052 w 668666"/>
              <a:gd name="connsiteY846" fmla="*/ 377567 h 668666"/>
              <a:gd name="connsiteX847" fmla="*/ 368093 w 668666"/>
              <a:gd name="connsiteY847" fmla="*/ 378436 h 668666"/>
              <a:gd name="connsiteX848" fmla="*/ 368052 w 668666"/>
              <a:gd name="connsiteY848" fmla="*/ 379264 h 668666"/>
              <a:gd name="connsiteX849" fmla="*/ 367969 w 668666"/>
              <a:gd name="connsiteY849" fmla="*/ 380008 h 668666"/>
              <a:gd name="connsiteX850" fmla="*/ 367763 w 668666"/>
              <a:gd name="connsiteY850" fmla="*/ 380753 h 668666"/>
              <a:gd name="connsiteX851" fmla="*/ 367474 w 668666"/>
              <a:gd name="connsiteY851" fmla="*/ 381415 h 668666"/>
              <a:gd name="connsiteX852" fmla="*/ 367226 w 668666"/>
              <a:gd name="connsiteY852" fmla="*/ 381995 h 668666"/>
              <a:gd name="connsiteX853" fmla="*/ 366771 w 668666"/>
              <a:gd name="connsiteY853" fmla="*/ 382533 h 668666"/>
              <a:gd name="connsiteX854" fmla="*/ 366358 w 668666"/>
              <a:gd name="connsiteY854" fmla="*/ 382988 h 668666"/>
              <a:gd name="connsiteX855" fmla="*/ 365863 w 668666"/>
              <a:gd name="connsiteY855" fmla="*/ 383401 h 668666"/>
              <a:gd name="connsiteX856" fmla="*/ 365325 w 668666"/>
              <a:gd name="connsiteY856" fmla="*/ 383733 h 668666"/>
              <a:gd name="connsiteX857" fmla="*/ 364747 w 668666"/>
              <a:gd name="connsiteY857" fmla="*/ 383981 h 668666"/>
              <a:gd name="connsiteX858" fmla="*/ 364127 w 668666"/>
              <a:gd name="connsiteY858" fmla="*/ 384188 h 668666"/>
              <a:gd name="connsiteX859" fmla="*/ 363425 w 668666"/>
              <a:gd name="connsiteY859" fmla="*/ 384312 h 668666"/>
              <a:gd name="connsiteX860" fmla="*/ 362723 w 668666"/>
              <a:gd name="connsiteY860" fmla="*/ 384312 h 668666"/>
              <a:gd name="connsiteX861" fmla="*/ 361979 w 668666"/>
              <a:gd name="connsiteY861" fmla="*/ 384270 h 668666"/>
              <a:gd name="connsiteX862" fmla="*/ 361236 w 668666"/>
              <a:gd name="connsiteY862" fmla="*/ 384105 h 668666"/>
              <a:gd name="connsiteX863" fmla="*/ 360451 w 668666"/>
              <a:gd name="connsiteY863" fmla="*/ 383898 h 668666"/>
              <a:gd name="connsiteX864" fmla="*/ 308562 w 668666"/>
              <a:gd name="connsiteY864" fmla="*/ 377898 h 668666"/>
              <a:gd name="connsiteX865" fmla="*/ 307983 w 668666"/>
              <a:gd name="connsiteY865" fmla="*/ 378188 h 668666"/>
              <a:gd name="connsiteX866" fmla="*/ 349172 w 668666"/>
              <a:gd name="connsiteY866" fmla="*/ 409181 h 668666"/>
              <a:gd name="connsiteX867" fmla="*/ 349668 w 668666"/>
              <a:gd name="connsiteY867" fmla="*/ 410008 h 668666"/>
              <a:gd name="connsiteX868" fmla="*/ 350164 w 668666"/>
              <a:gd name="connsiteY868" fmla="*/ 410795 h 668666"/>
              <a:gd name="connsiteX869" fmla="*/ 350535 w 668666"/>
              <a:gd name="connsiteY869" fmla="*/ 411622 h 668666"/>
              <a:gd name="connsiteX870" fmla="*/ 350866 w 668666"/>
              <a:gd name="connsiteY870" fmla="*/ 412450 h 668666"/>
              <a:gd name="connsiteX871" fmla="*/ 351073 w 668666"/>
              <a:gd name="connsiteY871" fmla="*/ 413277 h 668666"/>
              <a:gd name="connsiteX872" fmla="*/ 351279 w 668666"/>
              <a:gd name="connsiteY872" fmla="*/ 414105 h 668666"/>
              <a:gd name="connsiteX873" fmla="*/ 351403 w 668666"/>
              <a:gd name="connsiteY873" fmla="*/ 414891 h 668666"/>
              <a:gd name="connsiteX874" fmla="*/ 351403 w 668666"/>
              <a:gd name="connsiteY874" fmla="*/ 415677 h 668666"/>
              <a:gd name="connsiteX875" fmla="*/ 351403 w 668666"/>
              <a:gd name="connsiteY875" fmla="*/ 416422 h 668666"/>
              <a:gd name="connsiteX876" fmla="*/ 351320 w 668666"/>
              <a:gd name="connsiteY876" fmla="*/ 417167 h 668666"/>
              <a:gd name="connsiteX877" fmla="*/ 351114 w 668666"/>
              <a:gd name="connsiteY877" fmla="*/ 417871 h 668666"/>
              <a:gd name="connsiteX878" fmla="*/ 350907 w 668666"/>
              <a:gd name="connsiteY878" fmla="*/ 418533 h 668666"/>
              <a:gd name="connsiteX879" fmla="*/ 350577 w 668666"/>
              <a:gd name="connsiteY879" fmla="*/ 419153 h 668666"/>
              <a:gd name="connsiteX880" fmla="*/ 350205 w 668666"/>
              <a:gd name="connsiteY880" fmla="*/ 419691 h 668666"/>
              <a:gd name="connsiteX881" fmla="*/ 349709 w 668666"/>
              <a:gd name="connsiteY881" fmla="*/ 420229 h 668666"/>
              <a:gd name="connsiteX882" fmla="*/ 349213 w 668666"/>
              <a:gd name="connsiteY882" fmla="*/ 420643 h 668666"/>
              <a:gd name="connsiteX883" fmla="*/ 348594 w 668666"/>
              <a:gd name="connsiteY883" fmla="*/ 421015 h 668666"/>
              <a:gd name="connsiteX884" fmla="*/ 348015 w 668666"/>
              <a:gd name="connsiteY884" fmla="*/ 421264 h 668666"/>
              <a:gd name="connsiteX885" fmla="*/ 347354 w 668666"/>
              <a:gd name="connsiteY885" fmla="*/ 421429 h 668666"/>
              <a:gd name="connsiteX886" fmla="*/ 346693 w 668666"/>
              <a:gd name="connsiteY886" fmla="*/ 421512 h 668666"/>
              <a:gd name="connsiteX887" fmla="*/ 345991 w 668666"/>
              <a:gd name="connsiteY887" fmla="*/ 421512 h 668666"/>
              <a:gd name="connsiteX888" fmla="*/ 345247 w 668666"/>
              <a:gd name="connsiteY888" fmla="*/ 421471 h 668666"/>
              <a:gd name="connsiteX889" fmla="*/ 344545 w 668666"/>
              <a:gd name="connsiteY889" fmla="*/ 421346 h 668666"/>
              <a:gd name="connsiteX890" fmla="*/ 343802 w 668666"/>
              <a:gd name="connsiteY890" fmla="*/ 421098 h 668666"/>
              <a:gd name="connsiteX891" fmla="*/ 343058 w 668666"/>
              <a:gd name="connsiteY891" fmla="*/ 420809 h 668666"/>
              <a:gd name="connsiteX892" fmla="*/ 342314 w 668666"/>
              <a:gd name="connsiteY892" fmla="*/ 420436 h 668666"/>
              <a:gd name="connsiteX893" fmla="*/ 341612 w 668666"/>
              <a:gd name="connsiteY893" fmla="*/ 419981 h 668666"/>
              <a:gd name="connsiteX894" fmla="*/ 340868 w 668666"/>
              <a:gd name="connsiteY894" fmla="*/ 419484 h 668666"/>
              <a:gd name="connsiteX895" fmla="*/ 340166 w 668666"/>
              <a:gd name="connsiteY895" fmla="*/ 418905 h 668666"/>
              <a:gd name="connsiteX896" fmla="*/ 339505 w 668666"/>
              <a:gd name="connsiteY896" fmla="*/ 418243 h 668666"/>
              <a:gd name="connsiteX897" fmla="*/ 338885 w 668666"/>
              <a:gd name="connsiteY897" fmla="*/ 417540 h 668666"/>
              <a:gd name="connsiteX898" fmla="*/ 338307 w 668666"/>
              <a:gd name="connsiteY898" fmla="*/ 416795 h 668666"/>
              <a:gd name="connsiteX899" fmla="*/ 295300 w 668666"/>
              <a:gd name="connsiteY899" fmla="*/ 386960 h 668666"/>
              <a:gd name="connsiteX900" fmla="*/ 309470 w 668666"/>
              <a:gd name="connsiteY900" fmla="*/ 419484 h 668666"/>
              <a:gd name="connsiteX901" fmla="*/ 309553 w 668666"/>
              <a:gd name="connsiteY901" fmla="*/ 420229 h 668666"/>
              <a:gd name="connsiteX902" fmla="*/ 309512 w 668666"/>
              <a:gd name="connsiteY902" fmla="*/ 420974 h 668666"/>
              <a:gd name="connsiteX903" fmla="*/ 309429 w 668666"/>
              <a:gd name="connsiteY903" fmla="*/ 421636 h 668666"/>
              <a:gd name="connsiteX904" fmla="*/ 309264 w 668666"/>
              <a:gd name="connsiteY904" fmla="*/ 422215 h 668666"/>
              <a:gd name="connsiteX905" fmla="*/ 308975 w 668666"/>
              <a:gd name="connsiteY905" fmla="*/ 422836 h 668666"/>
              <a:gd name="connsiteX906" fmla="*/ 308685 w 668666"/>
              <a:gd name="connsiteY906" fmla="*/ 423333 h 668666"/>
              <a:gd name="connsiteX907" fmla="*/ 308272 w 668666"/>
              <a:gd name="connsiteY907" fmla="*/ 423829 h 668666"/>
              <a:gd name="connsiteX908" fmla="*/ 307818 w 668666"/>
              <a:gd name="connsiteY908" fmla="*/ 424202 h 668666"/>
              <a:gd name="connsiteX909" fmla="*/ 307322 w 668666"/>
              <a:gd name="connsiteY909" fmla="*/ 424533 h 668666"/>
              <a:gd name="connsiteX910" fmla="*/ 306703 w 668666"/>
              <a:gd name="connsiteY910" fmla="*/ 424781 h 668666"/>
              <a:gd name="connsiteX911" fmla="*/ 306083 w 668666"/>
              <a:gd name="connsiteY911" fmla="*/ 424988 h 668666"/>
              <a:gd name="connsiteX912" fmla="*/ 305422 w 668666"/>
              <a:gd name="connsiteY912" fmla="*/ 425112 h 668666"/>
              <a:gd name="connsiteX913" fmla="*/ 304720 w 668666"/>
              <a:gd name="connsiteY913" fmla="*/ 425153 h 668666"/>
              <a:gd name="connsiteX914" fmla="*/ 303976 w 668666"/>
              <a:gd name="connsiteY914" fmla="*/ 425112 h 668666"/>
              <a:gd name="connsiteX915" fmla="*/ 303150 w 668666"/>
              <a:gd name="connsiteY915" fmla="*/ 425029 h 668666"/>
              <a:gd name="connsiteX916" fmla="*/ 302323 w 668666"/>
              <a:gd name="connsiteY916" fmla="*/ 424781 h 668666"/>
              <a:gd name="connsiteX917" fmla="*/ 301497 w 668666"/>
              <a:gd name="connsiteY917" fmla="*/ 424574 h 668666"/>
              <a:gd name="connsiteX918" fmla="*/ 300630 w 668666"/>
              <a:gd name="connsiteY918" fmla="*/ 424202 h 668666"/>
              <a:gd name="connsiteX919" fmla="*/ 299803 w 668666"/>
              <a:gd name="connsiteY919" fmla="*/ 423829 h 668666"/>
              <a:gd name="connsiteX920" fmla="*/ 298977 w 668666"/>
              <a:gd name="connsiteY920" fmla="*/ 423374 h 668666"/>
              <a:gd name="connsiteX921" fmla="*/ 298192 w 668666"/>
              <a:gd name="connsiteY921" fmla="*/ 422877 h 668666"/>
              <a:gd name="connsiteX922" fmla="*/ 297448 w 668666"/>
              <a:gd name="connsiteY922" fmla="*/ 422381 h 668666"/>
              <a:gd name="connsiteX923" fmla="*/ 296705 w 668666"/>
              <a:gd name="connsiteY923" fmla="*/ 421802 h 668666"/>
              <a:gd name="connsiteX924" fmla="*/ 296003 w 668666"/>
              <a:gd name="connsiteY924" fmla="*/ 421181 h 668666"/>
              <a:gd name="connsiteX925" fmla="*/ 295300 w 668666"/>
              <a:gd name="connsiteY925" fmla="*/ 420602 h 668666"/>
              <a:gd name="connsiteX926" fmla="*/ 294680 w 668666"/>
              <a:gd name="connsiteY926" fmla="*/ 419940 h 668666"/>
              <a:gd name="connsiteX927" fmla="*/ 294061 w 668666"/>
              <a:gd name="connsiteY927" fmla="*/ 419278 h 668666"/>
              <a:gd name="connsiteX928" fmla="*/ 293565 w 668666"/>
              <a:gd name="connsiteY928" fmla="*/ 418574 h 668666"/>
              <a:gd name="connsiteX929" fmla="*/ 293111 w 668666"/>
              <a:gd name="connsiteY929" fmla="*/ 417871 h 668666"/>
              <a:gd name="connsiteX930" fmla="*/ 292698 w 668666"/>
              <a:gd name="connsiteY930" fmla="*/ 417208 h 668666"/>
              <a:gd name="connsiteX931" fmla="*/ 292367 w 668666"/>
              <a:gd name="connsiteY931" fmla="*/ 416546 h 668666"/>
              <a:gd name="connsiteX932" fmla="*/ 292078 w 668666"/>
              <a:gd name="connsiteY932" fmla="*/ 415843 h 668666"/>
              <a:gd name="connsiteX933" fmla="*/ 276544 w 668666"/>
              <a:gd name="connsiteY933" fmla="*/ 384850 h 668666"/>
              <a:gd name="connsiteX934" fmla="*/ 259441 w 668666"/>
              <a:gd name="connsiteY934" fmla="*/ 398960 h 668666"/>
              <a:gd name="connsiteX935" fmla="*/ 259069 w 668666"/>
              <a:gd name="connsiteY935" fmla="*/ 399167 h 668666"/>
              <a:gd name="connsiteX936" fmla="*/ 258656 w 668666"/>
              <a:gd name="connsiteY936" fmla="*/ 399333 h 668666"/>
              <a:gd name="connsiteX937" fmla="*/ 258243 w 668666"/>
              <a:gd name="connsiteY937" fmla="*/ 399374 h 668666"/>
              <a:gd name="connsiteX938" fmla="*/ 257706 w 668666"/>
              <a:gd name="connsiteY938" fmla="*/ 399374 h 668666"/>
              <a:gd name="connsiteX939" fmla="*/ 257168 w 668666"/>
              <a:gd name="connsiteY939" fmla="*/ 399333 h 668666"/>
              <a:gd name="connsiteX940" fmla="*/ 256590 w 668666"/>
              <a:gd name="connsiteY940" fmla="*/ 399208 h 668666"/>
              <a:gd name="connsiteX941" fmla="*/ 256053 w 668666"/>
              <a:gd name="connsiteY941" fmla="*/ 399002 h 668666"/>
              <a:gd name="connsiteX942" fmla="*/ 255392 w 668666"/>
              <a:gd name="connsiteY942" fmla="*/ 398753 h 668666"/>
              <a:gd name="connsiteX943" fmla="*/ 254772 w 668666"/>
              <a:gd name="connsiteY943" fmla="*/ 398422 h 668666"/>
              <a:gd name="connsiteX944" fmla="*/ 254111 w 668666"/>
              <a:gd name="connsiteY944" fmla="*/ 398050 h 668666"/>
              <a:gd name="connsiteX945" fmla="*/ 253492 w 668666"/>
              <a:gd name="connsiteY945" fmla="*/ 397553 h 668666"/>
              <a:gd name="connsiteX946" fmla="*/ 252831 w 668666"/>
              <a:gd name="connsiteY946" fmla="*/ 397098 h 668666"/>
              <a:gd name="connsiteX947" fmla="*/ 252170 w 668666"/>
              <a:gd name="connsiteY947" fmla="*/ 396560 h 668666"/>
              <a:gd name="connsiteX948" fmla="*/ 251508 w 668666"/>
              <a:gd name="connsiteY948" fmla="*/ 395940 h 668666"/>
              <a:gd name="connsiteX949" fmla="*/ 250930 w 668666"/>
              <a:gd name="connsiteY949" fmla="*/ 395236 h 668666"/>
              <a:gd name="connsiteX950" fmla="*/ 250269 w 668666"/>
              <a:gd name="connsiteY950" fmla="*/ 394533 h 668666"/>
              <a:gd name="connsiteX951" fmla="*/ 249691 w 668666"/>
              <a:gd name="connsiteY951" fmla="*/ 393788 h 668666"/>
              <a:gd name="connsiteX952" fmla="*/ 249195 w 668666"/>
              <a:gd name="connsiteY952" fmla="*/ 393043 h 668666"/>
              <a:gd name="connsiteX953" fmla="*/ 248741 w 668666"/>
              <a:gd name="connsiteY953" fmla="*/ 392298 h 668666"/>
              <a:gd name="connsiteX954" fmla="*/ 248286 w 668666"/>
              <a:gd name="connsiteY954" fmla="*/ 391553 h 668666"/>
              <a:gd name="connsiteX955" fmla="*/ 247914 w 668666"/>
              <a:gd name="connsiteY955" fmla="*/ 390808 h 668666"/>
              <a:gd name="connsiteX956" fmla="*/ 247666 w 668666"/>
              <a:gd name="connsiteY956" fmla="*/ 390105 h 668666"/>
              <a:gd name="connsiteX957" fmla="*/ 247419 w 668666"/>
              <a:gd name="connsiteY957" fmla="*/ 389402 h 668666"/>
              <a:gd name="connsiteX958" fmla="*/ 247171 w 668666"/>
              <a:gd name="connsiteY958" fmla="*/ 388698 h 668666"/>
              <a:gd name="connsiteX959" fmla="*/ 247088 w 668666"/>
              <a:gd name="connsiteY959" fmla="*/ 388036 h 668666"/>
              <a:gd name="connsiteX960" fmla="*/ 247006 w 668666"/>
              <a:gd name="connsiteY960" fmla="*/ 387457 h 668666"/>
              <a:gd name="connsiteX961" fmla="*/ 246964 w 668666"/>
              <a:gd name="connsiteY961" fmla="*/ 386877 h 668666"/>
              <a:gd name="connsiteX962" fmla="*/ 247006 w 668666"/>
              <a:gd name="connsiteY962" fmla="*/ 386381 h 668666"/>
              <a:gd name="connsiteX963" fmla="*/ 247088 w 668666"/>
              <a:gd name="connsiteY963" fmla="*/ 385884 h 668666"/>
              <a:gd name="connsiteX964" fmla="*/ 247295 w 668666"/>
              <a:gd name="connsiteY964" fmla="*/ 385470 h 668666"/>
              <a:gd name="connsiteX965" fmla="*/ 247460 w 668666"/>
              <a:gd name="connsiteY965" fmla="*/ 385098 h 668666"/>
              <a:gd name="connsiteX966" fmla="*/ 247749 w 668666"/>
              <a:gd name="connsiteY966" fmla="*/ 384808 h 668666"/>
              <a:gd name="connsiteX967" fmla="*/ 264357 w 668666"/>
              <a:gd name="connsiteY967" fmla="*/ 371153 h 668666"/>
              <a:gd name="connsiteX968" fmla="*/ 239115 w 668666"/>
              <a:gd name="connsiteY968" fmla="*/ 349595 h 668666"/>
              <a:gd name="connsiteX969" fmla="*/ 238660 w 668666"/>
              <a:gd name="connsiteY969" fmla="*/ 349098 h 668666"/>
              <a:gd name="connsiteX970" fmla="*/ 238206 w 668666"/>
              <a:gd name="connsiteY970" fmla="*/ 348560 h 668666"/>
              <a:gd name="connsiteX971" fmla="*/ 237710 w 668666"/>
              <a:gd name="connsiteY971" fmla="*/ 347898 h 668666"/>
              <a:gd name="connsiteX972" fmla="*/ 237297 w 668666"/>
              <a:gd name="connsiteY972" fmla="*/ 347195 h 668666"/>
              <a:gd name="connsiteX973" fmla="*/ 236884 w 668666"/>
              <a:gd name="connsiteY973" fmla="*/ 346408 h 668666"/>
              <a:gd name="connsiteX974" fmla="*/ 236512 w 668666"/>
              <a:gd name="connsiteY974" fmla="*/ 345581 h 668666"/>
              <a:gd name="connsiteX975" fmla="*/ 236181 w 668666"/>
              <a:gd name="connsiteY975" fmla="*/ 344712 h 668666"/>
              <a:gd name="connsiteX976" fmla="*/ 235851 w 668666"/>
              <a:gd name="connsiteY976" fmla="*/ 343843 h 668666"/>
              <a:gd name="connsiteX977" fmla="*/ 235644 w 668666"/>
              <a:gd name="connsiteY977" fmla="*/ 342891 h 668666"/>
              <a:gd name="connsiteX978" fmla="*/ 235397 w 668666"/>
              <a:gd name="connsiteY978" fmla="*/ 341898 h 668666"/>
              <a:gd name="connsiteX979" fmla="*/ 235190 w 668666"/>
              <a:gd name="connsiteY979" fmla="*/ 340988 h 668666"/>
              <a:gd name="connsiteX980" fmla="*/ 235066 w 668666"/>
              <a:gd name="connsiteY980" fmla="*/ 339995 h 668666"/>
              <a:gd name="connsiteX981" fmla="*/ 234983 w 668666"/>
              <a:gd name="connsiteY981" fmla="*/ 339001 h 668666"/>
              <a:gd name="connsiteX982" fmla="*/ 234942 w 668666"/>
              <a:gd name="connsiteY982" fmla="*/ 338050 h 668666"/>
              <a:gd name="connsiteX983" fmla="*/ 234942 w 668666"/>
              <a:gd name="connsiteY983" fmla="*/ 337056 h 668666"/>
              <a:gd name="connsiteX984" fmla="*/ 235025 w 668666"/>
              <a:gd name="connsiteY984" fmla="*/ 336105 h 668666"/>
              <a:gd name="connsiteX985" fmla="*/ 235107 w 668666"/>
              <a:gd name="connsiteY985" fmla="*/ 335194 h 668666"/>
              <a:gd name="connsiteX986" fmla="*/ 235314 w 668666"/>
              <a:gd name="connsiteY986" fmla="*/ 334326 h 668666"/>
              <a:gd name="connsiteX987" fmla="*/ 235521 w 668666"/>
              <a:gd name="connsiteY987" fmla="*/ 333581 h 668666"/>
              <a:gd name="connsiteX988" fmla="*/ 235768 w 668666"/>
              <a:gd name="connsiteY988" fmla="*/ 332919 h 668666"/>
              <a:gd name="connsiteX989" fmla="*/ 236099 w 668666"/>
              <a:gd name="connsiteY989" fmla="*/ 332256 h 668666"/>
              <a:gd name="connsiteX990" fmla="*/ 236471 w 668666"/>
              <a:gd name="connsiteY990" fmla="*/ 331719 h 668666"/>
              <a:gd name="connsiteX991" fmla="*/ 236842 w 668666"/>
              <a:gd name="connsiteY991" fmla="*/ 331263 h 668666"/>
              <a:gd name="connsiteX992" fmla="*/ 237256 w 668666"/>
              <a:gd name="connsiteY992" fmla="*/ 330891 h 668666"/>
              <a:gd name="connsiteX993" fmla="*/ 237710 w 668666"/>
              <a:gd name="connsiteY993" fmla="*/ 330601 h 668666"/>
              <a:gd name="connsiteX994" fmla="*/ 238206 w 668666"/>
              <a:gd name="connsiteY994" fmla="*/ 330436 h 668666"/>
              <a:gd name="connsiteX995" fmla="*/ 238701 w 668666"/>
              <a:gd name="connsiteY995" fmla="*/ 330312 h 668666"/>
              <a:gd name="connsiteX996" fmla="*/ 239197 w 668666"/>
              <a:gd name="connsiteY996" fmla="*/ 330312 h 668666"/>
              <a:gd name="connsiteX997" fmla="*/ 239734 w 668666"/>
              <a:gd name="connsiteY997" fmla="*/ 330394 h 668666"/>
              <a:gd name="connsiteX998" fmla="*/ 240271 w 668666"/>
              <a:gd name="connsiteY998" fmla="*/ 330601 h 668666"/>
              <a:gd name="connsiteX999" fmla="*/ 240850 w 668666"/>
              <a:gd name="connsiteY999" fmla="*/ 330891 h 668666"/>
              <a:gd name="connsiteX1000" fmla="*/ 241387 w 668666"/>
              <a:gd name="connsiteY1000" fmla="*/ 331263 h 668666"/>
              <a:gd name="connsiteX1001" fmla="*/ 265803 w 668666"/>
              <a:gd name="connsiteY1001" fmla="*/ 353815 h 668666"/>
              <a:gd name="connsiteX1002" fmla="*/ 255475 w 668666"/>
              <a:gd name="connsiteY1002" fmla="*/ 302919 h 668666"/>
              <a:gd name="connsiteX1003" fmla="*/ 255103 w 668666"/>
              <a:gd name="connsiteY1003" fmla="*/ 301967 h 668666"/>
              <a:gd name="connsiteX1004" fmla="*/ 254814 w 668666"/>
              <a:gd name="connsiteY1004" fmla="*/ 301098 h 668666"/>
              <a:gd name="connsiteX1005" fmla="*/ 254566 w 668666"/>
              <a:gd name="connsiteY1005" fmla="*/ 300146 h 668666"/>
              <a:gd name="connsiteX1006" fmla="*/ 254359 w 668666"/>
              <a:gd name="connsiteY1006" fmla="*/ 299236 h 668666"/>
              <a:gd name="connsiteX1007" fmla="*/ 254235 w 668666"/>
              <a:gd name="connsiteY1007" fmla="*/ 298325 h 668666"/>
              <a:gd name="connsiteX1008" fmla="*/ 254194 w 668666"/>
              <a:gd name="connsiteY1008" fmla="*/ 297456 h 668666"/>
              <a:gd name="connsiteX1009" fmla="*/ 254111 w 668666"/>
              <a:gd name="connsiteY1009" fmla="*/ 296587 h 668666"/>
              <a:gd name="connsiteX1010" fmla="*/ 254194 w 668666"/>
              <a:gd name="connsiteY1010" fmla="*/ 295718 h 668666"/>
              <a:gd name="connsiteX1011" fmla="*/ 254277 w 668666"/>
              <a:gd name="connsiteY1011" fmla="*/ 294932 h 668666"/>
              <a:gd name="connsiteX1012" fmla="*/ 254442 w 668666"/>
              <a:gd name="connsiteY1012" fmla="*/ 294146 h 668666"/>
              <a:gd name="connsiteX1013" fmla="*/ 254690 w 668666"/>
              <a:gd name="connsiteY1013" fmla="*/ 293401 h 668666"/>
              <a:gd name="connsiteX1014" fmla="*/ 254979 w 668666"/>
              <a:gd name="connsiteY1014" fmla="*/ 292739 h 668666"/>
              <a:gd name="connsiteX1015" fmla="*/ 255309 w 668666"/>
              <a:gd name="connsiteY1015" fmla="*/ 292077 h 668666"/>
              <a:gd name="connsiteX1016" fmla="*/ 255722 w 668666"/>
              <a:gd name="connsiteY1016" fmla="*/ 291539 h 668666"/>
              <a:gd name="connsiteX1017" fmla="*/ 256177 w 668666"/>
              <a:gd name="connsiteY1017" fmla="*/ 291001 h 668666"/>
              <a:gd name="connsiteX1018" fmla="*/ 256714 w 668666"/>
              <a:gd name="connsiteY1018" fmla="*/ 290588 h 668666"/>
              <a:gd name="connsiteX1019" fmla="*/ 257292 w 668666"/>
              <a:gd name="connsiteY1019" fmla="*/ 290215 h 668666"/>
              <a:gd name="connsiteX1020" fmla="*/ 257912 w 668666"/>
              <a:gd name="connsiteY1020" fmla="*/ 289925 h 668666"/>
              <a:gd name="connsiteX1021" fmla="*/ 258573 w 668666"/>
              <a:gd name="connsiteY1021" fmla="*/ 289801 h 668666"/>
              <a:gd name="connsiteX1022" fmla="*/ 259193 w 668666"/>
              <a:gd name="connsiteY1022" fmla="*/ 289719 h 668666"/>
              <a:gd name="connsiteX1023" fmla="*/ 259895 w 668666"/>
              <a:gd name="connsiteY1023" fmla="*/ 289719 h 668666"/>
              <a:gd name="connsiteX1024" fmla="*/ 260597 w 668666"/>
              <a:gd name="connsiteY1024" fmla="*/ 289760 h 668666"/>
              <a:gd name="connsiteX1025" fmla="*/ 261300 w 668666"/>
              <a:gd name="connsiteY1025" fmla="*/ 289925 h 668666"/>
              <a:gd name="connsiteX1026" fmla="*/ 261961 w 668666"/>
              <a:gd name="connsiteY1026" fmla="*/ 290174 h 668666"/>
              <a:gd name="connsiteX1027" fmla="*/ 262663 w 668666"/>
              <a:gd name="connsiteY1027" fmla="*/ 290463 h 668666"/>
              <a:gd name="connsiteX1028" fmla="*/ 263365 w 668666"/>
              <a:gd name="connsiteY1028" fmla="*/ 290877 h 668666"/>
              <a:gd name="connsiteX1029" fmla="*/ 264026 w 668666"/>
              <a:gd name="connsiteY1029" fmla="*/ 291332 h 668666"/>
              <a:gd name="connsiteX1030" fmla="*/ 264646 w 668666"/>
              <a:gd name="connsiteY1030" fmla="*/ 291870 h 668666"/>
              <a:gd name="connsiteX1031" fmla="*/ 265266 w 668666"/>
              <a:gd name="connsiteY1031" fmla="*/ 292450 h 668666"/>
              <a:gd name="connsiteX1032" fmla="*/ 265844 w 668666"/>
              <a:gd name="connsiteY1032" fmla="*/ 293153 h 668666"/>
              <a:gd name="connsiteX1033" fmla="*/ 266340 w 668666"/>
              <a:gd name="connsiteY1033" fmla="*/ 293898 h 668666"/>
              <a:gd name="connsiteX1034" fmla="*/ 266794 w 668666"/>
              <a:gd name="connsiteY1034" fmla="*/ 294767 h 668666"/>
              <a:gd name="connsiteX1035" fmla="*/ 277660 w 668666"/>
              <a:gd name="connsiteY1035" fmla="*/ 344753 h 668666"/>
              <a:gd name="connsiteX1036" fmla="*/ 294267 w 668666"/>
              <a:gd name="connsiteY1036" fmla="*/ 292243 h 668666"/>
              <a:gd name="connsiteX1037" fmla="*/ 294391 w 668666"/>
              <a:gd name="connsiteY1037" fmla="*/ 291374 h 668666"/>
              <a:gd name="connsiteX1038" fmla="*/ 294639 w 668666"/>
              <a:gd name="connsiteY1038" fmla="*/ 290588 h 668666"/>
              <a:gd name="connsiteX1039" fmla="*/ 294887 w 668666"/>
              <a:gd name="connsiteY1039" fmla="*/ 289843 h 668666"/>
              <a:gd name="connsiteX1040" fmla="*/ 295259 w 668666"/>
              <a:gd name="connsiteY1040" fmla="*/ 289139 h 668666"/>
              <a:gd name="connsiteX1041" fmla="*/ 295631 w 668666"/>
              <a:gd name="connsiteY1041" fmla="*/ 288518 h 668666"/>
              <a:gd name="connsiteX1042" fmla="*/ 296044 w 668666"/>
              <a:gd name="connsiteY1042" fmla="*/ 287981 h 668666"/>
              <a:gd name="connsiteX1043" fmla="*/ 296540 w 668666"/>
              <a:gd name="connsiteY1043" fmla="*/ 287484 h 668666"/>
              <a:gd name="connsiteX1044" fmla="*/ 297077 w 668666"/>
              <a:gd name="connsiteY1044" fmla="*/ 287029 h 668666"/>
              <a:gd name="connsiteX1045" fmla="*/ 297655 w 668666"/>
              <a:gd name="connsiteY1045" fmla="*/ 286698 h 668666"/>
              <a:gd name="connsiteX1046" fmla="*/ 298275 w 668666"/>
              <a:gd name="connsiteY1046" fmla="*/ 286450 h 668666"/>
              <a:gd name="connsiteX1047" fmla="*/ 298936 w 668666"/>
              <a:gd name="connsiteY1047" fmla="*/ 286243 h 668666"/>
              <a:gd name="connsiteX1048" fmla="*/ 299638 w 668666"/>
              <a:gd name="connsiteY1048" fmla="*/ 286118 h 668666"/>
              <a:gd name="connsiteX1049" fmla="*/ 300340 w 668666"/>
              <a:gd name="connsiteY1049" fmla="*/ 286118 h 668666"/>
              <a:gd name="connsiteX1050" fmla="*/ 301084 w 668666"/>
              <a:gd name="connsiteY1050" fmla="*/ 286160 h 668666"/>
              <a:gd name="connsiteX1051" fmla="*/ 301828 w 668666"/>
              <a:gd name="connsiteY1051" fmla="*/ 286284 h 668666"/>
              <a:gd name="connsiteX1052" fmla="*/ 302571 w 668666"/>
              <a:gd name="connsiteY1052" fmla="*/ 286532 h 668666"/>
              <a:gd name="connsiteX1053" fmla="*/ 303356 w 668666"/>
              <a:gd name="connsiteY1053" fmla="*/ 286863 h 668666"/>
              <a:gd name="connsiteX1054" fmla="*/ 304100 w 668666"/>
              <a:gd name="connsiteY1054" fmla="*/ 287236 h 668666"/>
              <a:gd name="connsiteX1055" fmla="*/ 304802 w 668666"/>
              <a:gd name="connsiteY1055" fmla="*/ 287691 h 668666"/>
              <a:gd name="connsiteX1056" fmla="*/ 305463 w 668666"/>
              <a:gd name="connsiteY1056" fmla="*/ 288270 h 668666"/>
              <a:gd name="connsiteX1057" fmla="*/ 306083 w 668666"/>
              <a:gd name="connsiteY1057" fmla="*/ 288850 h 668666"/>
              <a:gd name="connsiteX1058" fmla="*/ 306661 w 668666"/>
              <a:gd name="connsiteY1058" fmla="*/ 289470 h 668666"/>
              <a:gd name="connsiteX1059" fmla="*/ 307240 w 668666"/>
              <a:gd name="connsiteY1059" fmla="*/ 290174 h 668666"/>
              <a:gd name="connsiteX1060" fmla="*/ 307694 w 668666"/>
              <a:gd name="connsiteY1060" fmla="*/ 290918 h 668666"/>
              <a:gd name="connsiteX1061" fmla="*/ 308107 w 668666"/>
              <a:gd name="connsiteY1061" fmla="*/ 291705 h 668666"/>
              <a:gd name="connsiteX1062" fmla="*/ 308479 w 668666"/>
              <a:gd name="connsiteY1062" fmla="*/ 292491 h 668666"/>
              <a:gd name="connsiteX1063" fmla="*/ 308768 w 668666"/>
              <a:gd name="connsiteY1063" fmla="*/ 293360 h 668666"/>
              <a:gd name="connsiteX1064" fmla="*/ 308975 w 668666"/>
              <a:gd name="connsiteY1064" fmla="*/ 294187 h 668666"/>
              <a:gd name="connsiteX1065" fmla="*/ 309140 w 668666"/>
              <a:gd name="connsiteY1065" fmla="*/ 295056 h 668666"/>
              <a:gd name="connsiteX1066" fmla="*/ 309223 w 668666"/>
              <a:gd name="connsiteY1066" fmla="*/ 295967 h 668666"/>
              <a:gd name="connsiteX1067" fmla="*/ 309223 w 668666"/>
              <a:gd name="connsiteY1067" fmla="*/ 296836 h 668666"/>
              <a:gd name="connsiteX1068" fmla="*/ 309140 w 668666"/>
              <a:gd name="connsiteY1068" fmla="*/ 297746 h 668666"/>
              <a:gd name="connsiteX1069" fmla="*/ 298647 w 668666"/>
              <a:gd name="connsiteY1069" fmla="*/ 331098 h 668666"/>
              <a:gd name="connsiteX1070" fmla="*/ 346363 w 668666"/>
              <a:gd name="connsiteY1070" fmla="*/ 295388 h 668666"/>
              <a:gd name="connsiteX1071" fmla="*/ 346344 w 668666"/>
              <a:gd name="connsiteY1071" fmla="*/ 295369 h 668666"/>
              <a:gd name="connsiteX1072" fmla="*/ 360430 w 668666"/>
              <a:gd name="connsiteY1072" fmla="*/ 284847 h 668666"/>
              <a:gd name="connsiteX1073" fmla="*/ 358528 w 668666"/>
              <a:gd name="connsiteY1073" fmla="*/ 282905 h 668666"/>
              <a:gd name="connsiteX1074" fmla="*/ 356627 w 668666"/>
              <a:gd name="connsiteY1074" fmla="*/ 280921 h 668666"/>
              <a:gd name="connsiteX1075" fmla="*/ 354644 w 668666"/>
              <a:gd name="connsiteY1075" fmla="*/ 279020 h 668666"/>
              <a:gd name="connsiteX1076" fmla="*/ 352701 w 668666"/>
              <a:gd name="connsiteY1076" fmla="*/ 277119 h 668666"/>
              <a:gd name="connsiteX1077" fmla="*/ 350718 w 668666"/>
              <a:gd name="connsiteY1077" fmla="*/ 275301 h 668666"/>
              <a:gd name="connsiteX1078" fmla="*/ 348693 w 668666"/>
              <a:gd name="connsiteY1078" fmla="*/ 273524 h 668666"/>
              <a:gd name="connsiteX1079" fmla="*/ 346709 w 668666"/>
              <a:gd name="connsiteY1079" fmla="*/ 271788 h 668666"/>
              <a:gd name="connsiteX1080" fmla="*/ 344643 w 668666"/>
              <a:gd name="connsiteY1080" fmla="*/ 270053 h 668666"/>
              <a:gd name="connsiteX1081" fmla="*/ 342576 w 668666"/>
              <a:gd name="connsiteY1081" fmla="*/ 268441 h 668666"/>
              <a:gd name="connsiteX1082" fmla="*/ 340551 w 668666"/>
              <a:gd name="connsiteY1082" fmla="*/ 266788 h 668666"/>
              <a:gd name="connsiteX1083" fmla="*/ 338443 w 668666"/>
              <a:gd name="connsiteY1083" fmla="*/ 265218 h 668666"/>
              <a:gd name="connsiteX1084" fmla="*/ 336336 w 668666"/>
              <a:gd name="connsiteY1084" fmla="*/ 263730 h 668666"/>
              <a:gd name="connsiteX1085" fmla="*/ 334228 w 668666"/>
              <a:gd name="connsiteY1085" fmla="*/ 262242 h 668666"/>
              <a:gd name="connsiteX1086" fmla="*/ 332162 w 668666"/>
              <a:gd name="connsiteY1086" fmla="*/ 260796 h 668666"/>
              <a:gd name="connsiteX1087" fmla="*/ 330013 w 668666"/>
              <a:gd name="connsiteY1087" fmla="*/ 259391 h 668666"/>
              <a:gd name="connsiteX1088" fmla="*/ 327864 w 668666"/>
              <a:gd name="connsiteY1088" fmla="*/ 258069 h 668666"/>
              <a:gd name="connsiteX1089" fmla="*/ 325715 w 668666"/>
              <a:gd name="connsiteY1089" fmla="*/ 256788 h 668666"/>
              <a:gd name="connsiteX1090" fmla="*/ 323566 w 668666"/>
              <a:gd name="connsiteY1090" fmla="*/ 255507 h 668666"/>
              <a:gd name="connsiteX1091" fmla="*/ 321417 w 668666"/>
              <a:gd name="connsiteY1091" fmla="*/ 254308 h 668666"/>
              <a:gd name="connsiteX1092" fmla="*/ 319226 w 668666"/>
              <a:gd name="connsiteY1092" fmla="*/ 253151 h 668666"/>
              <a:gd name="connsiteX1093" fmla="*/ 317077 w 668666"/>
              <a:gd name="connsiteY1093" fmla="*/ 252035 h 668666"/>
              <a:gd name="connsiteX1094" fmla="*/ 314887 w 668666"/>
              <a:gd name="connsiteY1094" fmla="*/ 250961 h 668666"/>
              <a:gd name="connsiteX1095" fmla="*/ 312696 w 668666"/>
              <a:gd name="connsiteY1095" fmla="*/ 249928 h 668666"/>
              <a:gd name="connsiteX1096" fmla="*/ 310506 w 668666"/>
              <a:gd name="connsiteY1096" fmla="*/ 248977 h 668666"/>
              <a:gd name="connsiteX1097" fmla="*/ 308316 w 668666"/>
              <a:gd name="connsiteY1097" fmla="*/ 248068 h 668666"/>
              <a:gd name="connsiteX1098" fmla="*/ 306125 w 668666"/>
              <a:gd name="connsiteY1098" fmla="*/ 247159 h 668666"/>
              <a:gd name="connsiteX1099" fmla="*/ 303935 w 668666"/>
              <a:gd name="connsiteY1099" fmla="*/ 246332 h 668666"/>
              <a:gd name="connsiteX1100" fmla="*/ 301745 w 668666"/>
              <a:gd name="connsiteY1100" fmla="*/ 245589 h 668666"/>
              <a:gd name="connsiteX1101" fmla="*/ 299554 w 668666"/>
              <a:gd name="connsiteY1101" fmla="*/ 244845 h 668666"/>
              <a:gd name="connsiteX1102" fmla="*/ 297364 w 668666"/>
              <a:gd name="connsiteY1102" fmla="*/ 244142 h 668666"/>
              <a:gd name="connsiteX1103" fmla="*/ 295174 w 668666"/>
              <a:gd name="connsiteY1103" fmla="*/ 243522 h 668666"/>
              <a:gd name="connsiteX1104" fmla="*/ 292983 w 668666"/>
              <a:gd name="connsiteY1104" fmla="*/ 242944 h 668666"/>
              <a:gd name="connsiteX1105" fmla="*/ 290834 w 668666"/>
              <a:gd name="connsiteY1105" fmla="*/ 242407 h 668666"/>
              <a:gd name="connsiteX1106" fmla="*/ 288644 w 668666"/>
              <a:gd name="connsiteY1106" fmla="*/ 241952 h 668666"/>
              <a:gd name="connsiteX1107" fmla="*/ 286453 w 668666"/>
              <a:gd name="connsiteY1107" fmla="*/ 241498 h 668666"/>
              <a:gd name="connsiteX1108" fmla="*/ 284304 w 668666"/>
              <a:gd name="connsiteY1108" fmla="*/ 241125 h 668666"/>
              <a:gd name="connsiteX1109" fmla="*/ 282114 w 668666"/>
              <a:gd name="connsiteY1109" fmla="*/ 240795 h 668666"/>
              <a:gd name="connsiteX1110" fmla="*/ 279965 w 668666"/>
              <a:gd name="connsiteY1110" fmla="*/ 240506 h 668666"/>
              <a:gd name="connsiteX1111" fmla="*/ 277816 w 668666"/>
              <a:gd name="connsiteY1111" fmla="*/ 240258 h 668666"/>
              <a:gd name="connsiteX1112" fmla="*/ 275667 w 668666"/>
              <a:gd name="connsiteY1112" fmla="*/ 240134 h 668666"/>
              <a:gd name="connsiteX1113" fmla="*/ 273559 w 668666"/>
              <a:gd name="connsiteY1113" fmla="*/ 240010 h 668666"/>
              <a:gd name="connsiteX1114" fmla="*/ 271452 w 668666"/>
              <a:gd name="connsiteY1114" fmla="*/ 239927 h 668666"/>
              <a:gd name="connsiteX1115" fmla="*/ 437982 w 668666"/>
              <a:gd name="connsiteY1115" fmla="*/ 225422 h 668666"/>
              <a:gd name="connsiteX1116" fmla="*/ 437734 w 668666"/>
              <a:gd name="connsiteY1116" fmla="*/ 225463 h 668666"/>
              <a:gd name="connsiteX1117" fmla="*/ 437528 w 668666"/>
              <a:gd name="connsiteY1117" fmla="*/ 225546 h 668666"/>
              <a:gd name="connsiteX1118" fmla="*/ 437445 w 668666"/>
              <a:gd name="connsiteY1118" fmla="*/ 225587 h 668666"/>
              <a:gd name="connsiteX1119" fmla="*/ 437404 w 668666"/>
              <a:gd name="connsiteY1119" fmla="*/ 225670 h 668666"/>
              <a:gd name="connsiteX1120" fmla="*/ 437445 w 668666"/>
              <a:gd name="connsiteY1120" fmla="*/ 225752 h 668666"/>
              <a:gd name="connsiteX1121" fmla="*/ 437528 w 668666"/>
              <a:gd name="connsiteY1121" fmla="*/ 225835 h 668666"/>
              <a:gd name="connsiteX1122" fmla="*/ 437941 w 668666"/>
              <a:gd name="connsiteY1122" fmla="*/ 226083 h 668666"/>
              <a:gd name="connsiteX1123" fmla="*/ 438602 w 668666"/>
              <a:gd name="connsiteY1123" fmla="*/ 226372 h 668666"/>
              <a:gd name="connsiteX1124" fmla="*/ 439593 w 668666"/>
              <a:gd name="connsiteY1124" fmla="*/ 226743 h 668666"/>
              <a:gd name="connsiteX1125" fmla="*/ 440749 w 668666"/>
              <a:gd name="connsiteY1125" fmla="*/ 227197 h 668666"/>
              <a:gd name="connsiteX1126" fmla="*/ 442112 w 668666"/>
              <a:gd name="connsiteY1126" fmla="*/ 227817 h 668666"/>
              <a:gd name="connsiteX1127" fmla="*/ 443599 w 668666"/>
              <a:gd name="connsiteY1127" fmla="*/ 228519 h 668666"/>
              <a:gd name="connsiteX1128" fmla="*/ 445210 w 668666"/>
              <a:gd name="connsiteY1128" fmla="*/ 229303 h 668666"/>
              <a:gd name="connsiteX1129" fmla="*/ 446986 w 668666"/>
              <a:gd name="connsiteY1129" fmla="*/ 230294 h 668666"/>
              <a:gd name="connsiteX1130" fmla="*/ 448803 w 668666"/>
              <a:gd name="connsiteY1130" fmla="*/ 231409 h 668666"/>
              <a:gd name="connsiteX1131" fmla="*/ 449753 w 668666"/>
              <a:gd name="connsiteY1131" fmla="*/ 231987 h 668666"/>
              <a:gd name="connsiteX1132" fmla="*/ 450662 w 668666"/>
              <a:gd name="connsiteY1132" fmla="*/ 232647 h 668666"/>
              <a:gd name="connsiteX1133" fmla="*/ 451612 w 668666"/>
              <a:gd name="connsiteY1133" fmla="*/ 233349 h 668666"/>
              <a:gd name="connsiteX1134" fmla="*/ 452521 w 668666"/>
              <a:gd name="connsiteY1134" fmla="*/ 234092 h 668666"/>
              <a:gd name="connsiteX1135" fmla="*/ 453471 w 668666"/>
              <a:gd name="connsiteY1135" fmla="*/ 234876 h 668666"/>
              <a:gd name="connsiteX1136" fmla="*/ 454379 w 668666"/>
              <a:gd name="connsiteY1136" fmla="*/ 235785 h 668666"/>
              <a:gd name="connsiteX1137" fmla="*/ 455329 w 668666"/>
              <a:gd name="connsiteY1137" fmla="*/ 236652 h 668666"/>
              <a:gd name="connsiteX1138" fmla="*/ 456197 w 668666"/>
              <a:gd name="connsiteY1138" fmla="*/ 237601 h 668666"/>
              <a:gd name="connsiteX1139" fmla="*/ 457105 w 668666"/>
              <a:gd name="connsiteY1139" fmla="*/ 238592 h 668666"/>
              <a:gd name="connsiteX1140" fmla="*/ 457931 w 668666"/>
              <a:gd name="connsiteY1140" fmla="*/ 239666 h 668666"/>
              <a:gd name="connsiteX1141" fmla="*/ 458757 w 668666"/>
              <a:gd name="connsiteY1141" fmla="*/ 240780 h 668666"/>
              <a:gd name="connsiteX1142" fmla="*/ 459584 w 668666"/>
              <a:gd name="connsiteY1142" fmla="*/ 241936 h 668666"/>
              <a:gd name="connsiteX1143" fmla="*/ 460368 w 668666"/>
              <a:gd name="connsiteY1143" fmla="*/ 243092 h 668666"/>
              <a:gd name="connsiteX1144" fmla="*/ 461112 w 668666"/>
              <a:gd name="connsiteY1144" fmla="*/ 244248 h 668666"/>
              <a:gd name="connsiteX1145" fmla="*/ 461773 w 668666"/>
              <a:gd name="connsiteY1145" fmla="*/ 245487 h 668666"/>
              <a:gd name="connsiteX1146" fmla="*/ 462351 w 668666"/>
              <a:gd name="connsiteY1146" fmla="*/ 246643 h 668666"/>
              <a:gd name="connsiteX1147" fmla="*/ 462929 w 668666"/>
              <a:gd name="connsiteY1147" fmla="*/ 247840 h 668666"/>
              <a:gd name="connsiteX1148" fmla="*/ 463425 w 668666"/>
              <a:gd name="connsiteY1148" fmla="*/ 248996 h 668666"/>
              <a:gd name="connsiteX1149" fmla="*/ 463920 w 668666"/>
              <a:gd name="connsiteY1149" fmla="*/ 250193 h 668666"/>
              <a:gd name="connsiteX1150" fmla="*/ 464292 w 668666"/>
              <a:gd name="connsiteY1150" fmla="*/ 251349 h 668666"/>
              <a:gd name="connsiteX1151" fmla="*/ 464664 w 668666"/>
              <a:gd name="connsiteY1151" fmla="*/ 252505 h 668666"/>
              <a:gd name="connsiteX1152" fmla="*/ 464994 w 668666"/>
              <a:gd name="connsiteY1152" fmla="*/ 253620 h 668666"/>
              <a:gd name="connsiteX1153" fmla="*/ 465242 w 668666"/>
              <a:gd name="connsiteY1153" fmla="*/ 254735 h 668666"/>
              <a:gd name="connsiteX1154" fmla="*/ 465490 w 668666"/>
              <a:gd name="connsiteY1154" fmla="*/ 255808 h 668666"/>
              <a:gd name="connsiteX1155" fmla="*/ 465861 w 668666"/>
              <a:gd name="connsiteY1155" fmla="*/ 257914 h 668666"/>
              <a:gd name="connsiteX1156" fmla="*/ 466109 w 668666"/>
              <a:gd name="connsiteY1156" fmla="*/ 259895 h 668666"/>
              <a:gd name="connsiteX1157" fmla="*/ 466275 w 668666"/>
              <a:gd name="connsiteY1157" fmla="*/ 261712 h 668666"/>
              <a:gd name="connsiteX1158" fmla="*/ 466357 w 668666"/>
              <a:gd name="connsiteY1158" fmla="*/ 263404 h 668666"/>
              <a:gd name="connsiteX1159" fmla="*/ 466440 w 668666"/>
              <a:gd name="connsiteY1159" fmla="*/ 264849 h 668666"/>
              <a:gd name="connsiteX1160" fmla="*/ 466440 w 668666"/>
              <a:gd name="connsiteY1160" fmla="*/ 266088 h 668666"/>
              <a:gd name="connsiteX1161" fmla="*/ 466481 w 668666"/>
              <a:gd name="connsiteY1161" fmla="*/ 267863 h 668666"/>
              <a:gd name="connsiteX1162" fmla="*/ 466522 w 668666"/>
              <a:gd name="connsiteY1162" fmla="*/ 268359 h 668666"/>
              <a:gd name="connsiteX1163" fmla="*/ 466564 w 668666"/>
              <a:gd name="connsiteY1163" fmla="*/ 268441 h 668666"/>
              <a:gd name="connsiteX1164" fmla="*/ 466646 w 668666"/>
              <a:gd name="connsiteY1164" fmla="*/ 268482 h 668666"/>
              <a:gd name="connsiteX1165" fmla="*/ 466729 w 668666"/>
              <a:gd name="connsiteY1165" fmla="*/ 268524 h 668666"/>
              <a:gd name="connsiteX1166" fmla="*/ 466853 w 668666"/>
              <a:gd name="connsiteY1166" fmla="*/ 268441 h 668666"/>
              <a:gd name="connsiteX1167" fmla="*/ 466977 w 668666"/>
              <a:gd name="connsiteY1167" fmla="*/ 268235 h 668666"/>
              <a:gd name="connsiteX1168" fmla="*/ 467059 w 668666"/>
              <a:gd name="connsiteY1168" fmla="*/ 268028 h 668666"/>
              <a:gd name="connsiteX1169" fmla="*/ 467348 w 668666"/>
              <a:gd name="connsiteY1169" fmla="*/ 267326 h 668666"/>
              <a:gd name="connsiteX1170" fmla="*/ 467679 w 668666"/>
              <a:gd name="connsiteY1170" fmla="*/ 266294 h 668666"/>
              <a:gd name="connsiteX1171" fmla="*/ 467927 w 668666"/>
              <a:gd name="connsiteY1171" fmla="*/ 264973 h 668666"/>
              <a:gd name="connsiteX1172" fmla="*/ 468133 w 668666"/>
              <a:gd name="connsiteY1172" fmla="*/ 263446 h 668666"/>
              <a:gd name="connsiteX1173" fmla="*/ 468298 w 668666"/>
              <a:gd name="connsiteY1173" fmla="*/ 261670 h 668666"/>
              <a:gd name="connsiteX1174" fmla="*/ 468340 w 668666"/>
              <a:gd name="connsiteY1174" fmla="*/ 260762 h 668666"/>
              <a:gd name="connsiteX1175" fmla="*/ 468340 w 668666"/>
              <a:gd name="connsiteY1175" fmla="*/ 259771 h 668666"/>
              <a:gd name="connsiteX1176" fmla="*/ 468340 w 668666"/>
              <a:gd name="connsiteY1176" fmla="*/ 258698 h 668666"/>
              <a:gd name="connsiteX1177" fmla="*/ 468298 w 668666"/>
              <a:gd name="connsiteY1177" fmla="*/ 257625 h 668666"/>
              <a:gd name="connsiteX1178" fmla="*/ 468174 w 668666"/>
              <a:gd name="connsiteY1178" fmla="*/ 256510 h 668666"/>
              <a:gd name="connsiteX1179" fmla="*/ 468051 w 668666"/>
              <a:gd name="connsiteY1179" fmla="*/ 255354 h 668666"/>
              <a:gd name="connsiteX1180" fmla="*/ 467927 w 668666"/>
              <a:gd name="connsiteY1180" fmla="*/ 254198 h 668666"/>
              <a:gd name="connsiteX1181" fmla="*/ 467679 w 668666"/>
              <a:gd name="connsiteY1181" fmla="*/ 252959 h 668666"/>
              <a:gd name="connsiteX1182" fmla="*/ 467390 w 668666"/>
              <a:gd name="connsiteY1182" fmla="*/ 251762 h 668666"/>
              <a:gd name="connsiteX1183" fmla="*/ 467059 w 668666"/>
              <a:gd name="connsiteY1183" fmla="*/ 250482 h 668666"/>
              <a:gd name="connsiteX1184" fmla="*/ 466688 w 668666"/>
              <a:gd name="connsiteY1184" fmla="*/ 249244 h 668666"/>
              <a:gd name="connsiteX1185" fmla="*/ 466275 w 668666"/>
              <a:gd name="connsiteY1185" fmla="*/ 247923 h 668666"/>
              <a:gd name="connsiteX1186" fmla="*/ 465779 w 668666"/>
              <a:gd name="connsiteY1186" fmla="*/ 246684 h 668666"/>
              <a:gd name="connsiteX1187" fmla="*/ 465201 w 668666"/>
              <a:gd name="connsiteY1187" fmla="*/ 245363 h 668666"/>
              <a:gd name="connsiteX1188" fmla="*/ 464540 w 668666"/>
              <a:gd name="connsiteY1188" fmla="*/ 244083 h 668666"/>
              <a:gd name="connsiteX1189" fmla="*/ 463838 w 668666"/>
              <a:gd name="connsiteY1189" fmla="*/ 242721 h 668666"/>
              <a:gd name="connsiteX1190" fmla="*/ 463053 w 668666"/>
              <a:gd name="connsiteY1190" fmla="*/ 241400 h 668666"/>
              <a:gd name="connsiteX1191" fmla="*/ 462227 w 668666"/>
              <a:gd name="connsiteY1191" fmla="*/ 240120 h 668666"/>
              <a:gd name="connsiteX1192" fmla="*/ 461277 w 668666"/>
              <a:gd name="connsiteY1192" fmla="*/ 238840 h 668666"/>
              <a:gd name="connsiteX1193" fmla="*/ 460368 w 668666"/>
              <a:gd name="connsiteY1193" fmla="*/ 237643 h 668666"/>
              <a:gd name="connsiteX1194" fmla="*/ 459418 w 668666"/>
              <a:gd name="connsiteY1194" fmla="*/ 236528 h 668666"/>
              <a:gd name="connsiteX1195" fmla="*/ 458386 w 668666"/>
              <a:gd name="connsiteY1195" fmla="*/ 235454 h 668666"/>
              <a:gd name="connsiteX1196" fmla="*/ 457436 w 668666"/>
              <a:gd name="connsiteY1196" fmla="*/ 234422 h 668666"/>
              <a:gd name="connsiteX1197" fmla="*/ 456403 w 668666"/>
              <a:gd name="connsiteY1197" fmla="*/ 233514 h 668666"/>
              <a:gd name="connsiteX1198" fmla="*/ 455371 w 668666"/>
              <a:gd name="connsiteY1198" fmla="*/ 232647 h 668666"/>
              <a:gd name="connsiteX1199" fmla="*/ 454297 w 668666"/>
              <a:gd name="connsiteY1199" fmla="*/ 231821 h 668666"/>
              <a:gd name="connsiteX1200" fmla="*/ 453264 w 668666"/>
              <a:gd name="connsiteY1200" fmla="*/ 231078 h 668666"/>
              <a:gd name="connsiteX1201" fmla="*/ 452190 w 668666"/>
              <a:gd name="connsiteY1201" fmla="*/ 230376 h 668666"/>
              <a:gd name="connsiteX1202" fmla="*/ 451199 w 668666"/>
              <a:gd name="connsiteY1202" fmla="*/ 229716 h 668666"/>
              <a:gd name="connsiteX1203" fmla="*/ 450166 w 668666"/>
              <a:gd name="connsiteY1203" fmla="*/ 229179 h 668666"/>
              <a:gd name="connsiteX1204" fmla="*/ 449134 w 668666"/>
              <a:gd name="connsiteY1204" fmla="*/ 228601 h 668666"/>
              <a:gd name="connsiteX1205" fmla="*/ 448101 w 668666"/>
              <a:gd name="connsiteY1205" fmla="*/ 228106 h 668666"/>
              <a:gd name="connsiteX1206" fmla="*/ 447110 w 668666"/>
              <a:gd name="connsiteY1206" fmla="*/ 227652 h 668666"/>
              <a:gd name="connsiteX1207" fmla="*/ 446160 w 668666"/>
              <a:gd name="connsiteY1207" fmla="*/ 227280 h 668666"/>
              <a:gd name="connsiteX1208" fmla="*/ 445210 w 668666"/>
              <a:gd name="connsiteY1208" fmla="*/ 226908 h 668666"/>
              <a:gd name="connsiteX1209" fmla="*/ 444343 w 668666"/>
              <a:gd name="connsiteY1209" fmla="*/ 226619 h 668666"/>
              <a:gd name="connsiteX1210" fmla="*/ 442649 w 668666"/>
              <a:gd name="connsiteY1210" fmla="*/ 226124 h 668666"/>
              <a:gd name="connsiteX1211" fmla="*/ 441121 w 668666"/>
              <a:gd name="connsiteY1211" fmla="*/ 225752 h 668666"/>
              <a:gd name="connsiteX1212" fmla="*/ 439841 w 668666"/>
              <a:gd name="connsiteY1212" fmla="*/ 225546 h 668666"/>
              <a:gd name="connsiteX1213" fmla="*/ 438767 w 668666"/>
              <a:gd name="connsiteY1213" fmla="*/ 225422 h 668666"/>
              <a:gd name="connsiteX1214" fmla="*/ 441118 w 668666"/>
              <a:gd name="connsiteY1214" fmla="*/ 210959 h 668666"/>
              <a:gd name="connsiteX1215" fmla="*/ 440748 w 668666"/>
              <a:gd name="connsiteY1215" fmla="*/ 211000 h 668666"/>
              <a:gd name="connsiteX1216" fmla="*/ 440460 w 668666"/>
              <a:gd name="connsiteY1216" fmla="*/ 211083 h 668666"/>
              <a:gd name="connsiteX1217" fmla="*/ 440336 w 668666"/>
              <a:gd name="connsiteY1217" fmla="*/ 211207 h 668666"/>
              <a:gd name="connsiteX1218" fmla="*/ 440295 w 668666"/>
              <a:gd name="connsiteY1218" fmla="*/ 211248 h 668666"/>
              <a:gd name="connsiteX1219" fmla="*/ 440295 w 668666"/>
              <a:gd name="connsiteY1219" fmla="*/ 211331 h 668666"/>
              <a:gd name="connsiteX1220" fmla="*/ 440336 w 668666"/>
              <a:gd name="connsiteY1220" fmla="*/ 211413 h 668666"/>
              <a:gd name="connsiteX1221" fmla="*/ 440419 w 668666"/>
              <a:gd name="connsiteY1221" fmla="*/ 211579 h 668666"/>
              <a:gd name="connsiteX1222" fmla="*/ 440665 w 668666"/>
              <a:gd name="connsiteY1222" fmla="*/ 211703 h 668666"/>
              <a:gd name="connsiteX1223" fmla="*/ 441036 w 668666"/>
              <a:gd name="connsiteY1223" fmla="*/ 211826 h 668666"/>
              <a:gd name="connsiteX1224" fmla="*/ 441941 w 668666"/>
              <a:gd name="connsiteY1224" fmla="*/ 212240 h 668666"/>
              <a:gd name="connsiteX1225" fmla="*/ 443257 w 668666"/>
              <a:gd name="connsiteY1225" fmla="*/ 212818 h 668666"/>
              <a:gd name="connsiteX1226" fmla="*/ 444862 w 668666"/>
              <a:gd name="connsiteY1226" fmla="*/ 213480 h 668666"/>
              <a:gd name="connsiteX1227" fmla="*/ 446755 w 668666"/>
              <a:gd name="connsiteY1227" fmla="*/ 214265 h 668666"/>
              <a:gd name="connsiteX1228" fmla="*/ 448812 w 668666"/>
              <a:gd name="connsiteY1228" fmla="*/ 215257 h 668666"/>
              <a:gd name="connsiteX1229" fmla="*/ 451116 w 668666"/>
              <a:gd name="connsiteY1229" fmla="*/ 216372 h 668666"/>
              <a:gd name="connsiteX1230" fmla="*/ 452309 w 668666"/>
              <a:gd name="connsiteY1230" fmla="*/ 217033 h 668666"/>
              <a:gd name="connsiteX1231" fmla="*/ 453502 w 668666"/>
              <a:gd name="connsiteY1231" fmla="*/ 217736 h 668666"/>
              <a:gd name="connsiteX1232" fmla="*/ 454778 w 668666"/>
              <a:gd name="connsiteY1232" fmla="*/ 218480 h 668666"/>
              <a:gd name="connsiteX1233" fmla="*/ 456012 w 668666"/>
              <a:gd name="connsiteY1233" fmla="*/ 219265 h 668666"/>
              <a:gd name="connsiteX1234" fmla="*/ 457329 w 668666"/>
              <a:gd name="connsiteY1234" fmla="*/ 220091 h 668666"/>
              <a:gd name="connsiteX1235" fmla="*/ 458604 w 668666"/>
              <a:gd name="connsiteY1235" fmla="*/ 221042 h 668666"/>
              <a:gd name="connsiteX1236" fmla="*/ 459921 w 668666"/>
              <a:gd name="connsiteY1236" fmla="*/ 221992 h 668666"/>
              <a:gd name="connsiteX1237" fmla="*/ 461237 w 668666"/>
              <a:gd name="connsiteY1237" fmla="*/ 223025 h 668666"/>
              <a:gd name="connsiteX1238" fmla="*/ 462513 w 668666"/>
              <a:gd name="connsiteY1238" fmla="*/ 224141 h 668666"/>
              <a:gd name="connsiteX1239" fmla="*/ 463788 w 668666"/>
              <a:gd name="connsiteY1239" fmla="*/ 225298 h 668666"/>
              <a:gd name="connsiteX1240" fmla="*/ 465064 w 668666"/>
              <a:gd name="connsiteY1240" fmla="*/ 226579 h 668666"/>
              <a:gd name="connsiteX1241" fmla="*/ 466298 w 668666"/>
              <a:gd name="connsiteY1241" fmla="*/ 227902 h 668666"/>
              <a:gd name="connsiteX1242" fmla="*/ 467532 w 668666"/>
              <a:gd name="connsiteY1242" fmla="*/ 229265 h 668666"/>
              <a:gd name="connsiteX1243" fmla="*/ 468684 w 668666"/>
              <a:gd name="connsiteY1243" fmla="*/ 230712 h 668666"/>
              <a:gd name="connsiteX1244" fmla="*/ 469836 w 668666"/>
              <a:gd name="connsiteY1244" fmla="*/ 232282 h 668666"/>
              <a:gd name="connsiteX1245" fmla="*/ 470947 w 668666"/>
              <a:gd name="connsiteY1245" fmla="*/ 233894 h 668666"/>
              <a:gd name="connsiteX1246" fmla="*/ 472099 w 668666"/>
              <a:gd name="connsiteY1246" fmla="*/ 235547 h 668666"/>
              <a:gd name="connsiteX1247" fmla="*/ 473045 w 668666"/>
              <a:gd name="connsiteY1247" fmla="*/ 237158 h 668666"/>
              <a:gd name="connsiteX1248" fmla="*/ 473992 w 668666"/>
              <a:gd name="connsiteY1248" fmla="*/ 238811 h 668666"/>
              <a:gd name="connsiteX1249" fmla="*/ 474815 w 668666"/>
              <a:gd name="connsiteY1249" fmla="*/ 240423 h 668666"/>
              <a:gd name="connsiteX1250" fmla="*/ 475596 w 668666"/>
              <a:gd name="connsiteY1250" fmla="*/ 242117 h 668666"/>
              <a:gd name="connsiteX1251" fmla="*/ 476296 w 668666"/>
              <a:gd name="connsiteY1251" fmla="*/ 243729 h 668666"/>
              <a:gd name="connsiteX1252" fmla="*/ 476913 w 668666"/>
              <a:gd name="connsiteY1252" fmla="*/ 245382 h 668666"/>
              <a:gd name="connsiteX1253" fmla="*/ 477448 w 668666"/>
              <a:gd name="connsiteY1253" fmla="*/ 246952 h 668666"/>
              <a:gd name="connsiteX1254" fmla="*/ 477983 w 668666"/>
              <a:gd name="connsiteY1254" fmla="*/ 248523 h 668666"/>
              <a:gd name="connsiteX1255" fmla="*/ 478394 w 668666"/>
              <a:gd name="connsiteY1255" fmla="*/ 250134 h 668666"/>
              <a:gd name="connsiteX1256" fmla="*/ 478764 w 668666"/>
              <a:gd name="connsiteY1256" fmla="*/ 251663 h 668666"/>
              <a:gd name="connsiteX1257" fmla="*/ 479094 w 668666"/>
              <a:gd name="connsiteY1257" fmla="*/ 253192 h 668666"/>
              <a:gd name="connsiteX1258" fmla="*/ 479382 w 668666"/>
              <a:gd name="connsiteY1258" fmla="*/ 254639 h 668666"/>
              <a:gd name="connsiteX1259" fmla="*/ 479587 w 668666"/>
              <a:gd name="connsiteY1259" fmla="*/ 256085 h 668666"/>
              <a:gd name="connsiteX1260" fmla="*/ 479834 w 668666"/>
              <a:gd name="connsiteY1260" fmla="*/ 257490 h 668666"/>
              <a:gd name="connsiteX1261" fmla="*/ 479958 w 668666"/>
              <a:gd name="connsiteY1261" fmla="*/ 258854 h 668666"/>
              <a:gd name="connsiteX1262" fmla="*/ 480205 w 668666"/>
              <a:gd name="connsiteY1262" fmla="*/ 261416 h 668666"/>
              <a:gd name="connsiteX1263" fmla="*/ 480328 w 668666"/>
              <a:gd name="connsiteY1263" fmla="*/ 263689 h 668666"/>
              <a:gd name="connsiteX1264" fmla="*/ 480369 w 668666"/>
              <a:gd name="connsiteY1264" fmla="*/ 265755 h 668666"/>
              <a:gd name="connsiteX1265" fmla="*/ 480451 w 668666"/>
              <a:gd name="connsiteY1265" fmla="*/ 267491 h 668666"/>
              <a:gd name="connsiteX1266" fmla="*/ 480451 w 668666"/>
              <a:gd name="connsiteY1266" fmla="*/ 268854 h 668666"/>
              <a:gd name="connsiteX1267" fmla="*/ 480493 w 668666"/>
              <a:gd name="connsiteY1267" fmla="*/ 269929 h 668666"/>
              <a:gd name="connsiteX1268" fmla="*/ 480534 w 668666"/>
              <a:gd name="connsiteY1268" fmla="*/ 270301 h 668666"/>
              <a:gd name="connsiteX1269" fmla="*/ 480575 w 668666"/>
              <a:gd name="connsiteY1269" fmla="*/ 270590 h 668666"/>
              <a:gd name="connsiteX1270" fmla="*/ 480616 w 668666"/>
              <a:gd name="connsiteY1270" fmla="*/ 270755 h 668666"/>
              <a:gd name="connsiteX1271" fmla="*/ 480698 w 668666"/>
              <a:gd name="connsiteY1271" fmla="*/ 270838 h 668666"/>
              <a:gd name="connsiteX1272" fmla="*/ 480822 w 668666"/>
              <a:gd name="connsiteY1272" fmla="*/ 270838 h 668666"/>
              <a:gd name="connsiteX1273" fmla="*/ 480863 w 668666"/>
              <a:gd name="connsiteY1273" fmla="*/ 270838 h 668666"/>
              <a:gd name="connsiteX1274" fmla="*/ 480986 w 668666"/>
              <a:gd name="connsiteY1274" fmla="*/ 270755 h 668666"/>
              <a:gd name="connsiteX1275" fmla="*/ 481192 w 668666"/>
              <a:gd name="connsiteY1275" fmla="*/ 270507 h 668666"/>
              <a:gd name="connsiteX1276" fmla="*/ 481357 w 668666"/>
              <a:gd name="connsiteY1276" fmla="*/ 270177 h 668666"/>
              <a:gd name="connsiteX1277" fmla="*/ 481562 w 668666"/>
              <a:gd name="connsiteY1277" fmla="*/ 269722 h 668666"/>
              <a:gd name="connsiteX1278" fmla="*/ 481727 w 668666"/>
              <a:gd name="connsiteY1278" fmla="*/ 269144 h 668666"/>
              <a:gd name="connsiteX1279" fmla="*/ 481933 w 668666"/>
              <a:gd name="connsiteY1279" fmla="*/ 268482 h 668666"/>
              <a:gd name="connsiteX1280" fmla="*/ 482097 w 668666"/>
              <a:gd name="connsiteY1280" fmla="*/ 267697 h 668666"/>
              <a:gd name="connsiteX1281" fmla="*/ 482303 w 668666"/>
              <a:gd name="connsiteY1281" fmla="*/ 266871 h 668666"/>
              <a:gd name="connsiteX1282" fmla="*/ 482468 w 668666"/>
              <a:gd name="connsiteY1282" fmla="*/ 265920 h 668666"/>
              <a:gd name="connsiteX1283" fmla="*/ 482673 w 668666"/>
              <a:gd name="connsiteY1283" fmla="*/ 264928 h 668666"/>
              <a:gd name="connsiteX1284" fmla="*/ 482797 w 668666"/>
              <a:gd name="connsiteY1284" fmla="*/ 263771 h 668666"/>
              <a:gd name="connsiteX1285" fmla="*/ 482879 w 668666"/>
              <a:gd name="connsiteY1285" fmla="*/ 262614 h 668666"/>
              <a:gd name="connsiteX1286" fmla="*/ 483002 w 668666"/>
              <a:gd name="connsiteY1286" fmla="*/ 261375 h 668666"/>
              <a:gd name="connsiteX1287" fmla="*/ 483043 w 668666"/>
              <a:gd name="connsiteY1287" fmla="*/ 260052 h 668666"/>
              <a:gd name="connsiteX1288" fmla="*/ 483085 w 668666"/>
              <a:gd name="connsiteY1288" fmla="*/ 258647 h 668666"/>
              <a:gd name="connsiteX1289" fmla="*/ 483043 w 668666"/>
              <a:gd name="connsiteY1289" fmla="*/ 257201 h 668666"/>
              <a:gd name="connsiteX1290" fmla="*/ 483002 w 668666"/>
              <a:gd name="connsiteY1290" fmla="*/ 255713 h 668666"/>
              <a:gd name="connsiteX1291" fmla="*/ 482838 w 668666"/>
              <a:gd name="connsiteY1291" fmla="*/ 254184 h 668666"/>
              <a:gd name="connsiteX1292" fmla="*/ 482673 w 668666"/>
              <a:gd name="connsiteY1292" fmla="*/ 252531 h 668666"/>
              <a:gd name="connsiteX1293" fmla="*/ 482426 w 668666"/>
              <a:gd name="connsiteY1293" fmla="*/ 250920 h 668666"/>
              <a:gd name="connsiteX1294" fmla="*/ 482138 w 668666"/>
              <a:gd name="connsiteY1294" fmla="*/ 249225 h 668666"/>
              <a:gd name="connsiteX1295" fmla="*/ 481768 w 668666"/>
              <a:gd name="connsiteY1295" fmla="*/ 247572 h 668666"/>
              <a:gd name="connsiteX1296" fmla="*/ 481315 w 668666"/>
              <a:gd name="connsiteY1296" fmla="*/ 245837 h 668666"/>
              <a:gd name="connsiteX1297" fmla="*/ 480822 w 668666"/>
              <a:gd name="connsiteY1297" fmla="*/ 244060 h 668666"/>
              <a:gd name="connsiteX1298" fmla="*/ 480205 w 668666"/>
              <a:gd name="connsiteY1298" fmla="*/ 242283 h 668666"/>
              <a:gd name="connsiteX1299" fmla="*/ 479505 w 668666"/>
              <a:gd name="connsiteY1299" fmla="*/ 240464 h 668666"/>
              <a:gd name="connsiteX1300" fmla="*/ 478723 w 668666"/>
              <a:gd name="connsiteY1300" fmla="*/ 238646 h 668666"/>
              <a:gd name="connsiteX1301" fmla="*/ 477818 w 668666"/>
              <a:gd name="connsiteY1301" fmla="*/ 236828 h 668666"/>
              <a:gd name="connsiteX1302" fmla="*/ 476872 w 668666"/>
              <a:gd name="connsiteY1302" fmla="*/ 235010 h 668666"/>
              <a:gd name="connsiteX1303" fmla="*/ 475761 w 668666"/>
              <a:gd name="connsiteY1303" fmla="*/ 233191 h 668666"/>
              <a:gd name="connsiteX1304" fmla="*/ 474568 w 668666"/>
              <a:gd name="connsiteY1304" fmla="*/ 231414 h 668666"/>
              <a:gd name="connsiteX1305" fmla="*/ 473334 w 668666"/>
              <a:gd name="connsiteY1305" fmla="*/ 229637 h 668666"/>
              <a:gd name="connsiteX1306" fmla="*/ 472017 w 668666"/>
              <a:gd name="connsiteY1306" fmla="*/ 227984 h 668666"/>
              <a:gd name="connsiteX1307" fmla="*/ 470741 w 668666"/>
              <a:gd name="connsiteY1307" fmla="*/ 226373 h 668666"/>
              <a:gd name="connsiteX1308" fmla="*/ 469343 w 668666"/>
              <a:gd name="connsiteY1308" fmla="*/ 224885 h 668666"/>
              <a:gd name="connsiteX1309" fmla="*/ 467944 w 668666"/>
              <a:gd name="connsiteY1309" fmla="*/ 223480 h 668666"/>
              <a:gd name="connsiteX1310" fmla="*/ 466545 w 668666"/>
              <a:gd name="connsiteY1310" fmla="*/ 222199 h 668666"/>
              <a:gd name="connsiteX1311" fmla="*/ 465105 w 668666"/>
              <a:gd name="connsiteY1311" fmla="*/ 221001 h 668666"/>
              <a:gd name="connsiteX1312" fmla="*/ 463665 w 668666"/>
              <a:gd name="connsiteY1312" fmla="*/ 219843 h 668666"/>
              <a:gd name="connsiteX1313" fmla="*/ 462225 w 668666"/>
              <a:gd name="connsiteY1313" fmla="*/ 218852 h 668666"/>
              <a:gd name="connsiteX1314" fmla="*/ 460785 w 668666"/>
              <a:gd name="connsiteY1314" fmla="*/ 217860 h 668666"/>
              <a:gd name="connsiteX1315" fmla="*/ 459345 w 668666"/>
              <a:gd name="connsiteY1315" fmla="*/ 216951 h 668666"/>
              <a:gd name="connsiteX1316" fmla="*/ 457905 w 668666"/>
              <a:gd name="connsiteY1316" fmla="*/ 216124 h 668666"/>
              <a:gd name="connsiteX1317" fmla="*/ 456465 w 668666"/>
              <a:gd name="connsiteY1317" fmla="*/ 215380 h 668666"/>
              <a:gd name="connsiteX1318" fmla="*/ 455107 w 668666"/>
              <a:gd name="connsiteY1318" fmla="*/ 214678 h 668666"/>
              <a:gd name="connsiteX1319" fmla="*/ 453749 w 668666"/>
              <a:gd name="connsiteY1319" fmla="*/ 214099 h 668666"/>
              <a:gd name="connsiteX1320" fmla="*/ 452391 w 668666"/>
              <a:gd name="connsiteY1320" fmla="*/ 213521 h 668666"/>
              <a:gd name="connsiteX1321" fmla="*/ 451157 w 668666"/>
              <a:gd name="connsiteY1321" fmla="*/ 213066 h 668666"/>
              <a:gd name="connsiteX1322" fmla="*/ 449882 w 668666"/>
              <a:gd name="connsiteY1322" fmla="*/ 212653 h 668666"/>
              <a:gd name="connsiteX1323" fmla="*/ 448689 w 668666"/>
              <a:gd name="connsiteY1323" fmla="*/ 212240 h 668666"/>
              <a:gd name="connsiteX1324" fmla="*/ 447536 w 668666"/>
              <a:gd name="connsiteY1324" fmla="*/ 211951 h 668666"/>
              <a:gd name="connsiteX1325" fmla="*/ 446467 w 668666"/>
              <a:gd name="connsiteY1325" fmla="*/ 211661 h 668666"/>
              <a:gd name="connsiteX1326" fmla="*/ 445438 w 668666"/>
              <a:gd name="connsiteY1326" fmla="*/ 211413 h 668666"/>
              <a:gd name="connsiteX1327" fmla="*/ 444492 w 668666"/>
              <a:gd name="connsiteY1327" fmla="*/ 211289 h 668666"/>
              <a:gd name="connsiteX1328" fmla="*/ 443669 w 668666"/>
              <a:gd name="connsiteY1328" fmla="*/ 211124 h 668666"/>
              <a:gd name="connsiteX1329" fmla="*/ 442887 w 668666"/>
              <a:gd name="connsiteY1329" fmla="*/ 211041 h 668666"/>
              <a:gd name="connsiteX1330" fmla="*/ 442188 w 668666"/>
              <a:gd name="connsiteY1330" fmla="*/ 211000 h 668666"/>
              <a:gd name="connsiteX1331" fmla="*/ 441612 w 668666"/>
              <a:gd name="connsiteY1331" fmla="*/ 210959 h 668666"/>
              <a:gd name="connsiteX1332" fmla="*/ 447356 w 668666"/>
              <a:gd name="connsiteY1332" fmla="*/ 197363 h 668666"/>
              <a:gd name="connsiteX1333" fmla="*/ 446903 w 668666"/>
              <a:gd name="connsiteY1333" fmla="*/ 197404 h 668666"/>
              <a:gd name="connsiteX1334" fmla="*/ 446573 w 668666"/>
              <a:gd name="connsiteY1334" fmla="*/ 197487 h 668666"/>
              <a:gd name="connsiteX1335" fmla="*/ 446408 w 668666"/>
              <a:gd name="connsiteY1335" fmla="*/ 197569 h 668666"/>
              <a:gd name="connsiteX1336" fmla="*/ 446366 w 668666"/>
              <a:gd name="connsiteY1336" fmla="*/ 197693 h 668666"/>
              <a:gd name="connsiteX1337" fmla="*/ 446366 w 668666"/>
              <a:gd name="connsiteY1337" fmla="*/ 197734 h 668666"/>
              <a:gd name="connsiteX1338" fmla="*/ 446366 w 668666"/>
              <a:gd name="connsiteY1338" fmla="*/ 197817 h 668666"/>
              <a:gd name="connsiteX1339" fmla="*/ 446408 w 668666"/>
              <a:gd name="connsiteY1339" fmla="*/ 197858 h 668666"/>
              <a:gd name="connsiteX1340" fmla="*/ 446531 w 668666"/>
              <a:gd name="connsiteY1340" fmla="*/ 198064 h 668666"/>
              <a:gd name="connsiteX1341" fmla="*/ 446861 w 668666"/>
              <a:gd name="connsiteY1341" fmla="*/ 198229 h 668666"/>
              <a:gd name="connsiteX1342" fmla="*/ 447232 w 668666"/>
              <a:gd name="connsiteY1342" fmla="*/ 198436 h 668666"/>
              <a:gd name="connsiteX1343" fmla="*/ 448428 w 668666"/>
              <a:gd name="connsiteY1343" fmla="*/ 198931 h 668666"/>
              <a:gd name="connsiteX1344" fmla="*/ 450037 w 668666"/>
              <a:gd name="connsiteY1344" fmla="*/ 199591 h 668666"/>
              <a:gd name="connsiteX1345" fmla="*/ 451975 w 668666"/>
              <a:gd name="connsiteY1345" fmla="*/ 200375 h 668666"/>
              <a:gd name="connsiteX1346" fmla="*/ 454243 w 668666"/>
              <a:gd name="connsiteY1346" fmla="*/ 201365 h 668666"/>
              <a:gd name="connsiteX1347" fmla="*/ 456800 w 668666"/>
              <a:gd name="connsiteY1347" fmla="*/ 202520 h 668666"/>
              <a:gd name="connsiteX1348" fmla="*/ 458160 w 668666"/>
              <a:gd name="connsiteY1348" fmla="*/ 203180 h 668666"/>
              <a:gd name="connsiteX1349" fmla="*/ 459604 w 668666"/>
              <a:gd name="connsiteY1349" fmla="*/ 203923 h 668666"/>
              <a:gd name="connsiteX1350" fmla="*/ 461047 w 668666"/>
              <a:gd name="connsiteY1350" fmla="*/ 204706 h 668666"/>
              <a:gd name="connsiteX1351" fmla="*/ 462532 w 668666"/>
              <a:gd name="connsiteY1351" fmla="*/ 205531 h 668666"/>
              <a:gd name="connsiteX1352" fmla="*/ 464057 w 668666"/>
              <a:gd name="connsiteY1352" fmla="*/ 206439 h 668666"/>
              <a:gd name="connsiteX1353" fmla="*/ 465624 w 668666"/>
              <a:gd name="connsiteY1353" fmla="*/ 207388 h 668666"/>
              <a:gd name="connsiteX1354" fmla="*/ 467192 w 668666"/>
              <a:gd name="connsiteY1354" fmla="*/ 208460 h 668666"/>
              <a:gd name="connsiteX1355" fmla="*/ 468759 w 668666"/>
              <a:gd name="connsiteY1355" fmla="*/ 209616 h 668666"/>
              <a:gd name="connsiteX1356" fmla="*/ 470367 w 668666"/>
              <a:gd name="connsiteY1356" fmla="*/ 210771 h 668666"/>
              <a:gd name="connsiteX1357" fmla="*/ 471934 w 668666"/>
              <a:gd name="connsiteY1357" fmla="*/ 212008 h 668666"/>
              <a:gd name="connsiteX1358" fmla="*/ 473542 w 668666"/>
              <a:gd name="connsiteY1358" fmla="*/ 213370 h 668666"/>
              <a:gd name="connsiteX1359" fmla="*/ 475109 w 668666"/>
              <a:gd name="connsiteY1359" fmla="*/ 214814 h 668666"/>
              <a:gd name="connsiteX1360" fmla="*/ 476635 w 668666"/>
              <a:gd name="connsiteY1360" fmla="*/ 216340 h 668666"/>
              <a:gd name="connsiteX1361" fmla="*/ 478161 w 668666"/>
              <a:gd name="connsiteY1361" fmla="*/ 217949 h 668666"/>
              <a:gd name="connsiteX1362" fmla="*/ 479645 w 668666"/>
              <a:gd name="connsiteY1362" fmla="*/ 219599 h 668666"/>
              <a:gd name="connsiteX1363" fmla="*/ 481089 w 668666"/>
              <a:gd name="connsiteY1363" fmla="*/ 221373 h 668666"/>
              <a:gd name="connsiteX1364" fmla="*/ 482532 w 668666"/>
              <a:gd name="connsiteY1364" fmla="*/ 223271 h 668666"/>
              <a:gd name="connsiteX1365" fmla="*/ 483893 w 668666"/>
              <a:gd name="connsiteY1365" fmla="*/ 225251 h 668666"/>
              <a:gd name="connsiteX1366" fmla="*/ 485253 w 668666"/>
              <a:gd name="connsiteY1366" fmla="*/ 227231 h 668666"/>
              <a:gd name="connsiteX1367" fmla="*/ 486449 w 668666"/>
              <a:gd name="connsiteY1367" fmla="*/ 229253 h 668666"/>
              <a:gd name="connsiteX1368" fmla="*/ 487563 w 668666"/>
              <a:gd name="connsiteY1368" fmla="*/ 231233 h 668666"/>
              <a:gd name="connsiteX1369" fmla="*/ 488594 w 668666"/>
              <a:gd name="connsiteY1369" fmla="*/ 233254 h 668666"/>
              <a:gd name="connsiteX1370" fmla="*/ 489584 w 668666"/>
              <a:gd name="connsiteY1370" fmla="*/ 235235 h 668666"/>
              <a:gd name="connsiteX1371" fmla="*/ 490408 w 668666"/>
              <a:gd name="connsiteY1371" fmla="*/ 237256 h 668666"/>
              <a:gd name="connsiteX1372" fmla="*/ 491151 w 668666"/>
              <a:gd name="connsiteY1372" fmla="*/ 239195 h 668666"/>
              <a:gd name="connsiteX1373" fmla="*/ 491852 w 668666"/>
              <a:gd name="connsiteY1373" fmla="*/ 241175 h 668666"/>
              <a:gd name="connsiteX1374" fmla="*/ 492470 w 668666"/>
              <a:gd name="connsiteY1374" fmla="*/ 243114 h 668666"/>
              <a:gd name="connsiteX1375" fmla="*/ 492965 w 668666"/>
              <a:gd name="connsiteY1375" fmla="*/ 245012 h 668666"/>
              <a:gd name="connsiteX1376" fmla="*/ 493419 w 668666"/>
              <a:gd name="connsiteY1376" fmla="*/ 246951 h 668666"/>
              <a:gd name="connsiteX1377" fmla="*/ 493872 w 668666"/>
              <a:gd name="connsiteY1377" fmla="*/ 248766 h 668666"/>
              <a:gd name="connsiteX1378" fmla="*/ 494161 w 668666"/>
              <a:gd name="connsiteY1378" fmla="*/ 250581 h 668666"/>
              <a:gd name="connsiteX1379" fmla="*/ 494450 w 668666"/>
              <a:gd name="connsiteY1379" fmla="*/ 252272 h 668666"/>
              <a:gd name="connsiteX1380" fmla="*/ 494697 w 668666"/>
              <a:gd name="connsiteY1380" fmla="*/ 254005 h 668666"/>
              <a:gd name="connsiteX1381" fmla="*/ 494903 w 668666"/>
              <a:gd name="connsiteY1381" fmla="*/ 255655 h 668666"/>
              <a:gd name="connsiteX1382" fmla="*/ 495068 w 668666"/>
              <a:gd name="connsiteY1382" fmla="*/ 257223 h 668666"/>
              <a:gd name="connsiteX1383" fmla="*/ 495192 w 668666"/>
              <a:gd name="connsiteY1383" fmla="*/ 258749 h 668666"/>
              <a:gd name="connsiteX1384" fmla="*/ 495357 w 668666"/>
              <a:gd name="connsiteY1384" fmla="*/ 261555 h 668666"/>
              <a:gd name="connsiteX1385" fmla="*/ 495439 w 668666"/>
              <a:gd name="connsiteY1385" fmla="*/ 264030 h 668666"/>
              <a:gd name="connsiteX1386" fmla="*/ 495439 w 668666"/>
              <a:gd name="connsiteY1386" fmla="*/ 266175 h 668666"/>
              <a:gd name="connsiteX1387" fmla="*/ 495481 w 668666"/>
              <a:gd name="connsiteY1387" fmla="*/ 267867 h 668666"/>
              <a:gd name="connsiteX1388" fmla="*/ 495522 w 668666"/>
              <a:gd name="connsiteY1388" fmla="*/ 269146 h 668666"/>
              <a:gd name="connsiteX1389" fmla="*/ 495563 w 668666"/>
              <a:gd name="connsiteY1389" fmla="*/ 269599 h 668666"/>
              <a:gd name="connsiteX1390" fmla="*/ 495604 w 668666"/>
              <a:gd name="connsiteY1390" fmla="*/ 269929 h 668666"/>
              <a:gd name="connsiteX1391" fmla="*/ 495728 w 668666"/>
              <a:gd name="connsiteY1391" fmla="*/ 270177 h 668666"/>
              <a:gd name="connsiteX1392" fmla="*/ 495769 w 668666"/>
              <a:gd name="connsiteY1392" fmla="*/ 270218 h 668666"/>
              <a:gd name="connsiteX1393" fmla="*/ 495810 w 668666"/>
              <a:gd name="connsiteY1393" fmla="*/ 270218 h 668666"/>
              <a:gd name="connsiteX1394" fmla="*/ 495893 w 668666"/>
              <a:gd name="connsiteY1394" fmla="*/ 270259 h 668666"/>
              <a:gd name="connsiteX1395" fmla="*/ 495975 w 668666"/>
              <a:gd name="connsiteY1395" fmla="*/ 270259 h 668666"/>
              <a:gd name="connsiteX1396" fmla="*/ 496140 w 668666"/>
              <a:gd name="connsiteY1396" fmla="*/ 270136 h 668666"/>
              <a:gd name="connsiteX1397" fmla="*/ 496347 w 668666"/>
              <a:gd name="connsiteY1397" fmla="*/ 269847 h 668666"/>
              <a:gd name="connsiteX1398" fmla="*/ 496553 w 668666"/>
              <a:gd name="connsiteY1398" fmla="*/ 269434 h 668666"/>
              <a:gd name="connsiteX1399" fmla="*/ 496800 w 668666"/>
              <a:gd name="connsiteY1399" fmla="*/ 268857 h 668666"/>
              <a:gd name="connsiteX1400" fmla="*/ 497006 w 668666"/>
              <a:gd name="connsiteY1400" fmla="*/ 268197 h 668666"/>
              <a:gd name="connsiteX1401" fmla="*/ 497295 w 668666"/>
              <a:gd name="connsiteY1401" fmla="*/ 267372 h 668666"/>
              <a:gd name="connsiteX1402" fmla="*/ 497542 w 668666"/>
              <a:gd name="connsiteY1402" fmla="*/ 266423 h 668666"/>
              <a:gd name="connsiteX1403" fmla="*/ 497749 w 668666"/>
              <a:gd name="connsiteY1403" fmla="*/ 265433 h 668666"/>
              <a:gd name="connsiteX1404" fmla="*/ 497955 w 668666"/>
              <a:gd name="connsiteY1404" fmla="*/ 264278 h 668666"/>
              <a:gd name="connsiteX1405" fmla="*/ 498161 w 668666"/>
              <a:gd name="connsiteY1405" fmla="*/ 263040 h 668666"/>
              <a:gd name="connsiteX1406" fmla="*/ 498326 w 668666"/>
              <a:gd name="connsiteY1406" fmla="*/ 261679 h 668666"/>
              <a:gd name="connsiteX1407" fmla="*/ 498491 w 668666"/>
              <a:gd name="connsiteY1407" fmla="*/ 260235 h 668666"/>
              <a:gd name="connsiteX1408" fmla="*/ 498615 w 668666"/>
              <a:gd name="connsiteY1408" fmla="*/ 258708 h 668666"/>
              <a:gd name="connsiteX1409" fmla="*/ 498656 w 668666"/>
              <a:gd name="connsiteY1409" fmla="*/ 257099 h 668666"/>
              <a:gd name="connsiteX1410" fmla="*/ 498697 w 668666"/>
              <a:gd name="connsiteY1410" fmla="*/ 255408 h 668666"/>
              <a:gd name="connsiteX1411" fmla="*/ 498656 w 668666"/>
              <a:gd name="connsiteY1411" fmla="*/ 253634 h 668666"/>
              <a:gd name="connsiteX1412" fmla="*/ 498532 w 668666"/>
              <a:gd name="connsiteY1412" fmla="*/ 251819 h 668666"/>
              <a:gd name="connsiteX1413" fmla="*/ 498408 w 668666"/>
              <a:gd name="connsiteY1413" fmla="*/ 249962 h 668666"/>
              <a:gd name="connsiteX1414" fmla="*/ 498161 w 668666"/>
              <a:gd name="connsiteY1414" fmla="*/ 247982 h 668666"/>
              <a:gd name="connsiteX1415" fmla="*/ 497913 w 668666"/>
              <a:gd name="connsiteY1415" fmla="*/ 246002 h 668666"/>
              <a:gd name="connsiteX1416" fmla="*/ 497542 w 668666"/>
              <a:gd name="connsiteY1416" fmla="*/ 243939 h 668666"/>
              <a:gd name="connsiteX1417" fmla="*/ 497048 w 668666"/>
              <a:gd name="connsiteY1417" fmla="*/ 241918 h 668666"/>
              <a:gd name="connsiteX1418" fmla="*/ 496553 w 668666"/>
              <a:gd name="connsiteY1418" fmla="*/ 239773 h 668666"/>
              <a:gd name="connsiteX1419" fmla="*/ 495893 w 668666"/>
              <a:gd name="connsiteY1419" fmla="*/ 237627 h 668666"/>
              <a:gd name="connsiteX1420" fmla="*/ 495151 w 668666"/>
              <a:gd name="connsiteY1420" fmla="*/ 235482 h 668666"/>
              <a:gd name="connsiteX1421" fmla="*/ 494326 w 668666"/>
              <a:gd name="connsiteY1421" fmla="*/ 233296 h 668666"/>
              <a:gd name="connsiteX1422" fmla="*/ 493336 w 668666"/>
              <a:gd name="connsiteY1422" fmla="*/ 231068 h 668666"/>
              <a:gd name="connsiteX1423" fmla="*/ 492264 w 668666"/>
              <a:gd name="connsiteY1423" fmla="*/ 228881 h 668666"/>
              <a:gd name="connsiteX1424" fmla="*/ 491068 w 668666"/>
              <a:gd name="connsiteY1424" fmla="*/ 226654 h 668666"/>
              <a:gd name="connsiteX1425" fmla="*/ 490450 w 668666"/>
              <a:gd name="connsiteY1425" fmla="*/ 225498 h 668666"/>
              <a:gd name="connsiteX1426" fmla="*/ 489748 w 668666"/>
              <a:gd name="connsiteY1426" fmla="*/ 224467 h 668666"/>
              <a:gd name="connsiteX1427" fmla="*/ 489047 w 668666"/>
              <a:gd name="connsiteY1427" fmla="*/ 223312 h 668666"/>
              <a:gd name="connsiteX1428" fmla="*/ 488305 w 668666"/>
              <a:gd name="connsiteY1428" fmla="*/ 222198 h 668666"/>
              <a:gd name="connsiteX1429" fmla="*/ 487522 w 668666"/>
              <a:gd name="connsiteY1429" fmla="*/ 221126 h 668666"/>
              <a:gd name="connsiteX1430" fmla="*/ 486779 w 668666"/>
              <a:gd name="connsiteY1430" fmla="*/ 220053 h 668666"/>
              <a:gd name="connsiteX1431" fmla="*/ 485996 w 668666"/>
              <a:gd name="connsiteY1431" fmla="*/ 219063 h 668666"/>
              <a:gd name="connsiteX1432" fmla="*/ 485212 w 668666"/>
              <a:gd name="connsiteY1432" fmla="*/ 218032 h 668666"/>
              <a:gd name="connsiteX1433" fmla="*/ 483563 w 668666"/>
              <a:gd name="connsiteY1433" fmla="*/ 216134 h 668666"/>
              <a:gd name="connsiteX1434" fmla="*/ 481913 w 668666"/>
              <a:gd name="connsiteY1434" fmla="*/ 214319 h 668666"/>
              <a:gd name="connsiteX1435" fmla="*/ 480223 w 668666"/>
              <a:gd name="connsiteY1435" fmla="*/ 212627 h 668666"/>
              <a:gd name="connsiteX1436" fmla="*/ 478491 w 668666"/>
              <a:gd name="connsiteY1436" fmla="*/ 211059 h 668666"/>
              <a:gd name="connsiteX1437" fmla="*/ 476717 w 668666"/>
              <a:gd name="connsiteY1437" fmla="*/ 209533 h 668666"/>
              <a:gd name="connsiteX1438" fmla="*/ 474944 w 668666"/>
              <a:gd name="connsiteY1438" fmla="*/ 208172 h 668666"/>
              <a:gd name="connsiteX1439" fmla="*/ 473212 w 668666"/>
              <a:gd name="connsiteY1439" fmla="*/ 206893 h 668666"/>
              <a:gd name="connsiteX1440" fmla="*/ 471439 w 668666"/>
              <a:gd name="connsiteY1440" fmla="*/ 205738 h 668666"/>
              <a:gd name="connsiteX1441" fmla="*/ 469666 w 668666"/>
              <a:gd name="connsiteY1441" fmla="*/ 204624 h 668666"/>
              <a:gd name="connsiteX1442" fmla="*/ 467893 w 668666"/>
              <a:gd name="connsiteY1442" fmla="*/ 203634 h 668666"/>
              <a:gd name="connsiteX1443" fmla="*/ 466161 w 668666"/>
              <a:gd name="connsiteY1443" fmla="*/ 202726 h 668666"/>
              <a:gd name="connsiteX1444" fmla="*/ 464511 w 668666"/>
              <a:gd name="connsiteY1444" fmla="*/ 201860 h 668666"/>
              <a:gd name="connsiteX1445" fmla="*/ 462820 w 668666"/>
              <a:gd name="connsiteY1445" fmla="*/ 201117 h 668666"/>
              <a:gd name="connsiteX1446" fmla="*/ 461212 w 668666"/>
              <a:gd name="connsiteY1446" fmla="*/ 200457 h 668666"/>
              <a:gd name="connsiteX1447" fmla="*/ 459604 w 668666"/>
              <a:gd name="connsiteY1447" fmla="*/ 199879 h 668666"/>
              <a:gd name="connsiteX1448" fmla="*/ 458078 w 668666"/>
              <a:gd name="connsiteY1448" fmla="*/ 199343 h 668666"/>
              <a:gd name="connsiteX1449" fmla="*/ 456635 w 668666"/>
              <a:gd name="connsiteY1449" fmla="*/ 198889 h 668666"/>
              <a:gd name="connsiteX1450" fmla="*/ 455233 w 668666"/>
              <a:gd name="connsiteY1450" fmla="*/ 198518 h 668666"/>
              <a:gd name="connsiteX1451" fmla="*/ 453954 w 668666"/>
              <a:gd name="connsiteY1451" fmla="*/ 198188 h 668666"/>
              <a:gd name="connsiteX1452" fmla="*/ 452676 w 668666"/>
              <a:gd name="connsiteY1452" fmla="*/ 197899 h 668666"/>
              <a:gd name="connsiteX1453" fmla="*/ 451521 w 668666"/>
              <a:gd name="connsiteY1453" fmla="*/ 197693 h 668666"/>
              <a:gd name="connsiteX1454" fmla="*/ 450490 w 668666"/>
              <a:gd name="connsiteY1454" fmla="*/ 197528 h 668666"/>
              <a:gd name="connsiteX1455" fmla="*/ 449501 w 668666"/>
              <a:gd name="connsiteY1455" fmla="*/ 197404 h 668666"/>
              <a:gd name="connsiteX1456" fmla="*/ 448676 w 668666"/>
              <a:gd name="connsiteY1456" fmla="*/ 197363 h 668666"/>
              <a:gd name="connsiteX1457" fmla="*/ 447975 w 668666"/>
              <a:gd name="connsiteY1457" fmla="*/ 197363 h 668666"/>
              <a:gd name="connsiteX1458" fmla="*/ 334333 w 668666"/>
              <a:gd name="connsiteY1458" fmla="*/ 0 h 668666"/>
              <a:gd name="connsiteX1459" fmla="*/ 668666 w 668666"/>
              <a:gd name="connsiteY1459" fmla="*/ 334333 h 668666"/>
              <a:gd name="connsiteX1460" fmla="*/ 334333 w 668666"/>
              <a:gd name="connsiteY1460" fmla="*/ 668666 h 668666"/>
              <a:gd name="connsiteX1461" fmla="*/ 0 w 668666"/>
              <a:gd name="connsiteY1461" fmla="*/ 334333 h 668666"/>
              <a:gd name="connsiteX1462" fmla="*/ 334333 w 668666"/>
              <a:gd name="connsiteY1462" fmla="*/ 0 h 66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</a:cxnLst>
            <a:rect l="l" t="t" r="r" b="b"/>
            <a:pathLst>
              <a:path w="668666" h="668666">
                <a:moveTo>
                  <a:pt x="307300" y="377579"/>
                </a:moveTo>
                <a:lnTo>
                  <a:pt x="307899" y="378158"/>
                </a:lnTo>
                <a:lnTo>
                  <a:pt x="308457" y="377790"/>
                </a:lnTo>
                <a:close/>
                <a:moveTo>
                  <a:pt x="190372" y="376595"/>
                </a:moveTo>
                <a:lnTo>
                  <a:pt x="189216" y="377919"/>
                </a:lnTo>
                <a:lnTo>
                  <a:pt x="188101" y="379201"/>
                </a:lnTo>
                <a:lnTo>
                  <a:pt x="187068" y="380607"/>
                </a:lnTo>
                <a:lnTo>
                  <a:pt x="186077" y="382014"/>
                </a:lnTo>
                <a:lnTo>
                  <a:pt x="185210" y="383461"/>
                </a:lnTo>
                <a:lnTo>
                  <a:pt x="184342" y="384950"/>
                </a:lnTo>
                <a:lnTo>
                  <a:pt x="183599" y="386480"/>
                </a:lnTo>
                <a:lnTo>
                  <a:pt x="182979" y="388093"/>
                </a:lnTo>
                <a:lnTo>
                  <a:pt x="182360" y="389706"/>
                </a:lnTo>
                <a:lnTo>
                  <a:pt x="181782" y="391360"/>
                </a:lnTo>
                <a:lnTo>
                  <a:pt x="181327" y="393056"/>
                </a:lnTo>
                <a:lnTo>
                  <a:pt x="180914" y="394793"/>
                </a:lnTo>
                <a:lnTo>
                  <a:pt x="180584" y="396572"/>
                </a:lnTo>
                <a:lnTo>
                  <a:pt x="180295" y="398350"/>
                </a:lnTo>
                <a:lnTo>
                  <a:pt x="180129" y="400211"/>
                </a:lnTo>
                <a:lnTo>
                  <a:pt x="179964" y="402072"/>
                </a:lnTo>
                <a:lnTo>
                  <a:pt x="179882" y="404016"/>
                </a:lnTo>
                <a:lnTo>
                  <a:pt x="179882" y="405919"/>
                </a:lnTo>
                <a:lnTo>
                  <a:pt x="179923" y="407862"/>
                </a:lnTo>
                <a:lnTo>
                  <a:pt x="180047" y="409889"/>
                </a:lnTo>
                <a:lnTo>
                  <a:pt x="180171" y="411916"/>
                </a:lnTo>
                <a:lnTo>
                  <a:pt x="180419" y="413984"/>
                </a:lnTo>
                <a:lnTo>
                  <a:pt x="180666" y="416093"/>
                </a:lnTo>
                <a:lnTo>
                  <a:pt x="180997" y="418202"/>
                </a:lnTo>
                <a:lnTo>
                  <a:pt x="181410" y="420394"/>
                </a:lnTo>
                <a:lnTo>
                  <a:pt x="181864" y="422545"/>
                </a:lnTo>
                <a:lnTo>
                  <a:pt x="182360" y="424737"/>
                </a:lnTo>
                <a:lnTo>
                  <a:pt x="182897" y="426970"/>
                </a:lnTo>
                <a:lnTo>
                  <a:pt x="183516" y="429245"/>
                </a:lnTo>
                <a:lnTo>
                  <a:pt x="184177" y="431478"/>
                </a:lnTo>
                <a:lnTo>
                  <a:pt x="184879" y="433836"/>
                </a:lnTo>
                <a:lnTo>
                  <a:pt x="185664" y="436152"/>
                </a:lnTo>
                <a:lnTo>
                  <a:pt x="184673" y="434787"/>
                </a:lnTo>
                <a:lnTo>
                  <a:pt x="183764" y="433463"/>
                </a:lnTo>
                <a:lnTo>
                  <a:pt x="182855" y="432098"/>
                </a:lnTo>
                <a:lnTo>
                  <a:pt x="182071" y="430734"/>
                </a:lnTo>
                <a:lnTo>
                  <a:pt x="181286" y="429452"/>
                </a:lnTo>
                <a:lnTo>
                  <a:pt x="180584" y="428087"/>
                </a:lnTo>
                <a:lnTo>
                  <a:pt x="179882" y="426763"/>
                </a:lnTo>
                <a:lnTo>
                  <a:pt x="179262" y="425481"/>
                </a:lnTo>
                <a:lnTo>
                  <a:pt x="178684" y="424158"/>
                </a:lnTo>
                <a:lnTo>
                  <a:pt x="178106" y="422834"/>
                </a:lnTo>
                <a:lnTo>
                  <a:pt x="177610" y="421552"/>
                </a:lnTo>
                <a:lnTo>
                  <a:pt x="177197" y="420270"/>
                </a:lnTo>
                <a:lnTo>
                  <a:pt x="176784" y="418988"/>
                </a:lnTo>
                <a:lnTo>
                  <a:pt x="176412" y="417706"/>
                </a:lnTo>
                <a:lnTo>
                  <a:pt x="175999" y="416506"/>
                </a:lnTo>
                <a:lnTo>
                  <a:pt x="175751" y="415224"/>
                </a:lnTo>
                <a:lnTo>
                  <a:pt x="175462" y="414025"/>
                </a:lnTo>
                <a:lnTo>
                  <a:pt x="175256" y="412784"/>
                </a:lnTo>
                <a:lnTo>
                  <a:pt x="175091" y="411585"/>
                </a:lnTo>
                <a:lnTo>
                  <a:pt x="174884" y="410385"/>
                </a:lnTo>
                <a:lnTo>
                  <a:pt x="174801" y="409227"/>
                </a:lnTo>
                <a:lnTo>
                  <a:pt x="174719" y="408028"/>
                </a:lnTo>
                <a:lnTo>
                  <a:pt x="174678" y="406870"/>
                </a:lnTo>
                <a:lnTo>
                  <a:pt x="174678" y="405712"/>
                </a:lnTo>
                <a:lnTo>
                  <a:pt x="174678" y="404595"/>
                </a:lnTo>
                <a:lnTo>
                  <a:pt x="174719" y="403478"/>
                </a:lnTo>
                <a:lnTo>
                  <a:pt x="174760" y="402403"/>
                </a:lnTo>
                <a:lnTo>
                  <a:pt x="174843" y="401328"/>
                </a:lnTo>
                <a:lnTo>
                  <a:pt x="175008" y="400252"/>
                </a:lnTo>
                <a:lnTo>
                  <a:pt x="175173" y="399177"/>
                </a:lnTo>
                <a:lnTo>
                  <a:pt x="175338" y="398143"/>
                </a:lnTo>
                <a:lnTo>
                  <a:pt x="175545" y="397151"/>
                </a:lnTo>
                <a:lnTo>
                  <a:pt x="175999" y="395166"/>
                </a:lnTo>
                <a:lnTo>
                  <a:pt x="176619" y="393304"/>
                </a:lnTo>
                <a:lnTo>
                  <a:pt x="177280" y="391485"/>
                </a:lnTo>
                <a:lnTo>
                  <a:pt x="178023" y="389706"/>
                </a:lnTo>
                <a:lnTo>
                  <a:pt x="178808" y="388093"/>
                </a:lnTo>
                <a:lnTo>
                  <a:pt x="179717" y="386522"/>
                </a:lnTo>
                <a:lnTo>
                  <a:pt x="180625" y="385033"/>
                </a:lnTo>
                <a:lnTo>
                  <a:pt x="181616" y="383709"/>
                </a:lnTo>
                <a:lnTo>
                  <a:pt x="182649" y="382427"/>
                </a:lnTo>
                <a:lnTo>
                  <a:pt x="183682" y="381269"/>
                </a:lnTo>
                <a:lnTo>
                  <a:pt x="184797" y="380194"/>
                </a:lnTo>
                <a:lnTo>
                  <a:pt x="185871" y="379201"/>
                </a:lnTo>
                <a:lnTo>
                  <a:pt x="186986" y="378415"/>
                </a:lnTo>
                <a:lnTo>
                  <a:pt x="188142" y="377671"/>
                </a:lnTo>
                <a:lnTo>
                  <a:pt x="189257" y="377050"/>
                </a:lnTo>
                <a:lnTo>
                  <a:pt x="189794" y="376844"/>
                </a:lnTo>
                <a:close/>
                <a:moveTo>
                  <a:pt x="192933" y="366587"/>
                </a:moveTo>
                <a:lnTo>
                  <a:pt x="191735" y="367166"/>
                </a:lnTo>
                <a:lnTo>
                  <a:pt x="190497" y="367827"/>
                </a:lnTo>
                <a:lnTo>
                  <a:pt x="189299" y="368531"/>
                </a:lnTo>
                <a:lnTo>
                  <a:pt x="188142" y="369275"/>
                </a:lnTo>
                <a:lnTo>
                  <a:pt x="187151" y="369937"/>
                </a:lnTo>
                <a:lnTo>
                  <a:pt x="186242" y="370640"/>
                </a:lnTo>
                <a:lnTo>
                  <a:pt x="185292" y="371384"/>
                </a:lnTo>
                <a:lnTo>
                  <a:pt x="184425" y="372129"/>
                </a:lnTo>
                <a:lnTo>
                  <a:pt x="183516" y="372873"/>
                </a:lnTo>
                <a:lnTo>
                  <a:pt x="182690" y="373659"/>
                </a:lnTo>
                <a:lnTo>
                  <a:pt x="181905" y="374486"/>
                </a:lnTo>
                <a:lnTo>
                  <a:pt x="181079" y="375355"/>
                </a:lnTo>
                <a:lnTo>
                  <a:pt x="180336" y="376182"/>
                </a:lnTo>
                <a:lnTo>
                  <a:pt x="179593" y="377050"/>
                </a:lnTo>
                <a:lnTo>
                  <a:pt x="178890" y="378002"/>
                </a:lnTo>
                <a:lnTo>
                  <a:pt x="178230" y="378870"/>
                </a:lnTo>
                <a:lnTo>
                  <a:pt x="177569" y="379863"/>
                </a:lnTo>
                <a:lnTo>
                  <a:pt x="176949" y="380814"/>
                </a:lnTo>
                <a:lnTo>
                  <a:pt x="176330" y="381765"/>
                </a:lnTo>
                <a:lnTo>
                  <a:pt x="175751" y="382758"/>
                </a:lnTo>
                <a:lnTo>
                  <a:pt x="175173" y="383792"/>
                </a:lnTo>
                <a:lnTo>
                  <a:pt x="174678" y="384826"/>
                </a:lnTo>
                <a:lnTo>
                  <a:pt x="174182" y="385901"/>
                </a:lnTo>
                <a:lnTo>
                  <a:pt x="173728" y="386935"/>
                </a:lnTo>
                <a:lnTo>
                  <a:pt x="173273" y="387969"/>
                </a:lnTo>
                <a:lnTo>
                  <a:pt x="172860" y="389127"/>
                </a:lnTo>
                <a:lnTo>
                  <a:pt x="172488" y="390244"/>
                </a:lnTo>
                <a:lnTo>
                  <a:pt x="172117" y="391360"/>
                </a:lnTo>
                <a:lnTo>
                  <a:pt x="171786" y="392477"/>
                </a:lnTo>
                <a:lnTo>
                  <a:pt x="171497" y="393594"/>
                </a:lnTo>
                <a:lnTo>
                  <a:pt x="171208" y="394752"/>
                </a:lnTo>
                <a:lnTo>
                  <a:pt x="170960" y="395910"/>
                </a:lnTo>
                <a:lnTo>
                  <a:pt x="170754" y="397109"/>
                </a:lnTo>
                <a:lnTo>
                  <a:pt x="170506" y="398309"/>
                </a:lnTo>
                <a:lnTo>
                  <a:pt x="170382" y="399467"/>
                </a:lnTo>
                <a:lnTo>
                  <a:pt x="170258" y="400666"/>
                </a:lnTo>
                <a:lnTo>
                  <a:pt x="170093" y="401907"/>
                </a:lnTo>
                <a:lnTo>
                  <a:pt x="170052" y="403106"/>
                </a:lnTo>
                <a:lnTo>
                  <a:pt x="169969" y="404388"/>
                </a:lnTo>
                <a:lnTo>
                  <a:pt x="169969" y="405588"/>
                </a:lnTo>
                <a:lnTo>
                  <a:pt x="169969" y="406829"/>
                </a:lnTo>
                <a:lnTo>
                  <a:pt x="169969" y="408069"/>
                </a:lnTo>
                <a:lnTo>
                  <a:pt x="170093" y="410592"/>
                </a:lnTo>
                <a:lnTo>
                  <a:pt x="170382" y="413115"/>
                </a:lnTo>
                <a:lnTo>
                  <a:pt x="170754" y="415638"/>
                </a:lnTo>
                <a:lnTo>
                  <a:pt x="171208" y="418202"/>
                </a:lnTo>
                <a:lnTo>
                  <a:pt x="171828" y="420725"/>
                </a:lnTo>
                <a:lnTo>
                  <a:pt x="172158" y="421966"/>
                </a:lnTo>
                <a:lnTo>
                  <a:pt x="172530" y="423206"/>
                </a:lnTo>
                <a:lnTo>
                  <a:pt x="172943" y="424489"/>
                </a:lnTo>
                <a:lnTo>
                  <a:pt x="173356" y="425729"/>
                </a:lnTo>
                <a:lnTo>
                  <a:pt x="173769" y="427011"/>
                </a:lnTo>
                <a:lnTo>
                  <a:pt x="174306" y="428252"/>
                </a:lnTo>
                <a:lnTo>
                  <a:pt x="174801" y="429534"/>
                </a:lnTo>
                <a:lnTo>
                  <a:pt x="175338" y="430775"/>
                </a:lnTo>
                <a:lnTo>
                  <a:pt x="175917" y="432057"/>
                </a:lnTo>
                <a:lnTo>
                  <a:pt x="176536" y="433257"/>
                </a:lnTo>
                <a:lnTo>
                  <a:pt x="177156" y="434456"/>
                </a:lnTo>
                <a:lnTo>
                  <a:pt x="177775" y="435738"/>
                </a:lnTo>
                <a:lnTo>
                  <a:pt x="178477" y="436937"/>
                </a:lnTo>
                <a:lnTo>
                  <a:pt x="179179" y="438178"/>
                </a:lnTo>
                <a:lnTo>
                  <a:pt x="179964" y="439336"/>
                </a:lnTo>
                <a:lnTo>
                  <a:pt x="180708" y="440536"/>
                </a:lnTo>
                <a:lnTo>
                  <a:pt x="181534" y="441694"/>
                </a:lnTo>
                <a:lnTo>
                  <a:pt x="182360" y="442893"/>
                </a:lnTo>
                <a:lnTo>
                  <a:pt x="183186" y="444010"/>
                </a:lnTo>
                <a:lnTo>
                  <a:pt x="184095" y="445126"/>
                </a:lnTo>
                <a:lnTo>
                  <a:pt x="184921" y="446202"/>
                </a:lnTo>
                <a:lnTo>
                  <a:pt x="185871" y="447194"/>
                </a:lnTo>
                <a:lnTo>
                  <a:pt x="186738" y="448228"/>
                </a:lnTo>
                <a:lnTo>
                  <a:pt x="187688" y="449262"/>
                </a:lnTo>
                <a:lnTo>
                  <a:pt x="188596" y="450255"/>
                </a:lnTo>
                <a:lnTo>
                  <a:pt x="189588" y="451165"/>
                </a:lnTo>
                <a:lnTo>
                  <a:pt x="190538" y="452116"/>
                </a:lnTo>
                <a:lnTo>
                  <a:pt x="191529" y="453067"/>
                </a:lnTo>
                <a:lnTo>
                  <a:pt x="192520" y="453894"/>
                </a:lnTo>
                <a:lnTo>
                  <a:pt x="193553" y="454763"/>
                </a:lnTo>
                <a:lnTo>
                  <a:pt x="194585" y="455549"/>
                </a:lnTo>
                <a:lnTo>
                  <a:pt x="195618" y="456376"/>
                </a:lnTo>
                <a:lnTo>
                  <a:pt x="197724" y="457906"/>
                </a:lnTo>
                <a:lnTo>
                  <a:pt x="199872" y="459312"/>
                </a:lnTo>
                <a:lnTo>
                  <a:pt x="202061" y="460594"/>
                </a:lnTo>
                <a:lnTo>
                  <a:pt x="204292" y="461835"/>
                </a:lnTo>
                <a:lnTo>
                  <a:pt x="206604" y="462910"/>
                </a:lnTo>
                <a:lnTo>
                  <a:pt x="207720" y="463407"/>
                </a:lnTo>
                <a:lnTo>
                  <a:pt x="208876" y="463862"/>
                </a:lnTo>
                <a:lnTo>
                  <a:pt x="209991" y="464358"/>
                </a:lnTo>
                <a:lnTo>
                  <a:pt x="211148" y="464772"/>
                </a:lnTo>
                <a:lnTo>
                  <a:pt x="212304" y="465144"/>
                </a:lnTo>
                <a:lnTo>
                  <a:pt x="213502" y="465516"/>
                </a:lnTo>
                <a:lnTo>
                  <a:pt x="214658" y="465847"/>
                </a:lnTo>
                <a:lnTo>
                  <a:pt x="215815" y="466178"/>
                </a:lnTo>
                <a:lnTo>
                  <a:pt x="216971" y="466385"/>
                </a:lnTo>
                <a:lnTo>
                  <a:pt x="218128" y="466674"/>
                </a:lnTo>
                <a:lnTo>
                  <a:pt x="219326" y="466881"/>
                </a:lnTo>
                <a:lnTo>
                  <a:pt x="220482" y="467046"/>
                </a:lnTo>
                <a:lnTo>
                  <a:pt x="221680" y="467253"/>
                </a:lnTo>
                <a:lnTo>
                  <a:pt x="222836" y="467336"/>
                </a:lnTo>
                <a:lnTo>
                  <a:pt x="224034" y="467419"/>
                </a:lnTo>
                <a:lnTo>
                  <a:pt x="225191" y="467501"/>
                </a:lnTo>
                <a:lnTo>
                  <a:pt x="226347" y="467501"/>
                </a:lnTo>
                <a:lnTo>
                  <a:pt x="227504" y="467543"/>
                </a:lnTo>
                <a:lnTo>
                  <a:pt x="228660" y="467501"/>
                </a:lnTo>
                <a:lnTo>
                  <a:pt x="229775" y="467460"/>
                </a:lnTo>
                <a:lnTo>
                  <a:pt x="230973" y="467377"/>
                </a:lnTo>
                <a:lnTo>
                  <a:pt x="232130" y="467253"/>
                </a:lnTo>
                <a:lnTo>
                  <a:pt x="233245" y="467088"/>
                </a:lnTo>
                <a:lnTo>
                  <a:pt x="234360" y="466922"/>
                </a:lnTo>
                <a:lnTo>
                  <a:pt x="235516" y="466716"/>
                </a:lnTo>
                <a:lnTo>
                  <a:pt x="236631" y="466426"/>
                </a:lnTo>
                <a:lnTo>
                  <a:pt x="237705" y="466178"/>
                </a:lnTo>
                <a:lnTo>
                  <a:pt x="238821" y="465888"/>
                </a:lnTo>
                <a:lnTo>
                  <a:pt x="239936" y="465516"/>
                </a:lnTo>
                <a:lnTo>
                  <a:pt x="241010" y="465144"/>
                </a:lnTo>
                <a:lnTo>
                  <a:pt x="242083" y="464772"/>
                </a:lnTo>
                <a:lnTo>
                  <a:pt x="243157" y="464275"/>
                </a:lnTo>
                <a:lnTo>
                  <a:pt x="244190" y="463820"/>
                </a:lnTo>
                <a:lnTo>
                  <a:pt x="245264" y="463324"/>
                </a:lnTo>
                <a:lnTo>
                  <a:pt x="246296" y="462745"/>
                </a:lnTo>
                <a:lnTo>
                  <a:pt x="247329" y="462207"/>
                </a:lnTo>
                <a:lnTo>
                  <a:pt x="248279" y="461587"/>
                </a:lnTo>
                <a:lnTo>
                  <a:pt x="249312" y="460925"/>
                </a:lnTo>
                <a:lnTo>
                  <a:pt x="250633" y="460015"/>
                </a:lnTo>
                <a:lnTo>
                  <a:pt x="251914" y="459023"/>
                </a:lnTo>
                <a:lnTo>
                  <a:pt x="253194" y="457989"/>
                </a:lnTo>
                <a:lnTo>
                  <a:pt x="254392" y="456872"/>
                </a:lnTo>
                <a:lnTo>
                  <a:pt x="251914" y="455011"/>
                </a:lnTo>
                <a:lnTo>
                  <a:pt x="249518" y="453067"/>
                </a:lnTo>
                <a:lnTo>
                  <a:pt x="247122" y="450999"/>
                </a:lnTo>
                <a:lnTo>
                  <a:pt x="244768" y="448931"/>
                </a:lnTo>
                <a:lnTo>
                  <a:pt x="242373" y="446781"/>
                </a:lnTo>
                <a:lnTo>
                  <a:pt x="240060" y="444589"/>
                </a:lnTo>
                <a:lnTo>
                  <a:pt x="237747" y="442355"/>
                </a:lnTo>
                <a:lnTo>
                  <a:pt x="235475" y="440081"/>
                </a:lnTo>
                <a:lnTo>
                  <a:pt x="233245" y="437682"/>
                </a:lnTo>
                <a:lnTo>
                  <a:pt x="231056" y="435283"/>
                </a:lnTo>
                <a:lnTo>
                  <a:pt x="228867" y="432802"/>
                </a:lnTo>
                <a:lnTo>
                  <a:pt x="226719" y="430279"/>
                </a:lnTo>
                <a:lnTo>
                  <a:pt x="224571" y="427673"/>
                </a:lnTo>
                <a:lnTo>
                  <a:pt x="222506" y="424985"/>
                </a:lnTo>
                <a:lnTo>
                  <a:pt x="220482" y="422297"/>
                </a:lnTo>
                <a:lnTo>
                  <a:pt x="218458" y="419526"/>
                </a:lnTo>
                <a:lnTo>
                  <a:pt x="216228" y="416300"/>
                </a:lnTo>
                <a:lnTo>
                  <a:pt x="214122" y="413115"/>
                </a:lnTo>
                <a:lnTo>
                  <a:pt x="212056" y="409889"/>
                </a:lnTo>
                <a:lnTo>
                  <a:pt x="210074" y="406622"/>
                </a:lnTo>
                <a:lnTo>
                  <a:pt x="208174" y="403313"/>
                </a:lnTo>
                <a:lnTo>
                  <a:pt x="206398" y="399963"/>
                </a:lnTo>
                <a:lnTo>
                  <a:pt x="204663" y="396654"/>
                </a:lnTo>
                <a:lnTo>
                  <a:pt x="203053" y="393346"/>
                </a:lnTo>
                <a:lnTo>
                  <a:pt x="201442" y="389996"/>
                </a:lnTo>
                <a:lnTo>
                  <a:pt x="200037" y="386687"/>
                </a:lnTo>
                <a:lnTo>
                  <a:pt x="198633" y="383337"/>
                </a:lnTo>
                <a:lnTo>
                  <a:pt x="197311" y="379946"/>
                </a:lnTo>
                <a:lnTo>
                  <a:pt x="196114" y="376595"/>
                </a:lnTo>
                <a:lnTo>
                  <a:pt x="194998" y="373287"/>
                </a:lnTo>
                <a:lnTo>
                  <a:pt x="193925" y="369937"/>
                </a:lnTo>
                <a:close/>
                <a:moveTo>
                  <a:pt x="246276" y="270411"/>
                </a:moveTo>
                <a:lnTo>
                  <a:pt x="244940" y="271263"/>
                </a:lnTo>
                <a:lnTo>
                  <a:pt x="243659" y="272132"/>
                </a:lnTo>
                <a:lnTo>
                  <a:pt x="242172" y="273249"/>
                </a:lnTo>
                <a:lnTo>
                  <a:pt x="240726" y="274450"/>
                </a:lnTo>
                <a:lnTo>
                  <a:pt x="239321" y="275608"/>
                </a:lnTo>
                <a:lnTo>
                  <a:pt x="237958" y="276850"/>
                </a:lnTo>
                <a:lnTo>
                  <a:pt x="236595" y="278174"/>
                </a:lnTo>
                <a:lnTo>
                  <a:pt x="235355" y="279539"/>
                </a:lnTo>
                <a:lnTo>
                  <a:pt x="234116" y="280863"/>
                </a:lnTo>
                <a:lnTo>
                  <a:pt x="232959" y="282312"/>
                </a:lnTo>
                <a:lnTo>
                  <a:pt x="231885" y="283760"/>
                </a:lnTo>
                <a:lnTo>
                  <a:pt x="230811" y="285291"/>
                </a:lnTo>
                <a:lnTo>
                  <a:pt x="229819" y="286822"/>
                </a:lnTo>
                <a:lnTo>
                  <a:pt x="228828" y="288394"/>
                </a:lnTo>
                <a:lnTo>
                  <a:pt x="227878" y="289967"/>
                </a:lnTo>
                <a:lnTo>
                  <a:pt x="227010" y="291663"/>
                </a:lnTo>
                <a:lnTo>
                  <a:pt x="226184" y="293360"/>
                </a:lnTo>
                <a:lnTo>
                  <a:pt x="225440" y="295015"/>
                </a:lnTo>
                <a:lnTo>
                  <a:pt x="224655" y="296794"/>
                </a:lnTo>
                <a:lnTo>
                  <a:pt x="223994" y="298574"/>
                </a:lnTo>
                <a:lnTo>
                  <a:pt x="223374" y="300394"/>
                </a:lnTo>
                <a:lnTo>
                  <a:pt x="222755" y="302215"/>
                </a:lnTo>
                <a:lnTo>
                  <a:pt x="222218" y="304077"/>
                </a:lnTo>
                <a:lnTo>
                  <a:pt x="221722" y="306022"/>
                </a:lnTo>
                <a:lnTo>
                  <a:pt x="221267" y="307925"/>
                </a:lnTo>
                <a:lnTo>
                  <a:pt x="220896" y="309870"/>
                </a:lnTo>
                <a:lnTo>
                  <a:pt x="220524" y="311856"/>
                </a:lnTo>
                <a:lnTo>
                  <a:pt x="220235" y="313843"/>
                </a:lnTo>
                <a:lnTo>
                  <a:pt x="219987" y="315870"/>
                </a:lnTo>
                <a:lnTo>
                  <a:pt x="219780" y="317898"/>
                </a:lnTo>
                <a:lnTo>
                  <a:pt x="219574" y="319967"/>
                </a:lnTo>
                <a:lnTo>
                  <a:pt x="219491" y="322077"/>
                </a:lnTo>
                <a:lnTo>
                  <a:pt x="219450" y="324146"/>
                </a:lnTo>
                <a:lnTo>
                  <a:pt x="219408" y="326257"/>
                </a:lnTo>
                <a:lnTo>
                  <a:pt x="219450" y="328408"/>
                </a:lnTo>
                <a:lnTo>
                  <a:pt x="219532" y="330560"/>
                </a:lnTo>
                <a:lnTo>
                  <a:pt x="219656" y="332753"/>
                </a:lnTo>
                <a:lnTo>
                  <a:pt x="219822" y="334905"/>
                </a:lnTo>
                <a:lnTo>
                  <a:pt x="220069" y="337098"/>
                </a:lnTo>
                <a:lnTo>
                  <a:pt x="220359" y="339291"/>
                </a:lnTo>
                <a:lnTo>
                  <a:pt x="220648" y="341526"/>
                </a:lnTo>
                <a:lnTo>
                  <a:pt x="221020" y="343760"/>
                </a:lnTo>
                <a:lnTo>
                  <a:pt x="221392" y="345953"/>
                </a:lnTo>
                <a:lnTo>
                  <a:pt x="221887" y="348229"/>
                </a:lnTo>
                <a:lnTo>
                  <a:pt x="222383" y="350505"/>
                </a:lnTo>
                <a:lnTo>
                  <a:pt x="222961" y="352739"/>
                </a:lnTo>
                <a:lnTo>
                  <a:pt x="223540" y="354974"/>
                </a:lnTo>
                <a:lnTo>
                  <a:pt x="224201" y="357291"/>
                </a:lnTo>
                <a:lnTo>
                  <a:pt x="224903" y="359526"/>
                </a:lnTo>
                <a:lnTo>
                  <a:pt x="225647" y="361801"/>
                </a:lnTo>
                <a:lnTo>
                  <a:pt x="226432" y="364077"/>
                </a:lnTo>
                <a:lnTo>
                  <a:pt x="227341" y="366312"/>
                </a:lnTo>
                <a:lnTo>
                  <a:pt x="228208" y="368629"/>
                </a:lnTo>
                <a:lnTo>
                  <a:pt x="229158" y="370864"/>
                </a:lnTo>
                <a:lnTo>
                  <a:pt x="230108" y="373140"/>
                </a:lnTo>
                <a:lnTo>
                  <a:pt x="231141" y="375374"/>
                </a:lnTo>
                <a:lnTo>
                  <a:pt x="232215" y="377691"/>
                </a:lnTo>
                <a:lnTo>
                  <a:pt x="233372" y="379926"/>
                </a:lnTo>
                <a:lnTo>
                  <a:pt x="234570" y="382160"/>
                </a:lnTo>
                <a:lnTo>
                  <a:pt x="235768" y="384395"/>
                </a:lnTo>
                <a:lnTo>
                  <a:pt x="237090" y="386588"/>
                </a:lnTo>
                <a:lnTo>
                  <a:pt x="238371" y="388822"/>
                </a:lnTo>
                <a:lnTo>
                  <a:pt x="239734" y="391015"/>
                </a:lnTo>
                <a:lnTo>
                  <a:pt x="241180" y="393208"/>
                </a:lnTo>
                <a:lnTo>
                  <a:pt x="242626" y="395443"/>
                </a:lnTo>
                <a:lnTo>
                  <a:pt x="244155" y="397553"/>
                </a:lnTo>
                <a:lnTo>
                  <a:pt x="245683" y="399705"/>
                </a:lnTo>
                <a:lnTo>
                  <a:pt x="247295" y="401815"/>
                </a:lnTo>
                <a:lnTo>
                  <a:pt x="248864" y="403884"/>
                </a:lnTo>
                <a:lnTo>
                  <a:pt x="250476" y="405870"/>
                </a:lnTo>
                <a:lnTo>
                  <a:pt x="252170" y="407898"/>
                </a:lnTo>
                <a:lnTo>
                  <a:pt x="253863" y="409802"/>
                </a:lnTo>
                <a:lnTo>
                  <a:pt x="255557" y="411705"/>
                </a:lnTo>
                <a:lnTo>
                  <a:pt x="257292" y="413526"/>
                </a:lnTo>
                <a:lnTo>
                  <a:pt x="259028" y="415346"/>
                </a:lnTo>
                <a:lnTo>
                  <a:pt x="260804" y="417126"/>
                </a:lnTo>
                <a:lnTo>
                  <a:pt x="262622" y="418822"/>
                </a:lnTo>
                <a:lnTo>
                  <a:pt x="264439" y="420477"/>
                </a:lnTo>
                <a:lnTo>
                  <a:pt x="266257" y="422133"/>
                </a:lnTo>
                <a:lnTo>
                  <a:pt x="268116" y="423705"/>
                </a:lnTo>
                <a:lnTo>
                  <a:pt x="269975" y="425277"/>
                </a:lnTo>
                <a:lnTo>
                  <a:pt x="271834" y="426767"/>
                </a:lnTo>
                <a:lnTo>
                  <a:pt x="273735" y="428215"/>
                </a:lnTo>
                <a:lnTo>
                  <a:pt x="275677" y="429622"/>
                </a:lnTo>
                <a:lnTo>
                  <a:pt x="277577" y="430946"/>
                </a:lnTo>
                <a:lnTo>
                  <a:pt x="279519" y="432312"/>
                </a:lnTo>
                <a:lnTo>
                  <a:pt x="281460" y="433553"/>
                </a:lnTo>
                <a:lnTo>
                  <a:pt x="283342" y="434756"/>
                </a:lnTo>
                <a:lnTo>
                  <a:pt x="283230" y="434690"/>
                </a:lnTo>
                <a:lnTo>
                  <a:pt x="281288" y="433450"/>
                </a:lnTo>
                <a:lnTo>
                  <a:pt x="279345" y="432210"/>
                </a:lnTo>
                <a:lnTo>
                  <a:pt x="277403" y="430846"/>
                </a:lnTo>
                <a:lnTo>
                  <a:pt x="275502" y="429524"/>
                </a:lnTo>
                <a:lnTo>
                  <a:pt x="273559" y="428119"/>
                </a:lnTo>
                <a:lnTo>
                  <a:pt x="271658" y="426673"/>
                </a:lnTo>
                <a:lnTo>
                  <a:pt x="269799" y="425185"/>
                </a:lnTo>
                <a:lnTo>
                  <a:pt x="267939" y="423615"/>
                </a:lnTo>
                <a:lnTo>
                  <a:pt x="266079" y="422044"/>
                </a:lnTo>
                <a:lnTo>
                  <a:pt x="264261" y="420391"/>
                </a:lnTo>
                <a:lnTo>
                  <a:pt x="262442" y="418738"/>
                </a:lnTo>
                <a:lnTo>
                  <a:pt x="260624" y="417044"/>
                </a:lnTo>
                <a:lnTo>
                  <a:pt x="258847" y="415267"/>
                </a:lnTo>
                <a:lnTo>
                  <a:pt x="257111" y="413449"/>
                </a:lnTo>
                <a:lnTo>
                  <a:pt x="255375" y="411631"/>
                </a:lnTo>
                <a:lnTo>
                  <a:pt x="253681" y="409729"/>
                </a:lnTo>
                <a:lnTo>
                  <a:pt x="251987" y="407829"/>
                </a:lnTo>
                <a:lnTo>
                  <a:pt x="250292" y="405804"/>
                </a:lnTo>
                <a:lnTo>
                  <a:pt x="248680" y="403820"/>
                </a:lnTo>
                <a:lnTo>
                  <a:pt x="247110" y="401754"/>
                </a:lnTo>
                <a:lnTo>
                  <a:pt x="245498" y="399646"/>
                </a:lnTo>
                <a:lnTo>
                  <a:pt x="243969" y="397498"/>
                </a:lnTo>
                <a:lnTo>
                  <a:pt x="242440" y="395390"/>
                </a:lnTo>
                <a:lnTo>
                  <a:pt x="240993" y="393158"/>
                </a:lnTo>
                <a:lnTo>
                  <a:pt x="239547" y="390968"/>
                </a:lnTo>
                <a:lnTo>
                  <a:pt x="238183" y="388778"/>
                </a:lnTo>
                <a:lnTo>
                  <a:pt x="236902" y="386547"/>
                </a:lnTo>
                <a:lnTo>
                  <a:pt x="235580" y="384356"/>
                </a:lnTo>
                <a:lnTo>
                  <a:pt x="234381" y="382125"/>
                </a:lnTo>
                <a:lnTo>
                  <a:pt x="233183" y="379893"/>
                </a:lnTo>
                <a:lnTo>
                  <a:pt x="232025" y="377662"/>
                </a:lnTo>
                <a:lnTo>
                  <a:pt x="230951" y="375348"/>
                </a:lnTo>
                <a:lnTo>
                  <a:pt x="229918" y="373116"/>
                </a:lnTo>
                <a:lnTo>
                  <a:pt x="228967" y="370843"/>
                </a:lnTo>
                <a:lnTo>
                  <a:pt x="228017" y="368612"/>
                </a:lnTo>
                <a:lnTo>
                  <a:pt x="227149" y="366297"/>
                </a:lnTo>
                <a:lnTo>
                  <a:pt x="226240" y="364066"/>
                </a:lnTo>
                <a:lnTo>
                  <a:pt x="225454" y="361793"/>
                </a:lnTo>
                <a:lnTo>
                  <a:pt x="224711" y="359520"/>
                </a:lnTo>
                <a:lnTo>
                  <a:pt x="224008" y="357289"/>
                </a:lnTo>
                <a:lnTo>
                  <a:pt x="223347" y="354975"/>
                </a:lnTo>
                <a:lnTo>
                  <a:pt x="222768" y="352743"/>
                </a:lnTo>
                <a:lnTo>
                  <a:pt x="222189" y="350511"/>
                </a:lnTo>
                <a:lnTo>
                  <a:pt x="221693" y="348239"/>
                </a:lnTo>
                <a:lnTo>
                  <a:pt x="221198" y="345966"/>
                </a:lnTo>
                <a:lnTo>
                  <a:pt x="220826" y="343776"/>
                </a:lnTo>
                <a:lnTo>
                  <a:pt x="220454" y="341544"/>
                </a:lnTo>
                <a:lnTo>
                  <a:pt x="220164" y="339313"/>
                </a:lnTo>
                <a:lnTo>
                  <a:pt x="219875" y="337122"/>
                </a:lnTo>
                <a:lnTo>
                  <a:pt x="219627" y="334932"/>
                </a:lnTo>
                <a:lnTo>
                  <a:pt x="219462" y="332783"/>
                </a:lnTo>
                <a:lnTo>
                  <a:pt x="219338" y="330593"/>
                </a:lnTo>
                <a:lnTo>
                  <a:pt x="219255" y="328444"/>
                </a:lnTo>
                <a:lnTo>
                  <a:pt x="219214" y="326295"/>
                </a:lnTo>
                <a:lnTo>
                  <a:pt x="219255" y="324188"/>
                </a:lnTo>
                <a:lnTo>
                  <a:pt x="219297" y="322121"/>
                </a:lnTo>
                <a:lnTo>
                  <a:pt x="219379" y="320014"/>
                </a:lnTo>
                <a:lnTo>
                  <a:pt x="219586" y="317948"/>
                </a:lnTo>
                <a:lnTo>
                  <a:pt x="219792" y="315923"/>
                </a:lnTo>
                <a:lnTo>
                  <a:pt x="220041" y="313898"/>
                </a:lnTo>
                <a:lnTo>
                  <a:pt x="220330" y="311914"/>
                </a:lnTo>
                <a:lnTo>
                  <a:pt x="220702" y="309931"/>
                </a:lnTo>
                <a:lnTo>
                  <a:pt x="221074" y="307989"/>
                </a:lnTo>
                <a:lnTo>
                  <a:pt x="221528" y="306088"/>
                </a:lnTo>
                <a:lnTo>
                  <a:pt x="222024" y="304145"/>
                </a:lnTo>
                <a:lnTo>
                  <a:pt x="222561" y="302286"/>
                </a:lnTo>
                <a:lnTo>
                  <a:pt x="223181" y="300468"/>
                </a:lnTo>
                <a:lnTo>
                  <a:pt x="223801" y="298649"/>
                </a:lnTo>
                <a:lnTo>
                  <a:pt x="224462" y="296872"/>
                </a:lnTo>
                <a:lnTo>
                  <a:pt x="225248" y="295095"/>
                </a:lnTo>
                <a:lnTo>
                  <a:pt x="225992" y="293442"/>
                </a:lnTo>
                <a:lnTo>
                  <a:pt x="226818" y="291748"/>
                </a:lnTo>
                <a:lnTo>
                  <a:pt x="227686" y="290054"/>
                </a:lnTo>
                <a:lnTo>
                  <a:pt x="228637" y="288483"/>
                </a:lnTo>
                <a:lnTo>
                  <a:pt x="229628" y="286913"/>
                </a:lnTo>
                <a:lnTo>
                  <a:pt x="230620" y="285384"/>
                </a:lnTo>
                <a:lnTo>
                  <a:pt x="231695" y="283855"/>
                </a:lnTo>
                <a:lnTo>
                  <a:pt x="232769" y="282409"/>
                </a:lnTo>
                <a:lnTo>
                  <a:pt x="233926" y="280962"/>
                </a:lnTo>
                <a:lnTo>
                  <a:pt x="235166" y="279640"/>
                </a:lnTo>
                <a:lnTo>
                  <a:pt x="236406" y="278276"/>
                </a:lnTo>
                <a:lnTo>
                  <a:pt x="237770" y="276954"/>
                </a:lnTo>
                <a:lnTo>
                  <a:pt x="239134" y="275714"/>
                </a:lnTo>
                <a:lnTo>
                  <a:pt x="240539" y="274557"/>
                </a:lnTo>
                <a:lnTo>
                  <a:pt x="241985" y="273359"/>
                </a:lnTo>
                <a:lnTo>
                  <a:pt x="243473" y="272243"/>
                </a:lnTo>
                <a:lnTo>
                  <a:pt x="244754" y="271375"/>
                </a:lnTo>
                <a:lnTo>
                  <a:pt x="246118" y="270507"/>
                </a:lnTo>
                <a:close/>
                <a:moveTo>
                  <a:pt x="413466" y="243357"/>
                </a:moveTo>
                <a:lnTo>
                  <a:pt x="412019" y="243398"/>
                </a:lnTo>
                <a:lnTo>
                  <a:pt x="410572" y="243481"/>
                </a:lnTo>
                <a:lnTo>
                  <a:pt x="409126" y="243646"/>
                </a:lnTo>
                <a:lnTo>
                  <a:pt x="407679" y="243894"/>
                </a:lnTo>
                <a:lnTo>
                  <a:pt x="406274" y="244183"/>
                </a:lnTo>
                <a:lnTo>
                  <a:pt x="404827" y="244596"/>
                </a:lnTo>
                <a:lnTo>
                  <a:pt x="403463" y="245009"/>
                </a:lnTo>
                <a:lnTo>
                  <a:pt x="402099" y="245586"/>
                </a:lnTo>
                <a:lnTo>
                  <a:pt x="400693" y="246206"/>
                </a:lnTo>
                <a:lnTo>
                  <a:pt x="399371" y="246825"/>
                </a:lnTo>
                <a:lnTo>
                  <a:pt x="398048" y="247568"/>
                </a:lnTo>
                <a:lnTo>
                  <a:pt x="396766" y="248435"/>
                </a:lnTo>
                <a:lnTo>
                  <a:pt x="395526" y="249302"/>
                </a:lnTo>
                <a:lnTo>
                  <a:pt x="394617" y="249963"/>
                </a:lnTo>
                <a:lnTo>
                  <a:pt x="393790" y="250664"/>
                </a:lnTo>
                <a:lnTo>
                  <a:pt x="392964" y="251408"/>
                </a:lnTo>
                <a:lnTo>
                  <a:pt x="392220" y="252151"/>
                </a:lnTo>
                <a:lnTo>
                  <a:pt x="391476" y="252935"/>
                </a:lnTo>
                <a:lnTo>
                  <a:pt x="390731" y="253719"/>
                </a:lnTo>
                <a:lnTo>
                  <a:pt x="390070" y="254586"/>
                </a:lnTo>
                <a:lnTo>
                  <a:pt x="389409" y="255412"/>
                </a:lnTo>
                <a:lnTo>
                  <a:pt x="388747" y="256238"/>
                </a:lnTo>
                <a:lnTo>
                  <a:pt x="388210" y="257146"/>
                </a:lnTo>
                <a:lnTo>
                  <a:pt x="387631" y="258013"/>
                </a:lnTo>
                <a:lnTo>
                  <a:pt x="387135" y="258921"/>
                </a:lnTo>
                <a:lnTo>
                  <a:pt x="386639" y="259830"/>
                </a:lnTo>
                <a:lnTo>
                  <a:pt x="386185" y="260779"/>
                </a:lnTo>
                <a:lnTo>
                  <a:pt x="385771" y="261770"/>
                </a:lnTo>
                <a:lnTo>
                  <a:pt x="385399" y="262678"/>
                </a:lnTo>
                <a:lnTo>
                  <a:pt x="385027" y="263669"/>
                </a:lnTo>
                <a:lnTo>
                  <a:pt x="384697" y="264619"/>
                </a:lnTo>
                <a:lnTo>
                  <a:pt x="384407" y="265651"/>
                </a:lnTo>
                <a:lnTo>
                  <a:pt x="384201" y="266642"/>
                </a:lnTo>
                <a:lnTo>
                  <a:pt x="383994" y="267674"/>
                </a:lnTo>
                <a:lnTo>
                  <a:pt x="383828" y="268706"/>
                </a:lnTo>
                <a:lnTo>
                  <a:pt x="383663" y="269697"/>
                </a:lnTo>
                <a:lnTo>
                  <a:pt x="383539" y="270729"/>
                </a:lnTo>
                <a:lnTo>
                  <a:pt x="383498" y="271761"/>
                </a:lnTo>
                <a:lnTo>
                  <a:pt x="383457" y="272793"/>
                </a:lnTo>
                <a:lnTo>
                  <a:pt x="383457" y="273825"/>
                </a:lnTo>
                <a:lnTo>
                  <a:pt x="383498" y="274857"/>
                </a:lnTo>
                <a:lnTo>
                  <a:pt x="383539" y="275931"/>
                </a:lnTo>
                <a:lnTo>
                  <a:pt x="383663" y="276922"/>
                </a:lnTo>
                <a:lnTo>
                  <a:pt x="383828" y="277954"/>
                </a:lnTo>
                <a:lnTo>
                  <a:pt x="383953" y="278986"/>
                </a:lnTo>
                <a:lnTo>
                  <a:pt x="291486" y="347931"/>
                </a:lnTo>
                <a:lnTo>
                  <a:pt x="290948" y="348344"/>
                </a:lnTo>
                <a:lnTo>
                  <a:pt x="290452" y="348839"/>
                </a:lnTo>
                <a:lnTo>
                  <a:pt x="289998" y="349252"/>
                </a:lnTo>
                <a:lnTo>
                  <a:pt x="289501" y="349747"/>
                </a:lnTo>
                <a:lnTo>
                  <a:pt x="289088" y="350202"/>
                </a:lnTo>
                <a:lnTo>
                  <a:pt x="288716" y="350738"/>
                </a:lnTo>
                <a:lnTo>
                  <a:pt x="288344" y="351275"/>
                </a:lnTo>
                <a:lnTo>
                  <a:pt x="288014" y="351812"/>
                </a:lnTo>
                <a:lnTo>
                  <a:pt x="287683" y="352348"/>
                </a:lnTo>
                <a:lnTo>
                  <a:pt x="287435" y="352968"/>
                </a:lnTo>
                <a:lnTo>
                  <a:pt x="287187" y="353546"/>
                </a:lnTo>
                <a:lnTo>
                  <a:pt x="286939" y="354124"/>
                </a:lnTo>
                <a:lnTo>
                  <a:pt x="286773" y="354743"/>
                </a:lnTo>
                <a:lnTo>
                  <a:pt x="286567" y="355362"/>
                </a:lnTo>
                <a:lnTo>
                  <a:pt x="286484" y="355940"/>
                </a:lnTo>
                <a:lnTo>
                  <a:pt x="286360" y="356559"/>
                </a:lnTo>
                <a:lnTo>
                  <a:pt x="286277" y="357179"/>
                </a:lnTo>
                <a:lnTo>
                  <a:pt x="286236" y="357798"/>
                </a:lnTo>
                <a:lnTo>
                  <a:pt x="286195" y="358417"/>
                </a:lnTo>
                <a:lnTo>
                  <a:pt x="286236" y="359078"/>
                </a:lnTo>
                <a:lnTo>
                  <a:pt x="286277" y="359697"/>
                </a:lnTo>
                <a:lnTo>
                  <a:pt x="286360" y="360316"/>
                </a:lnTo>
                <a:lnTo>
                  <a:pt x="286443" y="360936"/>
                </a:lnTo>
                <a:lnTo>
                  <a:pt x="286567" y="361596"/>
                </a:lnTo>
                <a:lnTo>
                  <a:pt x="286773" y="362174"/>
                </a:lnTo>
                <a:lnTo>
                  <a:pt x="286939" y="362793"/>
                </a:lnTo>
                <a:lnTo>
                  <a:pt x="287187" y="363413"/>
                </a:lnTo>
                <a:lnTo>
                  <a:pt x="287476" y="363991"/>
                </a:lnTo>
                <a:lnTo>
                  <a:pt x="287724" y="364569"/>
                </a:lnTo>
                <a:lnTo>
                  <a:pt x="288055" y="365188"/>
                </a:lnTo>
                <a:lnTo>
                  <a:pt x="288427" y="365725"/>
                </a:lnTo>
                <a:lnTo>
                  <a:pt x="288799" y="366261"/>
                </a:lnTo>
                <a:lnTo>
                  <a:pt x="289254" y="366798"/>
                </a:lnTo>
                <a:lnTo>
                  <a:pt x="289667" y="367335"/>
                </a:lnTo>
                <a:lnTo>
                  <a:pt x="290122" y="367789"/>
                </a:lnTo>
                <a:lnTo>
                  <a:pt x="290618" y="368202"/>
                </a:lnTo>
                <a:lnTo>
                  <a:pt x="291114" y="368614"/>
                </a:lnTo>
                <a:lnTo>
                  <a:pt x="291610" y="369027"/>
                </a:lnTo>
                <a:lnTo>
                  <a:pt x="292188" y="369399"/>
                </a:lnTo>
                <a:lnTo>
                  <a:pt x="292684" y="369729"/>
                </a:lnTo>
                <a:lnTo>
                  <a:pt x="293263" y="370018"/>
                </a:lnTo>
                <a:lnTo>
                  <a:pt x="293800" y="370307"/>
                </a:lnTo>
                <a:lnTo>
                  <a:pt x="294420" y="370596"/>
                </a:lnTo>
                <a:lnTo>
                  <a:pt x="294999" y="370803"/>
                </a:lnTo>
                <a:lnTo>
                  <a:pt x="295578" y="371009"/>
                </a:lnTo>
                <a:lnTo>
                  <a:pt x="296198" y="371133"/>
                </a:lnTo>
                <a:lnTo>
                  <a:pt x="296818" y="371257"/>
                </a:lnTo>
                <a:lnTo>
                  <a:pt x="297438" y="371381"/>
                </a:lnTo>
                <a:lnTo>
                  <a:pt x="298058" y="371463"/>
                </a:lnTo>
                <a:lnTo>
                  <a:pt x="298719" y="371504"/>
                </a:lnTo>
                <a:lnTo>
                  <a:pt x="299298" y="371504"/>
                </a:lnTo>
                <a:lnTo>
                  <a:pt x="299959" y="371504"/>
                </a:lnTo>
                <a:lnTo>
                  <a:pt x="300579" y="371463"/>
                </a:lnTo>
                <a:lnTo>
                  <a:pt x="301241" y="371381"/>
                </a:lnTo>
                <a:lnTo>
                  <a:pt x="301819" y="371257"/>
                </a:lnTo>
                <a:lnTo>
                  <a:pt x="302481" y="371133"/>
                </a:lnTo>
                <a:lnTo>
                  <a:pt x="303101" y="371009"/>
                </a:lnTo>
                <a:lnTo>
                  <a:pt x="303679" y="370761"/>
                </a:lnTo>
                <a:lnTo>
                  <a:pt x="304300" y="370514"/>
                </a:lnTo>
                <a:lnTo>
                  <a:pt x="304920" y="370307"/>
                </a:lnTo>
                <a:lnTo>
                  <a:pt x="305457" y="369977"/>
                </a:lnTo>
                <a:lnTo>
                  <a:pt x="306036" y="369647"/>
                </a:lnTo>
                <a:lnTo>
                  <a:pt x="306614" y="369316"/>
                </a:lnTo>
                <a:lnTo>
                  <a:pt x="307152" y="368903"/>
                </a:lnTo>
                <a:lnTo>
                  <a:pt x="399660" y="299958"/>
                </a:lnTo>
                <a:lnTo>
                  <a:pt x="400611" y="300412"/>
                </a:lnTo>
                <a:lnTo>
                  <a:pt x="401520" y="300825"/>
                </a:lnTo>
                <a:lnTo>
                  <a:pt x="402471" y="301197"/>
                </a:lnTo>
                <a:lnTo>
                  <a:pt x="403463" y="301568"/>
                </a:lnTo>
                <a:lnTo>
                  <a:pt x="404414" y="301899"/>
                </a:lnTo>
                <a:lnTo>
                  <a:pt x="405447" y="302188"/>
                </a:lnTo>
                <a:lnTo>
                  <a:pt x="406439" y="302477"/>
                </a:lnTo>
                <a:lnTo>
                  <a:pt x="407472" y="302683"/>
                </a:lnTo>
                <a:lnTo>
                  <a:pt x="408423" y="302889"/>
                </a:lnTo>
                <a:lnTo>
                  <a:pt x="409456" y="303013"/>
                </a:lnTo>
                <a:lnTo>
                  <a:pt x="410490" y="303178"/>
                </a:lnTo>
                <a:lnTo>
                  <a:pt x="411523" y="303220"/>
                </a:lnTo>
                <a:lnTo>
                  <a:pt x="412557" y="303302"/>
                </a:lnTo>
                <a:lnTo>
                  <a:pt x="413590" y="303302"/>
                </a:lnTo>
                <a:lnTo>
                  <a:pt x="414623" y="303261"/>
                </a:lnTo>
                <a:lnTo>
                  <a:pt x="415657" y="303220"/>
                </a:lnTo>
                <a:lnTo>
                  <a:pt x="416690" y="303137"/>
                </a:lnTo>
                <a:lnTo>
                  <a:pt x="417723" y="302972"/>
                </a:lnTo>
                <a:lnTo>
                  <a:pt x="418757" y="302848"/>
                </a:lnTo>
                <a:lnTo>
                  <a:pt x="419749" y="302642"/>
                </a:lnTo>
                <a:lnTo>
                  <a:pt x="420782" y="302394"/>
                </a:lnTo>
                <a:lnTo>
                  <a:pt x="421816" y="302146"/>
                </a:lnTo>
                <a:lnTo>
                  <a:pt x="422808" y="301816"/>
                </a:lnTo>
                <a:lnTo>
                  <a:pt x="423841" y="301444"/>
                </a:lnTo>
                <a:lnTo>
                  <a:pt x="424792" y="301073"/>
                </a:lnTo>
                <a:lnTo>
                  <a:pt x="425784" y="300660"/>
                </a:lnTo>
                <a:lnTo>
                  <a:pt x="426776" y="300165"/>
                </a:lnTo>
                <a:lnTo>
                  <a:pt x="427685" y="299710"/>
                </a:lnTo>
                <a:lnTo>
                  <a:pt x="428677" y="299174"/>
                </a:lnTo>
                <a:lnTo>
                  <a:pt x="429587" y="298596"/>
                </a:lnTo>
                <a:lnTo>
                  <a:pt x="430496" y="297977"/>
                </a:lnTo>
                <a:lnTo>
                  <a:pt x="431405" y="297357"/>
                </a:lnTo>
                <a:lnTo>
                  <a:pt x="432646" y="296408"/>
                </a:lnTo>
                <a:lnTo>
                  <a:pt x="433762" y="295376"/>
                </a:lnTo>
                <a:lnTo>
                  <a:pt x="434878" y="294344"/>
                </a:lnTo>
                <a:lnTo>
                  <a:pt x="435911" y="293229"/>
                </a:lnTo>
                <a:lnTo>
                  <a:pt x="436820" y="292114"/>
                </a:lnTo>
                <a:lnTo>
                  <a:pt x="437771" y="290917"/>
                </a:lnTo>
                <a:lnTo>
                  <a:pt x="438598" y="289720"/>
                </a:lnTo>
                <a:lnTo>
                  <a:pt x="439342" y="288481"/>
                </a:lnTo>
                <a:lnTo>
                  <a:pt x="440044" y="287201"/>
                </a:lnTo>
                <a:lnTo>
                  <a:pt x="440706" y="285880"/>
                </a:lnTo>
                <a:lnTo>
                  <a:pt x="441285" y="284559"/>
                </a:lnTo>
                <a:lnTo>
                  <a:pt x="441781" y="283238"/>
                </a:lnTo>
                <a:lnTo>
                  <a:pt x="442235" y="281834"/>
                </a:lnTo>
                <a:lnTo>
                  <a:pt x="442607" y="280472"/>
                </a:lnTo>
                <a:lnTo>
                  <a:pt x="442897" y="279027"/>
                </a:lnTo>
                <a:lnTo>
                  <a:pt x="443186" y="277623"/>
                </a:lnTo>
                <a:lnTo>
                  <a:pt x="443310" y="276178"/>
                </a:lnTo>
                <a:lnTo>
                  <a:pt x="443475" y="274775"/>
                </a:lnTo>
                <a:lnTo>
                  <a:pt x="443475" y="273330"/>
                </a:lnTo>
                <a:lnTo>
                  <a:pt x="443475" y="271926"/>
                </a:lnTo>
                <a:lnTo>
                  <a:pt x="443310" y="270481"/>
                </a:lnTo>
                <a:lnTo>
                  <a:pt x="443186" y="269036"/>
                </a:lnTo>
                <a:lnTo>
                  <a:pt x="442938" y="267591"/>
                </a:lnTo>
                <a:lnTo>
                  <a:pt x="442607" y="266187"/>
                </a:lnTo>
                <a:lnTo>
                  <a:pt x="442235" y="264742"/>
                </a:lnTo>
                <a:lnTo>
                  <a:pt x="441781" y="263339"/>
                </a:lnTo>
                <a:lnTo>
                  <a:pt x="441285" y="261976"/>
                </a:lnTo>
                <a:lnTo>
                  <a:pt x="440665" y="260573"/>
                </a:lnTo>
                <a:lnTo>
                  <a:pt x="439962" y="259293"/>
                </a:lnTo>
                <a:lnTo>
                  <a:pt x="439218" y="257931"/>
                </a:lnTo>
                <a:lnTo>
                  <a:pt x="438432" y="256692"/>
                </a:lnTo>
                <a:lnTo>
                  <a:pt x="437523" y="255412"/>
                </a:lnTo>
                <a:lnTo>
                  <a:pt x="436572" y="254215"/>
                </a:lnTo>
                <a:lnTo>
                  <a:pt x="435580" y="253018"/>
                </a:lnTo>
                <a:lnTo>
                  <a:pt x="434506" y="251986"/>
                </a:lnTo>
                <a:lnTo>
                  <a:pt x="433389" y="250912"/>
                </a:lnTo>
                <a:lnTo>
                  <a:pt x="432273" y="249963"/>
                </a:lnTo>
                <a:lnTo>
                  <a:pt x="431116" y="249096"/>
                </a:lnTo>
                <a:lnTo>
                  <a:pt x="429876" y="248229"/>
                </a:lnTo>
                <a:lnTo>
                  <a:pt x="428636" y="247444"/>
                </a:lnTo>
                <a:lnTo>
                  <a:pt x="427355" y="246742"/>
                </a:lnTo>
                <a:lnTo>
                  <a:pt x="426073" y="246082"/>
                </a:lnTo>
                <a:lnTo>
                  <a:pt x="424709" y="245545"/>
                </a:lnTo>
                <a:lnTo>
                  <a:pt x="423345" y="245009"/>
                </a:lnTo>
                <a:lnTo>
                  <a:pt x="422022" y="244554"/>
                </a:lnTo>
                <a:lnTo>
                  <a:pt x="420617" y="244183"/>
                </a:lnTo>
                <a:lnTo>
                  <a:pt x="419211" y="243894"/>
                </a:lnTo>
                <a:lnTo>
                  <a:pt x="417765" y="243687"/>
                </a:lnTo>
                <a:lnTo>
                  <a:pt x="416318" y="243481"/>
                </a:lnTo>
                <a:lnTo>
                  <a:pt x="414913" y="243398"/>
                </a:lnTo>
                <a:close/>
                <a:moveTo>
                  <a:pt x="269344" y="239886"/>
                </a:moveTo>
                <a:lnTo>
                  <a:pt x="267236" y="239927"/>
                </a:lnTo>
                <a:lnTo>
                  <a:pt x="265170" y="240051"/>
                </a:lnTo>
                <a:lnTo>
                  <a:pt x="263145" y="240175"/>
                </a:lnTo>
                <a:lnTo>
                  <a:pt x="261079" y="240382"/>
                </a:lnTo>
                <a:lnTo>
                  <a:pt x="259012" y="240630"/>
                </a:lnTo>
                <a:lnTo>
                  <a:pt x="257028" y="240919"/>
                </a:lnTo>
                <a:lnTo>
                  <a:pt x="255003" y="241291"/>
                </a:lnTo>
                <a:lnTo>
                  <a:pt x="253020" y="241704"/>
                </a:lnTo>
                <a:lnTo>
                  <a:pt x="251077" y="242200"/>
                </a:lnTo>
                <a:lnTo>
                  <a:pt x="249094" y="242696"/>
                </a:lnTo>
                <a:lnTo>
                  <a:pt x="247193" y="243316"/>
                </a:lnTo>
                <a:lnTo>
                  <a:pt x="245292" y="243936"/>
                </a:lnTo>
                <a:lnTo>
                  <a:pt x="243432" y="244638"/>
                </a:lnTo>
                <a:lnTo>
                  <a:pt x="241531" y="245382"/>
                </a:lnTo>
                <a:lnTo>
                  <a:pt x="239712" y="246208"/>
                </a:lnTo>
                <a:lnTo>
                  <a:pt x="237894" y="247076"/>
                </a:lnTo>
                <a:lnTo>
                  <a:pt x="236075" y="248027"/>
                </a:lnTo>
                <a:lnTo>
                  <a:pt x="234381" y="248977"/>
                </a:lnTo>
                <a:lnTo>
                  <a:pt x="232604" y="250010"/>
                </a:lnTo>
                <a:lnTo>
                  <a:pt x="230910" y="251085"/>
                </a:lnTo>
                <a:lnTo>
                  <a:pt x="229256" y="252242"/>
                </a:lnTo>
                <a:lnTo>
                  <a:pt x="227355" y="253647"/>
                </a:lnTo>
                <a:lnTo>
                  <a:pt x="225537" y="255093"/>
                </a:lnTo>
                <a:lnTo>
                  <a:pt x="223843" y="256581"/>
                </a:lnTo>
                <a:lnTo>
                  <a:pt x="222148" y="258110"/>
                </a:lnTo>
                <a:lnTo>
                  <a:pt x="220536" y="259722"/>
                </a:lnTo>
                <a:lnTo>
                  <a:pt x="218925" y="261374"/>
                </a:lnTo>
                <a:lnTo>
                  <a:pt x="217437" y="263069"/>
                </a:lnTo>
                <a:lnTo>
                  <a:pt x="215990" y="264846"/>
                </a:lnTo>
                <a:lnTo>
                  <a:pt x="214585" y="266664"/>
                </a:lnTo>
                <a:lnTo>
                  <a:pt x="213304" y="268524"/>
                </a:lnTo>
                <a:lnTo>
                  <a:pt x="212023" y="270425"/>
                </a:lnTo>
                <a:lnTo>
                  <a:pt x="210824" y="272408"/>
                </a:lnTo>
                <a:lnTo>
                  <a:pt x="209667" y="274350"/>
                </a:lnTo>
                <a:lnTo>
                  <a:pt x="208593" y="276417"/>
                </a:lnTo>
                <a:lnTo>
                  <a:pt x="207560" y="278524"/>
                </a:lnTo>
                <a:lnTo>
                  <a:pt x="206568" y="280590"/>
                </a:lnTo>
                <a:lnTo>
                  <a:pt x="205700" y="282781"/>
                </a:lnTo>
                <a:lnTo>
                  <a:pt x="204832" y="284971"/>
                </a:lnTo>
                <a:lnTo>
                  <a:pt x="204047" y="287244"/>
                </a:lnTo>
                <a:lnTo>
                  <a:pt x="203303" y="289517"/>
                </a:lnTo>
                <a:lnTo>
                  <a:pt x="202642" y="291831"/>
                </a:lnTo>
                <a:lnTo>
                  <a:pt x="202022" y="294186"/>
                </a:lnTo>
                <a:lnTo>
                  <a:pt x="201484" y="296542"/>
                </a:lnTo>
                <a:lnTo>
                  <a:pt x="200989" y="298980"/>
                </a:lnTo>
                <a:lnTo>
                  <a:pt x="200575" y="301459"/>
                </a:lnTo>
                <a:lnTo>
                  <a:pt x="200203" y="303939"/>
                </a:lnTo>
                <a:lnTo>
                  <a:pt x="199873" y="306377"/>
                </a:lnTo>
                <a:lnTo>
                  <a:pt x="199583" y="308939"/>
                </a:lnTo>
                <a:lnTo>
                  <a:pt x="199377" y="311460"/>
                </a:lnTo>
                <a:lnTo>
                  <a:pt x="199253" y="314105"/>
                </a:lnTo>
                <a:lnTo>
                  <a:pt x="199170" y="316667"/>
                </a:lnTo>
                <a:lnTo>
                  <a:pt x="199170" y="319312"/>
                </a:lnTo>
                <a:lnTo>
                  <a:pt x="199211" y="321915"/>
                </a:lnTo>
                <a:lnTo>
                  <a:pt x="199294" y="324642"/>
                </a:lnTo>
                <a:lnTo>
                  <a:pt x="199459" y="327287"/>
                </a:lnTo>
                <a:lnTo>
                  <a:pt x="199666" y="329973"/>
                </a:lnTo>
                <a:lnTo>
                  <a:pt x="199955" y="332701"/>
                </a:lnTo>
                <a:lnTo>
                  <a:pt x="200286" y="335428"/>
                </a:lnTo>
                <a:lnTo>
                  <a:pt x="200699" y="338197"/>
                </a:lnTo>
                <a:lnTo>
                  <a:pt x="201113" y="340966"/>
                </a:lnTo>
                <a:lnTo>
                  <a:pt x="201691" y="343693"/>
                </a:lnTo>
                <a:lnTo>
                  <a:pt x="202228" y="346503"/>
                </a:lnTo>
                <a:lnTo>
                  <a:pt x="202848" y="349230"/>
                </a:lnTo>
                <a:lnTo>
                  <a:pt x="203551" y="352040"/>
                </a:lnTo>
                <a:lnTo>
                  <a:pt x="204295" y="354851"/>
                </a:lnTo>
                <a:lnTo>
                  <a:pt x="205121" y="357702"/>
                </a:lnTo>
                <a:lnTo>
                  <a:pt x="205989" y="360471"/>
                </a:lnTo>
                <a:lnTo>
                  <a:pt x="206898" y="363281"/>
                </a:lnTo>
                <a:lnTo>
                  <a:pt x="207890" y="366091"/>
                </a:lnTo>
                <a:lnTo>
                  <a:pt x="208965" y="368942"/>
                </a:lnTo>
                <a:lnTo>
                  <a:pt x="210081" y="371711"/>
                </a:lnTo>
                <a:lnTo>
                  <a:pt x="211238" y="374521"/>
                </a:lnTo>
                <a:lnTo>
                  <a:pt x="212436" y="377331"/>
                </a:lnTo>
                <a:lnTo>
                  <a:pt x="213717" y="380141"/>
                </a:lnTo>
                <a:lnTo>
                  <a:pt x="215081" y="382910"/>
                </a:lnTo>
                <a:lnTo>
                  <a:pt x="216445" y="385720"/>
                </a:lnTo>
                <a:lnTo>
                  <a:pt x="217974" y="388447"/>
                </a:lnTo>
                <a:lnTo>
                  <a:pt x="219462" y="391257"/>
                </a:lnTo>
                <a:lnTo>
                  <a:pt x="221032" y="394026"/>
                </a:lnTo>
                <a:lnTo>
                  <a:pt x="222644" y="396754"/>
                </a:lnTo>
                <a:lnTo>
                  <a:pt x="224380" y="399481"/>
                </a:lnTo>
                <a:lnTo>
                  <a:pt x="226116" y="402208"/>
                </a:lnTo>
                <a:lnTo>
                  <a:pt x="227934" y="404936"/>
                </a:lnTo>
                <a:lnTo>
                  <a:pt x="229835" y="407581"/>
                </a:lnTo>
                <a:lnTo>
                  <a:pt x="231736" y="410225"/>
                </a:lnTo>
                <a:lnTo>
                  <a:pt x="233720" y="412870"/>
                </a:lnTo>
                <a:lnTo>
                  <a:pt x="235704" y="415391"/>
                </a:lnTo>
                <a:lnTo>
                  <a:pt x="237729" y="417912"/>
                </a:lnTo>
                <a:lnTo>
                  <a:pt x="239795" y="420309"/>
                </a:lnTo>
                <a:lnTo>
                  <a:pt x="241861" y="422747"/>
                </a:lnTo>
                <a:lnTo>
                  <a:pt x="243969" y="425061"/>
                </a:lnTo>
                <a:lnTo>
                  <a:pt x="246118" y="427375"/>
                </a:lnTo>
                <a:lnTo>
                  <a:pt x="248308" y="429607"/>
                </a:lnTo>
                <a:lnTo>
                  <a:pt x="250499" y="431797"/>
                </a:lnTo>
                <a:lnTo>
                  <a:pt x="252730" y="433904"/>
                </a:lnTo>
                <a:lnTo>
                  <a:pt x="254962" y="435971"/>
                </a:lnTo>
                <a:lnTo>
                  <a:pt x="257276" y="437996"/>
                </a:lnTo>
                <a:lnTo>
                  <a:pt x="259549" y="439938"/>
                </a:lnTo>
                <a:lnTo>
                  <a:pt x="261864" y="441880"/>
                </a:lnTo>
                <a:lnTo>
                  <a:pt x="264219" y="443740"/>
                </a:lnTo>
                <a:lnTo>
                  <a:pt x="266534" y="445517"/>
                </a:lnTo>
                <a:lnTo>
                  <a:pt x="268931" y="447252"/>
                </a:lnTo>
                <a:lnTo>
                  <a:pt x="271286" y="448946"/>
                </a:lnTo>
                <a:lnTo>
                  <a:pt x="273725" y="450600"/>
                </a:lnTo>
                <a:lnTo>
                  <a:pt x="276163" y="452129"/>
                </a:lnTo>
                <a:lnTo>
                  <a:pt x="278560" y="453658"/>
                </a:lnTo>
                <a:lnTo>
                  <a:pt x="280998" y="455104"/>
                </a:lnTo>
                <a:lnTo>
                  <a:pt x="283437" y="456509"/>
                </a:lnTo>
                <a:lnTo>
                  <a:pt x="285875" y="457790"/>
                </a:lnTo>
                <a:lnTo>
                  <a:pt x="288355" y="459071"/>
                </a:lnTo>
                <a:lnTo>
                  <a:pt x="290834" y="460269"/>
                </a:lnTo>
                <a:lnTo>
                  <a:pt x="293314" y="461468"/>
                </a:lnTo>
                <a:lnTo>
                  <a:pt x="295794" y="462501"/>
                </a:lnTo>
                <a:lnTo>
                  <a:pt x="298232" y="463534"/>
                </a:lnTo>
                <a:lnTo>
                  <a:pt x="300753" y="464526"/>
                </a:lnTo>
                <a:lnTo>
                  <a:pt x="303232" y="465394"/>
                </a:lnTo>
                <a:lnTo>
                  <a:pt x="305712" y="466261"/>
                </a:lnTo>
                <a:lnTo>
                  <a:pt x="308233" y="467047"/>
                </a:lnTo>
                <a:lnTo>
                  <a:pt x="310713" y="467749"/>
                </a:lnTo>
                <a:lnTo>
                  <a:pt x="313151" y="468410"/>
                </a:lnTo>
                <a:lnTo>
                  <a:pt x="315631" y="468989"/>
                </a:lnTo>
                <a:lnTo>
                  <a:pt x="318110" y="469526"/>
                </a:lnTo>
                <a:lnTo>
                  <a:pt x="320590" y="469981"/>
                </a:lnTo>
                <a:lnTo>
                  <a:pt x="322987" y="470353"/>
                </a:lnTo>
                <a:lnTo>
                  <a:pt x="325467" y="470683"/>
                </a:lnTo>
                <a:lnTo>
                  <a:pt x="327905" y="470931"/>
                </a:lnTo>
                <a:lnTo>
                  <a:pt x="330343" y="471096"/>
                </a:lnTo>
                <a:lnTo>
                  <a:pt x="332740" y="471221"/>
                </a:lnTo>
                <a:lnTo>
                  <a:pt x="335137" y="471303"/>
                </a:lnTo>
                <a:lnTo>
                  <a:pt x="337493" y="471303"/>
                </a:lnTo>
                <a:lnTo>
                  <a:pt x="339890" y="471179"/>
                </a:lnTo>
                <a:lnTo>
                  <a:pt x="342204" y="471055"/>
                </a:lnTo>
                <a:lnTo>
                  <a:pt x="344560" y="470807"/>
                </a:lnTo>
                <a:lnTo>
                  <a:pt x="346833" y="470559"/>
                </a:lnTo>
                <a:lnTo>
                  <a:pt x="349106" y="470187"/>
                </a:lnTo>
                <a:lnTo>
                  <a:pt x="351379" y="469733"/>
                </a:lnTo>
                <a:lnTo>
                  <a:pt x="353652" y="469237"/>
                </a:lnTo>
                <a:lnTo>
                  <a:pt x="355842" y="468658"/>
                </a:lnTo>
                <a:lnTo>
                  <a:pt x="358033" y="468038"/>
                </a:lnTo>
                <a:lnTo>
                  <a:pt x="360223" y="467336"/>
                </a:lnTo>
                <a:lnTo>
                  <a:pt x="362289" y="466551"/>
                </a:lnTo>
                <a:lnTo>
                  <a:pt x="364438" y="465642"/>
                </a:lnTo>
                <a:lnTo>
                  <a:pt x="366505" y="464691"/>
                </a:lnTo>
                <a:lnTo>
                  <a:pt x="368571" y="463699"/>
                </a:lnTo>
                <a:lnTo>
                  <a:pt x="370555" y="462625"/>
                </a:lnTo>
                <a:lnTo>
                  <a:pt x="372580" y="461468"/>
                </a:lnTo>
                <a:lnTo>
                  <a:pt x="374481" y="460228"/>
                </a:lnTo>
                <a:lnTo>
                  <a:pt x="376382" y="458947"/>
                </a:lnTo>
                <a:lnTo>
                  <a:pt x="378076" y="457666"/>
                </a:lnTo>
                <a:lnTo>
                  <a:pt x="379688" y="456385"/>
                </a:lnTo>
                <a:lnTo>
                  <a:pt x="381300" y="455062"/>
                </a:lnTo>
                <a:lnTo>
                  <a:pt x="382870" y="453658"/>
                </a:lnTo>
                <a:lnTo>
                  <a:pt x="384358" y="452211"/>
                </a:lnTo>
                <a:lnTo>
                  <a:pt x="385763" y="450765"/>
                </a:lnTo>
                <a:lnTo>
                  <a:pt x="387168" y="449236"/>
                </a:lnTo>
                <a:lnTo>
                  <a:pt x="388532" y="447707"/>
                </a:lnTo>
                <a:lnTo>
                  <a:pt x="389813" y="446095"/>
                </a:lnTo>
                <a:lnTo>
                  <a:pt x="391094" y="444442"/>
                </a:lnTo>
                <a:lnTo>
                  <a:pt x="392252" y="442748"/>
                </a:lnTo>
                <a:lnTo>
                  <a:pt x="393409" y="441012"/>
                </a:lnTo>
                <a:lnTo>
                  <a:pt x="394525" y="439277"/>
                </a:lnTo>
                <a:lnTo>
                  <a:pt x="395558" y="437458"/>
                </a:lnTo>
                <a:lnTo>
                  <a:pt x="396591" y="435640"/>
                </a:lnTo>
                <a:lnTo>
                  <a:pt x="397500" y="433780"/>
                </a:lnTo>
                <a:lnTo>
                  <a:pt x="398451" y="431880"/>
                </a:lnTo>
                <a:lnTo>
                  <a:pt x="399277" y="429937"/>
                </a:lnTo>
                <a:lnTo>
                  <a:pt x="400104" y="427954"/>
                </a:lnTo>
                <a:lnTo>
                  <a:pt x="400848" y="425970"/>
                </a:lnTo>
                <a:lnTo>
                  <a:pt x="401550" y="423904"/>
                </a:lnTo>
                <a:lnTo>
                  <a:pt x="402211" y="421838"/>
                </a:lnTo>
                <a:lnTo>
                  <a:pt x="402873" y="419771"/>
                </a:lnTo>
                <a:lnTo>
                  <a:pt x="403451" y="417664"/>
                </a:lnTo>
                <a:lnTo>
                  <a:pt x="403947" y="415515"/>
                </a:lnTo>
                <a:lnTo>
                  <a:pt x="404402" y="413325"/>
                </a:lnTo>
                <a:lnTo>
                  <a:pt x="404815" y="411135"/>
                </a:lnTo>
                <a:lnTo>
                  <a:pt x="405187" y="408903"/>
                </a:lnTo>
                <a:lnTo>
                  <a:pt x="405518" y="406671"/>
                </a:lnTo>
                <a:lnTo>
                  <a:pt x="405807" y="404357"/>
                </a:lnTo>
                <a:lnTo>
                  <a:pt x="406055" y="402085"/>
                </a:lnTo>
                <a:lnTo>
                  <a:pt x="406179" y="399812"/>
                </a:lnTo>
                <a:lnTo>
                  <a:pt x="406303" y="397456"/>
                </a:lnTo>
                <a:lnTo>
                  <a:pt x="406427" y="395101"/>
                </a:lnTo>
                <a:lnTo>
                  <a:pt x="406468" y="392704"/>
                </a:lnTo>
                <a:lnTo>
                  <a:pt x="406427" y="390348"/>
                </a:lnTo>
                <a:lnTo>
                  <a:pt x="406386" y="387910"/>
                </a:lnTo>
                <a:lnTo>
                  <a:pt x="406220" y="385513"/>
                </a:lnTo>
                <a:lnTo>
                  <a:pt x="406096" y="383075"/>
                </a:lnTo>
                <a:lnTo>
                  <a:pt x="405848" y="380637"/>
                </a:lnTo>
                <a:lnTo>
                  <a:pt x="405642" y="378158"/>
                </a:lnTo>
                <a:lnTo>
                  <a:pt x="405311" y="375678"/>
                </a:lnTo>
                <a:lnTo>
                  <a:pt x="404939" y="373199"/>
                </a:lnTo>
                <a:lnTo>
                  <a:pt x="404567" y="370719"/>
                </a:lnTo>
                <a:lnTo>
                  <a:pt x="404071" y="368240"/>
                </a:lnTo>
                <a:lnTo>
                  <a:pt x="403575" y="365719"/>
                </a:lnTo>
                <a:lnTo>
                  <a:pt x="402997" y="363198"/>
                </a:lnTo>
                <a:lnTo>
                  <a:pt x="402418" y="360636"/>
                </a:lnTo>
                <a:lnTo>
                  <a:pt x="401798" y="358115"/>
                </a:lnTo>
                <a:lnTo>
                  <a:pt x="401096" y="355594"/>
                </a:lnTo>
                <a:lnTo>
                  <a:pt x="400352" y="353032"/>
                </a:lnTo>
                <a:lnTo>
                  <a:pt x="399567" y="350511"/>
                </a:lnTo>
                <a:lnTo>
                  <a:pt x="398657" y="347949"/>
                </a:lnTo>
                <a:lnTo>
                  <a:pt x="397790" y="345429"/>
                </a:lnTo>
                <a:lnTo>
                  <a:pt x="396839" y="342867"/>
                </a:lnTo>
                <a:lnTo>
                  <a:pt x="395888" y="340346"/>
                </a:lnTo>
                <a:lnTo>
                  <a:pt x="394855" y="337784"/>
                </a:lnTo>
                <a:lnTo>
                  <a:pt x="393739" y="335263"/>
                </a:lnTo>
                <a:lnTo>
                  <a:pt x="392624" y="332701"/>
                </a:lnTo>
                <a:lnTo>
                  <a:pt x="391466" y="330180"/>
                </a:lnTo>
                <a:lnTo>
                  <a:pt x="390185" y="327659"/>
                </a:lnTo>
                <a:lnTo>
                  <a:pt x="388946" y="325138"/>
                </a:lnTo>
                <a:lnTo>
                  <a:pt x="387582" y="322617"/>
                </a:lnTo>
                <a:lnTo>
                  <a:pt x="386218" y="320097"/>
                </a:lnTo>
                <a:lnTo>
                  <a:pt x="372043" y="330634"/>
                </a:lnTo>
                <a:lnTo>
                  <a:pt x="372069" y="330687"/>
                </a:lnTo>
                <a:lnTo>
                  <a:pt x="326615" y="364739"/>
                </a:lnTo>
                <a:lnTo>
                  <a:pt x="360161" y="367719"/>
                </a:lnTo>
                <a:lnTo>
                  <a:pt x="360988" y="368050"/>
                </a:lnTo>
                <a:lnTo>
                  <a:pt x="361814" y="368422"/>
                </a:lnTo>
                <a:lnTo>
                  <a:pt x="362558" y="368919"/>
                </a:lnTo>
                <a:lnTo>
                  <a:pt x="363301" y="369415"/>
                </a:lnTo>
                <a:lnTo>
                  <a:pt x="363962" y="369995"/>
                </a:lnTo>
                <a:lnTo>
                  <a:pt x="364582" y="370574"/>
                </a:lnTo>
                <a:lnTo>
                  <a:pt x="365202" y="371236"/>
                </a:lnTo>
                <a:lnTo>
                  <a:pt x="365780" y="371939"/>
                </a:lnTo>
                <a:lnTo>
                  <a:pt x="366276" y="372684"/>
                </a:lnTo>
                <a:lnTo>
                  <a:pt x="366730" y="373470"/>
                </a:lnTo>
                <a:lnTo>
                  <a:pt x="367102" y="374257"/>
                </a:lnTo>
                <a:lnTo>
                  <a:pt x="367474" y="375126"/>
                </a:lnTo>
                <a:lnTo>
                  <a:pt x="367722" y="375912"/>
                </a:lnTo>
                <a:lnTo>
                  <a:pt x="367887" y="376739"/>
                </a:lnTo>
                <a:lnTo>
                  <a:pt x="368052" y="377567"/>
                </a:lnTo>
                <a:lnTo>
                  <a:pt x="368093" y="378436"/>
                </a:lnTo>
                <a:lnTo>
                  <a:pt x="368052" y="379264"/>
                </a:lnTo>
                <a:lnTo>
                  <a:pt x="367969" y="380008"/>
                </a:lnTo>
                <a:lnTo>
                  <a:pt x="367763" y="380753"/>
                </a:lnTo>
                <a:lnTo>
                  <a:pt x="367474" y="381415"/>
                </a:lnTo>
                <a:lnTo>
                  <a:pt x="367226" y="381995"/>
                </a:lnTo>
                <a:lnTo>
                  <a:pt x="366771" y="382533"/>
                </a:lnTo>
                <a:lnTo>
                  <a:pt x="366358" y="382988"/>
                </a:lnTo>
                <a:lnTo>
                  <a:pt x="365863" y="383401"/>
                </a:lnTo>
                <a:lnTo>
                  <a:pt x="365325" y="383733"/>
                </a:lnTo>
                <a:lnTo>
                  <a:pt x="364747" y="383981"/>
                </a:lnTo>
                <a:lnTo>
                  <a:pt x="364127" y="384188"/>
                </a:lnTo>
                <a:lnTo>
                  <a:pt x="363425" y="384312"/>
                </a:lnTo>
                <a:lnTo>
                  <a:pt x="362723" y="384312"/>
                </a:lnTo>
                <a:lnTo>
                  <a:pt x="361979" y="384270"/>
                </a:lnTo>
                <a:lnTo>
                  <a:pt x="361236" y="384105"/>
                </a:lnTo>
                <a:lnTo>
                  <a:pt x="360451" y="383898"/>
                </a:lnTo>
                <a:lnTo>
                  <a:pt x="308562" y="377898"/>
                </a:lnTo>
                <a:lnTo>
                  <a:pt x="307983" y="378188"/>
                </a:lnTo>
                <a:lnTo>
                  <a:pt x="349172" y="409181"/>
                </a:lnTo>
                <a:lnTo>
                  <a:pt x="349668" y="410008"/>
                </a:lnTo>
                <a:lnTo>
                  <a:pt x="350164" y="410795"/>
                </a:lnTo>
                <a:lnTo>
                  <a:pt x="350535" y="411622"/>
                </a:lnTo>
                <a:lnTo>
                  <a:pt x="350866" y="412450"/>
                </a:lnTo>
                <a:lnTo>
                  <a:pt x="351073" y="413277"/>
                </a:lnTo>
                <a:lnTo>
                  <a:pt x="351279" y="414105"/>
                </a:lnTo>
                <a:lnTo>
                  <a:pt x="351403" y="414891"/>
                </a:lnTo>
                <a:lnTo>
                  <a:pt x="351403" y="415677"/>
                </a:lnTo>
                <a:lnTo>
                  <a:pt x="351403" y="416422"/>
                </a:lnTo>
                <a:lnTo>
                  <a:pt x="351320" y="417167"/>
                </a:lnTo>
                <a:lnTo>
                  <a:pt x="351114" y="417871"/>
                </a:lnTo>
                <a:lnTo>
                  <a:pt x="350907" y="418533"/>
                </a:lnTo>
                <a:lnTo>
                  <a:pt x="350577" y="419153"/>
                </a:lnTo>
                <a:lnTo>
                  <a:pt x="350205" y="419691"/>
                </a:lnTo>
                <a:lnTo>
                  <a:pt x="349709" y="420229"/>
                </a:lnTo>
                <a:lnTo>
                  <a:pt x="349213" y="420643"/>
                </a:lnTo>
                <a:lnTo>
                  <a:pt x="348594" y="421015"/>
                </a:lnTo>
                <a:lnTo>
                  <a:pt x="348015" y="421264"/>
                </a:lnTo>
                <a:lnTo>
                  <a:pt x="347354" y="421429"/>
                </a:lnTo>
                <a:lnTo>
                  <a:pt x="346693" y="421512"/>
                </a:lnTo>
                <a:lnTo>
                  <a:pt x="345991" y="421512"/>
                </a:lnTo>
                <a:lnTo>
                  <a:pt x="345247" y="421471"/>
                </a:lnTo>
                <a:lnTo>
                  <a:pt x="344545" y="421346"/>
                </a:lnTo>
                <a:lnTo>
                  <a:pt x="343802" y="421098"/>
                </a:lnTo>
                <a:lnTo>
                  <a:pt x="343058" y="420809"/>
                </a:lnTo>
                <a:lnTo>
                  <a:pt x="342314" y="420436"/>
                </a:lnTo>
                <a:lnTo>
                  <a:pt x="341612" y="419981"/>
                </a:lnTo>
                <a:lnTo>
                  <a:pt x="340868" y="419484"/>
                </a:lnTo>
                <a:lnTo>
                  <a:pt x="340166" y="418905"/>
                </a:lnTo>
                <a:lnTo>
                  <a:pt x="339505" y="418243"/>
                </a:lnTo>
                <a:lnTo>
                  <a:pt x="338885" y="417540"/>
                </a:lnTo>
                <a:lnTo>
                  <a:pt x="338307" y="416795"/>
                </a:lnTo>
                <a:lnTo>
                  <a:pt x="295300" y="386960"/>
                </a:lnTo>
                <a:lnTo>
                  <a:pt x="309470" y="419484"/>
                </a:lnTo>
                <a:lnTo>
                  <a:pt x="309553" y="420229"/>
                </a:lnTo>
                <a:lnTo>
                  <a:pt x="309512" y="420974"/>
                </a:lnTo>
                <a:lnTo>
                  <a:pt x="309429" y="421636"/>
                </a:lnTo>
                <a:lnTo>
                  <a:pt x="309264" y="422215"/>
                </a:lnTo>
                <a:lnTo>
                  <a:pt x="308975" y="422836"/>
                </a:lnTo>
                <a:lnTo>
                  <a:pt x="308685" y="423333"/>
                </a:lnTo>
                <a:lnTo>
                  <a:pt x="308272" y="423829"/>
                </a:lnTo>
                <a:lnTo>
                  <a:pt x="307818" y="424202"/>
                </a:lnTo>
                <a:lnTo>
                  <a:pt x="307322" y="424533"/>
                </a:lnTo>
                <a:lnTo>
                  <a:pt x="306703" y="424781"/>
                </a:lnTo>
                <a:lnTo>
                  <a:pt x="306083" y="424988"/>
                </a:lnTo>
                <a:lnTo>
                  <a:pt x="305422" y="425112"/>
                </a:lnTo>
                <a:lnTo>
                  <a:pt x="304720" y="425153"/>
                </a:lnTo>
                <a:lnTo>
                  <a:pt x="303976" y="425112"/>
                </a:lnTo>
                <a:lnTo>
                  <a:pt x="303150" y="425029"/>
                </a:lnTo>
                <a:lnTo>
                  <a:pt x="302323" y="424781"/>
                </a:lnTo>
                <a:lnTo>
                  <a:pt x="301497" y="424574"/>
                </a:lnTo>
                <a:lnTo>
                  <a:pt x="300630" y="424202"/>
                </a:lnTo>
                <a:lnTo>
                  <a:pt x="299803" y="423829"/>
                </a:lnTo>
                <a:lnTo>
                  <a:pt x="298977" y="423374"/>
                </a:lnTo>
                <a:lnTo>
                  <a:pt x="298192" y="422877"/>
                </a:lnTo>
                <a:lnTo>
                  <a:pt x="297448" y="422381"/>
                </a:lnTo>
                <a:lnTo>
                  <a:pt x="296705" y="421802"/>
                </a:lnTo>
                <a:lnTo>
                  <a:pt x="296003" y="421181"/>
                </a:lnTo>
                <a:lnTo>
                  <a:pt x="295300" y="420602"/>
                </a:lnTo>
                <a:lnTo>
                  <a:pt x="294680" y="419940"/>
                </a:lnTo>
                <a:lnTo>
                  <a:pt x="294061" y="419278"/>
                </a:lnTo>
                <a:lnTo>
                  <a:pt x="293565" y="418574"/>
                </a:lnTo>
                <a:lnTo>
                  <a:pt x="293111" y="417871"/>
                </a:lnTo>
                <a:lnTo>
                  <a:pt x="292698" y="417208"/>
                </a:lnTo>
                <a:lnTo>
                  <a:pt x="292367" y="416546"/>
                </a:lnTo>
                <a:lnTo>
                  <a:pt x="292078" y="415843"/>
                </a:lnTo>
                <a:lnTo>
                  <a:pt x="276544" y="384850"/>
                </a:lnTo>
                <a:lnTo>
                  <a:pt x="259441" y="398960"/>
                </a:lnTo>
                <a:lnTo>
                  <a:pt x="259069" y="399167"/>
                </a:lnTo>
                <a:lnTo>
                  <a:pt x="258656" y="399333"/>
                </a:lnTo>
                <a:lnTo>
                  <a:pt x="258243" y="399374"/>
                </a:lnTo>
                <a:lnTo>
                  <a:pt x="257706" y="399374"/>
                </a:lnTo>
                <a:lnTo>
                  <a:pt x="257168" y="399333"/>
                </a:lnTo>
                <a:lnTo>
                  <a:pt x="256590" y="399208"/>
                </a:lnTo>
                <a:lnTo>
                  <a:pt x="256053" y="399002"/>
                </a:lnTo>
                <a:lnTo>
                  <a:pt x="255392" y="398753"/>
                </a:lnTo>
                <a:lnTo>
                  <a:pt x="254772" y="398422"/>
                </a:lnTo>
                <a:lnTo>
                  <a:pt x="254111" y="398050"/>
                </a:lnTo>
                <a:lnTo>
                  <a:pt x="253492" y="397553"/>
                </a:lnTo>
                <a:lnTo>
                  <a:pt x="252831" y="397098"/>
                </a:lnTo>
                <a:lnTo>
                  <a:pt x="252170" y="396560"/>
                </a:lnTo>
                <a:lnTo>
                  <a:pt x="251508" y="395940"/>
                </a:lnTo>
                <a:lnTo>
                  <a:pt x="250930" y="395236"/>
                </a:lnTo>
                <a:lnTo>
                  <a:pt x="250269" y="394533"/>
                </a:lnTo>
                <a:lnTo>
                  <a:pt x="249691" y="393788"/>
                </a:lnTo>
                <a:lnTo>
                  <a:pt x="249195" y="393043"/>
                </a:lnTo>
                <a:lnTo>
                  <a:pt x="248741" y="392298"/>
                </a:lnTo>
                <a:lnTo>
                  <a:pt x="248286" y="391553"/>
                </a:lnTo>
                <a:lnTo>
                  <a:pt x="247914" y="390808"/>
                </a:lnTo>
                <a:lnTo>
                  <a:pt x="247666" y="390105"/>
                </a:lnTo>
                <a:lnTo>
                  <a:pt x="247419" y="389402"/>
                </a:lnTo>
                <a:lnTo>
                  <a:pt x="247171" y="388698"/>
                </a:lnTo>
                <a:lnTo>
                  <a:pt x="247088" y="388036"/>
                </a:lnTo>
                <a:lnTo>
                  <a:pt x="247006" y="387457"/>
                </a:lnTo>
                <a:lnTo>
                  <a:pt x="246964" y="386877"/>
                </a:lnTo>
                <a:lnTo>
                  <a:pt x="247006" y="386381"/>
                </a:lnTo>
                <a:lnTo>
                  <a:pt x="247088" y="385884"/>
                </a:lnTo>
                <a:lnTo>
                  <a:pt x="247295" y="385470"/>
                </a:lnTo>
                <a:lnTo>
                  <a:pt x="247460" y="385098"/>
                </a:lnTo>
                <a:lnTo>
                  <a:pt x="247749" y="384808"/>
                </a:lnTo>
                <a:lnTo>
                  <a:pt x="264357" y="371153"/>
                </a:lnTo>
                <a:lnTo>
                  <a:pt x="239115" y="349595"/>
                </a:lnTo>
                <a:lnTo>
                  <a:pt x="238660" y="349098"/>
                </a:lnTo>
                <a:lnTo>
                  <a:pt x="238206" y="348560"/>
                </a:lnTo>
                <a:lnTo>
                  <a:pt x="237710" y="347898"/>
                </a:lnTo>
                <a:lnTo>
                  <a:pt x="237297" y="347195"/>
                </a:lnTo>
                <a:lnTo>
                  <a:pt x="236884" y="346408"/>
                </a:lnTo>
                <a:lnTo>
                  <a:pt x="236512" y="345581"/>
                </a:lnTo>
                <a:lnTo>
                  <a:pt x="236181" y="344712"/>
                </a:lnTo>
                <a:lnTo>
                  <a:pt x="235851" y="343843"/>
                </a:lnTo>
                <a:lnTo>
                  <a:pt x="235644" y="342891"/>
                </a:lnTo>
                <a:lnTo>
                  <a:pt x="235397" y="341898"/>
                </a:lnTo>
                <a:lnTo>
                  <a:pt x="235190" y="340988"/>
                </a:lnTo>
                <a:lnTo>
                  <a:pt x="235066" y="339995"/>
                </a:lnTo>
                <a:lnTo>
                  <a:pt x="234983" y="339001"/>
                </a:lnTo>
                <a:lnTo>
                  <a:pt x="234942" y="338050"/>
                </a:lnTo>
                <a:lnTo>
                  <a:pt x="234942" y="337056"/>
                </a:lnTo>
                <a:lnTo>
                  <a:pt x="235025" y="336105"/>
                </a:lnTo>
                <a:lnTo>
                  <a:pt x="235107" y="335194"/>
                </a:lnTo>
                <a:lnTo>
                  <a:pt x="235314" y="334326"/>
                </a:lnTo>
                <a:lnTo>
                  <a:pt x="235521" y="333581"/>
                </a:lnTo>
                <a:lnTo>
                  <a:pt x="235768" y="332919"/>
                </a:lnTo>
                <a:lnTo>
                  <a:pt x="236099" y="332256"/>
                </a:lnTo>
                <a:lnTo>
                  <a:pt x="236471" y="331719"/>
                </a:lnTo>
                <a:lnTo>
                  <a:pt x="236842" y="331263"/>
                </a:lnTo>
                <a:lnTo>
                  <a:pt x="237256" y="330891"/>
                </a:lnTo>
                <a:lnTo>
                  <a:pt x="237710" y="330601"/>
                </a:lnTo>
                <a:lnTo>
                  <a:pt x="238206" y="330436"/>
                </a:lnTo>
                <a:lnTo>
                  <a:pt x="238701" y="330312"/>
                </a:lnTo>
                <a:lnTo>
                  <a:pt x="239197" y="330312"/>
                </a:lnTo>
                <a:lnTo>
                  <a:pt x="239734" y="330394"/>
                </a:lnTo>
                <a:lnTo>
                  <a:pt x="240271" y="330601"/>
                </a:lnTo>
                <a:lnTo>
                  <a:pt x="240850" y="330891"/>
                </a:lnTo>
                <a:lnTo>
                  <a:pt x="241387" y="331263"/>
                </a:lnTo>
                <a:lnTo>
                  <a:pt x="265803" y="353815"/>
                </a:lnTo>
                <a:lnTo>
                  <a:pt x="255475" y="302919"/>
                </a:lnTo>
                <a:lnTo>
                  <a:pt x="255103" y="301967"/>
                </a:lnTo>
                <a:lnTo>
                  <a:pt x="254814" y="301098"/>
                </a:lnTo>
                <a:lnTo>
                  <a:pt x="254566" y="300146"/>
                </a:lnTo>
                <a:lnTo>
                  <a:pt x="254359" y="299236"/>
                </a:lnTo>
                <a:lnTo>
                  <a:pt x="254235" y="298325"/>
                </a:lnTo>
                <a:lnTo>
                  <a:pt x="254194" y="297456"/>
                </a:lnTo>
                <a:lnTo>
                  <a:pt x="254111" y="296587"/>
                </a:lnTo>
                <a:lnTo>
                  <a:pt x="254194" y="295718"/>
                </a:lnTo>
                <a:lnTo>
                  <a:pt x="254277" y="294932"/>
                </a:lnTo>
                <a:lnTo>
                  <a:pt x="254442" y="294146"/>
                </a:lnTo>
                <a:lnTo>
                  <a:pt x="254690" y="293401"/>
                </a:lnTo>
                <a:lnTo>
                  <a:pt x="254979" y="292739"/>
                </a:lnTo>
                <a:lnTo>
                  <a:pt x="255309" y="292077"/>
                </a:lnTo>
                <a:lnTo>
                  <a:pt x="255722" y="291539"/>
                </a:lnTo>
                <a:lnTo>
                  <a:pt x="256177" y="291001"/>
                </a:lnTo>
                <a:lnTo>
                  <a:pt x="256714" y="290588"/>
                </a:lnTo>
                <a:lnTo>
                  <a:pt x="257292" y="290215"/>
                </a:lnTo>
                <a:lnTo>
                  <a:pt x="257912" y="289925"/>
                </a:lnTo>
                <a:lnTo>
                  <a:pt x="258573" y="289801"/>
                </a:lnTo>
                <a:lnTo>
                  <a:pt x="259193" y="289719"/>
                </a:lnTo>
                <a:lnTo>
                  <a:pt x="259895" y="289719"/>
                </a:lnTo>
                <a:lnTo>
                  <a:pt x="260597" y="289760"/>
                </a:lnTo>
                <a:lnTo>
                  <a:pt x="261300" y="289925"/>
                </a:lnTo>
                <a:lnTo>
                  <a:pt x="261961" y="290174"/>
                </a:lnTo>
                <a:lnTo>
                  <a:pt x="262663" y="290463"/>
                </a:lnTo>
                <a:lnTo>
                  <a:pt x="263365" y="290877"/>
                </a:lnTo>
                <a:lnTo>
                  <a:pt x="264026" y="291332"/>
                </a:lnTo>
                <a:lnTo>
                  <a:pt x="264646" y="291870"/>
                </a:lnTo>
                <a:lnTo>
                  <a:pt x="265266" y="292450"/>
                </a:lnTo>
                <a:lnTo>
                  <a:pt x="265844" y="293153"/>
                </a:lnTo>
                <a:lnTo>
                  <a:pt x="266340" y="293898"/>
                </a:lnTo>
                <a:lnTo>
                  <a:pt x="266794" y="294767"/>
                </a:lnTo>
                <a:lnTo>
                  <a:pt x="277660" y="344753"/>
                </a:lnTo>
                <a:lnTo>
                  <a:pt x="294267" y="292243"/>
                </a:lnTo>
                <a:lnTo>
                  <a:pt x="294391" y="291374"/>
                </a:lnTo>
                <a:lnTo>
                  <a:pt x="294639" y="290588"/>
                </a:lnTo>
                <a:lnTo>
                  <a:pt x="294887" y="289843"/>
                </a:lnTo>
                <a:lnTo>
                  <a:pt x="295259" y="289139"/>
                </a:lnTo>
                <a:lnTo>
                  <a:pt x="295631" y="288518"/>
                </a:lnTo>
                <a:lnTo>
                  <a:pt x="296044" y="287981"/>
                </a:lnTo>
                <a:lnTo>
                  <a:pt x="296540" y="287484"/>
                </a:lnTo>
                <a:lnTo>
                  <a:pt x="297077" y="287029"/>
                </a:lnTo>
                <a:lnTo>
                  <a:pt x="297655" y="286698"/>
                </a:lnTo>
                <a:lnTo>
                  <a:pt x="298275" y="286450"/>
                </a:lnTo>
                <a:lnTo>
                  <a:pt x="298936" y="286243"/>
                </a:lnTo>
                <a:lnTo>
                  <a:pt x="299638" y="286118"/>
                </a:lnTo>
                <a:lnTo>
                  <a:pt x="300340" y="286118"/>
                </a:lnTo>
                <a:lnTo>
                  <a:pt x="301084" y="286160"/>
                </a:lnTo>
                <a:lnTo>
                  <a:pt x="301828" y="286284"/>
                </a:lnTo>
                <a:lnTo>
                  <a:pt x="302571" y="286532"/>
                </a:lnTo>
                <a:lnTo>
                  <a:pt x="303356" y="286863"/>
                </a:lnTo>
                <a:lnTo>
                  <a:pt x="304100" y="287236"/>
                </a:lnTo>
                <a:lnTo>
                  <a:pt x="304802" y="287691"/>
                </a:lnTo>
                <a:lnTo>
                  <a:pt x="305463" y="288270"/>
                </a:lnTo>
                <a:lnTo>
                  <a:pt x="306083" y="288850"/>
                </a:lnTo>
                <a:lnTo>
                  <a:pt x="306661" y="289470"/>
                </a:lnTo>
                <a:lnTo>
                  <a:pt x="307240" y="290174"/>
                </a:lnTo>
                <a:lnTo>
                  <a:pt x="307694" y="290918"/>
                </a:lnTo>
                <a:lnTo>
                  <a:pt x="308107" y="291705"/>
                </a:lnTo>
                <a:lnTo>
                  <a:pt x="308479" y="292491"/>
                </a:lnTo>
                <a:lnTo>
                  <a:pt x="308768" y="293360"/>
                </a:lnTo>
                <a:lnTo>
                  <a:pt x="308975" y="294187"/>
                </a:lnTo>
                <a:lnTo>
                  <a:pt x="309140" y="295056"/>
                </a:lnTo>
                <a:lnTo>
                  <a:pt x="309223" y="295967"/>
                </a:lnTo>
                <a:lnTo>
                  <a:pt x="309223" y="296836"/>
                </a:lnTo>
                <a:lnTo>
                  <a:pt x="309140" y="297746"/>
                </a:lnTo>
                <a:lnTo>
                  <a:pt x="298647" y="331098"/>
                </a:lnTo>
                <a:lnTo>
                  <a:pt x="346363" y="295388"/>
                </a:lnTo>
                <a:lnTo>
                  <a:pt x="346344" y="295369"/>
                </a:lnTo>
                <a:lnTo>
                  <a:pt x="360430" y="284847"/>
                </a:lnTo>
                <a:lnTo>
                  <a:pt x="358528" y="282905"/>
                </a:lnTo>
                <a:lnTo>
                  <a:pt x="356627" y="280921"/>
                </a:lnTo>
                <a:lnTo>
                  <a:pt x="354644" y="279020"/>
                </a:lnTo>
                <a:lnTo>
                  <a:pt x="352701" y="277119"/>
                </a:lnTo>
                <a:lnTo>
                  <a:pt x="350718" y="275301"/>
                </a:lnTo>
                <a:lnTo>
                  <a:pt x="348693" y="273524"/>
                </a:lnTo>
                <a:lnTo>
                  <a:pt x="346709" y="271788"/>
                </a:lnTo>
                <a:lnTo>
                  <a:pt x="344643" y="270053"/>
                </a:lnTo>
                <a:lnTo>
                  <a:pt x="342576" y="268441"/>
                </a:lnTo>
                <a:lnTo>
                  <a:pt x="340551" y="266788"/>
                </a:lnTo>
                <a:lnTo>
                  <a:pt x="338443" y="265218"/>
                </a:lnTo>
                <a:lnTo>
                  <a:pt x="336336" y="263730"/>
                </a:lnTo>
                <a:lnTo>
                  <a:pt x="334228" y="262242"/>
                </a:lnTo>
                <a:lnTo>
                  <a:pt x="332162" y="260796"/>
                </a:lnTo>
                <a:lnTo>
                  <a:pt x="330013" y="259391"/>
                </a:lnTo>
                <a:lnTo>
                  <a:pt x="327864" y="258069"/>
                </a:lnTo>
                <a:lnTo>
                  <a:pt x="325715" y="256788"/>
                </a:lnTo>
                <a:lnTo>
                  <a:pt x="323566" y="255507"/>
                </a:lnTo>
                <a:lnTo>
                  <a:pt x="321417" y="254308"/>
                </a:lnTo>
                <a:lnTo>
                  <a:pt x="319226" y="253151"/>
                </a:lnTo>
                <a:lnTo>
                  <a:pt x="317077" y="252035"/>
                </a:lnTo>
                <a:lnTo>
                  <a:pt x="314887" y="250961"/>
                </a:lnTo>
                <a:lnTo>
                  <a:pt x="312696" y="249928"/>
                </a:lnTo>
                <a:lnTo>
                  <a:pt x="310506" y="248977"/>
                </a:lnTo>
                <a:lnTo>
                  <a:pt x="308316" y="248068"/>
                </a:lnTo>
                <a:lnTo>
                  <a:pt x="306125" y="247159"/>
                </a:lnTo>
                <a:lnTo>
                  <a:pt x="303935" y="246332"/>
                </a:lnTo>
                <a:lnTo>
                  <a:pt x="301745" y="245589"/>
                </a:lnTo>
                <a:lnTo>
                  <a:pt x="299554" y="244845"/>
                </a:lnTo>
                <a:lnTo>
                  <a:pt x="297364" y="244142"/>
                </a:lnTo>
                <a:lnTo>
                  <a:pt x="295174" y="243522"/>
                </a:lnTo>
                <a:lnTo>
                  <a:pt x="292983" y="242944"/>
                </a:lnTo>
                <a:lnTo>
                  <a:pt x="290834" y="242407"/>
                </a:lnTo>
                <a:lnTo>
                  <a:pt x="288644" y="241952"/>
                </a:lnTo>
                <a:lnTo>
                  <a:pt x="286453" y="241498"/>
                </a:lnTo>
                <a:lnTo>
                  <a:pt x="284304" y="241125"/>
                </a:lnTo>
                <a:lnTo>
                  <a:pt x="282114" y="240795"/>
                </a:lnTo>
                <a:lnTo>
                  <a:pt x="279965" y="240506"/>
                </a:lnTo>
                <a:lnTo>
                  <a:pt x="277816" y="240258"/>
                </a:lnTo>
                <a:lnTo>
                  <a:pt x="275667" y="240134"/>
                </a:lnTo>
                <a:lnTo>
                  <a:pt x="273559" y="240010"/>
                </a:lnTo>
                <a:lnTo>
                  <a:pt x="271452" y="239927"/>
                </a:lnTo>
                <a:close/>
                <a:moveTo>
                  <a:pt x="437982" y="225422"/>
                </a:moveTo>
                <a:lnTo>
                  <a:pt x="437734" y="225463"/>
                </a:lnTo>
                <a:lnTo>
                  <a:pt x="437528" y="225546"/>
                </a:lnTo>
                <a:lnTo>
                  <a:pt x="437445" y="225587"/>
                </a:lnTo>
                <a:lnTo>
                  <a:pt x="437404" y="225670"/>
                </a:lnTo>
                <a:lnTo>
                  <a:pt x="437445" y="225752"/>
                </a:lnTo>
                <a:lnTo>
                  <a:pt x="437528" y="225835"/>
                </a:lnTo>
                <a:lnTo>
                  <a:pt x="437941" y="226083"/>
                </a:lnTo>
                <a:lnTo>
                  <a:pt x="438602" y="226372"/>
                </a:lnTo>
                <a:lnTo>
                  <a:pt x="439593" y="226743"/>
                </a:lnTo>
                <a:lnTo>
                  <a:pt x="440749" y="227197"/>
                </a:lnTo>
                <a:lnTo>
                  <a:pt x="442112" y="227817"/>
                </a:lnTo>
                <a:lnTo>
                  <a:pt x="443599" y="228519"/>
                </a:lnTo>
                <a:lnTo>
                  <a:pt x="445210" y="229303"/>
                </a:lnTo>
                <a:lnTo>
                  <a:pt x="446986" y="230294"/>
                </a:lnTo>
                <a:lnTo>
                  <a:pt x="448803" y="231409"/>
                </a:lnTo>
                <a:lnTo>
                  <a:pt x="449753" y="231987"/>
                </a:lnTo>
                <a:lnTo>
                  <a:pt x="450662" y="232647"/>
                </a:lnTo>
                <a:lnTo>
                  <a:pt x="451612" y="233349"/>
                </a:lnTo>
                <a:lnTo>
                  <a:pt x="452521" y="234092"/>
                </a:lnTo>
                <a:lnTo>
                  <a:pt x="453471" y="234876"/>
                </a:lnTo>
                <a:lnTo>
                  <a:pt x="454379" y="235785"/>
                </a:lnTo>
                <a:lnTo>
                  <a:pt x="455329" y="236652"/>
                </a:lnTo>
                <a:lnTo>
                  <a:pt x="456197" y="237601"/>
                </a:lnTo>
                <a:lnTo>
                  <a:pt x="457105" y="238592"/>
                </a:lnTo>
                <a:lnTo>
                  <a:pt x="457931" y="239666"/>
                </a:lnTo>
                <a:lnTo>
                  <a:pt x="458757" y="240780"/>
                </a:lnTo>
                <a:lnTo>
                  <a:pt x="459584" y="241936"/>
                </a:lnTo>
                <a:lnTo>
                  <a:pt x="460368" y="243092"/>
                </a:lnTo>
                <a:lnTo>
                  <a:pt x="461112" y="244248"/>
                </a:lnTo>
                <a:lnTo>
                  <a:pt x="461773" y="245487"/>
                </a:lnTo>
                <a:lnTo>
                  <a:pt x="462351" y="246643"/>
                </a:lnTo>
                <a:lnTo>
                  <a:pt x="462929" y="247840"/>
                </a:lnTo>
                <a:lnTo>
                  <a:pt x="463425" y="248996"/>
                </a:lnTo>
                <a:lnTo>
                  <a:pt x="463920" y="250193"/>
                </a:lnTo>
                <a:lnTo>
                  <a:pt x="464292" y="251349"/>
                </a:lnTo>
                <a:lnTo>
                  <a:pt x="464664" y="252505"/>
                </a:lnTo>
                <a:lnTo>
                  <a:pt x="464994" y="253620"/>
                </a:lnTo>
                <a:lnTo>
                  <a:pt x="465242" y="254735"/>
                </a:lnTo>
                <a:lnTo>
                  <a:pt x="465490" y="255808"/>
                </a:lnTo>
                <a:lnTo>
                  <a:pt x="465861" y="257914"/>
                </a:lnTo>
                <a:lnTo>
                  <a:pt x="466109" y="259895"/>
                </a:lnTo>
                <a:lnTo>
                  <a:pt x="466275" y="261712"/>
                </a:lnTo>
                <a:lnTo>
                  <a:pt x="466357" y="263404"/>
                </a:lnTo>
                <a:lnTo>
                  <a:pt x="466440" y="264849"/>
                </a:lnTo>
                <a:lnTo>
                  <a:pt x="466440" y="266088"/>
                </a:lnTo>
                <a:lnTo>
                  <a:pt x="466481" y="267863"/>
                </a:lnTo>
                <a:lnTo>
                  <a:pt x="466522" y="268359"/>
                </a:lnTo>
                <a:lnTo>
                  <a:pt x="466564" y="268441"/>
                </a:lnTo>
                <a:lnTo>
                  <a:pt x="466646" y="268482"/>
                </a:lnTo>
                <a:lnTo>
                  <a:pt x="466729" y="268524"/>
                </a:lnTo>
                <a:lnTo>
                  <a:pt x="466853" y="268441"/>
                </a:lnTo>
                <a:lnTo>
                  <a:pt x="466977" y="268235"/>
                </a:lnTo>
                <a:lnTo>
                  <a:pt x="467059" y="268028"/>
                </a:lnTo>
                <a:lnTo>
                  <a:pt x="467348" y="267326"/>
                </a:lnTo>
                <a:lnTo>
                  <a:pt x="467679" y="266294"/>
                </a:lnTo>
                <a:lnTo>
                  <a:pt x="467927" y="264973"/>
                </a:lnTo>
                <a:lnTo>
                  <a:pt x="468133" y="263446"/>
                </a:lnTo>
                <a:lnTo>
                  <a:pt x="468298" y="261670"/>
                </a:lnTo>
                <a:lnTo>
                  <a:pt x="468340" y="260762"/>
                </a:lnTo>
                <a:lnTo>
                  <a:pt x="468340" y="259771"/>
                </a:lnTo>
                <a:lnTo>
                  <a:pt x="468340" y="258698"/>
                </a:lnTo>
                <a:lnTo>
                  <a:pt x="468298" y="257625"/>
                </a:lnTo>
                <a:lnTo>
                  <a:pt x="468174" y="256510"/>
                </a:lnTo>
                <a:lnTo>
                  <a:pt x="468051" y="255354"/>
                </a:lnTo>
                <a:lnTo>
                  <a:pt x="467927" y="254198"/>
                </a:lnTo>
                <a:lnTo>
                  <a:pt x="467679" y="252959"/>
                </a:lnTo>
                <a:lnTo>
                  <a:pt x="467390" y="251762"/>
                </a:lnTo>
                <a:lnTo>
                  <a:pt x="467059" y="250482"/>
                </a:lnTo>
                <a:lnTo>
                  <a:pt x="466688" y="249244"/>
                </a:lnTo>
                <a:lnTo>
                  <a:pt x="466275" y="247923"/>
                </a:lnTo>
                <a:lnTo>
                  <a:pt x="465779" y="246684"/>
                </a:lnTo>
                <a:lnTo>
                  <a:pt x="465201" y="245363"/>
                </a:lnTo>
                <a:lnTo>
                  <a:pt x="464540" y="244083"/>
                </a:lnTo>
                <a:lnTo>
                  <a:pt x="463838" y="242721"/>
                </a:lnTo>
                <a:lnTo>
                  <a:pt x="463053" y="241400"/>
                </a:lnTo>
                <a:lnTo>
                  <a:pt x="462227" y="240120"/>
                </a:lnTo>
                <a:lnTo>
                  <a:pt x="461277" y="238840"/>
                </a:lnTo>
                <a:lnTo>
                  <a:pt x="460368" y="237643"/>
                </a:lnTo>
                <a:lnTo>
                  <a:pt x="459418" y="236528"/>
                </a:lnTo>
                <a:lnTo>
                  <a:pt x="458386" y="235454"/>
                </a:lnTo>
                <a:lnTo>
                  <a:pt x="457436" y="234422"/>
                </a:lnTo>
                <a:lnTo>
                  <a:pt x="456403" y="233514"/>
                </a:lnTo>
                <a:lnTo>
                  <a:pt x="455371" y="232647"/>
                </a:lnTo>
                <a:lnTo>
                  <a:pt x="454297" y="231821"/>
                </a:lnTo>
                <a:lnTo>
                  <a:pt x="453264" y="231078"/>
                </a:lnTo>
                <a:lnTo>
                  <a:pt x="452190" y="230376"/>
                </a:lnTo>
                <a:lnTo>
                  <a:pt x="451199" y="229716"/>
                </a:lnTo>
                <a:lnTo>
                  <a:pt x="450166" y="229179"/>
                </a:lnTo>
                <a:lnTo>
                  <a:pt x="449134" y="228601"/>
                </a:lnTo>
                <a:lnTo>
                  <a:pt x="448101" y="228106"/>
                </a:lnTo>
                <a:lnTo>
                  <a:pt x="447110" y="227652"/>
                </a:lnTo>
                <a:lnTo>
                  <a:pt x="446160" y="227280"/>
                </a:lnTo>
                <a:lnTo>
                  <a:pt x="445210" y="226908"/>
                </a:lnTo>
                <a:lnTo>
                  <a:pt x="444343" y="226619"/>
                </a:lnTo>
                <a:lnTo>
                  <a:pt x="442649" y="226124"/>
                </a:lnTo>
                <a:lnTo>
                  <a:pt x="441121" y="225752"/>
                </a:lnTo>
                <a:lnTo>
                  <a:pt x="439841" y="225546"/>
                </a:lnTo>
                <a:lnTo>
                  <a:pt x="438767" y="225422"/>
                </a:lnTo>
                <a:close/>
                <a:moveTo>
                  <a:pt x="441118" y="210959"/>
                </a:moveTo>
                <a:lnTo>
                  <a:pt x="440748" y="211000"/>
                </a:lnTo>
                <a:lnTo>
                  <a:pt x="440460" y="211083"/>
                </a:lnTo>
                <a:lnTo>
                  <a:pt x="440336" y="211207"/>
                </a:lnTo>
                <a:lnTo>
                  <a:pt x="440295" y="211248"/>
                </a:lnTo>
                <a:lnTo>
                  <a:pt x="440295" y="211331"/>
                </a:lnTo>
                <a:lnTo>
                  <a:pt x="440336" y="211413"/>
                </a:lnTo>
                <a:lnTo>
                  <a:pt x="440419" y="211579"/>
                </a:lnTo>
                <a:lnTo>
                  <a:pt x="440665" y="211703"/>
                </a:lnTo>
                <a:lnTo>
                  <a:pt x="441036" y="211826"/>
                </a:lnTo>
                <a:lnTo>
                  <a:pt x="441941" y="212240"/>
                </a:lnTo>
                <a:lnTo>
                  <a:pt x="443257" y="212818"/>
                </a:lnTo>
                <a:lnTo>
                  <a:pt x="444862" y="213480"/>
                </a:lnTo>
                <a:lnTo>
                  <a:pt x="446755" y="214265"/>
                </a:lnTo>
                <a:lnTo>
                  <a:pt x="448812" y="215257"/>
                </a:lnTo>
                <a:lnTo>
                  <a:pt x="451116" y="216372"/>
                </a:lnTo>
                <a:lnTo>
                  <a:pt x="452309" y="217033"/>
                </a:lnTo>
                <a:lnTo>
                  <a:pt x="453502" y="217736"/>
                </a:lnTo>
                <a:lnTo>
                  <a:pt x="454778" y="218480"/>
                </a:lnTo>
                <a:lnTo>
                  <a:pt x="456012" y="219265"/>
                </a:lnTo>
                <a:lnTo>
                  <a:pt x="457329" y="220091"/>
                </a:lnTo>
                <a:lnTo>
                  <a:pt x="458604" y="221042"/>
                </a:lnTo>
                <a:lnTo>
                  <a:pt x="459921" y="221992"/>
                </a:lnTo>
                <a:lnTo>
                  <a:pt x="461237" y="223025"/>
                </a:lnTo>
                <a:lnTo>
                  <a:pt x="462513" y="224141"/>
                </a:lnTo>
                <a:lnTo>
                  <a:pt x="463788" y="225298"/>
                </a:lnTo>
                <a:lnTo>
                  <a:pt x="465064" y="226579"/>
                </a:lnTo>
                <a:lnTo>
                  <a:pt x="466298" y="227902"/>
                </a:lnTo>
                <a:lnTo>
                  <a:pt x="467532" y="229265"/>
                </a:lnTo>
                <a:lnTo>
                  <a:pt x="468684" y="230712"/>
                </a:lnTo>
                <a:lnTo>
                  <a:pt x="469836" y="232282"/>
                </a:lnTo>
                <a:lnTo>
                  <a:pt x="470947" y="233894"/>
                </a:lnTo>
                <a:lnTo>
                  <a:pt x="472099" y="235547"/>
                </a:lnTo>
                <a:lnTo>
                  <a:pt x="473045" y="237158"/>
                </a:lnTo>
                <a:lnTo>
                  <a:pt x="473992" y="238811"/>
                </a:lnTo>
                <a:lnTo>
                  <a:pt x="474815" y="240423"/>
                </a:lnTo>
                <a:lnTo>
                  <a:pt x="475596" y="242117"/>
                </a:lnTo>
                <a:lnTo>
                  <a:pt x="476296" y="243729"/>
                </a:lnTo>
                <a:lnTo>
                  <a:pt x="476913" y="245382"/>
                </a:lnTo>
                <a:lnTo>
                  <a:pt x="477448" y="246952"/>
                </a:lnTo>
                <a:lnTo>
                  <a:pt x="477983" y="248523"/>
                </a:lnTo>
                <a:lnTo>
                  <a:pt x="478394" y="250134"/>
                </a:lnTo>
                <a:lnTo>
                  <a:pt x="478764" y="251663"/>
                </a:lnTo>
                <a:lnTo>
                  <a:pt x="479094" y="253192"/>
                </a:lnTo>
                <a:lnTo>
                  <a:pt x="479382" y="254639"/>
                </a:lnTo>
                <a:lnTo>
                  <a:pt x="479587" y="256085"/>
                </a:lnTo>
                <a:lnTo>
                  <a:pt x="479834" y="257490"/>
                </a:lnTo>
                <a:lnTo>
                  <a:pt x="479958" y="258854"/>
                </a:lnTo>
                <a:lnTo>
                  <a:pt x="480205" y="261416"/>
                </a:lnTo>
                <a:lnTo>
                  <a:pt x="480328" y="263689"/>
                </a:lnTo>
                <a:lnTo>
                  <a:pt x="480369" y="265755"/>
                </a:lnTo>
                <a:lnTo>
                  <a:pt x="480451" y="267491"/>
                </a:lnTo>
                <a:lnTo>
                  <a:pt x="480451" y="268854"/>
                </a:lnTo>
                <a:lnTo>
                  <a:pt x="480493" y="269929"/>
                </a:lnTo>
                <a:lnTo>
                  <a:pt x="480534" y="270301"/>
                </a:lnTo>
                <a:lnTo>
                  <a:pt x="480575" y="270590"/>
                </a:lnTo>
                <a:lnTo>
                  <a:pt x="480616" y="270755"/>
                </a:lnTo>
                <a:lnTo>
                  <a:pt x="480698" y="270838"/>
                </a:lnTo>
                <a:lnTo>
                  <a:pt x="480822" y="270838"/>
                </a:lnTo>
                <a:lnTo>
                  <a:pt x="480863" y="270838"/>
                </a:lnTo>
                <a:lnTo>
                  <a:pt x="480986" y="270755"/>
                </a:lnTo>
                <a:lnTo>
                  <a:pt x="481192" y="270507"/>
                </a:lnTo>
                <a:lnTo>
                  <a:pt x="481357" y="270177"/>
                </a:lnTo>
                <a:lnTo>
                  <a:pt x="481562" y="269722"/>
                </a:lnTo>
                <a:lnTo>
                  <a:pt x="481727" y="269144"/>
                </a:lnTo>
                <a:lnTo>
                  <a:pt x="481933" y="268482"/>
                </a:lnTo>
                <a:lnTo>
                  <a:pt x="482097" y="267697"/>
                </a:lnTo>
                <a:lnTo>
                  <a:pt x="482303" y="266871"/>
                </a:lnTo>
                <a:lnTo>
                  <a:pt x="482468" y="265920"/>
                </a:lnTo>
                <a:lnTo>
                  <a:pt x="482673" y="264928"/>
                </a:lnTo>
                <a:lnTo>
                  <a:pt x="482797" y="263771"/>
                </a:lnTo>
                <a:lnTo>
                  <a:pt x="482879" y="262614"/>
                </a:lnTo>
                <a:lnTo>
                  <a:pt x="483002" y="261375"/>
                </a:lnTo>
                <a:lnTo>
                  <a:pt x="483043" y="260052"/>
                </a:lnTo>
                <a:lnTo>
                  <a:pt x="483085" y="258647"/>
                </a:lnTo>
                <a:lnTo>
                  <a:pt x="483043" y="257201"/>
                </a:lnTo>
                <a:lnTo>
                  <a:pt x="483002" y="255713"/>
                </a:lnTo>
                <a:lnTo>
                  <a:pt x="482838" y="254184"/>
                </a:lnTo>
                <a:lnTo>
                  <a:pt x="482673" y="252531"/>
                </a:lnTo>
                <a:lnTo>
                  <a:pt x="482426" y="250920"/>
                </a:lnTo>
                <a:lnTo>
                  <a:pt x="482138" y="249225"/>
                </a:lnTo>
                <a:lnTo>
                  <a:pt x="481768" y="247572"/>
                </a:lnTo>
                <a:lnTo>
                  <a:pt x="481315" y="245837"/>
                </a:lnTo>
                <a:lnTo>
                  <a:pt x="480822" y="244060"/>
                </a:lnTo>
                <a:lnTo>
                  <a:pt x="480205" y="242283"/>
                </a:lnTo>
                <a:lnTo>
                  <a:pt x="479505" y="240464"/>
                </a:lnTo>
                <a:lnTo>
                  <a:pt x="478723" y="238646"/>
                </a:lnTo>
                <a:lnTo>
                  <a:pt x="477818" y="236828"/>
                </a:lnTo>
                <a:lnTo>
                  <a:pt x="476872" y="235010"/>
                </a:lnTo>
                <a:lnTo>
                  <a:pt x="475761" y="233191"/>
                </a:lnTo>
                <a:lnTo>
                  <a:pt x="474568" y="231414"/>
                </a:lnTo>
                <a:lnTo>
                  <a:pt x="473334" y="229637"/>
                </a:lnTo>
                <a:lnTo>
                  <a:pt x="472017" y="227984"/>
                </a:lnTo>
                <a:lnTo>
                  <a:pt x="470741" y="226373"/>
                </a:lnTo>
                <a:lnTo>
                  <a:pt x="469343" y="224885"/>
                </a:lnTo>
                <a:lnTo>
                  <a:pt x="467944" y="223480"/>
                </a:lnTo>
                <a:lnTo>
                  <a:pt x="466545" y="222199"/>
                </a:lnTo>
                <a:lnTo>
                  <a:pt x="465105" y="221001"/>
                </a:lnTo>
                <a:lnTo>
                  <a:pt x="463665" y="219843"/>
                </a:lnTo>
                <a:lnTo>
                  <a:pt x="462225" y="218852"/>
                </a:lnTo>
                <a:lnTo>
                  <a:pt x="460785" y="217860"/>
                </a:lnTo>
                <a:lnTo>
                  <a:pt x="459345" y="216951"/>
                </a:lnTo>
                <a:lnTo>
                  <a:pt x="457905" y="216124"/>
                </a:lnTo>
                <a:lnTo>
                  <a:pt x="456465" y="215380"/>
                </a:lnTo>
                <a:lnTo>
                  <a:pt x="455107" y="214678"/>
                </a:lnTo>
                <a:lnTo>
                  <a:pt x="453749" y="214099"/>
                </a:lnTo>
                <a:lnTo>
                  <a:pt x="452391" y="213521"/>
                </a:lnTo>
                <a:lnTo>
                  <a:pt x="451157" y="213066"/>
                </a:lnTo>
                <a:lnTo>
                  <a:pt x="449882" y="212653"/>
                </a:lnTo>
                <a:lnTo>
                  <a:pt x="448689" y="212240"/>
                </a:lnTo>
                <a:lnTo>
                  <a:pt x="447536" y="211951"/>
                </a:lnTo>
                <a:lnTo>
                  <a:pt x="446467" y="211661"/>
                </a:lnTo>
                <a:lnTo>
                  <a:pt x="445438" y="211413"/>
                </a:lnTo>
                <a:lnTo>
                  <a:pt x="444492" y="211289"/>
                </a:lnTo>
                <a:lnTo>
                  <a:pt x="443669" y="211124"/>
                </a:lnTo>
                <a:lnTo>
                  <a:pt x="442887" y="211041"/>
                </a:lnTo>
                <a:lnTo>
                  <a:pt x="442188" y="211000"/>
                </a:lnTo>
                <a:lnTo>
                  <a:pt x="441612" y="210959"/>
                </a:lnTo>
                <a:close/>
                <a:moveTo>
                  <a:pt x="447356" y="197363"/>
                </a:moveTo>
                <a:lnTo>
                  <a:pt x="446903" y="197404"/>
                </a:lnTo>
                <a:lnTo>
                  <a:pt x="446573" y="197487"/>
                </a:lnTo>
                <a:lnTo>
                  <a:pt x="446408" y="197569"/>
                </a:lnTo>
                <a:lnTo>
                  <a:pt x="446366" y="197693"/>
                </a:lnTo>
                <a:lnTo>
                  <a:pt x="446366" y="197734"/>
                </a:lnTo>
                <a:lnTo>
                  <a:pt x="446366" y="197817"/>
                </a:lnTo>
                <a:lnTo>
                  <a:pt x="446408" y="197858"/>
                </a:lnTo>
                <a:lnTo>
                  <a:pt x="446531" y="198064"/>
                </a:lnTo>
                <a:lnTo>
                  <a:pt x="446861" y="198229"/>
                </a:lnTo>
                <a:lnTo>
                  <a:pt x="447232" y="198436"/>
                </a:lnTo>
                <a:lnTo>
                  <a:pt x="448428" y="198931"/>
                </a:lnTo>
                <a:lnTo>
                  <a:pt x="450037" y="199591"/>
                </a:lnTo>
                <a:lnTo>
                  <a:pt x="451975" y="200375"/>
                </a:lnTo>
                <a:lnTo>
                  <a:pt x="454243" y="201365"/>
                </a:lnTo>
                <a:lnTo>
                  <a:pt x="456800" y="202520"/>
                </a:lnTo>
                <a:lnTo>
                  <a:pt x="458160" y="203180"/>
                </a:lnTo>
                <a:lnTo>
                  <a:pt x="459604" y="203923"/>
                </a:lnTo>
                <a:lnTo>
                  <a:pt x="461047" y="204706"/>
                </a:lnTo>
                <a:lnTo>
                  <a:pt x="462532" y="205531"/>
                </a:lnTo>
                <a:lnTo>
                  <a:pt x="464057" y="206439"/>
                </a:lnTo>
                <a:lnTo>
                  <a:pt x="465624" y="207388"/>
                </a:lnTo>
                <a:lnTo>
                  <a:pt x="467192" y="208460"/>
                </a:lnTo>
                <a:lnTo>
                  <a:pt x="468759" y="209616"/>
                </a:lnTo>
                <a:lnTo>
                  <a:pt x="470367" y="210771"/>
                </a:lnTo>
                <a:lnTo>
                  <a:pt x="471934" y="212008"/>
                </a:lnTo>
                <a:lnTo>
                  <a:pt x="473542" y="213370"/>
                </a:lnTo>
                <a:lnTo>
                  <a:pt x="475109" y="214814"/>
                </a:lnTo>
                <a:lnTo>
                  <a:pt x="476635" y="216340"/>
                </a:lnTo>
                <a:lnTo>
                  <a:pt x="478161" y="217949"/>
                </a:lnTo>
                <a:lnTo>
                  <a:pt x="479645" y="219599"/>
                </a:lnTo>
                <a:lnTo>
                  <a:pt x="481089" y="221373"/>
                </a:lnTo>
                <a:lnTo>
                  <a:pt x="482532" y="223271"/>
                </a:lnTo>
                <a:lnTo>
                  <a:pt x="483893" y="225251"/>
                </a:lnTo>
                <a:lnTo>
                  <a:pt x="485253" y="227231"/>
                </a:lnTo>
                <a:lnTo>
                  <a:pt x="486449" y="229253"/>
                </a:lnTo>
                <a:lnTo>
                  <a:pt x="487563" y="231233"/>
                </a:lnTo>
                <a:lnTo>
                  <a:pt x="488594" y="233254"/>
                </a:lnTo>
                <a:lnTo>
                  <a:pt x="489584" y="235235"/>
                </a:lnTo>
                <a:lnTo>
                  <a:pt x="490408" y="237256"/>
                </a:lnTo>
                <a:lnTo>
                  <a:pt x="491151" y="239195"/>
                </a:lnTo>
                <a:lnTo>
                  <a:pt x="491852" y="241175"/>
                </a:lnTo>
                <a:lnTo>
                  <a:pt x="492470" y="243114"/>
                </a:lnTo>
                <a:lnTo>
                  <a:pt x="492965" y="245012"/>
                </a:lnTo>
                <a:lnTo>
                  <a:pt x="493419" y="246951"/>
                </a:lnTo>
                <a:lnTo>
                  <a:pt x="493872" y="248766"/>
                </a:lnTo>
                <a:lnTo>
                  <a:pt x="494161" y="250581"/>
                </a:lnTo>
                <a:lnTo>
                  <a:pt x="494450" y="252272"/>
                </a:lnTo>
                <a:lnTo>
                  <a:pt x="494697" y="254005"/>
                </a:lnTo>
                <a:lnTo>
                  <a:pt x="494903" y="255655"/>
                </a:lnTo>
                <a:lnTo>
                  <a:pt x="495068" y="257223"/>
                </a:lnTo>
                <a:lnTo>
                  <a:pt x="495192" y="258749"/>
                </a:lnTo>
                <a:lnTo>
                  <a:pt x="495357" y="261555"/>
                </a:lnTo>
                <a:lnTo>
                  <a:pt x="495439" y="264030"/>
                </a:lnTo>
                <a:lnTo>
                  <a:pt x="495439" y="266175"/>
                </a:lnTo>
                <a:lnTo>
                  <a:pt x="495481" y="267867"/>
                </a:lnTo>
                <a:lnTo>
                  <a:pt x="495522" y="269146"/>
                </a:lnTo>
                <a:lnTo>
                  <a:pt x="495563" y="269599"/>
                </a:lnTo>
                <a:lnTo>
                  <a:pt x="495604" y="269929"/>
                </a:lnTo>
                <a:lnTo>
                  <a:pt x="495728" y="270177"/>
                </a:lnTo>
                <a:lnTo>
                  <a:pt x="495769" y="270218"/>
                </a:lnTo>
                <a:lnTo>
                  <a:pt x="495810" y="270218"/>
                </a:lnTo>
                <a:lnTo>
                  <a:pt x="495893" y="270259"/>
                </a:lnTo>
                <a:lnTo>
                  <a:pt x="495975" y="270259"/>
                </a:lnTo>
                <a:lnTo>
                  <a:pt x="496140" y="270136"/>
                </a:lnTo>
                <a:lnTo>
                  <a:pt x="496347" y="269847"/>
                </a:lnTo>
                <a:lnTo>
                  <a:pt x="496553" y="269434"/>
                </a:lnTo>
                <a:lnTo>
                  <a:pt x="496800" y="268857"/>
                </a:lnTo>
                <a:lnTo>
                  <a:pt x="497006" y="268197"/>
                </a:lnTo>
                <a:lnTo>
                  <a:pt x="497295" y="267372"/>
                </a:lnTo>
                <a:lnTo>
                  <a:pt x="497542" y="266423"/>
                </a:lnTo>
                <a:lnTo>
                  <a:pt x="497749" y="265433"/>
                </a:lnTo>
                <a:lnTo>
                  <a:pt x="497955" y="264278"/>
                </a:lnTo>
                <a:lnTo>
                  <a:pt x="498161" y="263040"/>
                </a:lnTo>
                <a:lnTo>
                  <a:pt x="498326" y="261679"/>
                </a:lnTo>
                <a:lnTo>
                  <a:pt x="498491" y="260235"/>
                </a:lnTo>
                <a:lnTo>
                  <a:pt x="498615" y="258708"/>
                </a:lnTo>
                <a:lnTo>
                  <a:pt x="498656" y="257099"/>
                </a:lnTo>
                <a:lnTo>
                  <a:pt x="498697" y="255408"/>
                </a:lnTo>
                <a:lnTo>
                  <a:pt x="498656" y="253634"/>
                </a:lnTo>
                <a:lnTo>
                  <a:pt x="498532" y="251819"/>
                </a:lnTo>
                <a:lnTo>
                  <a:pt x="498408" y="249962"/>
                </a:lnTo>
                <a:lnTo>
                  <a:pt x="498161" y="247982"/>
                </a:lnTo>
                <a:lnTo>
                  <a:pt x="497913" y="246002"/>
                </a:lnTo>
                <a:lnTo>
                  <a:pt x="497542" y="243939"/>
                </a:lnTo>
                <a:lnTo>
                  <a:pt x="497048" y="241918"/>
                </a:lnTo>
                <a:lnTo>
                  <a:pt x="496553" y="239773"/>
                </a:lnTo>
                <a:lnTo>
                  <a:pt x="495893" y="237627"/>
                </a:lnTo>
                <a:lnTo>
                  <a:pt x="495151" y="235482"/>
                </a:lnTo>
                <a:lnTo>
                  <a:pt x="494326" y="233296"/>
                </a:lnTo>
                <a:lnTo>
                  <a:pt x="493336" y="231068"/>
                </a:lnTo>
                <a:lnTo>
                  <a:pt x="492264" y="228881"/>
                </a:lnTo>
                <a:lnTo>
                  <a:pt x="491068" y="226654"/>
                </a:lnTo>
                <a:lnTo>
                  <a:pt x="490450" y="225498"/>
                </a:lnTo>
                <a:lnTo>
                  <a:pt x="489748" y="224467"/>
                </a:lnTo>
                <a:lnTo>
                  <a:pt x="489047" y="223312"/>
                </a:lnTo>
                <a:lnTo>
                  <a:pt x="488305" y="222198"/>
                </a:lnTo>
                <a:lnTo>
                  <a:pt x="487522" y="221126"/>
                </a:lnTo>
                <a:lnTo>
                  <a:pt x="486779" y="220053"/>
                </a:lnTo>
                <a:lnTo>
                  <a:pt x="485996" y="219063"/>
                </a:lnTo>
                <a:lnTo>
                  <a:pt x="485212" y="218032"/>
                </a:lnTo>
                <a:lnTo>
                  <a:pt x="483563" y="216134"/>
                </a:lnTo>
                <a:lnTo>
                  <a:pt x="481913" y="214319"/>
                </a:lnTo>
                <a:lnTo>
                  <a:pt x="480223" y="212627"/>
                </a:lnTo>
                <a:lnTo>
                  <a:pt x="478491" y="211059"/>
                </a:lnTo>
                <a:lnTo>
                  <a:pt x="476717" y="209533"/>
                </a:lnTo>
                <a:lnTo>
                  <a:pt x="474944" y="208172"/>
                </a:lnTo>
                <a:lnTo>
                  <a:pt x="473212" y="206893"/>
                </a:lnTo>
                <a:lnTo>
                  <a:pt x="471439" y="205738"/>
                </a:lnTo>
                <a:lnTo>
                  <a:pt x="469666" y="204624"/>
                </a:lnTo>
                <a:lnTo>
                  <a:pt x="467893" y="203634"/>
                </a:lnTo>
                <a:lnTo>
                  <a:pt x="466161" y="202726"/>
                </a:lnTo>
                <a:lnTo>
                  <a:pt x="464511" y="201860"/>
                </a:lnTo>
                <a:lnTo>
                  <a:pt x="462820" y="201117"/>
                </a:lnTo>
                <a:lnTo>
                  <a:pt x="461212" y="200457"/>
                </a:lnTo>
                <a:lnTo>
                  <a:pt x="459604" y="199879"/>
                </a:lnTo>
                <a:lnTo>
                  <a:pt x="458078" y="199343"/>
                </a:lnTo>
                <a:lnTo>
                  <a:pt x="456635" y="198889"/>
                </a:lnTo>
                <a:lnTo>
                  <a:pt x="455233" y="198518"/>
                </a:lnTo>
                <a:lnTo>
                  <a:pt x="453954" y="198188"/>
                </a:lnTo>
                <a:lnTo>
                  <a:pt x="452676" y="197899"/>
                </a:lnTo>
                <a:lnTo>
                  <a:pt x="451521" y="197693"/>
                </a:lnTo>
                <a:lnTo>
                  <a:pt x="450490" y="197528"/>
                </a:lnTo>
                <a:lnTo>
                  <a:pt x="449501" y="197404"/>
                </a:lnTo>
                <a:lnTo>
                  <a:pt x="448676" y="197363"/>
                </a:lnTo>
                <a:lnTo>
                  <a:pt x="447975" y="197363"/>
                </a:lnTo>
                <a:close/>
                <a:moveTo>
                  <a:pt x="334333" y="0"/>
                </a:moveTo>
                <a:cubicBezTo>
                  <a:pt x="518980" y="0"/>
                  <a:pt x="668666" y="149686"/>
                  <a:pt x="668666" y="334333"/>
                </a:cubicBezTo>
                <a:cubicBezTo>
                  <a:pt x="668666" y="518980"/>
                  <a:pt x="518980" y="668666"/>
                  <a:pt x="334333" y="668666"/>
                </a:cubicBezTo>
                <a:cubicBezTo>
                  <a:pt x="149686" y="668666"/>
                  <a:pt x="0" y="518980"/>
                  <a:pt x="0" y="334333"/>
                </a:cubicBezTo>
                <a:cubicBezTo>
                  <a:pt x="0" y="149686"/>
                  <a:pt x="149686" y="0"/>
                  <a:pt x="334333" y="0"/>
                </a:cubicBezTo>
                <a:close/>
              </a:path>
            </a:pathLst>
          </a:custGeom>
          <a:gradFill flip="none" rotWithShape="1">
            <a:gsLst>
              <a:gs pos="24000">
                <a:srgbClr val="CBAB61"/>
              </a:gs>
              <a:gs pos="53000">
                <a:srgbClr val="FAE768"/>
              </a:gs>
              <a:gs pos="100000">
                <a:srgbClr val="F7E388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212461" y="4070393"/>
            <a:ext cx="668666" cy="668666"/>
            <a:chOff x="1154396" y="4633888"/>
            <a:chExt cx="668666" cy="668666"/>
          </a:xfrm>
        </p:grpSpPr>
        <p:sp>
          <p:nvSpPr>
            <p:cNvPr id="41" name="椭圆 40"/>
            <p:cNvSpPr/>
            <p:nvPr/>
          </p:nvSpPr>
          <p:spPr>
            <a:xfrm>
              <a:off x="1154396" y="4633888"/>
              <a:ext cx="668666" cy="668666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KSO_Shape"/>
            <p:cNvSpPr>
              <a:spLocks/>
            </p:cNvSpPr>
            <p:nvPr/>
          </p:nvSpPr>
          <p:spPr bwMode="auto">
            <a:xfrm>
              <a:off x="1332233" y="4839633"/>
              <a:ext cx="312993" cy="257176"/>
            </a:xfrm>
            <a:custGeom>
              <a:avLst/>
              <a:gdLst/>
              <a:ahLst/>
              <a:cxnLst/>
              <a:rect l="0" t="0" r="r" b="b"/>
              <a:pathLst>
                <a:path w="1903412" h="1563688">
                  <a:moveTo>
                    <a:pt x="872180" y="1544638"/>
                  </a:moveTo>
                  <a:lnTo>
                    <a:pt x="875675" y="1544638"/>
                  </a:lnTo>
                  <a:lnTo>
                    <a:pt x="1859905" y="1544638"/>
                  </a:lnTo>
                  <a:lnTo>
                    <a:pt x="1863400" y="1544638"/>
                  </a:lnTo>
                  <a:lnTo>
                    <a:pt x="1866577" y="1545233"/>
                  </a:lnTo>
                  <a:lnTo>
                    <a:pt x="1869118" y="1545829"/>
                  </a:lnTo>
                  <a:lnTo>
                    <a:pt x="1871660" y="1546722"/>
                  </a:lnTo>
                  <a:lnTo>
                    <a:pt x="1873884" y="1547912"/>
                  </a:lnTo>
                  <a:lnTo>
                    <a:pt x="1875154" y="1549103"/>
                  </a:lnTo>
                  <a:lnTo>
                    <a:pt x="1876107" y="1550591"/>
                  </a:lnTo>
                  <a:lnTo>
                    <a:pt x="1876425" y="1552079"/>
                  </a:lnTo>
                  <a:lnTo>
                    <a:pt x="1876425" y="1555651"/>
                  </a:lnTo>
                  <a:lnTo>
                    <a:pt x="1876107" y="1557140"/>
                  </a:lnTo>
                  <a:lnTo>
                    <a:pt x="1875154" y="1558926"/>
                  </a:lnTo>
                  <a:lnTo>
                    <a:pt x="1873884" y="1560116"/>
                  </a:lnTo>
                  <a:lnTo>
                    <a:pt x="1871660" y="1561307"/>
                  </a:lnTo>
                  <a:lnTo>
                    <a:pt x="1869118" y="1562200"/>
                  </a:lnTo>
                  <a:lnTo>
                    <a:pt x="1866577" y="1563093"/>
                  </a:lnTo>
                  <a:lnTo>
                    <a:pt x="1863400" y="1563390"/>
                  </a:lnTo>
                  <a:lnTo>
                    <a:pt x="1859905" y="1563688"/>
                  </a:lnTo>
                  <a:lnTo>
                    <a:pt x="875675" y="1563688"/>
                  </a:lnTo>
                  <a:lnTo>
                    <a:pt x="872180" y="1563390"/>
                  </a:lnTo>
                  <a:lnTo>
                    <a:pt x="869003" y="1563093"/>
                  </a:lnTo>
                  <a:lnTo>
                    <a:pt x="866144" y="1562200"/>
                  </a:lnTo>
                  <a:lnTo>
                    <a:pt x="863603" y="1561307"/>
                  </a:lnTo>
                  <a:lnTo>
                    <a:pt x="861696" y="1560116"/>
                  </a:lnTo>
                  <a:lnTo>
                    <a:pt x="860108" y="1558926"/>
                  </a:lnTo>
                  <a:lnTo>
                    <a:pt x="859155" y="1557140"/>
                  </a:lnTo>
                  <a:lnTo>
                    <a:pt x="858837" y="1555651"/>
                  </a:lnTo>
                  <a:lnTo>
                    <a:pt x="858837" y="1552079"/>
                  </a:lnTo>
                  <a:lnTo>
                    <a:pt x="859155" y="1550591"/>
                  </a:lnTo>
                  <a:lnTo>
                    <a:pt x="860108" y="1549103"/>
                  </a:lnTo>
                  <a:lnTo>
                    <a:pt x="861696" y="1547912"/>
                  </a:lnTo>
                  <a:lnTo>
                    <a:pt x="863603" y="1546722"/>
                  </a:lnTo>
                  <a:lnTo>
                    <a:pt x="866144" y="1545829"/>
                  </a:lnTo>
                  <a:lnTo>
                    <a:pt x="869003" y="1545233"/>
                  </a:lnTo>
                  <a:lnTo>
                    <a:pt x="872180" y="1544638"/>
                  </a:lnTo>
                  <a:close/>
                  <a:moveTo>
                    <a:pt x="1255848" y="1415770"/>
                  </a:moveTo>
                  <a:lnTo>
                    <a:pt x="1252677" y="1416407"/>
                  </a:lnTo>
                  <a:lnTo>
                    <a:pt x="1249823" y="1417361"/>
                  </a:lnTo>
                  <a:lnTo>
                    <a:pt x="1247286" y="1419271"/>
                  </a:lnTo>
                  <a:lnTo>
                    <a:pt x="1245383" y="1420862"/>
                  </a:lnTo>
                  <a:lnTo>
                    <a:pt x="1243797" y="1422771"/>
                  </a:lnTo>
                  <a:lnTo>
                    <a:pt x="1242529" y="1424680"/>
                  </a:lnTo>
                  <a:lnTo>
                    <a:pt x="1242212" y="1426908"/>
                  </a:lnTo>
                  <a:lnTo>
                    <a:pt x="1235235" y="1522691"/>
                  </a:lnTo>
                  <a:lnTo>
                    <a:pt x="1235235" y="1525237"/>
                  </a:lnTo>
                  <a:lnTo>
                    <a:pt x="1236186" y="1527146"/>
                  </a:lnTo>
                  <a:lnTo>
                    <a:pt x="1237772" y="1529056"/>
                  </a:lnTo>
                  <a:lnTo>
                    <a:pt x="1239675" y="1530647"/>
                  </a:lnTo>
                  <a:lnTo>
                    <a:pt x="1242212" y="1532238"/>
                  </a:lnTo>
                  <a:lnTo>
                    <a:pt x="1245066" y="1533193"/>
                  </a:lnTo>
                  <a:lnTo>
                    <a:pt x="1247920" y="1533829"/>
                  </a:lnTo>
                  <a:lnTo>
                    <a:pt x="1251408" y="1534147"/>
                  </a:lnTo>
                  <a:lnTo>
                    <a:pt x="1488299" y="1535738"/>
                  </a:lnTo>
                  <a:lnTo>
                    <a:pt x="1491787" y="1535738"/>
                  </a:lnTo>
                  <a:lnTo>
                    <a:pt x="1494641" y="1535102"/>
                  </a:lnTo>
                  <a:lnTo>
                    <a:pt x="1497813" y="1533829"/>
                  </a:lnTo>
                  <a:lnTo>
                    <a:pt x="1500032" y="1532556"/>
                  </a:lnTo>
                  <a:lnTo>
                    <a:pt x="1502252" y="1530965"/>
                  </a:lnTo>
                  <a:lnTo>
                    <a:pt x="1503521" y="1529056"/>
                  </a:lnTo>
                  <a:lnTo>
                    <a:pt x="1504472" y="1526828"/>
                  </a:lnTo>
                  <a:lnTo>
                    <a:pt x="1504789" y="1524601"/>
                  </a:lnTo>
                  <a:lnTo>
                    <a:pt x="1499715" y="1428181"/>
                  </a:lnTo>
                  <a:lnTo>
                    <a:pt x="1499398" y="1425953"/>
                  </a:lnTo>
                  <a:lnTo>
                    <a:pt x="1498130" y="1424044"/>
                  </a:lnTo>
                  <a:lnTo>
                    <a:pt x="1496227" y="1422134"/>
                  </a:lnTo>
                  <a:lnTo>
                    <a:pt x="1494324" y="1420543"/>
                  </a:lnTo>
                  <a:lnTo>
                    <a:pt x="1491787" y="1418952"/>
                  </a:lnTo>
                  <a:lnTo>
                    <a:pt x="1489250" y="1417679"/>
                  </a:lnTo>
                  <a:lnTo>
                    <a:pt x="1486396" y="1417043"/>
                  </a:lnTo>
                  <a:lnTo>
                    <a:pt x="1483225" y="1416725"/>
                  </a:lnTo>
                  <a:lnTo>
                    <a:pt x="1259019" y="1415770"/>
                  </a:lnTo>
                  <a:lnTo>
                    <a:pt x="1255848" y="1415770"/>
                  </a:lnTo>
                  <a:close/>
                  <a:moveTo>
                    <a:pt x="1699820" y="1377902"/>
                  </a:moveTo>
                  <a:lnTo>
                    <a:pt x="1703942" y="1405269"/>
                  </a:lnTo>
                  <a:lnTo>
                    <a:pt x="1750876" y="1405587"/>
                  </a:lnTo>
                  <a:lnTo>
                    <a:pt x="1746437" y="1378220"/>
                  </a:lnTo>
                  <a:lnTo>
                    <a:pt x="1699820" y="1377902"/>
                  </a:lnTo>
                  <a:close/>
                  <a:moveTo>
                    <a:pt x="1636078" y="1377902"/>
                  </a:moveTo>
                  <a:lnTo>
                    <a:pt x="1639249" y="1404951"/>
                  </a:lnTo>
                  <a:lnTo>
                    <a:pt x="1686183" y="1405269"/>
                  </a:lnTo>
                  <a:lnTo>
                    <a:pt x="1682378" y="1377902"/>
                  </a:lnTo>
                  <a:lnTo>
                    <a:pt x="1636078" y="1377902"/>
                  </a:lnTo>
                  <a:close/>
                  <a:moveTo>
                    <a:pt x="1572019" y="1377584"/>
                  </a:moveTo>
                  <a:lnTo>
                    <a:pt x="1574239" y="1404633"/>
                  </a:lnTo>
                  <a:lnTo>
                    <a:pt x="1621490" y="1404951"/>
                  </a:lnTo>
                  <a:lnTo>
                    <a:pt x="1618636" y="1377584"/>
                  </a:lnTo>
                  <a:lnTo>
                    <a:pt x="1572019" y="1377584"/>
                  </a:lnTo>
                  <a:close/>
                  <a:moveTo>
                    <a:pt x="1507960" y="1377266"/>
                  </a:moveTo>
                  <a:lnTo>
                    <a:pt x="1509546" y="1404314"/>
                  </a:lnTo>
                  <a:lnTo>
                    <a:pt x="1556797" y="1404633"/>
                  </a:lnTo>
                  <a:lnTo>
                    <a:pt x="1554577" y="1377266"/>
                  </a:lnTo>
                  <a:lnTo>
                    <a:pt x="1507960" y="1377266"/>
                  </a:lnTo>
                  <a:close/>
                  <a:moveTo>
                    <a:pt x="1443902" y="1376948"/>
                  </a:moveTo>
                  <a:lnTo>
                    <a:pt x="1444853" y="1403996"/>
                  </a:lnTo>
                  <a:lnTo>
                    <a:pt x="1491787" y="1403996"/>
                  </a:lnTo>
                  <a:lnTo>
                    <a:pt x="1490519" y="1377266"/>
                  </a:lnTo>
                  <a:lnTo>
                    <a:pt x="1443902" y="1376948"/>
                  </a:lnTo>
                  <a:close/>
                  <a:moveTo>
                    <a:pt x="1380160" y="1376629"/>
                  </a:moveTo>
                  <a:lnTo>
                    <a:pt x="1379843" y="1403678"/>
                  </a:lnTo>
                  <a:lnTo>
                    <a:pt x="1426777" y="1403996"/>
                  </a:lnTo>
                  <a:lnTo>
                    <a:pt x="1426460" y="1376948"/>
                  </a:lnTo>
                  <a:lnTo>
                    <a:pt x="1380160" y="1376629"/>
                  </a:lnTo>
                  <a:close/>
                  <a:moveTo>
                    <a:pt x="1316101" y="1376311"/>
                  </a:moveTo>
                  <a:lnTo>
                    <a:pt x="1315150" y="1403360"/>
                  </a:lnTo>
                  <a:lnTo>
                    <a:pt x="1362401" y="1403360"/>
                  </a:lnTo>
                  <a:lnTo>
                    <a:pt x="1362718" y="1376629"/>
                  </a:lnTo>
                  <a:lnTo>
                    <a:pt x="1316101" y="1376311"/>
                  </a:lnTo>
                  <a:close/>
                  <a:moveTo>
                    <a:pt x="1252043" y="1375993"/>
                  </a:moveTo>
                  <a:lnTo>
                    <a:pt x="1250140" y="1403041"/>
                  </a:lnTo>
                  <a:lnTo>
                    <a:pt x="1297391" y="1403041"/>
                  </a:lnTo>
                  <a:lnTo>
                    <a:pt x="1298660" y="1376311"/>
                  </a:lnTo>
                  <a:lnTo>
                    <a:pt x="1252043" y="1375993"/>
                  </a:lnTo>
                  <a:close/>
                  <a:moveTo>
                    <a:pt x="1188301" y="1375675"/>
                  </a:moveTo>
                  <a:lnTo>
                    <a:pt x="1185764" y="1402723"/>
                  </a:lnTo>
                  <a:lnTo>
                    <a:pt x="1232698" y="1402723"/>
                  </a:lnTo>
                  <a:lnTo>
                    <a:pt x="1234601" y="1375993"/>
                  </a:lnTo>
                  <a:lnTo>
                    <a:pt x="1188301" y="1375675"/>
                  </a:lnTo>
                  <a:close/>
                  <a:moveTo>
                    <a:pt x="1124242" y="1375356"/>
                  </a:moveTo>
                  <a:lnTo>
                    <a:pt x="1120754" y="1402405"/>
                  </a:lnTo>
                  <a:lnTo>
                    <a:pt x="1167688" y="1402405"/>
                  </a:lnTo>
                  <a:lnTo>
                    <a:pt x="1170859" y="1375675"/>
                  </a:lnTo>
                  <a:lnTo>
                    <a:pt x="1124242" y="1375356"/>
                  </a:lnTo>
                  <a:close/>
                  <a:moveTo>
                    <a:pt x="1060183" y="1375038"/>
                  </a:moveTo>
                  <a:lnTo>
                    <a:pt x="1056061" y="1402087"/>
                  </a:lnTo>
                  <a:lnTo>
                    <a:pt x="1102995" y="1402087"/>
                  </a:lnTo>
                  <a:lnTo>
                    <a:pt x="1106800" y="1375356"/>
                  </a:lnTo>
                  <a:lnTo>
                    <a:pt x="1060183" y="1375038"/>
                  </a:lnTo>
                  <a:close/>
                  <a:moveTo>
                    <a:pt x="996442" y="1374720"/>
                  </a:moveTo>
                  <a:lnTo>
                    <a:pt x="991051" y="1401769"/>
                  </a:lnTo>
                  <a:lnTo>
                    <a:pt x="1038302" y="1401769"/>
                  </a:lnTo>
                  <a:lnTo>
                    <a:pt x="1042742" y="1375038"/>
                  </a:lnTo>
                  <a:lnTo>
                    <a:pt x="996442" y="1374720"/>
                  </a:lnTo>
                  <a:close/>
                  <a:moveTo>
                    <a:pt x="394079" y="1340803"/>
                  </a:moveTo>
                  <a:lnTo>
                    <a:pt x="364253" y="1348105"/>
                  </a:lnTo>
                  <a:lnTo>
                    <a:pt x="354734" y="1351280"/>
                  </a:lnTo>
                  <a:lnTo>
                    <a:pt x="367743" y="1359853"/>
                  </a:lnTo>
                  <a:lnTo>
                    <a:pt x="380752" y="1368743"/>
                  </a:lnTo>
                  <a:lnTo>
                    <a:pt x="393761" y="1376998"/>
                  </a:lnTo>
                  <a:lnTo>
                    <a:pt x="407088" y="1385571"/>
                  </a:lnTo>
                  <a:lnTo>
                    <a:pt x="420414" y="1393191"/>
                  </a:lnTo>
                  <a:lnTo>
                    <a:pt x="434375" y="1400493"/>
                  </a:lnTo>
                  <a:lnTo>
                    <a:pt x="448336" y="1408113"/>
                  </a:lnTo>
                  <a:lnTo>
                    <a:pt x="462297" y="1415098"/>
                  </a:lnTo>
                  <a:lnTo>
                    <a:pt x="453095" y="1406526"/>
                  </a:lnTo>
                  <a:lnTo>
                    <a:pt x="444528" y="1397636"/>
                  </a:lnTo>
                  <a:lnTo>
                    <a:pt x="435644" y="1389063"/>
                  </a:lnTo>
                  <a:lnTo>
                    <a:pt x="427077" y="1379538"/>
                  </a:lnTo>
                  <a:lnTo>
                    <a:pt x="418510" y="1370331"/>
                  </a:lnTo>
                  <a:lnTo>
                    <a:pt x="410261" y="1360488"/>
                  </a:lnTo>
                  <a:lnTo>
                    <a:pt x="402011" y="1350963"/>
                  </a:lnTo>
                  <a:lnTo>
                    <a:pt x="394079" y="1340803"/>
                  </a:lnTo>
                  <a:close/>
                  <a:moveTo>
                    <a:pt x="1694111" y="1340353"/>
                  </a:moveTo>
                  <a:lnTo>
                    <a:pt x="1698234" y="1367401"/>
                  </a:lnTo>
                  <a:lnTo>
                    <a:pt x="1744534" y="1367719"/>
                  </a:lnTo>
                  <a:lnTo>
                    <a:pt x="1739777" y="1340671"/>
                  </a:lnTo>
                  <a:lnTo>
                    <a:pt x="1694111" y="1340353"/>
                  </a:lnTo>
                  <a:close/>
                  <a:moveTo>
                    <a:pt x="1631321" y="1340034"/>
                  </a:moveTo>
                  <a:lnTo>
                    <a:pt x="1634809" y="1367083"/>
                  </a:lnTo>
                  <a:lnTo>
                    <a:pt x="1680792" y="1367401"/>
                  </a:lnTo>
                  <a:lnTo>
                    <a:pt x="1676987" y="1340353"/>
                  </a:lnTo>
                  <a:lnTo>
                    <a:pt x="1631321" y="1340034"/>
                  </a:lnTo>
                  <a:close/>
                  <a:moveTo>
                    <a:pt x="1568531" y="1339716"/>
                  </a:moveTo>
                  <a:lnTo>
                    <a:pt x="1571068" y="1366765"/>
                  </a:lnTo>
                  <a:lnTo>
                    <a:pt x="1617051" y="1367083"/>
                  </a:lnTo>
                  <a:lnTo>
                    <a:pt x="1614196" y="1340034"/>
                  </a:lnTo>
                  <a:lnTo>
                    <a:pt x="1568531" y="1339716"/>
                  </a:lnTo>
                  <a:close/>
                  <a:moveTo>
                    <a:pt x="1505741" y="1339716"/>
                  </a:moveTo>
                  <a:lnTo>
                    <a:pt x="1507326" y="1366765"/>
                  </a:lnTo>
                  <a:lnTo>
                    <a:pt x="1553626" y="1366765"/>
                  </a:lnTo>
                  <a:lnTo>
                    <a:pt x="1551406" y="1339716"/>
                  </a:lnTo>
                  <a:lnTo>
                    <a:pt x="1505741" y="1339716"/>
                  </a:lnTo>
                  <a:close/>
                  <a:moveTo>
                    <a:pt x="1442950" y="1339398"/>
                  </a:moveTo>
                  <a:lnTo>
                    <a:pt x="1443585" y="1366128"/>
                  </a:lnTo>
                  <a:lnTo>
                    <a:pt x="1489884" y="1366128"/>
                  </a:lnTo>
                  <a:lnTo>
                    <a:pt x="1488616" y="1339398"/>
                  </a:lnTo>
                  <a:lnTo>
                    <a:pt x="1442950" y="1339398"/>
                  </a:lnTo>
                  <a:close/>
                  <a:moveTo>
                    <a:pt x="1380160" y="1339080"/>
                  </a:moveTo>
                  <a:lnTo>
                    <a:pt x="1380160" y="1365810"/>
                  </a:lnTo>
                  <a:lnTo>
                    <a:pt x="1426143" y="1365810"/>
                  </a:lnTo>
                  <a:lnTo>
                    <a:pt x="1425826" y="1339398"/>
                  </a:lnTo>
                  <a:lnTo>
                    <a:pt x="1380160" y="1339080"/>
                  </a:lnTo>
                  <a:close/>
                  <a:moveTo>
                    <a:pt x="1317370" y="1338761"/>
                  </a:moveTo>
                  <a:lnTo>
                    <a:pt x="1316418" y="1365492"/>
                  </a:lnTo>
                  <a:lnTo>
                    <a:pt x="1362718" y="1365492"/>
                  </a:lnTo>
                  <a:lnTo>
                    <a:pt x="1363035" y="1339080"/>
                  </a:lnTo>
                  <a:lnTo>
                    <a:pt x="1317370" y="1338761"/>
                  </a:lnTo>
                  <a:close/>
                  <a:moveTo>
                    <a:pt x="1254897" y="1338443"/>
                  </a:moveTo>
                  <a:lnTo>
                    <a:pt x="1252677" y="1365174"/>
                  </a:lnTo>
                  <a:lnTo>
                    <a:pt x="1298977" y="1365492"/>
                  </a:lnTo>
                  <a:lnTo>
                    <a:pt x="1300245" y="1338761"/>
                  </a:lnTo>
                  <a:lnTo>
                    <a:pt x="1254897" y="1338443"/>
                  </a:lnTo>
                  <a:close/>
                  <a:moveTo>
                    <a:pt x="1192106" y="1338443"/>
                  </a:moveTo>
                  <a:lnTo>
                    <a:pt x="1189252" y="1364855"/>
                  </a:lnTo>
                  <a:lnTo>
                    <a:pt x="1235235" y="1365174"/>
                  </a:lnTo>
                  <a:lnTo>
                    <a:pt x="1237772" y="1338443"/>
                  </a:lnTo>
                  <a:lnTo>
                    <a:pt x="1192106" y="1338443"/>
                  </a:lnTo>
                  <a:close/>
                  <a:moveTo>
                    <a:pt x="1128999" y="1338125"/>
                  </a:moveTo>
                  <a:lnTo>
                    <a:pt x="1125511" y="1364537"/>
                  </a:lnTo>
                  <a:lnTo>
                    <a:pt x="1172128" y="1364855"/>
                  </a:lnTo>
                  <a:lnTo>
                    <a:pt x="1174665" y="1338125"/>
                  </a:lnTo>
                  <a:lnTo>
                    <a:pt x="1128999" y="1338125"/>
                  </a:lnTo>
                  <a:close/>
                  <a:moveTo>
                    <a:pt x="1066526" y="1337807"/>
                  </a:moveTo>
                  <a:lnTo>
                    <a:pt x="1061769" y="1364219"/>
                  </a:lnTo>
                  <a:lnTo>
                    <a:pt x="1108386" y="1364537"/>
                  </a:lnTo>
                  <a:lnTo>
                    <a:pt x="1111874" y="1338125"/>
                  </a:lnTo>
                  <a:lnTo>
                    <a:pt x="1066526" y="1337807"/>
                  </a:lnTo>
                  <a:close/>
                  <a:moveTo>
                    <a:pt x="1003419" y="1337489"/>
                  </a:moveTo>
                  <a:lnTo>
                    <a:pt x="998345" y="1363901"/>
                  </a:lnTo>
                  <a:lnTo>
                    <a:pt x="1044644" y="1364219"/>
                  </a:lnTo>
                  <a:lnTo>
                    <a:pt x="1049401" y="1337807"/>
                  </a:lnTo>
                  <a:lnTo>
                    <a:pt x="1003419" y="1337489"/>
                  </a:lnTo>
                  <a:close/>
                  <a:moveTo>
                    <a:pt x="538764" y="1314450"/>
                  </a:moveTo>
                  <a:lnTo>
                    <a:pt x="518458" y="1317308"/>
                  </a:lnTo>
                  <a:lnTo>
                    <a:pt x="498468" y="1320165"/>
                  </a:lnTo>
                  <a:lnTo>
                    <a:pt x="478479" y="1323340"/>
                  </a:lnTo>
                  <a:lnTo>
                    <a:pt x="458807" y="1326833"/>
                  </a:lnTo>
                  <a:lnTo>
                    <a:pt x="467691" y="1336675"/>
                  </a:lnTo>
                  <a:lnTo>
                    <a:pt x="476258" y="1346200"/>
                  </a:lnTo>
                  <a:lnTo>
                    <a:pt x="485142" y="1355408"/>
                  </a:lnTo>
                  <a:lnTo>
                    <a:pt x="494343" y="1364298"/>
                  </a:lnTo>
                  <a:lnTo>
                    <a:pt x="503228" y="1372871"/>
                  </a:lnTo>
                  <a:lnTo>
                    <a:pt x="512746" y="1381126"/>
                  </a:lnTo>
                  <a:lnTo>
                    <a:pt x="521948" y="1389381"/>
                  </a:lnTo>
                  <a:lnTo>
                    <a:pt x="531784" y="1397001"/>
                  </a:lnTo>
                  <a:lnTo>
                    <a:pt x="540986" y="1404621"/>
                  </a:lnTo>
                  <a:lnTo>
                    <a:pt x="551139" y="1411606"/>
                  </a:lnTo>
                  <a:lnTo>
                    <a:pt x="560658" y="1418273"/>
                  </a:lnTo>
                  <a:lnTo>
                    <a:pt x="570811" y="1424941"/>
                  </a:lnTo>
                  <a:lnTo>
                    <a:pt x="580965" y="1430973"/>
                  </a:lnTo>
                  <a:lnTo>
                    <a:pt x="591118" y="1437323"/>
                  </a:lnTo>
                  <a:lnTo>
                    <a:pt x="601589" y="1442721"/>
                  </a:lnTo>
                  <a:lnTo>
                    <a:pt x="611742" y="1447801"/>
                  </a:lnTo>
                  <a:lnTo>
                    <a:pt x="601589" y="1433831"/>
                  </a:lnTo>
                  <a:lnTo>
                    <a:pt x="591753" y="1419226"/>
                  </a:lnTo>
                  <a:lnTo>
                    <a:pt x="582234" y="1403351"/>
                  </a:lnTo>
                  <a:lnTo>
                    <a:pt x="573032" y="1387158"/>
                  </a:lnTo>
                  <a:lnTo>
                    <a:pt x="564148" y="1370013"/>
                  </a:lnTo>
                  <a:lnTo>
                    <a:pt x="555264" y="1352233"/>
                  </a:lnTo>
                  <a:lnTo>
                    <a:pt x="547014" y="1333500"/>
                  </a:lnTo>
                  <a:lnTo>
                    <a:pt x="538764" y="1314450"/>
                  </a:lnTo>
                  <a:close/>
                  <a:moveTo>
                    <a:pt x="1688403" y="1302485"/>
                  </a:moveTo>
                  <a:lnTo>
                    <a:pt x="1692526" y="1329215"/>
                  </a:lnTo>
                  <a:lnTo>
                    <a:pt x="1737557" y="1329533"/>
                  </a:lnTo>
                  <a:lnTo>
                    <a:pt x="1733117" y="1302803"/>
                  </a:lnTo>
                  <a:lnTo>
                    <a:pt x="1688403" y="1302485"/>
                  </a:lnTo>
                  <a:close/>
                  <a:moveTo>
                    <a:pt x="1626881" y="1302166"/>
                  </a:moveTo>
                  <a:lnTo>
                    <a:pt x="1630053" y="1329215"/>
                  </a:lnTo>
                  <a:lnTo>
                    <a:pt x="1675401" y="1329215"/>
                  </a:lnTo>
                  <a:lnTo>
                    <a:pt x="1671596" y="1302485"/>
                  </a:lnTo>
                  <a:lnTo>
                    <a:pt x="1626881" y="1302166"/>
                  </a:lnTo>
                  <a:close/>
                  <a:moveTo>
                    <a:pt x="1565042" y="1302166"/>
                  </a:moveTo>
                  <a:lnTo>
                    <a:pt x="1567579" y="1328897"/>
                  </a:lnTo>
                  <a:lnTo>
                    <a:pt x="1612928" y="1329215"/>
                  </a:lnTo>
                  <a:lnTo>
                    <a:pt x="1610074" y="1302166"/>
                  </a:lnTo>
                  <a:lnTo>
                    <a:pt x="1565042" y="1302166"/>
                  </a:lnTo>
                  <a:close/>
                  <a:moveTo>
                    <a:pt x="1503521" y="1301848"/>
                  </a:moveTo>
                  <a:lnTo>
                    <a:pt x="1505106" y="1328578"/>
                  </a:lnTo>
                  <a:lnTo>
                    <a:pt x="1550772" y="1328897"/>
                  </a:lnTo>
                  <a:lnTo>
                    <a:pt x="1548552" y="1302166"/>
                  </a:lnTo>
                  <a:lnTo>
                    <a:pt x="1503521" y="1301848"/>
                  </a:lnTo>
                  <a:close/>
                  <a:moveTo>
                    <a:pt x="1441999" y="1301848"/>
                  </a:moveTo>
                  <a:lnTo>
                    <a:pt x="1442633" y="1328260"/>
                  </a:lnTo>
                  <a:lnTo>
                    <a:pt x="1487982" y="1328578"/>
                  </a:lnTo>
                  <a:lnTo>
                    <a:pt x="1486713" y="1301848"/>
                  </a:lnTo>
                  <a:lnTo>
                    <a:pt x="1441999" y="1301848"/>
                  </a:lnTo>
                  <a:close/>
                  <a:moveTo>
                    <a:pt x="1380477" y="1301530"/>
                  </a:moveTo>
                  <a:lnTo>
                    <a:pt x="1380477" y="1328260"/>
                  </a:lnTo>
                  <a:lnTo>
                    <a:pt x="1425509" y="1328260"/>
                  </a:lnTo>
                  <a:lnTo>
                    <a:pt x="1425191" y="1301530"/>
                  </a:lnTo>
                  <a:lnTo>
                    <a:pt x="1380477" y="1301530"/>
                  </a:lnTo>
                  <a:close/>
                  <a:moveTo>
                    <a:pt x="1318638" y="1301212"/>
                  </a:moveTo>
                  <a:lnTo>
                    <a:pt x="1317687" y="1327942"/>
                  </a:lnTo>
                  <a:lnTo>
                    <a:pt x="1363353" y="1328260"/>
                  </a:lnTo>
                  <a:lnTo>
                    <a:pt x="1363670" y="1301530"/>
                  </a:lnTo>
                  <a:lnTo>
                    <a:pt x="1318638" y="1301212"/>
                  </a:lnTo>
                  <a:close/>
                  <a:moveTo>
                    <a:pt x="1257434" y="1301212"/>
                  </a:moveTo>
                  <a:lnTo>
                    <a:pt x="1255531" y="1327624"/>
                  </a:lnTo>
                  <a:lnTo>
                    <a:pt x="1300879" y="1327942"/>
                  </a:lnTo>
                  <a:lnTo>
                    <a:pt x="1301831" y="1301212"/>
                  </a:lnTo>
                  <a:lnTo>
                    <a:pt x="1257434" y="1301212"/>
                  </a:lnTo>
                  <a:close/>
                  <a:moveTo>
                    <a:pt x="1195595" y="1300894"/>
                  </a:moveTo>
                  <a:lnTo>
                    <a:pt x="1193058" y="1327306"/>
                  </a:lnTo>
                  <a:lnTo>
                    <a:pt x="1238406" y="1327624"/>
                  </a:lnTo>
                  <a:lnTo>
                    <a:pt x="1240626" y="1300894"/>
                  </a:lnTo>
                  <a:lnTo>
                    <a:pt x="1195595" y="1300894"/>
                  </a:lnTo>
                  <a:close/>
                  <a:moveTo>
                    <a:pt x="1134073" y="1300575"/>
                  </a:moveTo>
                  <a:lnTo>
                    <a:pt x="1130268" y="1327306"/>
                  </a:lnTo>
                  <a:lnTo>
                    <a:pt x="1175933" y="1327306"/>
                  </a:lnTo>
                  <a:lnTo>
                    <a:pt x="1178787" y="1300894"/>
                  </a:lnTo>
                  <a:lnTo>
                    <a:pt x="1134073" y="1300575"/>
                  </a:lnTo>
                  <a:close/>
                  <a:moveTo>
                    <a:pt x="1072551" y="1300575"/>
                  </a:moveTo>
                  <a:lnTo>
                    <a:pt x="1068112" y="1326987"/>
                  </a:lnTo>
                  <a:lnTo>
                    <a:pt x="1113460" y="1326987"/>
                  </a:lnTo>
                  <a:lnTo>
                    <a:pt x="1117266" y="1300575"/>
                  </a:lnTo>
                  <a:lnTo>
                    <a:pt x="1072551" y="1300575"/>
                  </a:lnTo>
                  <a:close/>
                  <a:moveTo>
                    <a:pt x="1010712" y="1300257"/>
                  </a:moveTo>
                  <a:lnTo>
                    <a:pt x="1005638" y="1326669"/>
                  </a:lnTo>
                  <a:lnTo>
                    <a:pt x="1050987" y="1326987"/>
                  </a:lnTo>
                  <a:lnTo>
                    <a:pt x="1055744" y="1300575"/>
                  </a:lnTo>
                  <a:lnTo>
                    <a:pt x="1010712" y="1300257"/>
                  </a:lnTo>
                  <a:close/>
                  <a:moveTo>
                    <a:pt x="742467" y="1299528"/>
                  </a:moveTo>
                  <a:lnTo>
                    <a:pt x="705978" y="1300480"/>
                  </a:lnTo>
                  <a:lnTo>
                    <a:pt x="670124" y="1302068"/>
                  </a:lnTo>
                  <a:lnTo>
                    <a:pt x="634587" y="1304290"/>
                  </a:lnTo>
                  <a:lnTo>
                    <a:pt x="600002" y="1307148"/>
                  </a:lnTo>
                  <a:lnTo>
                    <a:pt x="608886" y="1327150"/>
                  </a:lnTo>
                  <a:lnTo>
                    <a:pt x="618088" y="1346518"/>
                  </a:lnTo>
                  <a:lnTo>
                    <a:pt x="627607" y="1364298"/>
                  </a:lnTo>
                  <a:lnTo>
                    <a:pt x="632683" y="1373188"/>
                  </a:lnTo>
                  <a:lnTo>
                    <a:pt x="637760" y="1381126"/>
                  </a:lnTo>
                  <a:lnTo>
                    <a:pt x="642519" y="1389381"/>
                  </a:lnTo>
                  <a:lnTo>
                    <a:pt x="647596" y="1397001"/>
                  </a:lnTo>
                  <a:lnTo>
                    <a:pt x="652673" y="1404621"/>
                  </a:lnTo>
                  <a:lnTo>
                    <a:pt x="657750" y="1411288"/>
                  </a:lnTo>
                  <a:lnTo>
                    <a:pt x="662826" y="1417956"/>
                  </a:lnTo>
                  <a:lnTo>
                    <a:pt x="668220" y="1424623"/>
                  </a:lnTo>
                  <a:lnTo>
                    <a:pt x="673614" y="1430656"/>
                  </a:lnTo>
                  <a:lnTo>
                    <a:pt x="678691" y="1436688"/>
                  </a:lnTo>
                  <a:lnTo>
                    <a:pt x="686941" y="1444626"/>
                  </a:lnTo>
                  <a:lnTo>
                    <a:pt x="694873" y="1451928"/>
                  </a:lnTo>
                  <a:lnTo>
                    <a:pt x="703123" y="1458913"/>
                  </a:lnTo>
                  <a:lnTo>
                    <a:pt x="711055" y="1464628"/>
                  </a:lnTo>
                  <a:lnTo>
                    <a:pt x="718987" y="1469708"/>
                  </a:lnTo>
                  <a:lnTo>
                    <a:pt x="726920" y="1474153"/>
                  </a:lnTo>
                  <a:lnTo>
                    <a:pt x="734535" y="1477963"/>
                  </a:lnTo>
                  <a:lnTo>
                    <a:pt x="742467" y="1480821"/>
                  </a:lnTo>
                  <a:lnTo>
                    <a:pt x="742467" y="1299528"/>
                  </a:lnTo>
                  <a:close/>
                  <a:moveTo>
                    <a:pt x="1682695" y="1264935"/>
                  </a:moveTo>
                  <a:lnTo>
                    <a:pt x="1686818" y="1291665"/>
                  </a:lnTo>
                  <a:lnTo>
                    <a:pt x="1731215" y="1291665"/>
                  </a:lnTo>
                  <a:lnTo>
                    <a:pt x="1726775" y="1264935"/>
                  </a:lnTo>
                  <a:lnTo>
                    <a:pt x="1682695" y="1264935"/>
                  </a:lnTo>
                  <a:close/>
                  <a:moveTo>
                    <a:pt x="1622442" y="1264617"/>
                  </a:moveTo>
                  <a:lnTo>
                    <a:pt x="1625613" y="1291347"/>
                  </a:lnTo>
                  <a:lnTo>
                    <a:pt x="1670327" y="1291665"/>
                  </a:lnTo>
                  <a:lnTo>
                    <a:pt x="1666205" y="1264617"/>
                  </a:lnTo>
                  <a:lnTo>
                    <a:pt x="1622442" y="1264617"/>
                  </a:lnTo>
                  <a:close/>
                  <a:moveTo>
                    <a:pt x="1561871" y="1264617"/>
                  </a:moveTo>
                  <a:lnTo>
                    <a:pt x="1564091" y="1291347"/>
                  </a:lnTo>
                  <a:lnTo>
                    <a:pt x="1608805" y="1291347"/>
                  </a:lnTo>
                  <a:lnTo>
                    <a:pt x="1605951" y="1264617"/>
                  </a:lnTo>
                  <a:lnTo>
                    <a:pt x="1561871" y="1264617"/>
                  </a:lnTo>
                  <a:close/>
                  <a:moveTo>
                    <a:pt x="1501618" y="1264298"/>
                  </a:moveTo>
                  <a:lnTo>
                    <a:pt x="1502886" y="1291029"/>
                  </a:lnTo>
                  <a:lnTo>
                    <a:pt x="1547284" y="1291029"/>
                  </a:lnTo>
                  <a:lnTo>
                    <a:pt x="1545381" y="1264298"/>
                  </a:lnTo>
                  <a:lnTo>
                    <a:pt x="1501618" y="1264298"/>
                  </a:lnTo>
                  <a:close/>
                  <a:moveTo>
                    <a:pt x="1441048" y="1263980"/>
                  </a:moveTo>
                  <a:lnTo>
                    <a:pt x="1441682" y="1290711"/>
                  </a:lnTo>
                  <a:lnTo>
                    <a:pt x="1486396" y="1291029"/>
                  </a:lnTo>
                  <a:lnTo>
                    <a:pt x="1485128" y="1264298"/>
                  </a:lnTo>
                  <a:lnTo>
                    <a:pt x="1441048" y="1263980"/>
                  </a:lnTo>
                  <a:close/>
                  <a:moveTo>
                    <a:pt x="1380794" y="1263980"/>
                  </a:moveTo>
                  <a:lnTo>
                    <a:pt x="1380477" y="1290711"/>
                  </a:lnTo>
                  <a:lnTo>
                    <a:pt x="1424874" y="1290711"/>
                  </a:lnTo>
                  <a:lnTo>
                    <a:pt x="1424557" y="1263980"/>
                  </a:lnTo>
                  <a:lnTo>
                    <a:pt x="1380794" y="1263980"/>
                  </a:lnTo>
                  <a:close/>
                  <a:moveTo>
                    <a:pt x="1320224" y="1263662"/>
                  </a:moveTo>
                  <a:lnTo>
                    <a:pt x="1319273" y="1290392"/>
                  </a:lnTo>
                  <a:lnTo>
                    <a:pt x="1363670" y="1290711"/>
                  </a:lnTo>
                  <a:lnTo>
                    <a:pt x="1363987" y="1263980"/>
                  </a:lnTo>
                  <a:lnTo>
                    <a:pt x="1320224" y="1263662"/>
                  </a:lnTo>
                  <a:close/>
                  <a:moveTo>
                    <a:pt x="1259654" y="1263662"/>
                  </a:moveTo>
                  <a:lnTo>
                    <a:pt x="1258068" y="1290392"/>
                  </a:lnTo>
                  <a:lnTo>
                    <a:pt x="1302465" y="1290392"/>
                  </a:lnTo>
                  <a:lnTo>
                    <a:pt x="1303416" y="1263662"/>
                  </a:lnTo>
                  <a:lnTo>
                    <a:pt x="1259654" y="1263662"/>
                  </a:lnTo>
                  <a:close/>
                  <a:moveTo>
                    <a:pt x="1199083" y="1263344"/>
                  </a:moveTo>
                  <a:lnTo>
                    <a:pt x="1196546" y="1290074"/>
                  </a:lnTo>
                  <a:lnTo>
                    <a:pt x="1241260" y="1290392"/>
                  </a:lnTo>
                  <a:lnTo>
                    <a:pt x="1243163" y="1263662"/>
                  </a:lnTo>
                  <a:lnTo>
                    <a:pt x="1199083" y="1263344"/>
                  </a:lnTo>
                  <a:close/>
                  <a:moveTo>
                    <a:pt x="1138830" y="1263344"/>
                  </a:moveTo>
                  <a:lnTo>
                    <a:pt x="1135659" y="1289756"/>
                  </a:lnTo>
                  <a:lnTo>
                    <a:pt x="1180056" y="1290074"/>
                  </a:lnTo>
                  <a:lnTo>
                    <a:pt x="1182593" y="1263344"/>
                  </a:lnTo>
                  <a:lnTo>
                    <a:pt x="1138830" y="1263344"/>
                  </a:lnTo>
                  <a:close/>
                  <a:moveTo>
                    <a:pt x="1078259" y="1263026"/>
                  </a:moveTo>
                  <a:lnTo>
                    <a:pt x="1074137" y="1289756"/>
                  </a:lnTo>
                  <a:lnTo>
                    <a:pt x="1118851" y="1289756"/>
                  </a:lnTo>
                  <a:lnTo>
                    <a:pt x="1122339" y="1263344"/>
                  </a:lnTo>
                  <a:lnTo>
                    <a:pt x="1078259" y="1263026"/>
                  </a:lnTo>
                  <a:close/>
                  <a:moveTo>
                    <a:pt x="1018006" y="1263026"/>
                  </a:moveTo>
                  <a:lnTo>
                    <a:pt x="1012615" y="1289438"/>
                  </a:lnTo>
                  <a:lnTo>
                    <a:pt x="1057329" y="1289756"/>
                  </a:lnTo>
                  <a:lnTo>
                    <a:pt x="1061769" y="1263026"/>
                  </a:lnTo>
                  <a:lnTo>
                    <a:pt x="1018006" y="1263026"/>
                  </a:lnTo>
                  <a:close/>
                  <a:moveTo>
                    <a:pt x="1676987" y="1227067"/>
                  </a:moveTo>
                  <a:lnTo>
                    <a:pt x="1681109" y="1253797"/>
                  </a:lnTo>
                  <a:lnTo>
                    <a:pt x="1724872" y="1254115"/>
                  </a:lnTo>
                  <a:lnTo>
                    <a:pt x="1719798" y="1227067"/>
                  </a:lnTo>
                  <a:lnTo>
                    <a:pt x="1676987" y="1227067"/>
                  </a:lnTo>
                  <a:close/>
                  <a:moveTo>
                    <a:pt x="1618002" y="1227067"/>
                  </a:moveTo>
                  <a:lnTo>
                    <a:pt x="1621173" y="1253797"/>
                  </a:lnTo>
                  <a:lnTo>
                    <a:pt x="1664619" y="1253797"/>
                  </a:lnTo>
                  <a:lnTo>
                    <a:pt x="1660813" y="1227067"/>
                  </a:lnTo>
                  <a:lnTo>
                    <a:pt x="1618002" y="1227067"/>
                  </a:lnTo>
                  <a:close/>
                  <a:moveTo>
                    <a:pt x="1558383" y="1226431"/>
                  </a:moveTo>
                  <a:lnTo>
                    <a:pt x="1560920" y="1253479"/>
                  </a:lnTo>
                  <a:lnTo>
                    <a:pt x="1604683" y="1253797"/>
                  </a:lnTo>
                  <a:lnTo>
                    <a:pt x="1601512" y="1226431"/>
                  </a:lnTo>
                  <a:lnTo>
                    <a:pt x="1558383" y="1226431"/>
                  </a:lnTo>
                  <a:close/>
                  <a:moveTo>
                    <a:pt x="1499398" y="1226431"/>
                  </a:moveTo>
                  <a:lnTo>
                    <a:pt x="1500984" y="1253479"/>
                  </a:lnTo>
                  <a:lnTo>
                    <a:pt x="1544430" y="1253479"/>
                  </a:lnTo>
                  <a:lnTo>
                    <a:pt x="1542210" y="1226431"/>
                  </a:lnTo>
                  <a:lnTo>
                    <a:pt x="1499398" y="1226431"/>
                  </a:lnTo>
                  <a:close/>
                  <a:moveTo>
                    <a:pt x="1439779" y="1226112"/>
                  </a:moveTo>
                  <a:lnTo>
                    <a:pt x="1440730" y="1253161"/>
                  </a:lnTo>
                  <a:lnTo>
                    <a:pt x="1484493" y="1253479"/>
                  </a:lnTo>
                  <a:lnTo>
                    <a:pt x="1483225" y="1226431"/>
                  </a:lnTo>
                  <a:lnTo>
                    <a:pt x="1439779" y="1226112"/>
                  </a:lnTo>
                  <a:close/>
                  <a:moveTo>
                    <a:pt x="1380794" y="1226112"/>
                  </a:moveTo>
                  <a:lnTo>
                    <a:pt x="1380794" y="1253161"/>
                  </a:lnTo>
                  <a:lnTo>
                    <a:pt x="1424240" y="1253161"/>
                  </a:lnTo>
                  <a:lnTo>
                    <a:pt x="1423606" y="1226112"/>
                  </a:lnTo>
                  <a:lnTo>
                    <a:pt x="1380794" y="1226112"/>
                  </a:lnTo>
                  <a:close/>
                  <a:moveTo>
                    <a:pt x="1321492" y="1226112"/>
                  </a:moveTo>
                  <a:lnTo>
                    <a:pt x="1320541" y="1252843"/>
                  </a:lnTo>
                  <a:lnTo>
                    <a:pt x="1364304" y="1253161"/>
                  </a:lnTo>
                  <a:lnTo>
                    <a:pt x="1364621" y="1226112"/>
                  </a:lnTo>
                  <a:lnTo>
                    <a:pt x="1321492" y="1226112"/>
                  </a:lnTo>
                  <a:close/>
                  <a:moveTo>
                    <a:pt x="1262190" y="1225794"/>
                  </a:moveTo>
                  <a:lnTo>
                    <a:pt x="1260605" y="1252843"/>
                  </a:lnTo>
                  <a:lnTo>
                    <a:pt x="1304051" y="1252843"/>
                  </a:lnTo>
                  <a:lnTo>
                    <a:pt x="1305319" y="1225794"/>
                  </a:lnTo>
                  <a:lnTo>
                    <a:pt x="1262190" y="1225794"/>
                  </a:lnTo>
                  <a:close/>
                  <a:moveTo>
                    <a:pt x="1203206" y="1225794"/>
                  </a:moveTo>
                  <a:lnTo>
                    <a:pt x="1200352" y="1252524"/>
                  </a:lnTo>
                  <a:lnTo>
                    <a:pt x="1244115" y="1252843"/>
                  </a:lnTo>
                  <a:lnTo>
                    <a:pt x="1246017" y="1225794"/>
                  </a:lnTo>
                  <a:lnTo>
                    <a:pt x="1203206" y="1225794"/>
                  </a:lnTo>
                  <a:close/>
                  <a:moveTo>
                    <a:pt x="1143904" y="1225476"/>
                  </a:moveTo>
                  <a:lnTo>
                    <a:pt x="1140415" y="1252524"/>
                  </a:lnTo>
                  <a:lnTo>
                    <a:pt x="1183861" y="1252524"/>
                  </a:lnTo>
                  <a:lnTo>
                    <a:pt x="1187032" y="1225794"/>
                  </a:lnTo>
                  <a:lnTo>
                    <a:pt x="1143904" y="1225476"/>
                  </a:lnTo>
                  <a:close/>
                  <a:moveTo>
                    <a:pt x="1084602" y="1225476"/>
                  </a:moveTo>
                  <a:lnTo>
                    <a:pt x="1080162" y="1252206"/>
                  </a:lnTo>
                  <a:lnTo>
                    <a:pt x="1123925" y="1252524"/>
                  </a:lnTo>
                  <a:lnTo>
                    <a:pt x="1127731" y="1225476"/>
                  </a:lnTo>
                  <a:lnTo>
                    <a:pt x="1084602" y="1225476"/>
                  </a:lnTo>
                  <a:close/>
                  <a:moveTo>
                    <a:pt x="1025300" y="1225476"/>
                  </a:moveTo>
                  <a:lnTo>
                    <a:pt x="1020226" y="1252206"/>
                  </a:lnTo>
                  <a:lnTo>
                    <a:pt x="1063672" y="1252206"/>
                  </a:lnTo>
                  <a:lnTo>
                    <a:pt x="1068429" y="1225476"/>
                  </a:lnTo>
                  <a:lnTo>
                    <a:pt x="1025300" y="1225476"/>
                  </a:lnTo>
                  <a:close/>
                  <a:moveTo>
                    <a:pt x="1671279" y="1188881"/>
                  </a:moveTo>
                  <a:lnTo>
                    <a:pt x="1675401" y="1216248"/>
                  </a:lnTo>
                  <a:lnTo>
                    <a:pt x="1718213" y="1216248"/>
                  </a:lnTo>
                  <a:lnTo>
                    <a:pt x="1713456" y="1188881"/>
                  </a:lnTo>
                  <a:lnTo>
                    <a:pt x="1671279" y="1188881"/>
                  </a:lnTo>
                  <a:close/>
                  <a:moveTo>
                    <a:pt x="1613245" y="1188881"/>
                  </a:moveTo>
                  <a:lnTo>
                    <a:pt x="1616416" y="1215929"/>
                  </a:lnTo>
                  <a:lnTo>
                    <a:pt x="1659228" y="1216248"/>
                  </a:lnTo>
                  <a:lnTo>
                    <a:pt x="1655422" y="1188881"/>
                  </a:lnTo>
                  <a:lnTo>
                    <a:pt x="1613245" y="1188881"/>
                  </a:lnTo>
                  <a:close/>
                  <a:moveTo>
                    <a:pt x="1555212" y="1188881"/>
                  </a:moveTo>
                  <a:lnTo>
                    <a:pt x="1557432" y="1215929"/>
                  </a:lnTo>
                  <a:lnTo>
                    <a:pt x="1600560" y="1215929"/>
                  </a:lnTo>
                  <a:lnTo>
                    <a:pt x="1597389" y="1188881"/>
                  </a:lnTo>
                  <a:lnTo>
                    <a:pt x="1555212" y="1188881"/>
                  </a:lnTo>
                  <a:close/>
                  <a:moveTo>
                    <a:pt x="1497178" y="1188881"/>
                  </a:moveTo>
                  <a:lnTo>
                    <a:pt x="1498764" y="1215929"/>
                  </a:lnTo>
                  <a:lnTo>
                    <a:pt x="1541575" y="1215929"/>
                  </a:lnTo>
                  <a:lnTo>
                    <a:pt x="1539356" y="1188881"/>
                  </a:lnTo>
                  <a:lnTo>
                    <a:pt x="1497178" y="1188881"/>
                  </a:lnTo>
                  <a:close/>
                  <a:moveTo>
                    <a:pt x="1438828" y="1188563"/>
                  </a:moveTo>
                  <a:lnTo>
                    <a:pt x="1439779" y="1215611"/>
                  </a:lnTo>
                  <a:lnTo>
                    <a:pt x="1482591" y="1215929"/>
                  </a:lnTo>
                  <a:lnTo>
                    <a:pt x="1481322" y="1188563"/>
                  </a:lnTo>
                  <a:lnTo>
                    <a:pt x="1438828" y="1188563"/>
                  </a:lnTo>
                  <a:close/>
                  <a:moveTo>
                    <a:pt x="1381111" y="1188563"/>
                  </a:moveTo>
                  <a:lnTo>
                    <a:pt x="1380794" y="1215611"/>
                  </a:lnTo>
                  <a:lnTo>
                    <a:pt x="1423606" y="1215611"/>
                  </a:lnTo>
                  <a:lnTo>
                    <a:pt x="1422972" y="1188563"/>
                  </a:lnTo>
                  <a:lnTo>
                    <a:pt x="1381111" y="1188563"/>
                  </a:lnTo>
                  <a:close/>
                  <a:moveTo>
                    <a:pt x="1322761" y="1188563"/>
                  </a:moveTo>
                  <a:lnTo>
                    <a:pt x="1321810" y="1215611"/>
                  </a:lnTo>
                  <a:lnTo>
                    <a:pt x="1364621" y="1215611"/>
                  </a:lnTo>
                  <a:lnTo>
                    <a:pt x="1365255" y="1188563"/>
                  </a:lnTo>
                  <a:lnTo>
                    <a:pt x="1322761" y="1188563"/>
                  </a:lnTo>
                  <a:close/>
                  <a:moveTo>
                    <a:pt x="1264727" y="1188563"/>
                  </a:moveTo>
                  <a:lnTo>
                    <a:pt x="1263142" y="1215293"/>
                  </a:lnTo>
                  <a:lnTo>
                    <a:pt x="1305636" y="1215293"/>
                  </a:lnTo>
                  <a:lnTo>
                    <a:pt x="1307222" y="1188563"/>
                  </a:lnTo>
                  <a:lnTo>
                    <a:pt x="1264727" y="1188563"/>
                  </a:lnTo>
                  <a:close/>
                  <a:moveTo>
                    <a:pt x="1206694" y="1188244"/>
                  </a:moveTo>
                  <a:lnTo>
                    <a:pt x="1204157" y="1215293"/>
                  </a:lnTo>
                  <a:lnTo>
                    <a:pt x="1246969" y="1215293"/>
                  </a:lnTo>
                  <a:lnTo>
                    <a:pt x="1248871" y="1188563"/>
                  </a:lnTo>
                  <a:lnTo>
                    <a:pt x="1206694" y="1188244"/>
                  </a:lnTo>
                  <a:close/>
                  <a:moveTo>
                    <a:pt x="1148661" y="1188244"/>
                  </a:moveTo>
                  <a:lnTo>
                    <a:pt x="1145172" y="1215293"/>
                  </a:lnTo>
                  <a:lnTo>
                    <a:pt x="1188301" y="1215293"/>
                  </a:lnTo>
                  <a:lnTo>
                    <a:pt x="1190838" y="1188244"/>
                  </a:lnTo>
                  <a:lnTo>
                    <a:pt x="1148661" y="1188244"/>
                  </a:lnTo>
                  <a:close/>
                  <a:moveTo>
                    <a:pt x="1090627" y="1188244"/>
                  </a:moveTo>
                  <a:lnTo>
                    <a:pt x="1086505" y="1214975"/>
                  </a:lnTo>
                  <a:lnTo>
                    <a:pt x="1128999" y="1214975"/>
                  </a:lnTo>
                  <a:lnTo>
                    <a:pt x="1132805" y="1188244"/>
                  </a:lnTo>
                  <a:lnTo>
                    <a:pt x="1090627" y="1188244"/>
                  </a:lnTo>
                  <a:close/>
                  <a:moveTo>
                    <a:pt x="1032594" y="1187926"/>
                  </a:moveTo>
                  <a:lnTo>
                    <a:pt x="1027203" y="1214975"/>
                  </a:lnTo>
                  <a:lnTo>
                    <a:pt x="1070331" y="1214975"/>
                  </a:lnTo>
                  <a:lnTo>
                    <a:pt x="1074771" y="1188244"/>
                  </a:lnTo>
                  <a:lnTo>
                    <a:pt x="1032594" y="1187926"/>
                  </a:lnTo>
                  <a:close/>
                  <a:moveTo>
                    <a:pt x="1740728" y="1132875"/>
                  </a:moveTo>
                  <a:lnTo>
                    <a:pt x="1737874" y="1133193"/>
                  </a:lnTo>
                  <a:lnTo>
                    <a:pt x="1735337" y="1133829"/>
                  </a:lnTo>
                  <a:lnTo>
                    <a:pt x="1733117" y="1134784"/>
                  </a:lnTo>
                  <a:lnTo>
                    <a:pt x="1731532" y="1136057"/>
                  </a:lnTo>
                  <a:lnTo>
                    <a:pt x="1730263" y="1137648"/>
                  </a:lnTo>
                  <a:lnTo>
                    <a:pt x="1729312" y="1139875"/>
                  </a:lnTo>
                  <a:lnTo>
                    <a:pt x="1728995" y="1142103"/>
                  </a:lnTo>
                  <a:lnTo>
                    <a:pt x="1728995" y="1144330"/>
                  </a:lnTo>
                  <a:lnTo>
                    <a:pt x="1730263" y="1151649"/>
                  </a:lnTo>
                  <a:lnTo>
                    <a:pt x="1731215" y="1153877"/>
                  </a:lnTo>
                  <a:lnTo>
                    <a:pt x="1732166" y="1156104"/>
                  </a:lnTo>
                  <a:lnTo>
                    <a:pt x="1734069" y="1158332"/>
                  </a:lnTo>
                  <a:lnTo>
                    <a:pt x="1735971" y="1159923"/>
                  </a:lnTo>
                  <a:lnTo>
                    <a:pt x="1738508" y="1161514"/>
                  </a:lnTo>
                  <a:lnTo>
                    <a:pt x="1741045" y="1162469"/>
                  </a:lnTo>
                  <a:lnTo>
                    <a:pt x="1743582" y="1163105"/>
                  </a:lnTo>
                  <a:lnTo>
                    <a:pt x="1746437" y="1163423"/>
                  </a:lnTo>
                  <a:lnTo>
                    <a:pt x="1772123" y="1163423"/>
                  </a:lnTo>
                  <a:lnTo>
                    <a:pt x="1775295" y="1163105"/>
                  </a:lnTo>
                  <a:lnTo>
                    <a:pt x="1777832" y="1162469"/>
                  </a:lnTo>
                  <a:lnTo>
                    <a:pt x="1779734" y="1161514"/>
                  </a:lnTo>
                  <a:lnTo>
                    <a:pt x="1781637" y="1159923"/>
                  </a:lnTo>
                  <a:lnTo>
                    <a:pt x="1782906" y="1158332"/>
                  </a:lnTo>
                  <a:lnTo>
                    <a:pt x="1783857" y="1156104"/>
                  </a:lnTo>
                  <a:lnTo>
                    <a:pt x="1784174" y="1154195"/>
                  </a:lnTo>
                  <a:lnTo>
                    <a:pt x="1783857" y="1151968"/>
                  </a:lnTo>
                  <a:lnTo>
                    <a:pt x="1782271" y="1144330"/>
                  </a:lnTo>
                  <a:lnTo>
                    <a:pt x="1781637" y="1142103"/>
                  </a:lnTo>
                  <a:lnTo>
                    <a:pt x="1780369" y="1139875"/>
                  </a:lnTo>
                  <a:lnTo>
                    <a:pt x="1778783" y="1137648"/>
                  </a:lnTo>
                  <a:lnTo>
                    <a:pt x="1776563" y="1136057"/>
                  </a:lnTo>
                  <a:lnTo>
                    <a:pt x="1774343" y="1134784"/>
                  </a:lnTo>
                  <a:lnTo>
                    <a:pt x="1771489" y="1133829"/>
                  </a:lnTo>
                  <a:lnTo>
                    <a:pt x="1768635" y="1133193"/>
                  </a:lnTo>
                  <a:lnTo>
                    <a:pt x="1766098" y="1132875"/>
                  </a:lnTo>
                  <a:lnTo>
                    <a:pt x="1740728" y="1132875"/>
                  </a:lnTo>
                  <a:close/>
                  <a:moveTo>
                    <a:pt x="1664619" y="1132875"/>
                  </a:moveTo>
                  <a:lnTo>
                    <a:pt x="1661765" y="1133193"/>
                  </a:lnTo>
                  <a:lnTo>
                    <a:pt x="1659545" y="1133829"/>
                  </a:lnTo>
                  <a:lnTo>
                    <a:pt x="1657325" y="1134784"/>
                  </a:lnTo>
                  <a:lnTo>
                    <a:pt x="1655422" y="1136057"/>
                  </a:lnTo>
                  <a:lnTo>
                    <a:pt x="1654154" y="1137648"/>
                  </a:lnTo>
                  <a:lnTo>
                    <a:pt x="1653203" y="1139875"/>
                  </a:lnTo>
                  <a:lnTo>
                    <a:pt x="1652568" y="1142103"/>
                  </a:lnTo>
                  <a:lnTo>
                    <a:pt x="1652568" y="1144330"/>
                  </a:lnTo>
                  <a:lnTo>
                    <a:pt x="1653837" y="1151649"/>
                  </a:lnTo>
                  <a:lnTo>
                    <a:pt x="1654471" y="1153877"/>
                  </a:lnTo>
                  <a:lnTo>
                    <a:pt x="1655422" y="1156104"/>
                  </a:lnTo>
                  <a:lnTo>
                    <a:pt x="1657008" y="1158332"/>
                  </a:lnTo>
                  <a:lnTo>
                    <a:pt x="1658911" y="1159923"/>
                  </a:lnTo>
                  <a:lnTo>
                    <a:pt x="1661131" y="1161196"/>
                  </a:lnTo>
                  <a:lnTo>
                    <a:pt x="1663668" y="1162469"/>
                  </a:lnTo>
                  <a:lnTo>
                    <a:pt x="1666205" y="1163105"/>
                  </a:lnTo>
                  <a:lnTo>
                    <a:pt x="1669376" y="1163105"/>
                  </a:lnTo>
                  <a:lnTo>
                    <a:pt x="1695063" y="1163423"/>
                  </a:lnTo>
                  <a:lnTo>
                    <a:pt x="1697917" y="1163105"/>
                  </a:lnTo>
                  <a:lnTo>
                    <a:pt x="1700137" y="1162469"/>
                  </a:lnTo>
                  <a:lnTo>
                    <a:pt x="1702357" y="1161514"/>
                  </a:lnTo>
                  <a:lnTo>
                    <a:pt x="1704576" y="1159923"/>
                  </a:lnTo>
                  <a:lnTo>
                    <a:pt x="1705845" y="1158332"/>
                  </a:lnTo>
                  <a:lnTo>
                    <a:pt x="1706796" y="1156104"/>
                  </a:lnTo>
                  <a:lnTo>
                    <a:pt x="1707430" y="1153877"/>
                  </a:lnTo>
                  <a:lnTo>
                    <a:pt x="1707113" y="1151649"/>
                  </a:lnTo>
                  <a:lnTo>
                    <a:pt x="1705845" y="1144330"/>
                  </a:lnTo>
                  <a:lnTo>
                    <a:pt x="1705211" y="1142103"/>
                  </a:lnTo>
                  <a:lnTo>
                    <a:pt x="1704259" y="1139875"/>
                  </a:lnTo>
                  <a:lnTo>
                    <a:pt x="1702357" y="1137648"/>
                  </a:lnTo>
                  <a:lnTo>
                    <a:pt x="1700137" y="1136057"/>
                  </a:lnTo>
                  <a:lnTo>
                    <a:pt x="1697917" y="1134784"/>
                  </a:lnTo>
                  <a:lnTo>
                    <a:pt x="1695697" y="1133829"/>
                  </a:lnTo>
                  <a:lnTo>
                    <a:pt x="1692843" y="1133193"/>
                  </a:lnTo>
                  <a:lnTo>
                    <a:pt x="1689989" y="1132875"/>
                  </a:lnTo>
                  <a:lnTo>
                    <a:pt x="1664619" y="1132875"/>
                  </a:lnTo>
                  <a:close/>
                  <a:moveTo>
                    <a:pt x="1586924" y="1132875"/>
                  </a:moveTo>
                  <a:lnTo>
                    <a:pt x="1584704" y="1133511"/>
                  </a:lnTo>
                  <a:lnTo>
                    <a:pt x="1582167" y="1134784"/>
                  </a:lnTo>
                  <a:lnTo>
                    <a:pt x="1580264" y="1136057"/>
                  </a:lnTo>
                  <a:lnTo>
                    <a:pt x="1578679" y="1137648"/>
                  </a:lnTo>
                  <a:lnTo>
                    <a:pt x="1577727" y="1139875"/>
                  </a:lnTo>
                  <a:lnTo>
                    <a:pt x="1577093" y="1142103"/>
                  </a:lnTo>
                  <a:lnTo>
                    <a:pt x="1577093" y="1144330"/>
                  </a:lnTo>
                  <a:lnTo>
                    <a:pt x="1578044" y="1151649"/>
                  </a:lnTo>
                  <a:lnTo>
                    <a:pt x="1578362" y="1153877"/>
                  </a:lnTo>
                  <a:lnTo>
                    <a:pt x="1579313" y="1156104"/>
                  </a:lnTo>
                  <a:lnTo>
                    <a:pt x="1580899" y="1158332"/>
                  </a:lnTo>
                  <a:lnTo>
                    <a:pt x="1583118" y="1159923"/>
                  </a:lnTo>
                  <a:lnTo>
                    <a:pt x="1585338" y="1161196"/>
                  </a:lnTo>
                  <a:lnTo>
                    <a:pt x="1587558" y="1162151"/>
                  </a:lnTo>
                  <a:lnTo>
                    <a:pt x="1590412" y="1162787"/>
                  </a:lnTo>
                  <a:lnTo>
                    <a:pt x="1593266" y="1163105"/>
                  </a:lnTo>
                  <a:lnTo>
                    <a:pt x="1618953" y="1163105"/>
                  </a:lnTo>
                  <a:lnTo>
                    <a:pt x="1621807" y="1163105"/>
                  </a:lnTo>
                  <a:lnTo>
                    <a:pt x="1624344" y="1162469"/>
                  </a:lnTo>
                  <a:lnTo>
                    <a:pt x="1626564" y="1161196"/>
                  </a:lnTo>
                  <a:lnTo>
                    <a:pt x="1628467" y="1159923"/>
                  </a:lnTo>
                  <a:lnTo>
                    <a:pt x="1629735" y="1158332"/>
                  </a:lnTo>
                  <a:lnTo>
                    <a:pt x="1631004" y="1156104"/>
                  </a:lnTo>
                  <a:lnTo>
                    <a:pt x="1631321" y="1153877"/>
                  </a:lnTo>
                  <a:lnTo>
                    <a:pt x="1631321" y="1151649"/>
                  </a:lnTo>
                  <a:lnTo>
                    <a:pt x="1630370" y="1144330"/>
                  </a:lnTo>
                  <a:lnTo>
                    <a:pt x="1629735" y="1142103"/>
                  </a:lnTo>
                  <a:lnTo>
                    <a:pt x="1628784" y="1139875"/>
                  </a:lnTo>
                  <a:lnTo>
                    <a:pt x="1627198" y="1137648"/>
                  </a:lnTo>
                  <a:lnTo>
                    <a:pt x="1625296" y="1136057"/>
                  </a:lnTo>
                  <a:lnTo>
                    <a:pt x="1623076" y="1134784"/>
                  </a:lnTo>
                  <a:lnTo>
                    <a:pt x="1620856" y="1133829"/>
                  </a:lnTo>
                  <a:lnTo>
                    <a:pt x="1618002" y="1132875"/>
                  </a:lnTo>
                  <a:lnTo>
                    <a:pt x="1615148" y="1132875"/>
                  </a:lnTo>
                  <a:lnTo>
                    <a:pt x="1589778" y="1132875"/>
                  </a:lnTo>
                  <a:lnTo>
                    <a:pt x="1586924" y="1132875"/>
                  </a:lnTo>
                  <a:close/>
                  <a:moveTo>
                    <a:pt x="1510815" y="1132875"/>
                  </a:moveTo>
                  <a:lnTo>
                    <a:pt x="1508278" y="1133511"/>
                  </a:lnTo>
                  <a:lnTo>
                    <a:pt x="1506058" y="1134784"/>
                  </a:lnTo>
                  <a:lnTo>
                    <a:pt x="1504155" y="1136057"/>
                  </a:lnTo>
                  <a:lnTo>
                    <a:pt x="1502569" y="1137648"/>
                  </a:lnTo>
                  <a:lnTo>
                    <a:pt x="1501618" y="1139875"/>
                  </a:lnTo>
                  <a:lnTo>
                    <a:pt x="1500984" y="1142103"/>
                  </a:lnTo>
                  <a:lnTo>
                    <a:pt x="1500667" y="1144330"/>
                  </a:lnTo>
                  <a:lnTo>
                    <a:pt x="1501301" y="1151649"/>
                  </a:lnTo>
                  <a:lnTo>
                    <a:pt x="1501618" y="1153877"/>
                  </a:lnTo>
                  <a:lnTo>
                    <a:pt x="1502569" y="1156104"/>
                  </a:lnTo>
                  <a:lnTo>
                    <a:pt x="1503838" y="1158332"/>
                  </a:lnTo>
                  <a:lnTo>
                    <a:pt x="1505741" y="1159923"/>
                  </a:lnTo>
                  <a:lnTo>
                    <a:pt x="1507960" y="1161196"/>
                  </a:lnTo>
                  <a:lnTo>
                    <a:pt x="1510180" y="1162151"/>
                  </a:lnTo>
                  <a:lnTo>
                    <a:pt x="1512717" y="1162787"/>
                  </a:lnTo>
                  <a:lnTo>
                    <a:pt x="1515888" y="1163105"/>
                  </a:lnTo>
                  <a:lnTo>
                    <a:pt x="1541575" y="1163105"/>
                  </a:lnTo>
                  <a:lnTo>
                    <a:pt x="1544430" y="1162787"/>
                  </a:lnTo>
                  <a:lnTo>
                    <a:pt x="1546966" y="1162151"/>
                  </a:lnTo>
                  <a:lnTo>
                    <a:pt x="1549503" y="1161196"/>
                  </a:lnTo>
                  <a:lnTo>
                    <a:pt x="1551406" y="1159923"/>
                  </a:lnTo>
                  <a:lnTo>
                    <a:pt x="1552992" y="1158332"/>
                  </a:lnTo>
                  <a:lnTo>
                    <a:pt x="1553943" y="1156104"/>
                  </a:lnTo>
                  <a:lnTo>
                    <a:pt x="1554577" y="1153877"/>
                  </a:lnTo>
                  <a:lnTo>
                    <a:pt x="1554577" y="1151649"/>
                  </a:lnTo>
                  <a:lnTo>
                    <a:pt x="1553943" y="1144330"/>
                  </a:lnTo>
                  <a:lnTo>
                    <a:pt x="1553626" y="1142103"/>
                  </a:lnTo>
                  <a:lnTo>
                    <a:pt x="1552675" y="1139875"/>
                  </a:lnTo>
                  <a:lnTo>
                    <a:pt x="1551089" y="1137648"/>
                  </a:lnTo>
                  <a:lnTo>
                    <a:pt x="1549186" y="1136057"/>
                  </a:lnTo>
                  <a:lnTo>
                    <a:pt x="1546966" y="1134784"/>
                  </a:lnTo>
                  <a:lnTo>
                    <a:pt x="1544430" y="1133511"/>
                  </a:lnTo>
                  <a:lnTo>
                    <a:pt x="1541893" y="1132875"/>
                  </a:lnTo>
                  <a:lnTo>
                    <a:pt x="1539038" y="1132875"/>
                  </a:lnTo>
                  <a:lnTo>
                    <a:pt x="1513986" y="1132875"/>
                  </a:lnTo>
                  <a:lnTo>
                    <a:pt x="1510815" y="1132875"/>
                  </a:lnTo>
                  <a:close/>
                  <a:moveTo>
                    <a:pt x="981854" y="1117600"/>
                  </a:moveTo>
                  <a:lnTo>
                    <a:pt x="1765464" y="1117600"/>
                  </a:lnTo>
                  <a:lnTo>
                    <a:pt x="1769904" y="1117918"/>
                  </a:lnTo>
                  <a:lnTo>
                    <a:pt x="1774978" y="1118236"/>
                  </a:lnTo>
                  <a:lnTo>
                    <a:pt x="1779417" y="1119191"/>
                  </a:lnTo>
                  <a:lnTo>
                    <a:pt x="1783857" y="1120464"/>
                  </a:lnTo>
                  <a:lnTo>
                    <a:pt x="1787980" y="1122373"/>
                  </a:lnTo>
                  <a:lnTo>
                    <a:pt x="1792736" y="1124283"/>
                  </a:lnTo>
                  <a:lnTo>
                    <a:pt x="1796542" y="1126510"/>
                  </a:lnTo>
                  <a:lnTo>
                    <a:pt x="1800347" y="1129056"/>
                  </a:lnTo>
                  <a:lnTo>
                    <a:pt x="1803836" y="1131602"/>
                  </a:lnTo>
                  <a:lnTo>
                    <a:pt x="1807007" y="1134466"/>
                  </a:lnTo>
                  <a:lnTo>
                    <a:pt x="1810495" y="1137648"/>
                  </a:lnTo>
                  <a:lnTo>
                    <a:pt x="1813032" y="1141148"/>
                  </a:lnTo>
                  <a:lnTo>
                    <a:pt x="1815252" y="1144649"/>
                  </a:lnTo>
                  <a:lnTo>
                    <a:pt x="1817155" y="1148149"/>
                  </a:lnTo>
                  <a:lnTo>
                    <a:pt x="1818740" y="1151649"/>
                  </a:lnTo>
                  <a:lnTo>
                    <a:pt x="1820009" y="1155468"/>
                  </a:lnTo>
                  <a:lnTo>
                    <a:pt x="1903095" y="1502007"/>
                  </a:lnTo>
                  <a:lnTo>
                    <a:pt x="1903412" y="1506144"/>
                  </a:lnTo>
                  <a:lnTo>
                    <a:pt x="1903412" y="1509963"/>
                  </a:lnTo>
                  <a:lnTo>
                    <a:pt x="1903095" y="1513463"/>
                  </a:lnTo>
                  <a:lnTo>
                    <a:pt x="1901827" y="1516963"/>
                  </a:lnTo>
                  <a:lnTo>
                    <a:pt x="1900241" y="1520146"/>
                  </a:lnTo>
                  <a:lnTo>
                    <a:pt x="1898338" y="1523646"/>
                  </a:lnTo>
                  <a:lnTo>
                    <a:pt x="1895801" y="1526510"/>
                  </a:lnTo>
                  <a:lnTo>
                    <a:pt x="1892313" y="1529056"/>
                  </a:lnTo>
                  <a:lnTo>
                    <a:pt x="1889142" y="1531283"/>
                  </a:lnTo>
                  <a:lnTo>
                    <a:pt x="1885336" y="1533511"/>
                  </a:lnTo>
                  <a:lnTo>
                    <a:pt x="1881214" y="1535420"/>
                  </a:lnTo>
                  <a:lnTo>
                    <a:pt x="1876774" y="1537011"/>
                  </a:lnTo>
                  <a:lnTo>
                    <a:pt x="1871700" y="1538284"/>
                  </a:lnTo>
                  <a:lnTo>
                    <a:pt x="1866626" y="1538920"/>
                  </a:lnTo>
                  <a:lnTo>
                    <a:pt x="1861235" y="1539557"/>
                  </a:lnTo>
                  <a:lnTo>
                    <a:pt x="1855210" y="1539875"/>
                  </a:lnTo>
                  <a:lnTo>
                    <a:pt x="884498" y="1539875"/>
                  </a:lnTo>
                  <a:lnTo>
                    <a:pt x="878789" y="1539557"/>
                  </a:lnTo>
                  <a:lnTo>
                    <a:pt x="873081" y="1538920"/>
                  </a:lnTo>
                  <a:lnTo>
                    <a:pt x="868007" y="1537966"/>
                  </a:lnTo>
                  <a:lnTo>
                    <a:pt x="863250" y="1536693"/>
                  </a:lnTo>
                  <a:lnTo>
                    <a:pt x="858811" y="1535102"/>
                  </a:lnTo>
                  <a:lnTo>
                    <a:pt x="854371" y="1533193"/>
                  </a:lnTo>
                  <a:lnTo>
                    <a:pt x="850566" y="1531283"/>
                  </a:lnTo>
                  <a:lnTo>
                    <a:pt x="847394" y="1528737"/>
                  </a:lnTo>
                  <a:lnTo>
                    <a:pt x="844223" y="1526192"/>
                  </a:lnTo>
                  <a:lnTo>
                    <a:pt x="842003" y="1523010"/>
                  </a:lnTo>
                  <a:lnTo>
                    <a:pt x="839466" y="1519827"/>
                  </a:lnTo>
                  <a:lnTo>
                    <a:pt x="837881" y="1516645"/>
                  </a:lnTo>
                  <a:lnTo>
                    <a:pt x="836929" y="1513463"/>
                  </a:lnTo>
                  <a:lnTo>
                    <a:pt x="836612" y="1509963"/>
                  </a:lnTo>
                  <a:lnTo>
                    <a:pt x="836612" y="1506144"/>
                  </a:lnTo>
                  <a:lnTo>
                    <a:pt x="837246" y="1502007"/>
                  </a:lnTo>
                  <a:lnTo>
                    <a:pt x="926675" y="1154832"/>
                  </a:lnTo>
                  <a:lnTo>
                    <a:pt x="927943" y="1151331"/>
                  </a:lnTo>
                  <a:lnTo>
                    <a:pt x="929529" y="1147513"/>
                  </a:lnTo>
                  <a:lnTo>
                    <a:pt x="931432" y="1144012"/>
                  </a:lnTo>
                  <a:lnTo>
                    <a:pt x="933969" y="1140830"/>
                  </a:lnTo>
                  <a:lnTo>
                    <a:pt x="936823" y="1137011"/>
                  </a:lnTo>
                  <a:lnTo>
                    <a:pt x="939677" y="1134147"/>
                  </a:lnTo>
                  <a:lnTo>
                    <a:pt x="943165" y="1131283"/>
                  </a:lnTo>
                  <a:lnTo>
                    <a:pt x="946971" y="1128738"/>
                  </a:lnTo>
                  <a:lnTo>
                    <a:pt x="950776" y="1126192"/>
                  </a:lnTo>
                  <a:lnTo>
                    <a:pt x="954582" y="1124283"/>
                  </a:lnTo>
                  <a:lnTo>
                    <a:pt x="959021" y="1122373"/>
                  </a:lnTo>
                  <a:lnTo>
                    <a:pt x="963461" y="1120464"/>
                  </a:lnTo>
                  <a:lnTo>
                    <a:pt x="967901" y="1119191"/>
                  </a:lnTo>
                  <a:lnTo>
                    <a:pt x="972341" y="1118236"/>
                  </a:lnTo>
                  <a:lnTo>
                    <a:pt x="977097" y="1117918"/>
                  </a:lnTo>
                  <a:lnTo>
                    <a:pt x="981854" y="1117600"/>
                  </a:lnTo>
                  <a:close/>
                  <a:moveTo>
                    <a:pt x="268430" y="1104583"/>
                  </a:moveTo>
                  <a:lnTo>
                    <a:pt x="254469" y="1109980"/>
                  </a:lnTo>
                  <a:lnTo>
                    <a:pt x="240826" y="1115695"/>
                  </a:lnTo>
                  <a:lnTo>
                    <a:pt x="227500" y="1121410"/>
                  </a:lnTo>
                  <a:lnTo>
                    <a:pt x="214808" y="1127443"/>
                  </a:lnTo>
                  <a:lnTo>
                    <a:pt x="202433" y="1133158"/>
                  </a:lnTo>
                  <a:lnTo>
                    <a:pt x="190693" y="1139190"/>
                  </a:lnTo>
                  <a:lnTo>
                    <a:pt x="178954" y="1145858"/>
                  </a:lnTo>
                  <a:lnTo>
                    <a:pt x="168483" y="1151890"/>
                  </a:lnTo>
                  <a:lnTo>
                    <a:pt x="178954" y="1168718"/>
                  </a:lnTo>
                  <a:lnTo>
                    <a:pt x="190376" y="1185228"/>
                  </a:lnTo>
                  <a:lnTo>
                    <a:pt x="202433" y="1201420"/>
                  </a:lnTo>
                  <a:lnTo>
                    <a:pt x="214490" y="1217295"/>
                  </a:lnTo>
                  <a:lnTo>
                    <a:pt x="227182" y="1232535"/>
                  </a:lnTo>
                  <a:lnTo>
                    <a:pt x="240191" y="1247775"/>
                  </a:lnTo>
                  <a:lnTo>
                    <a:pt x="253835" y="1262380"/>
                  </a:lnTo>
                  <a:lnTo>
                    <a:pt x="267479" y="1276668"/>
                  </a:lnTo>
                  <a:lnTo>
                    <a:pt x="283026" y="1291590"/>
                  </a:lnTo>
                  <a:lnTo>
                    <a:pt x="299208" y="1306195"/>
                  </a:lnTo>
                  <a:lnTo>
                    <a:pt x="313486" y="1301750"/>
                  </a:lnTo>
                  <a:lnTo>
                    <a:pt x="327764" y="1297623"/>
                  </a:lnTo>
                  <a:lnTo>
                    <a:pt x="357590" y="1289368"/>
                  </a:lnTo>
                  <a:lnTo>
                    <a:pt x="350609" y="1278890"/>
                  </a:lnTo>
                  <a:lnTo>
                    <a:pt x="344264" y="1268413"/>
                  </a:lnTo>
                  <a:lnTo>
                    <a:pt x="337600" y="1257618"/>
                  </a:lnTo>
                  <a:lnTo>
                    <a:pt x="331572" y="1246823"/>
                  </a:lnTo>
                  <a:lnTo>
                    <a:pt x="325543" y="1235710"/>
                  </a:lnTo>
                  <a:lnTo>
                    <a:pt x="319515" y="1224280"/>
                  </a:lnTo>
                  <a:lnTo>
                    <a:pt x="313803" y="1213168"/>
                  </a:lnTo>
                  <a:lnTo>
                    <a:pt x="308409" y="1201738"/>
                  </a:lnTo>
                  <a:lnTo>
                    <a:pt x="302381" y="1189990"/>
                  </a:lnTo>
                  <a:lnTo>
                    <a:pt x="297304" y="1178243"/>
                  </a:lnTo>
                  <a:lnTo>
                    <a:pt x="287151" y="1154113"/>
                  </a:lnTo>
                  <a:lnTo>
                    <a:pt x="277315" y="1129665"/>
                  </a:lnTo>
                  <a:lnTo>
                    <a:pt x="268430" y="1104583"/>
                  </a:lnTo>
                  <a:close/>
                  <a:moveTo>
                    <a:pt x="469277" y="1050290"/>
                  </a:moveTo>
                  <a:lnTo>
                    <a:pt x="441990" y="1055688"/>
                  </a:lnTo>
                  <a:lnTo>
                    <a:pt x="415337" y="1061403"/>
                  </a:lnTo>
                  <a:lnTo>
                    <a:pt x="389319" y="1067118"/>
                  </a:lnTo>
                  <a:lnTo>
                    <a:pt x="364253" y="1073785"/>
                  </a:lnTo>
                  <a:lnTo>
                    <a:pt x="343946" y="1079500"/>
                  </a:lnTo>
                  <a:lnTo>
                    <a:pt x="324274" y="1085215"/>
                  </a:lnTo>
                  <a:lnTo>
                    <a:pt x="328716" y="1098550"/>
                  </a:lnTo>
                  <a:lnTo>
                    <a:pt x="333476" y="1111568"/>
                  </a:lnTo>
                  <a:lnTo>
                    <a:pt x="338235" y="1124585"/>
                  </a:lnTo>
                  <a:lnTo>
                    <a:pt x="343629" y="1136968"/>
                  </a:lnTo>
                  <a:lnTo>
                    <a:pt x="349023" y="1149668"/>
                  </a:lnTo>
                  <a:lnTo>
                    <a:pt x="354417" y="1162050"/>
                  </a:lnTo>
                  <a:lnTo>
                    <a:pt x="360446" y="1174115"/>
                  </a:lnTo>
                  <a:lnTo>
                    <a:pt x="366157" y="1186180"/>
                  </a:lnTo>
                  <a:lnTo>
                    <a:pt x="371868" y="1197928"/>
                  </a:lnTo>
                  <a:lnTo>
                    <a:pt x="378531" y="1209358"/>
                  </a:lnTo>
                  <a:lnTo>
                    <a:pt x="384560" y="1220788"/>
                  </a:lnTo>
                  <a:lnTo>
                    <a:pt x="391223" y="1232218"/>
                  </a:lnTo>
                  <a:lnTo>
                    <a:pt x="397886" y="1243013"/>
                  </a:lnTo>
                  <a:lnTo>
                    <a:pt x="404549" y="1254125"/>
                  </a:lnTo>
                  <a:lnTo>
                    <a:pt x="411530" y="1264603"/>
                  </a:lnTo>
                  <a:lnTo>
                    <a:pt x="418510" y="1275080"/>
                  </a:lnTo>
                  <a:lnTo>
                    <a:pt x="442942" y="1270318"/>
                  </a:lnTo>
                  <a:lnTo>
                    <a:pt x="467373" y="1265873"/>
                  </a:lnTo>
                  <a:lnTo>
                    <a:pt x="492440" y="1261428"/>
                  </a:lnTo>
                  <a:lnTo>
                    <a:pt x="518140" y="1257618"/>
                  </a:lnTo>
                  <a:lnTo>
                    <a:pt x="510525" y="1234123"/>
                  </a:lnTo>
                  <a:lnTo>
                    <a:pt x="503545" y="1209993"/>
                  </a:lnTo>
                  <a:lnTo>
                    <a:pt x="496882" y="1184910"/>
                  </a:lnTo>
                  <a:lnTo>
                    <a:pt x="490219" y="1159193"/>
                  </a:lnTo>
                  <a:lnTo>
                    <a:pt x="484507" y="1132840"/>
                  </a:lnTo>
                  <a:lnTo>
                    <a:pt x="479113" y="1106170"/>
                  </a:lnTo>
                  <a:lnTo>
                    <a:pt x="473719" y="1078548"/>
                  </a:lnTo>
                  <a:lnTo>
                    <a:pt x="469277" y="1050290"/>
                  </a:lnTo>
                  <a:close/>
                  <a:moveTo>
                    <a:pt x="742467" y="1024890"/>
                  </a:moveTo>
                  <a:lnTo>
                    <a:pt x="714228" y="1025525"/>
                  </a:lnTo>
                  <a:lnTo>
                    <a:pt x="686623" y="1026478"/>
                  </a:lnTo>
                  <a:lnTo>
                    <a:pt x="659019" y="1028065"/>
                  </a:lnTo>
                  <a:lnTo>
                    <a:pt x="631731" y="1029653"/>
                  </a:lnTo>
                  <a:lnTo>
                    <a:pt x="605396" y="1031875"/>
                  </a:lnTo>
                  <a:lnTo>
                    <a:pt x="578743" y="1034733"/>
                  </a:lnTo>
                  <a:lnTo>
                    <a:pt x="553043" y="1037908"/>
                  </a:lnTo>
                  <a:lnTo>
                    <a:pt x="527025" y="1041083"/>
                  </a:lnTo>
                  <a:lnTo>
                    <a:pt x="530515" y="1059498"/>
                  </a:lnTo>
                  <a:lnTo>
                    <a:pt x="533688" y="1077595"/>
                  </a:lnTo>
                  <a:lnTo>
                    <a:pt x="536861" y="1095375"/>
                  </a:lnTo>
                  <a:lnTo>
                    <a:pt x="540351" y="1112838"/>
                  </a:lnTo>
                  <a:lnTo>
                    <a:pt x="543841" y="1130300"/>
                  </a:lnTo>
                  <a:lnTo>
                    <a:pt x="547966" y="1147128"/>
                  </a:lnTo>
                  <a:lnTo>
                    <a:pt x="552091" y="1163638"/>
                  </a:lnTo>
                  <a:lnTo>
                    <a:pt x="556216" y="1180148"/>
                  </a:lnTo>
                  <a:lnTo>
                    <a:pt x="561292" y="1198245"/>
                  </a:lnTo>
                  <a:lnTo>
                    <a:pt x="566686" y="1216025"/>
                  </a:lnTo>
                  <a:lnTo>
                    <a:pt x="572080" y="1233488"/>
                  </a:lnTo>
                  <a:lnTo>
                    <a:pt x="577792" y="1250315"/>
                  </a:lnTo>
                  <a:lnTo>
                    <a:pt x="597464" y="1248410"/>
                  </a:lnTo>
                  <a:lnTo>
                    <a:pt x="617771" y="1246823"/>
                  </a:lnTo>
                  <a:lnTo>
                    <a:pt x="638077" y="1245235"/>
                  </a:lnTo>
                  <a:lnTo>
                    <a:pt x="658701" y="1243648"/>
                  </a:lnTo>
                  <a:lnTo>
                    <a:pt x="679326" y="1242378"/>
                  </a:lnTo>
                  <a:lnTo>
                    <a:pt x="699950" y="1241425"/>
                  </a:lnTo>
                  <a:lnTo>
                    <a:pt x="721208" y="1240790"/>
                  </a:lnTo>
                  <a:lnTo>
                    <a:pt x="742467" y="1240473"/>
                  </a:lnTo>
                  <a:lnTo>
                    <a:pt x="742467" y="1024890"/>
                  </a:lnTo>
                  <a:close/>
                  <a:moveTo>
                    <a:pt x="507035" y="801688"/>
                  </a:moveTo>
                  <a:lnTo>
                    <a:pt x="507670" y="824865"/>
                  </a:lnTo>
                  <a:lnTo>
                    <a:pt x="508622" y="848360"/>
                  </a:lnTo>
                  <a:lnTo>
                    <a:pt x="509573" y="871538"/>
                  </a:lnTo>
                  <a:lnTo>
                    <a:pt x="510843" y="894080"/>
                  </a:lnTo>
                  <a:lnTo>
                    <a:pt x="512746" y="916940"/>
                  </a:lnTo>
                  <a:lnTo>
                    <a:pt x="514650" y="939165"/>
                  </a:lnTo>
                  <a:lnTo>
                    <a:pt x="516871" y="961073"/>
                  </a:lnTo>
                  <a:lnTo>
                    <a:pt x="519410" y="982663"/>
                  </a:lnTo>
                  <a:lnTo>
                    <a:pt x="546062" y="979170"/>
                  </a:lnTo>
                  <a:lnTo>
                    <a:pt x="572715" y="976313"/>
                  </a:lnTo>
                  <a:lnTo>
                    <a:pt x="600319" y="973455"/>
                  </a:lnTo>
                  <a:lnTo>
                    <a:pt x="627924" y="971233"/>
                  </a:lnTo>
                  <a:lnTo>
                    <a:pt x="656163" y="969328"/>
                  </a:lnTo>
                  <a:lnTo>
                    <a:pt x="684720" y="967740"/>
                  </a:lnTo>
                  <a:lnTo>
                    <a:pt x="713276" y="966788"/>
                  </a:lnTo>
                  <a:lnTo>
                    <a:pt x="742467" y="965835"/>
                  </a:lnTo>
                  <a:lnTo>
                    <a:pt x="742467" y="801688"/>
                  </a:lnTo>
                  <a:lnTo>
                    <a:pt x="507035" y="801688"/>
                  </a:lnTo>
                  <a:close/>
                  <a:moveTo>
                    <a:pt x="273824" y="801688"/>
                  </a:moveTo>
                  <a:lnTo>
                    <a:pt x="274142" y="816610"/>
                  </a:lnTo>
                  <a:lnTo>
                    <a:pt x="275094" y="831533"/>
                  </a:lnTo>
                  <a:lnTo>
                    <a:pt x="276045" y="846455"/>
                  </a:lnTo>
                  <a:lnTo>
                    <a:pt x="276997" y="860743"/>
                  </a:lnTo>
                  <a:lnTo>
                    <a:pt x="278584" y="875665"/>
                  </a:lnTo>
                  <a:lnTo>
                    <a:pt x="280170" y="889953"/>
                  </a:lnTo>
                  <a:lnTo>
                    <a:pt x="281757" y="904558"/>
                  </a:lnTo>
                  <a:lnTo>
                    <a:pt x="283660" y="918845"/>
                  </a:lnTo>
                  <a:lnTo>
                    <a:pt x="285882" y="933133"/>
                  </a:lnTo>
                  <a:lnTo>
                    <a:pt x="288737" y="947103"/>
                  </a:lnTo>
                  <a:lnTo>
                    <a:pt x="291276" y="961073"/>
                  </a:lnTo>
                  <a:lnTo>
                    <a:pt x="293814" y="975043"/>
                  </a:lnTo>
                  <a:lnTo>
                    <a:pt x="296670" y="988695"/>
                  </a:lnTo>
                  <a:lnTo>
                    <a:pt x="299842" y="1002665"/>
                  </a:lnTo>
                  <a:lnTo>
                    <a:pt x="303015" y="1015683"/>
                  </a:lnTo>
                  <a:lnTo>
                    <a:pt x="306823" y="1029335"/>
                  </a:lnTo>
                  <a:lnTo>
                    <a:pt x="324909" y="1023938"/>
                  </a:lnTo>
                  <a:lnTo>
                    <a:pt x="343312" y="1018858"/>
                  </a:lnTo>
                  <a:lnTo>
                    <a:pt x="362032" y="1013778"/>
                  </a:lnTo>
                  <a:lnTo>
                    <a:pt x="381070" y="1009015"/>
                  </a:lnTo>
                  <a:lnTo>
                    <a:pt x="400742" y="1004570"/>
                  </a:lnTo>
                  <a:lnTo>
                    <a:pt x="420414" y="1000125"/>
                  </a:lnTo>
                  <a:lnTo>
                    <a:pt x="440721" y="995998"/>
                  </a:lnTo>
                  <a:lnTo>
                    <a:pt x="461345" y="992188"/>
                  </a:lnTo>
                  <a:lnTo>
                    <a:pt x="458489" y="969328"/>
                  </a:lnTo>
                  <a:lnTo>
                    <a:pt x="456268" y="945833"/>
                  </a:lnTo>
                  <a:lnTo>
                    <a:pt x="454047" y="922655"/>
                  </a:lnTo>
                  <a:lnTo>
                    <a:pt x="452461" y="899160"/>
                  </a:lnTo>
                  <a:lnTo>
                    <a:pt x="451191" y="874713"/>
                  </a:lnTo>
                  <a:lnTo>
                    <a:pt x="449922" y="850900"/>
                  </a:lnTo>
                  <a:lnTo>
                    <a:pt x="448970" y="826135"/>
                  </a:lnTo>
                  <a:lnTo>
                    <a:pt x="448653" y="801688"/>
                  </a:lnTo>
                  <a:lnTo>
                    <a:pt x="273824" y="801688"/>
                  </a:lnTo>
                  <a:close/>
                  <a:moveTo>
                    <a:pt x="59334" y="801688"/>
                  </a:moveTo>
                  <a:lnTo>
                    <a:pt x="60286" y="821690"/>
                  </a:lnTo>
                  <a:lnTo>
                    <a:pt x="62507" y="841693"/>
                  </a:lnTo>
                  <a:lnTo>
                    <a:pt x="64411" y="861378"/>
                  </a:lnTo>
                  <a:lnTo>
                    <a:pt x="67266" y="881380"/>
                  </a:lnTo>
                  <a:lnTo>
                    <a:pt x="70439" y="900748"/>
                  </a:lnTo>
                  <a:lnTo>
                    <a:pt x="74247" y="919798"/>
                  </a:lnTo>
                  <a:lnTo>
                    <a:pt x="78372" y="938848"/>
                  </a:lnTo>
                  <a:lnTo>
                    <a:pt x="83448" y="957898"/>
                  </a:lnTo>
                  <a:lnTo>
                    <a:pt x="88525" y="976630"/>
                  </a:lnTo>
                  <a:lnTo>
                    <a:pt x="94236" y="995045"/>
                  </a:lnTo>
                  <a:lnTo>
                    <a:pt x="100899" y="1013143"/>
                  </a:lnTo>
                  <a:lnTo>
                    <a:pt x="107245" y="1031240"/>
                  </a:lnTo>
                  <a:lnTo>
                    <a:pt x="114860" y="1049020"/>
                  </a:lnTo>
                  <a:lnTo>
                    <a:pt x="122475" y="1066483"/>
                  </a:lnTo>
                  <a:lnTo>
                    <a:pt x="130408" y="1083628"/>
                  </a:lnTo>
                  <a:lnTo>
                    <a:pt x="138975" y="1100773"/>
                  </a:lnTo>
                  <a:lnTo>
                    <a:pt x="150080" y="1094740"/>
                  </a:lnTo>
                  <a:lnTo>
                    <a:pt x="161185" y="1088390"/>
                  </a:lnTo>
                  <a:lnTo>
                    <a:pt x="172925" y="1082358"/>
                  </a:lnTo>
                  <a:lnTo>
                    <a:pt x="184982" y="1076325"/>
                  </a:lnTo>
                  <a:lnTo>
                    <a:pt x="197039" y="1070293"/>
                  </a:lnTo>
                  <a:lnTo>
                    <a:pt x="209731" y="1064895"/>
                  </a:lnTo>
                  <a:lnTo>
                    <a:pt x="222740" y="1059498"/>
                  </a:lnTo>
                  <a:lnTo>
                    <a:pt x="236066" y="1054100"/>
                  </a:lnTo>
                  <a:lnTo>
                    <a:pt x="250979" y="1048385"/>
                  </a:lnTo>
                  <a:lnTo>
                    <a:pt x="247172" y="1033780"/>
                  </a:lnTo>
                  <a:lnTo>
                    <a:pt x="243364" y="1019175"/>
                  </a:lnTo>
                  <a:lnTo>
                    <a:pt x="240191" y="1004570"/>
                  </a:lnTo>
                  <a:lnTo>
                    <a:pt x="236701" y="989330"/>
                  </a:lnTo>
                  <a:lnTo>
                    <a:pt x="233528" y="974408"/>
                  </a:lnTo>
                  <a:lnTo>
                    <a:pt x="230672" y="959168"/>
                  </a:lnTo>
                  <a:lnTo>
                    <a:pt x="228134" y="943928"/>
                  </a:lnTo>
                  <a:lnTo>
                    <a:pt x="225913" y="928370"/>
                  </a:lnTo>
                  <a:lnTo>
                    <a:pt x="223692" y="912813"/>
                  </a:lnTo>
                  <a:lnTo>
                    <a:pt x="221788" y="897573"/>
                  </a:lnTo>
                  <a:lnTo>
                    <a:pt x="220202" y="881698"/>
                  </a:lnTo>
                  <a:lnTo>
                    <a:pt x="218615" y="865823"/>
                  </a:lnTo>
                  <a:lnTo>
                    <a:pt x="217029" y="849948"/>
                  </a:lnTo>
                  <a:lnTo>
                    <a:pt x="216077" y="834073"/>
                  </a:lnTo>
                  <a:lnTo>
                    <a:pt x="215125" y="817880"/>
                  </a:lnTo>
                  <a:lnTo>
                    <a:pt x="214808" y="801688"/>
                  </a:lnTo>
                  <a:lnTo>
                    <a:pt x="59334" y="801688"/>
                  </a:lnTo>
                  <a:close/>
                  <a:moveTo>
                    <a:pt x="1734820" y="720725"/>
                  </a:moveTo>
                  <a:lnTo>
                    <a:pt x="1735138" y="764540"/>
                  </a:lnTo>
                  <a:lnTo>
                    <a:pt x="1735138" y="861378"/>
                  </a:lnTo>
                  <a:lnTo>
                    <a:pt x="1735138" y="913765"/>
                  </a:lnTo>
                  <a:lnTo>
                    <a:pt x="1734503" y="960120"/>
                  </a:lnTo>
                  <a:lnTo>
                    <a:pt x="1734185" y="979488"/>
                  </a:lnTo>
                  <a:lnTo>
                    <a:pt x="1733549" y="994728"/>
                  </a:lnTo>
                  <a:lnTo>
                    <a:pt x="1732914" y="1005840"/>
                  </a:lnTo>
                  <a:lnTo>
                    <a:pt x="1732596" y="1009333"/>
                  </a:lnTo>
                  <a:lnTo>
                    <a:pt x="1732278" y="1011238"/>
                  </a:lnTo>
                  <a:lnTo>
                    <a:pt x="1731642" y="1011873"/>
                  </a:lnTo>
                  <a:lnTo>
                    <a:pt x="1730689" y="1012190"/>
                  </a:lnTo>
                  <a:lnTo>
                    <a:pt x="1727511" y="1013143"/>
                  </a:lnTo>
                  <a:lnTo>
                    <a:pt x="1722744" y="1014095"/>
                  </a:lnTo>
                  <a:lnTo>
                    <a:pt x="1716071" y="1014730"/>
                  </a:lnTo>
                  <a:lnTo>
                    <a:pt x="1708443" y="1015365"/>
                  </a:lnTo>
                  <a:lnTo>
                    <a:pt x="1698910" y="1015683"/>
                  </a:lnTo>
                  <a:lnTo>
                    <a:pt x="1676982" y="1016000"/>
                  </a:lnTo>
                  <a:lnTo>
                    <a:pt x="1650923" y="1016000"/>
                  </a:lnTo>
                  <a:lnTo>
                    <a:pt x="1622321" y="1015683"/>
                  </a:lnTo>
                  <a:lnTo>
                    <a:pt x="1591496" y="1014730"/>
                  </a:lnTo>
                  <a:lnTo>
                    <a:pt x="1559716" y="1013778"/>
                  </a:lnTo>
                  <a:lnTo>
                    <a:pt x="1497746" y="1011555"/>
                  </a:lnTo>
                  <a:lnTo>
                    <a:pt x="1443404" y="1009333"/>
                  </a:lnTo>
                  <a:lnTo>
                    <a:pt x="1390650" y="1006793"/>
                  </a:lnTo>
                  <a:lnTo>
                    <a:pt x="1438319" y="1005205"/>
                  </a:lnTo>
                  <a:lnTo>
                    <a:pt x="1487259" y="1003300"/>
                  </a:lnTo>
                  <a:lnTo>
                    <a:pt x="1543509" y="1000443"/>
                  </a:lnTo>
                  <a:lnTo>
                    <a:pt x="1572428" y="998538"/>
                  </a:lnTo>
                  <a:lnTo>
                    <a:pt x="1600394" y="996633"/>
                  </a:lnTo>
                  <a:lnTo>
                    <a:pt x="1626771" y="994410"/>
                  </a:lnTo>
                  <a:lnTo>
                    <a:pt x="1650605" y="992188"/>
                  </a:lnTo>
                  <a:lnTo>
                    <a:pt x="1671262" y="989648"/>
                  </a:lnTo>
                  <a:lnTo>
                    <a:pt x="1679842" y="988378"/>
                  </a:lnTo>
                  <a:lnTo>
                    <a:pt x="1687787" y="986790"/>
                  </a:lnTo>
                  <a:lnTo>
                    <a:pt x="1693825" y="985520"/>
                  </a:lnTo>
                  <a:lnTo>
                    <a:pt x="1698592" y="983933"/>
                  </a:lnTo>
                  <a:lnTo>
                    <a:pt x="1702088" y="982028"/>
                  </a:lnTo>
                  <a:lnTo>
                    <a:pt x="1703359" y="981075"/>
                  </a:lnTo>
                  <a:lnTo>
                    <a:pt x="1704312" y="980440"/>
                  </a:lnTo>
                  <a:lnTo>
                    <a:pt x="1705266" y="978218"/>
                  </a:lnTo>
                  <a:lnTo>
                    <a:pt x="1706219" y="974725"/>
                  </a:lnTo>
                  <a:lnTo>
                    <a:pt x="1707490" y="969963"/>
                  </a:lnTo>
                  <a:lnTo>
                    <a:pt x="1708443" y="963930"/>
                  </a:lnTo>
                  <a:lnTo>
                    <a:pt x="1710986" y="949960"/>
                  </a:lnTo>
                  <a:lnTo>
                    <a:pt x="1713528" y="932498"/>
                  </a:lnTo>
                  <a:lnTo>
                    <a:pt x="1716071" y="912178"/>
                  </a:lnTo>
                  <a:lnTo>
                    <a:pt x="1718613" y="890270"/>
                  </a:lnTo>
                  <a:lnTo>
                    <a:pt x="1723698" y="844233"/>
                  </a:lnTo>
                  <a:lnTo>
                    <a:pt x="1728147" y="798513"/>
                  </a:lnTo>
                  <a:lnTo>
                    <a:pt x="1731642" y="759143"/>
                  </a:lnTo>
                  <a:lnTo>
                    <a:pt x="1734820" y="720725"/>
                  </a:lnTo>
                  <a:close/>
                  <a:moveTo>
                    <a:pt x="519410" y="561340"/>
                  </a:moveTo>
                  <a:lnTo>
                    <a:pt x="516871" y="583565"/>
                  </a:lnTo>
                  <a:lnTo>
                    <a:pt x="514650" y="605473"/>
                  </a:lnTo>
                  <a:lnTo>
                    <a:pt x="512746" y="627698"/>
                  </a:lnTo>
                  <a:lnTo>
                    <a:pt x="510843" y="650240"/>
                  </a:lnTo>
                  <a:lnTo>
                    <a:pt x="509573" y="673100"/>
                  </a:lnTo>
                  <a:lnTo>
                    <a:pt x="508622" y="695960"/>
                  </a:lnTo>
                  <a:lnTo>
                    <a:pt x="507670" y="719138"/>
                  </a:lnTo>
                  <a:lnTo>
                    <a:pt x="507352" y="742950"/>
                  </a:lnTo>
                  <a:lnTo>
                    <a:pt x="742467" y="742950"/>
                  </a:lnTo>
                  <a:lnTo>
                    <a:pt x="742467" y="578485"/>
                  </a:lnTo>
                  <a:lnTo>
                    <a:pt x="713276" y="577850"/>
                  </a:lnTo>
                  <a:lnTo>
                    <a:pt x="684720" y="576580"/>
                  </a:lnTo>
                  <a:lnTo>
                    <a:pt x="656163" y="575310"/>
                  </a:lnTo>
                  <a:lnTo>
                    <a:pt x="627924" y="573405"/>
                  </a:lnTo>
                  <a:lnTo>
                    <a:pt x="600319" y="570865"/>
                  </a:lnTo>
                  <a:lnTo>
                    <a:pt x="573032" y="568325"/>
                  </a:lnTo>
                  <a:lnTo>
                    <a:pt x="546062" y="564833"/>
                  </a:lnTo>
                  <a:lnTo>
                    <a:pt x="519410" y="561340"/>
                  </a:lnTo>
                  <a:close/>
                  <a:moveTo>
                    <a:pt x="1074474" y="554038"/>
                  </a:moveTo>
                  <a:lnTo>
                    <a:pt x="1100533" y="554038"/>
                  </a:lnTo>
                  <a:lnTo>
                    <a:pt x="1129135" y="554356"/>
                  </a:lnTo>
                  <a:lnTo>
                    <a:pt x="1159961" y="555308"/>
                  </a:lnTo>
                  <a:lnTo>
                    <a:pt x="1191422" y="556261"/>
                  </a:lnTo>
                  <a:lnTo>
                    <a:pt x="1253392" y="558483"/>
                  </a:lnTo>
                  <a:lnTo>
                    <a:pt x="1307734" y="560706"/>
                  </a:lnTo>
                  <a:lnTo>
                    <a:pt x="1360488" y="563246"/>
                  </a:lnTo>
                  <a:lnTo>
                    <a:pt x="1313137" y="564833"/>
                  </a:lnTo>
                  <a:lnTo>
                    <a:pt x="1264197" y="567056"/>
                  </a:lnTo>
                  <a:lnTo>
                    <a:pt x="1207947" y="569913"/>
                  </a:lnTo>
                  <a:lnTo>
                    <a:pt x="1179028" y="571501"/>
                  </a:lnTo>
                  <a:lnTo>
                    <a:pt x="1150745" y="573406"/>
                  </a:lnTo>
                  <a:lnTo>
                    <a:pt x="1124685" y="575628"/>
                  </a:lnTo>
                  <a:lnTo>
                    <a:pt x="1100851" y="577851"/>
                  </a:lnTo>
                  <a:lnTo>
                    <a:pt x="1079877" y="580391"/>
                  </a:lnTo>
                  <a:lnTo>
                    <a:pt x="1071296" y="581661"/>
                  </a:lnTo>
                  <a:lnTo>
                    <a:pt x="1063669" y="583248"/>
                  </a:lnTo>
                  <a:lnTo>
                    <a:pt x="1057313" y="584836"/>
                  </a:lnTo>
                  <a:lnTo>
                    <a:pt x="1052546" y="586423"/>
                  </a:lnTo>
                  <a:lnTo>
                    <a:pt x="1049051" y="588011"/>
                  </a:lnTo>
                  <a:lnTo>
                    <a:pt x="1048097" y="588963"/>
                  </a:lnTo>
                  <a:lnTo>
                    <a:pt x="1046826" y="589598"/>
                  </a:lnTo>
                  <a:lnTo>
                    <a:pt x="1045873" y="591821"/>
                  </a:lnTo>
                  <a:lnTo>
                    <a:pt x="1044919" y="595313"/>
                  </a:lnTo>
                  <a:lnTo>
                    <a:pt x="1042695" y="606108"/>
                  </a:lnTo>
                  <a:lnTo>
                    <a:pt x="1040152" y="620396"/>
                  </a:lnTo>
                  <a:lnTo>
                    <a:pt x="1037610" y="637858"/>
                  </a:lnTo>
                  <a:lnTo>
                    <a:pt x="1035386" y="657861"/>
                  </a:lnTo>
                  <a:lnTo>
                    <a:pt x="1032843" y="679768"/>
                  </a:lnTo>
                  <a:lnTo>
                    <a:pt x="1027441" y="726123"/>
                  </a:lnTo>
                  <a:lnTo>
                    <a:pt x="1022992" y="771526"/>
                  </a:lnTo>
                  <a:lnTo>
                    <a:pt x="1019496" y="811213"/>
                  </a:lnTo>
                  <a:lnTo>
                    <a:pt x="1016318" y="849313"/>
                  </a:lnTo>
                  <a:lnTo>
                    <a:pt x="1016000" y="805498"/>
                  </a:lnTo>
                  <a:lnTo>
                    <a:pt x="1016000" y="708978"/>
                  </a:lnTo>
                  <a:lnTo>
                    <a:pt x="1016318" y="656591"/>
                  </a:lnTo>
                  <a:lnTo>
                    <a:pt x="1016636" y="609918"/>
                  </a:lnTo>
                  <a:lnTo>
                    <a:pt x="1017271" y="590551"/>
                  </a:lnTo>
                  <a:lnTo>
                    <a:pt x="1017589" y="575311"/>
                  </a:lnTo>
                  <a:lnTo>
                    <a:pt x="1018225" y="564198"/>
                  </a:lnTo>
                  <a:lnTo>
                    <a:pt x="1018860" y="560706"/>
                  </a:lnTo>
                  <a:lnTo>
                    <a:pt x="1019178" y="558801"/>
                  </a:lnTo>
                  <a:lnTo>
                    <a:pt x="1019496" y="558166"/>
                  </a:lnTo>
                  <a:lnTo>
                    <a:pt x="1020449" y="557848"/>
                  </a:lnTo>
                  <a:lnTo>
                    <a:pt x="1023627" y="556896"/>
                  </a:lnTo>
                  <a:lnTo>
                    <a:pt x="1028394" y="555943"/>
                  </a:lnTo>
                  <a:lnTo>
                    <a:pt x="1035068" y="555308"/>
                  </a:lnTo>
                  <a:lnTo>
                    <a:pt x="1043013" y="554673"/>
                  </a:lnTo>
                  <a:lnTo>
                    <a:pt x="1052546" y="554356"/>
                  </a:lnTo>
                  <a:lnTo>
                    <a:pt x="1074474" y="554038"/>
                  </a:lnTo>
                  <a:close/>
                  <a:moveTo>
                    <a:pt x="995680" y="516891"/>
                  </a:moveTo>
                  <a:lnTo>
                    <a:pt x="992187" y="517208"/>
                  </a:lnTo>
                  <a:lnTo>
                    <a:pt x="989330" y="518161"/>
                  </a:lnTo>
                  <a:lnTo>
                    <a:pt x="986790" y="519748"/>
                  </a:lnTo>
                  <a:lnTo>
                    <a:pt x="984567" y="521971"/>
                  </a:lnTo>
                  <a:lnTo>
                    <a:pt x="982662" y="524511"/>
                  </a:lnTo>
                  <a:lnTo>
                    <a:pt x="981075" y="527368"/>
                  </a:lnTo>
                  <a:lnTo>
                    <a:pt x="980440" y="530543"/>
                  </a:lnTo>
                  <a:lnTo>
                    <a:pt x="980122" y="534353"/>
                  </a:lnTo>
                  <a:lnTo>
                    <a:pt x="980122" y="1036638"/>
                  </a:lnTo>
                  <a:lnTo>
                    <a:pt x="980440" y="1040131"/>
                  </a:lnTo>
                  <a:lnTo>
                    <a:pt x="981075" y="1043306"/>
                  </a:lnTo>
                  <a:lnTo>
                    <a:pt x="982662" y="1046163"/>
                  </a:lnTo>
                  <a:lnTo>
                    <a:pt x="984567" y="1048703"/>
                  </a:lnTo>
                  <a:lnTo>
                    <a:pt x="986790" y="1050926"/>
                  </a:lnTo>
                  <a:lnTo>
                    <a:pt x="989330" y="1052196"/>
                  </a:lnTo>
                  <a:lnTo>
                    <a:pt x="992187" y="1053783"/>
                  </a:lnTo>
                  <a:lnTo>
                    <a:pt x="995680" y="1054101"/>
                  </a:lnTo>
                  <a:lnTo>
                    <a:pt x="1752918" y="1054101"/>
                  </a:lnTo>
                  <a:lnTo>
                    <a:pt x="1756093" y="1053783"/>
                  </a:lnTo>
                  <a:lnTo>
                    <a:pt x="1759268" y="1052196"/>
                  </a:lnTo>
                  <a:lnTo>
                    <a:pt x="1761808" y="1050926"/>
                  </a:lnTo>
                  <a:lnTo>
                    <a:pt x="1764030" y="1048703"/>
                  </a:lnTo>
                  <a:lnTo>
                    <a:pt x="1765935" y="1046163"/>
                  </a:lnTo>
                  <a:lnTo>
                    <a:pt x="1767205" y="1043306"/>
                  </a:lnTo>
                  <a:lnTo>
                    <a:pt x="1768158" y="1040131"/>
                  </a:lnTo>
                  <a:lnTo>
                    <a:pt x="1768475" y="1036638"/>
                  </a:lnTo>
                  <a:lnTo>
                    <a:pt x="1768475" y="534353"/>
                  </a:lnTo>
                  <a:lnTo>
                    <a:pt x="1768158" y="530543"/>
                  </a:lnTo>
                  <a:lnTo>
                    <a:pt x="1767205" y="527368"/>
                  </a:lnTo>
                  <a:lnTo>
                    <a:pt x="1765935" y="524511"/>
                  </a:lnTo>
                  <a:lnTo>
                    <a:pt x="1764030" y="521971"/>
                  </a:lnTo>
                  <a:lnTo>
                    <a:pt x="1761808" y="519748"/>
                  </a:lnTo>
                  <a:lnTo>
                    <a:pt x="1759268" y="518161"/>
                  </a:lnTo>
                  <a:lnTo>
                    <a:pt x="1756093" y="517208"/>
                  </a:lnTo>
                  <a:lnTo>
                    <a:pt x="1752918" y="516891"/>
                  </a:lnTo>
                  <a:lnTo>
                    <a:pt x="995680" y="516891"/>
                  </a:lnTo>
                  <a:close/>
                  <a:moveTo>
                    <a:pt x="306823" y="515303"/>
                  </a:moveTo>
                  <a:lnTo>
                    <a:pt x="303015" y="528320"/>
                  </a:lnTo>
                  <a:lnTo>
                    <a:pt x="299842" y="541973"/>
                  </a:lnTo>
                  <a:lnTo>
                    <a:pt x="296670" y="555625"/>
                  </a:lnTo>
                  <a:lnTo>
                    <a:pt x="293814" y="569595"/>
                  </a:lnTo>
                  <a:lnTo>
                    <a:pt x="290958" y="583565"/>
                  </a:lnTo>
                  <a:lnTo>
                    <a:pt x="288420" y="597218"/>
                  </a:lnTo>
                  <a:lnTo>
                    <a:pt x="285882" y="611505"/>
                  </a:lnTo>
                  <a:lnTo>
                    <a:pt x="283660" y="625793"/>
                  </a:lnTo>
                  <a:lnTo>
                    <a:pt x="281757" y="640080"/>
                  </a:lnTo>
                  <a:lnTo>
                    <a:pt x="280170" y="654368"/>
                  </a:lnTo>
                  <a:lnTo>
                    <a:pt x="278584" y="668655"/>
                  </a:lnTo>
                  <a:lnTo>
                    <a:pt x="276997" y="683260"/>
                  </a:lnTo>
                  <a:lnTo>
                    <a:pt x="276045" y="698183"/>
                  </a:lnTo>
                  <a:lnTo>
                    <a:pt x="275094" y="713105"/>
                  </a:lnTo>
                  <a:lnTo>
                    <a:pt x="274142" y="728028"/>
                  </a:lnTo>
                  <a:lnTo>
                    <a:pt x="273824" y="742950"/>
                  </a:lnTo>
                  <a:lnTo>
                    <a:pt x="448336" y="742950"/>
                  </a:lnTo>
                  <a:lnTo>
                    <a:pt x="448970" y="718185"/>
                  </a:lnTo>
                  <a:lnTo>
                    <a:pt x="449922" y="693738"/>
                  </a:lnTo>
                  <a:lnTo>
                    <a:pt x="450874" y="669290"/>
                  </a:lnTo>
                  <a:lnTo>
                    <a:pt x="452461" y="645478"/>
                  </a:lnTo>
                  <a:lnTo>
                    <a:pt x="454047" y="621983"/>
                  </a:lnTo>
                  <a:lnTo>
                    <a:pt x="456268" y="598170"/>
                  </a:lnTo>
                  <a:lnTo>
                    <a:pt x="458489" y="574993"/>
                  </a:lnTo>
                  <a:lnTo>
                    <a:pt x="461345" y="552450"/>
                  </a:lnTo>
                  <a:lnTo>
                    <a:pt x="432154" y="546418"/>
                  </a:lnTo>
                  <a:lnTo>
                    <a:pt x="403597" y="540703"/>
                  </a:lnTo>
                  <a:lnTo>
                    <a:pt x="376310" y="534353"/>
                  </a:lnTo>
                  <a:lnTo>
                    <a:pt x="349023" y="527368"/>
                  </a:lnTo>
                  <a:lnTo>
                    <a:pt x="327764" y="521335"/>
                  </a:lnTo>
                  <a:lnTo>
                    <a:pt x="306823" y="515303"/>
                  </a:lnTo>
                  <a:close/>
                  <a:moveTo>
                    <a:pt x="956945" y="477838"/>
                  </a:moveTo>
                  <a:lnTo>
                    <a:pt x="958532" y="477838"/>
                  </a:lnTo>
                  <a:lnTo>
                    <a:pt x="1789748" y="477838"/>
                  </a:lnTo>
                  <a:lnTo>
                    <a:pt x="1791653" y="477838"/>
                  </a:lnTo>
                  <a:lnTo>
                    <a:pt x="1793240" y="478156"/>
                  </a:lnTo>
                  <a:lnTo>
                    <a:pt x="1796415" y="479743"/>
                  </a:lnTo>
                  <a:lnTo>
                    <a:pt x="1799273" y="481648"/>
                  </a:lnTo>
                  <a:lnTo>
                    <a:pt x="1801813" y="483871"/>
                  </a:lnTo>
                  <a:lnTo>
                    <a:pt x="1803718" y="486728"/>
                  </a:lnTo>
                  <a:lnTo>
                    <a:pt x="1805305" y="490221"/>
                  </a:lnTo>
                  <a:lnTo>
                    <a:pt x="1806258" y="493713"/>
                  </a:lnTo>
                  <a:lnTo>
                    <a:pt x="1806575" y="498158"/>
                  </a:lnTo>
                  <a:lnTo>
                    <a:pt x="1806575" y="1074103"/>
                  </a:lnTo>
                  <a:lnTo>
                    <a:pt x="1806258" y="1077913"/>
                  </a:lnTo>
                  <a:lnTo>
                    <a:pt x="1805305" y="1081406"/>
                  </a:lnTo>
                  <a:lnTo>
                    <a:pt x="1803718" y="1084898"/>
                  </a:lnTo>
                  <a:lnTo>
                    <a:pt x="1801813" y="1088073"/>
                  </a:lnTo>
                  <a:lnTo>
                    <a:pt x="1799273" y="1090613"/>
                  </a:lnTo>
                  <a:lnTo>
                    <a:pt x="1796415" y="1092201"/>
                  </a:lnTo>
                  <a:lnTo>
                    <a:pt x="1793240" y="1093471"/>
                  </a:lnTo>
                  <a:lnTo>
                    <a:pt x="1791653" y="1093788"/>
                  </a:lnTo>
                  <a:lnTo>
                    <a:pt x="1789748" y="1093788"/>
                  </a:lnTo>
                  <a:lnTo>
                    <a:pt x="958532" y="1093788"/>
                  </a:lnTo>
                  <a:lnTo>
                    <a:pt x="956945" y="1093788"/>
                  </a:lnTo>
                  <a:lnTo>
                    <a:pt x="955040" y="1093471"/>
                  </a:lnTo>
                  <a:lnTo>
                    <a:pt x="951865" y="1092201"/>
                  </a:lnTo>
                  <a:lnTo>
                    <a:pt x="949325" y="1090613"/>
                  </a:lnTo>
                  <a:lnTo>
                    <a:pt x="946785" y="1088073"/>
                  </a:lnTo>
                  <a:lnTo>
                    <a:pt x="944562" y="1084898"/>
                  </a:lnTo>
                  <a:lnTo>
                    <a:pt x="942657" y="1081406"/>
                  </a:lnTo>
                  <a:lnTo>
                    <a:pt x="941705" y="1077913"/>
                  </a:lnTo>
                  <a:lnTo>
                    <a:pt x="941387" y="1074103"/>
                  </a:lnTo>
                  <a:lnTo>
                    <a:pt x="941387" y="498158"/>
                  </a:lnTo>
                  <a:lnTo>
                    <a:pt x="941705" y="493713"/>
                  </a:lnTo>
                  <a:lnTo>
                    <a:pt x="942657" y="490221"/>
                  </a:lnTo>
                  <a:lnTo>
                    <a:pt x="944562" y="486728"/>
                  </a:lnTo>
                  <a:lnTo>
                    <a:pt x="946785" y="483871"/>
                  </a:lnTo>
                  <a:lnTo>
                    <a:pt x="949325" y="481648"/>
                  </a:lnTo>
                  <a:lnTo>
                    <a:pt x="951865" y="479743"/>
                  </a:lnTo>
                  <a:lnTo>
                    <a:pt x="955040" y="478156"/>
                  </a:lnTo>
                  <a:lnTo>
                    <a:pt x="956945" y="477838"/>
                  </a:lnTo>
                  <a:close/>
                  <a:moveTo>
                    <a:pt x="138975" y="443230"/>
                  </a:moveTo>
                  <a:lnTo>
                    <a:pt x="130408" y="460375"/>
                  </a:lnTo>
                  <a:lnTo>
                    <a:pt x="122475" y="477838"/>
                  </a:lnTo>
                  <a:lnTo>
                    <a:pt x="114860" y="495300"/>
                  </a:lnTo>
                  <a:lnTo>
                    <a:pt x="107245" y="513080"/>
                  </a:lnTo>
                  <a:lnTo>
                    <a:pt x="100899" y="531178"/>
                  </a:lnTo>
                  <a:lnTo>
                    <a:pt x="94236" y="549593"/>
                  </a:lnTo>
                  <a:lnTo>
                    <a:pt x="88525" y="568008"/>
                  </a:lnTo>
                  <a:lnTo>
                    <a:pt x="83448" y="586740"/>
                  </a:lnTo>
                  <a:lnTo>
                    <a:pt x="78372" y="605473"/>
                  </a:lnTo>
                  <a:lnTo>
                    <a:pt x="74247" y="624523"/>
                  </a:lnTo>
                  <a:lnTo>
                    <a:pt x="70439" y="643890"/>
                  </a:lnTo>
                  <a:lnTo>
                    <a:pt x="67266" y="663258"/>
                  </a:lnTo>
                  <a:lnTo>
                    <a:pt x="64411" y="682943"/>
                  </a:lnTo>
                  <a:lnTo>
                    <a:pt x="62507" y="702628"/>
                  </a:lnTo>
                  <a:lnTo>
                    <a:pt x="60286" y="722948"/>
                  </a:lnTo>
                  <a:lnTo>
                    <a:pt x="59334" y="742950"/>
                  </a:lnTo>
                  <a:lnTo>
                    <a:pt x="214808" y="742950"/>
                  </a:lnTo>
                  <a:lnTo>
                    <a:pt x="215125" y="726758"/>
                  </a:lnTo>
                  <a:lnTo>
                    <a:pt x="216077" y="710565"/>
                  </a:lnTo>
                  <a:lnTo>
                    <a:pt x="217029" y="694373"/>
                  </a:lnTo>
                  <a:lnTo>
                    <a:pt x="218615" y="678498"/>
                  </a:lnTo>
                  <a:lnTo>
                    <a:pt x="220202" y="662623"/>
                  </a:lnTo>
                  <a:lnTo>
                    <a:pt x="221788" y="647065"/>
                  </a:lnTo>
                  <a:lnTo>
                    <a:pt x="223692" y="631190"/>
                  </a:lnTo>
                  <a:lnTo>
                    <a:pt x="225913" y="615950"/>
                  </a:lnTo>
                  <a:lnTo>
                    <a:pt x="228134" y="600710"/>
                  </a:lnTo>
                  <a:lnTo>
                    <a:pt x="230672" y="585470"/>
                  </a:lnTo>
                  <a:lnTo>
                    <a:pt x="233528" y="570230"/>
                  </a:lnTo>
                  <a:lnTo>
                    <a:pt x="236701" y="554990"/>
                  </a:lnTo>
                  <a:lnTo>
                    <a:pt x="239874" y="540068"/>
                  </a:lnTo>
                  <a:lnTo>
                    <a:pt x="243364" y="525145"/>
                  </a:lnTo>
                  <a:lnTo>
                    <a:pt x="247172" y="510540"/>
                  </a:lnTo>
                  <a:lnTo>
                    <a:pt x="250979" y="496253"/>
                  </a:lnTo>
                  <a:lnTo>
                    <a:pt x="235749" y="490220"/>
                  </a:lnTo>
                  <a:lnTo>
                    <a:pt x="220519" y="484188"/>
                  </a:lnTo>
                  <a:lnTo>
                    <a:pt x="205924" y="477520"/>
                  </a:lnTo>
                  <a:lnTo>
                    <a:pt x="191645" y="471170"/>
                  </a:lnTo>
                  <a:lnTo>
                    <a:pt x="177684" y="464820"/>
                  </a:lnTo>
                  <a:lnTo>
                    <a:pt x="164358" y="457518"/>
                  </a:lnTo>
                  <a:lnTo>
                    <a:pt x="151666" y="450850"/>
                  </a:lnTo>
                  <a:lnTo>
                    <a:pt x="138975" y="443230"/>
                  </a:lnTo>
                  <a:close/>
                  <a:moveTo>
                    <a:pt x="577792" y="294005"/>
                  </a:moveTo>
                  <a:lnTo>
                    <a:pt x="570177" y="317500"/>
                  </a:lnTo>
                  <a:lnTo>
                    <a:pt x="562562" y="341630"/>
                  </a:lnTo>
                  <a:lnTo>
                    <a:pt x="555581" y="366713"/>
                  </a:lnTo>
                  <a:lnTo>
                    <a:pt x="549235" y="392748"/>
                  </a:lnTo>
                  <a:lnTo>
                    <a:pt x="542889" y="419100"/>
                  </a:lnTo>
                  <a:lnTo>
                    <a:pt x="537495" y="446405"/>
                  </a:lnTo>
                  <a:lnTo>
                    <a:pt x="532101" y="474345"/>
                  </a:lnTo>
                  <a:lnTo>
                    <a:pt x="527342" y="503238"/>
                  </a:lnTo>
                  <a:lnTo>
                    <a:pt x="553043" y="506413"/>
                  </a:lnTo>
                  <a:lnTo>
                    <a:pt x="578743" y="509588"/>
                  </a:lnTo>
                  <a:lnTo>
                    <a:pt x="605396" y="512128"/>
                  </a:lnTo>
                  <a:lnTo>
                    <a:pt x="631731" y="514668"/>
                  </a:lnTo>
                  <a:lnTo>
                    <a:pt x="659019" y="516573"/>
                  </a:lnTo>
                  <a:lnTo>
                    <a:pt x="686623" y="517843"/>
                  </a:lnTo>
                  <a:lnTo>
                    <a:pt x="714228" y="519113"/>
                  </a:lnTo>
                  <a:lnTo>
                    <a:pt x="742467" y="519748"/>
                  </a:lnTo>
                  <a:lnTo>
                    <a:pt x="742467" y="303848"/>
                  </a:lnTo>
                  <a:lnTo>
                    <a:pt x="721208" y="303213"/>
                  </a:lnTo>
                  <a:lnTo>
                    <a:pt x="699950" y="302578"/>
                  </a:lnTo>
                  <a:lnTo>
                    <a:pt x="679326" y="301625"/>
                  </a:lnTo>
                  <a:lnTo>
                    <a:pt x="658701" y="300673"/>
                  </a:lnTo>
                  <a:lnTo>
                    <a:pt x="638077" y="299403"/>
                  </a:lnTo>
                  <a:lnTo>
                    <a:pt x="618088" y="297815"/>
                  </a:lnTo>
                  <a:lnTo>
                    <a:pt x="597464" y="295910"/>
                  </a:lnTo>
                  <a:lnTo>
                    <a:pt x="577792" y="294005"/>
                  </a:lnTo>
                  <a:close/>
                  <a:moveTo>
                    <a:pt x="418510" y="269240"/>
                  </a:moveTo>
                  <a:lnTo>
                    <a:pt x="411530" y="279718"/>
                  </a:lnTo>
                  <a:lnTo>
                    <a:pt x="404549" y="290513"/>
                  </a:lnTo>
                  <a:lnTo>
                    <a:pt x="397886" y="300990"/>
                  </a:lnTo>
                  <a:lnTo>
                    <a:pt x="391223" y="312103"/>
                  </a:lnTo>
                  <a:lnTo>
                    <a:pt x="384560" y="323533"/>
                  </a:lnTo>
                  <a:lnTo>
                    <a:pt x="378531" y="334645"/>
                  </a:lnTo>
                  <a:lnTo>
                    <a:pt x="371868" y="346393"/>
                  </a:lnTo>
                  <a:lnTo>
                    <a:pt x="366157" y="358458"/>
                  </a:lnTo>
                  <a:lnTo>
                    <a:pt x="360446" y="370205"/>
                  </a:lnTo>
                  <a:lnTo>
                    <a:pt x="354417" y="382270"/>
                  </a:lnTo>
                  <a:lnTo>
                    <a:pt x="349023" y="394653"/>
                  </a:lnTo>
                  <a:lnTo>
                    <a:pt x="343946" y="407035"/>
                  </a:lnTo>
                  <a:lnTo>
                    <a:pt x="338870" y="419735"/>
                  </a:lnTo>
                  <a:lnTo>
                    <a:pt x="333476" y="432753"/>
                  </a:lnTo>
                  <a:lnTo>
                    <a:pt x="328716" y="445770"/>
                  </a:lnTo>
                  <a:lnTo>
                    <a:pt x="324274" y="458788"/>
                  </a:lnTo>
                  <a:lnTo>
                    <a:pt x="341091" y="463868"/>
                  </a:lnTo>
                  <a:lnTo>
                    <a:pt x="358224" y="468948"/>
                  </a:lnTo>
                  <a:lnTo>
                    <a:pt x="375993" y="473393"/>
                  </a:lnTo>
                  <a:lnTo>
                    <a:pt x="393761" y="477838"/>
                  </a:lnTo>
                  <a:lnTo>
                    <a:pt x="412164" y="482283"/>
                  </a:lnTo>
                  <a:lnTo>
                    <a:pt x="430885" y="486410"/>
                  </a:lnTo>
                  <a:lnTo>
                    <a:pt x="449922" y="490220"/>
                  </a:lnTo>
                  <a:lnTo>
                    <a:pt x="469277" y="493713"/>
                  </a:lnTo>
                  <a:lnTo>
                    <a:pt x="472133" y="474663"/>
                  </a:lnTo>
                  <a:lnTo>
                    <a:pt x="475623" y="455930"/>
                  </a:lnTo>
                  <a:lnTo>
                    <a:pt x="479113" y="437515"/>
                  </a:lnTo>
                  <a:lnTo>
                    <a:pt x="482921" y="419418"/>
                  </a:lnTo>
                  <a:lnTo>
                    <a:pt x="486728" y="401320"/>
                  </a:lnTo>
                  <a:lnTo>
                    <a:pt x="490536" y="383540"/>
                  </a:lnTo>
                  <a:lnTo>
                    <a:pt x="495295" y="366395"/>
                  </a:lnTo>
                  <a:lnTo>
                    <a:pt x="499420" y="349250"/>
                  </a:lnTo>
                  <a:lnTo>
                    <a:pt x="503862" y="333058"/>
                  </a:lnTo>
                  <a:lnTo>
                    <a:pt x="508304" y="317183"/>
                  </a:lnTo>
                  <a:lnTo>
                    <a:pt x="513381" y="301943"/>
                  </a:lnTo>
                  <a:lnTo>
                    <a:pt x="518140" y="286703"/>
                  </a:lnTo>
                  <a:lnTo>
                    <a:pt x="492440" y="282893"/>
                  </a:lnTo>
                  <a:lnTo>
                    <a:pt x="467691" y="278765"/>
                  </a:lnTo>
                  <a:lnTo>
                    <a:pt x="442942" y="274320"/>
                  </a:lnTo>
                  <a:lnTo>
                    <a:pt x="418510" y="269240"/>
                  </a:lnTo>
                  <a:close/>
                  <a:moveTo>
                    <a:pt x="299208" y="238125"/>
                  </a:moveTo>
                  <a:lnTo>
                    <a:pt x="283026" y="252730"/>
                  </a:lnTo>
                  <a:lnTo>
                    <a:pt x="275411" y="260033"/>
                  </a:lnTo>
                  <a:lnTo>
                    <a:pt x="267479" y="267653"/>
                  </a:lnTo>
                  <a:lnTo>
                    <a:pt x="253835" y="281940"/>
                  </a:lnTo>
                  <a:lnTo>
                    <a:pt x="240191" y="296863"/>
                  </a:lnTo>
                  <a:lnTo>
                    <a:pt x="227182" y="311785"/>
                  </a:lnTo>
                  <a:lnTo>
                    <a:pt x="214490" y="327343"/>
                  </a:lnTo>
                  <a:lnTo>
                    <a:pt x="202433" y="343218"/>
                  </a:lnTo>
                  <a:lnTo>
                    <a:pt x="190376" y="359093"/>
                  </a:lnTo>
                  <a:lnTo>
                    <a:pt x="178954" y="375603"/>
                  </a:lnTo>
                  <a:lnTo>
                    <a:pt x="168483" y="392430"/>
                  </a:lnTo>
                  <a:lnTo>
                    <a:pt x="178002" y="398145"/>
                  </a:lnTo>
                  <a:lnTo>
                    <a:pt x="188472" y="403860"/>
                  </a:lnTo>
                  <a:lnTo>
                    <a:pt x="198943" y="409575"/>
                  </a:lnTo>
                  <a:lnTo>
                    <a:pt x="210048" y="414973"/>
                  </a:lnTo>
                  <a:lnTo>
                    <a:pt x="221471" y="420053"/>
                  </a:lnTo>
                  <a:lnTo>
                    <a:pt x="232894" y="425450"/>
                  </a:lnTo>
                  <a:lnTo>
                    <a:pt x="245268" y="430848"/>
                  </a:lnTo>
                  <a:lnTo>
                    <a:pt x="257642" y="435610"/>
                  </a:lnTo>
                  <a:lnTo>
                    <a:pt x="268430" y="439738"/>
                  </a:lnTo>
                  <a:lnTo>
                    <a:pt x="277315" y="414655"/>
                  </a:lnTo>
                  <a:lnTo>
                    <a:pt x="287151" y="390208"/>
                  </a:lnTo>
                  <a:lnTo>
                    <a:pt x="297304" y="366078"/>
                  </a:lnTo>
                  <a:lnTo>
                    <a:pt x="302381" y="354330"/>
                  </a:lnTo>
                  <a:lnTo>
                    <a:pt x="308409" y="342900"/>
                  </a:lnTo>
                  <a:lnTo>
                    <a:pt x="313803" y="331153"/>
                  </a:lnTo>
                  <a:lnTo>
                    <a:pt x="319515" y="319723"/>
                  </a:lnTo>
                  <a:lnTo>
                    <a:pt x="325543" y="308610"/>
                  </a:lnTo>
                  <a:lnTo>
                    <a:pt x="331572" y="297498"/>
                  </a:lnTo>
                  <a:lnTo>
                    <a:pt x="337600" y="286703"/>
                  </a:lnTo>
                  <a:lnTo>
                    <a:pt x="344264" y="275908"/>
                  </a:lnTo>
                  <a:lnTo>
                    <a:pt x="350609" y="265430"/>
                  </a:lnTo>
                  <a:lnTo>
                    <a:pt x="357590" y="254953"/>
                  </a:lnTo>
                  <a:lnTo>
                    <a:pt x="349023" y="253048"/>
                  </a:lnTo>
                  <a:lnTo>
                    <a:pt x="323957" y="245745"/>
                  </a:lnTo>
                  <a:lnTo>
                    <a:pt x="299208" y="238125"/>
                  </a:lnTo>
                  <a:close/>
                  <a:moveTo>
                    <a:pt x="1081336" y="129223"/>
                  </a:moveTo>
                  <a:lnTo>
                    <a:pt x="1090538" y="137795"/>
                  </a:lnTo>
                  <a:lnTo>
                    <a:pt x="1099422" y="146368"/>
                  </a:lnTo>
                  <a:lnTo>
                    <a:pt x="1107989" y="155575"/>
                  </a:lnTo>
                  <a:lnTo>
                    <a:pt x="1116873" y="164465"/>
                  </a:lnTo>
                  <a:lnTo>
                    <a:pt x="1125123" y="173990"/>
                  </a:lnTo>
                  <a:lnTo>
                    <a:pt x="1133690" y="183833"/>
                  </a:lnTo>
                  <a:lnTo>
                    <a:pt x="1141622" y="193358"/>
                  </a:lnTo>
                  <a:lnTo>
                    <a:pt x="1149555" y="203518"/>
                  </a:lnTo>
                  <a:lnTo>
                    <a:pt x="1164467" y="199708"/>
                  </a:lnTo>
                  <a:lnTo>
                    <a:pt x="1179380" y="195898"/>
                  </a:lnTo>
                  <a:lnTo>
                    <a:pt x="1188899" y="193358"/>
                  </a:lnTo>
                  <a:lnTo>
                    <a:pt x="1175890" y="184468"/>
                  </a:lnTo>
                  <a:lnTo>
                    <a:pt x="1162881" y="175578"/>
                  </a:lnTo>
                  <a:lnTo>
                    <a:pt x="1149872" y="167323"/>
                  </a:lnTo>
                  <a:lnTo>
                    <a:pt x="1136863" y="159068"/>
                  </a:lnTo>
                  <a:lnTo>
                    <a:pt x="1123219" y="151130"/>
                  </a:lnTo>
                  <a:lnTo>
                    <a:pt x="1109258" y="143510"/>
                  </a:lnTo>
                  <a:lnTo>
                    <a:pt x="1095297" y="136208"/>
                  </a:lnTo>
                  <a:lnTo>
                    <a:pt x="1081336" y="129223"/>
                  </a:lnTo>
                  <a:close/>
                  <a:moveTo>
                    <a:pt x="462297" y="129223"/>
                  </a:moveTo>
                  <a:lnTo>
                    <a:pt x="448336" y="136208"/>
                  </a:lnTo>
                  <a:lnTo>
                    <a:pt x="434375" y="143510"/>
                  </a:lnTo>
                  <a:lnTo>
                    <a:pt x="420731" y="151130"/>
                  </a:lnTo>
                  <a:lnTo>
                    <a:pt x="407088" y="159068"/>
                  </a:lnTo>
                  <a:lnTo>
                    <a:pt x="394079" y="167323"/>
                  </a:lnTo>
                  <a:lnTo>
                    <a:pt x="380752" y="175578"/>
                  </a:lnTo>
                  <a:lnTo>
                    <a:pt x="367743" y="184468"/>
                  </a:lnTo>
                  <a:lnTo>
                    <a:pt x="355052" y="193358"/>
                  </a:lnTo>
                  <a:lnTo>
                    <a:pt x="374406" y="198438"/>
                  </a:lnTo>
                  <a:lnTo>
                    <a:pt x="394079" y="203518"/>
                  </a:lnTo>
                  <a:lnTo>
                    <a:pt x="402011" y="193358"/>
                  </a:lnTo>
                  <a:lnTo>
                    <a:pt x="410261" y="183833"/>
                  </a:lnTo>
                  <a:lnTo>
                    <a:pt x="418510" y="173990"/>
                  </a:lnTo>
                  <a:lnTo>
                    <a:pt x="427077" y="164465"/>
                  </a:lnTo>
                  <a:lnTo>
                    <a:pt x="435644" y="155575"/>
                  </a:lnTo>
                  <a:lnTo>
                    <a:pt x="444528" y="146368"/>
                  </a:lnTo>
                  <a:lnTo>
                    <a:pt x="453095" y="137795"/>
                  </a:lnTo>
                  <a:lnTo>
                    <a:pt x="462297" y="129223"/>
                  </a:lnTo>
                  <a:close/>
                  <a:moveTo>
                    <a:pt x="931891" y="96838"/>
                  </a:moveTo>
                  <a:lnTo>
                    <a:pt x="942045" y="110490"/>
                  </a:lnTo>
                  <a:lnTo>
                    <a:pt x="951881" y="125413"/>
                  </a:lnTo>
                  <a:lnTo>
                    <a:pt x="961717" y="140970"/>
                  </a:lnTo>
                  <a:lnTo>
                    <a:pt x="970918" y="157480"/>
                  </a:lnTo>
                  <a:lnTo>
                    <a:pt x="979803" y="174625"/>
                  </a:lnTo>
                  <a:lnTo>
                    <a:pt x="988369" y="192405"/>
                  </a:lnTo>
                  <a:lnTo>
                    <a:pt x="996936" y="210820"/>
                  </a:lnTo>
                  <a:lnTo>
                    <a:pt x="1004869" y="230188"/>
                  </a:lnTo>
                  <a:lnTo>
                    <a:pt x="1025176" y="227330"/>
                  </a:lnTo>
                  <a:lnTo>
                    <a:pt x="1045165" y="224155"/>
                  </a:lnTo>
                  <a:lnTo>
                    <a:pt x="1065472" y="220980"/>
                  </a:lnTo>
                  <a:lnTo>
                    <a:pt x="1084827" y="217170"/>
                  </a:lnTo>
                  <a:lnTo>
                    <a:pt x="1076260" y="207645"/>
                  </a:lnTo>
                  <a:lnTo>
                    <a:pt x="1067376" y="198120"/>
                  </a:lnTo>
                  <a:lnTo>
                    <a:pt x="1058491" y="188913"/>
                  </a:lnTo>
                  <a:lnTo>
                    <a:pt x="1049607" y="180023"/>
                  </a:lnTo>
                  <a:lnTo>
                    <a:pt x="1040406" y="171450"/>
                  </a:lnTo>
                  <a:lnTo>
                    <a:pt x="1031204" y="163195"/>
                  </a:lnTo>
                  <a:lnTo>
                    <a:pt x="1021685" y="155258"/>
                  </a:lnTo>
                  <a:lnTo>
                    <a:pt x="1011849" y="147320"/>
                  </a:lnTo>
                  <a:lnTo>
                    <a:pt x="1002648" y="140018"/>
                  </a:lnTo>
                  <a:lnTo>
                    <a:pt x="992494" y="133033"/>
                  </a:lnTo>
                  <a:lnTo>
                    <a:pt x="982975" y="126048"/>
                  </a:lnTo>
                  <a:lnTo>
                    <a:pt x="972822" y="119380"/>
                  </a:lnTo>
                  <a:lnTo>
                    <a:pt x="962986" y="113348"/>
                  </a:lnTo>
                  <a:lnTo>
                    <a:pt x="952515" y="107315"/>
                  </a:lnTo>
                  <a:lnTo>
                    <a:pt x="942045" y="101918"/>
                  </a:lnTo>
                  <a:lnTo>
                    <a:pt x="931891" y="96838"/>
                  </a:lnTo>
                  <a:close/>
                  <a:moveTo>
                    <a:pt x="611742" y="96838"/>
                  </a:moveTo>
                  <a:lnTo>
                    <a:pt x="601589" y="101918"/>
                  </a:lnTo>
                  <a:lnTo>
                    <a:pt x="591118" y="107315"/>
                  </a:lnTo>
                  <a:lnTo>
                    <a:pt x="580965" y="113348"/>
                  </a:lnTo>
                  <a:lnTo>
                    <a:pt x="570811" y="119698"/>
                  </a:lnTo>
                  <a:lnTo>
                    <a:pt x="560658" y="126048"/>
                  </a:lnTo>
                  <a:lnTo>
                    <a:pt x="551139" y="133033"/>
                  </a:lnTo>
                  <a:lnTo>
                    <a:pt x="540986" y="140018"/>
                  </a:lnTo>
                  <a:lnTo>
                    <a:pt x="531784" y="147320"/>
                  </a:lnTo>
                  <a:lnTo>
                    <a:pt x="521948" y="155258"/>
                  </a:lnTo>
                  <a:lnTo>
                    <a:pt x="512746" y="163195"/>
                  </a:lnTo>
                  <a:lnTo>
                    <a:pt x="503228" y="171450"/>
                  </a:lnTo>
                  <a:lnTo>
                    <a:pt x="494343" y="180023"/>
                  </a:lnTo>
                  <a:lnTo>
                    <a:pt x="485142" y="189230"/>
                  </a:lnTo>
                  <a:lnTo>
                    <a:pt x="476258" y="198120"/>
                  </a:lnTo>
                  <a:lnTo>
                    <a:pt x="467691" y="207645"/>
                  </a:lnTo>
                  <a:lnTo>
                    <a:pt x="458807" y="217170"/>
                  </a:lnTo>
                  <a:lnTo>
                    <a:pt x="478479" y="220980"/>
                  </a:lnTo>
                  <a:lnTo>
                    <a:pt x="498468" y="224155"/>
                  </a:lnTo>
                  <a:lnTo>
                    <a:pt x="518458" y="227330"/>
                  </a:lnTo>
                  <a:lnTo>
                    <a:pt x="538764" y="230188"/>
                  </a:lnTo>
                  <a:lnTo>
                    <a:pt x="547014" y="210820"/>
                  </a:lnTo>
                  <a:lnTo>
                    <a:pt x="555264" y="192405"/>
                  </a:lnTo>
                  <a:lnTo>
                    <a:pt x="564148" y="174625"/>
                  </a:lnTo>
                  <a:lnTo>
                    <a:pt x="573032" y="157480"/>
                  </a:lnTo>
                  <a:lnTo>
                    <a:pt x="582234" y="140970"/>
                  </a:lnTo>
                  <a:lnTo>
                    <a:pt x="591753" y="125413"/>
                  </a:lnTo>
                  <a:lnTo>
                    <a:pt x="601589" y="110490"/>
                  </a:lnTo>
                  <a:lnTo>
                    <a:pt x="611742" y="96838"/>
                  </a:lnTo>
                  <a:close/>
                  <a:moveTo>
                    <a:pt x="801166" y="63818"/>
                  </a:moveTo>
                  <a:lnTo>
                    <a:pt x="801166" y="245110"/>
                  </a:lnTo>
                  <a:lnTo>
                    <a:pt x="837655" y="244158"/>
                  </a:lnTo>
                  <a:lnTo>
                    <a:pt x="873509" y="242570"/>
                  </a:lnTo>
                  <a:lnTo>
                    <a:pt x="909363" y="240348"/>
                  </a:lnTo>
                  <a:lnTo>
                    <a:pt x="944266" y="237173"/>
                  </a:lnTo>
                  <a:lnTo>
                    <a:pt x="935064" y="216853"/>
                  </a:lnTo>
                  <a:lnTo>
                    <a:pt x="925545" y="197803"/>
                  </a:lnTo>
                  <a:lnTo>
                    <a:pt x="916027" y="179705"/>
                  </a:lnTo>
                  <a:lnTo>
                    <a:pt x="906190" y="162878"/>
                  </a:lnTo>
                  <a:lnTo>
                    <a:pt x="901114" y="155258"/>
                  </a:lnTo>
                  <a:lnTo>
                    <a:pt x="896037" y="147320"/>
                  </a:lnTo>
                  <a:lnTo>
                    <a:pt x="890960" y="140018"/>
                  </a:lnTo>
                  <a:lnTo>
                    <a:pt x="885884" y="133033"/>
                  </a:lnTo>
                  <a:lnTo>
                    <a:pt x="880807" y="126048"/>
                  </a:lnTo>
                  <a:lnTo>
                    <a:pt x="875730" y="119698"/>
                  </a:lnTo>
                  <a:lnTo>
                    <a:pt x="870019" y="113665"/>
                  </a:lnTo>
                  <a:lnTo>
                    <a:pt x="864942" y="107633"/>
                  </a:lnTo>
                  <a:lnTo>
                    <a:pt x="856693" y="99695"/>
                  </a:lnTo>
                  <a:lnTo>
                    <a:pt x="848760" y="92075"/>
                  </a:lnTo>
                  <a:lnTo>
                    <a:pt x="840828" y="85725"/>
                  </a:lnTo>
                  <a:lnTo>
                    <a:pt x="832896" y="79693"/>
                  </a:lnTo>
                  <a:lnTo>
                    <a:pt x="824963" y="74613"/>
                  </a:lnTo>
                  <a:lnTo>
                    <a:pt x="817031" y="70168"/>
                  </a:lnTo>
                  <a:lnTo>
                    <a:pt x="809099" y="66675"/>
                  </a:lnTo>
                  <a:lnTo>
                    <a:pt x="801166" y="63818"/>
                  </a:lnTo>
                  <a:close/>
                  <a:moveTo>
                    <a:pt x="742467" y="63818"/>
                  </a:moveTo>
                  <a:lnTo>
                    <a:pt x="734535" y="66675"/>
                  </a:lnTo>
                  <a:lnTo>
                    <a:pt x="726920" y="70168"/>
                  </a:lnTo>
                  <a:lnTo>
                    <a:pt x="718987" y="74613"/>
                  </a:lnTo>
                  <a:lnTo>
                    <a:pt x="711055" y="79693"/>
                  </a:lnTo>
                  <a:lnTo>
                    <a:pt x="703123" y="85725"/>
                  </a:lnTo>
                  <a:lnTo>
                    <a:pt x="694873" y="92075"/>
                  </a:lnTo>
                  <a:lnTo>
                    <a:pt x="686941" y="99695"/>
                  </a:lnTo>
                  <a:lnTo>
                    <a:pt x="678691" y="107633"/>
                  </a:lnTo>
                  <a:lnTo>
                    <a:pt x="673614" y="113665"/>
                  </a:lnTo>
                  <a:lnTo>
                    <a:pt x="668538" y="119698"/>
                  </a:lnTo>
                  <a:lnTo>
                    <a:pt x="662826" y="126048"/>
                  </a:lnTo>
                  <a:lnTo>
                    <a:pt x="657750" y="133033"/>
                  </a:lnTo>
                  <a:lnTo>
                    <a:pt x="652990" y="140018"/>
                  </a:lnTo>
                  <a:lnTo>
                    <a:pt x="647596" y="147320"/>
                  </a:lnTo>
                  <a:lnTo>
                    <a:pt x="642519" y="154940"/>
                  </a:lnTo>
                  <a:lnTo>
                    <a:pt x="637760" y="162878"/>
                  </a:lnTo>
                  <a:lnTo>
                    <a:pt x="632683" y="171450"/>
                  </a:lnTo>
                  <a:lnTo>
                    <a:pt x="627607" y="179705"/>
                  </a:lnTo>
                  <a:lnTo>
                    <a:pt x="618088" y="197803"/>
                  </a:lnTo>
                  <a:lnTo>
                    <a:pt x="608569" y="216853"/>
                  </a:lnTo>
                  <a:lnTo>
                    <a:pt x="599685" y="237173"/>
                  </a:lnTo>
                  <a:lnTo>
                    <a:pt x="634587" y="240030"/>
                  </a:lnTo>
                  <a:lnTo>
                    <a:pt x="670124" y="242570"/>
                  </a:lnTo>
                  <a:lnTo>
                    <a:pt x="705978" y="244158"/>
                  </a:lnTo>
                  <a:lnTo>
                    <a:pt x="742467" y="245110"/>
                  </a:lnTo>
                  <a:lnTo>
                    <a:pt x="742467" y="63818"/>
                  </a:lnTo>
                  <a:close/>
                  <a:moveTo>
                    <a:pt x="754841" y="0"/>
                  </a:moveTo>
                  <a:lnTo>
                    <a:pt x="771975" y="0"/>
                  </a:lnTo>
                  <a:lnTo>
                    <a:pt x="789109" y="0"/>
                  </a:lnTo>
                  <a:lnTo>
                    <a:pt x="806243" y="635"/>
                  </a:lnTo>
                  <a:lnTo>
                    <a:pt x="823377" y="1588"/>
                  </a:lnTo>
                  <a:lnTo>
                    <a:pt x="840193" y="2858"/>
                  </a:lnTo>
                  <a:lnTo>
                    <a:pt x="856693" y="4445"/>
                  </a:lnTo>
                  <a:lnTo>
                    <a:pt x="873509" y="6350"/>
                  </a:lnTo>
                  <a:lnTo>
                    <a:pt x="890008" y="9208"/>
                  </a:lnTo>
                  <a:lnTo>
                    <a:pt x="906508" y="11748"/>
                  </a:lnTo>
                  <a:lnTo>
                    <a:pt x="923007" y="14923"/>
                  </a:lnTo>
                  <a:lnTo>
                    <a:pt x="939189" y="18098"/>
                  </a:lnTo>
                  <a:lnTo>
                    <a:pt x="955371" y="21908"/>
                  </a:lnTo>
                  <a:lnTo>
                    <a:pt x="971236" y="25718"/>
                  </a:lnTo>
                  <a:lnTo>
                    <a:pt x="987100" y="30480"/>
                  </a:lnTo>
                  <a:lnTo>
                    <a:pt x="1002965" y="35243"/>
                  </a:lnTo>
                  <a:lnTo>
                    <a:pt x="1018512" y="40005"/>
                  </a:lnTo>
                  <a:lnTo>
                    <a:pt x="1034060" y="45720"/>
                  </a:lnTo>
                  <a:lnTo>
                    <a:pt x="1049290" y="51435"/>
                  </a:lnTo>
                  <a:lnTo>
                    <a:pt x="1064520" y="57150"/>
                  </a:lnTo>
                  <a:lnTo>
                    <a:pt x="1079115" y="63818"/>
                  </a:lnTo>
                  <a:lnTo>
                    <a:pt x="1094028" y="70168"/>
                  </a:lnTo>
                  <a:lnTo>
                    <a:pt x="1108624" y="76835"/>
                  </a:lnTo>
                  <a:lnTo>
                    <a:pt x="1123219" y="84455"/>
                  </a:lnTo>
                  <a:lnTo>
                    <a:pt x="1137497" y="91758"/>
                  </a:lnTo>
                  <a:lnTo>
                    <a:pt x="1151458" y="99695"/>
                  </a:lnTo>
                  <a:lnTo>
                    <a:pt x="1165419" y="107633"/>
                  </a:lnTo>
                  <a:lnTo>
                    <a:pt x="1179063" y="116205"/>
                  </a:lnTo>
                  <a:lnTo>
                    <a:pt x="1192707" y="124778"/>
                  </a:lnTo>
                  <a:lnTo>
                    <a:pt x="1206033" y="133668"/>
                  </a:lnTo>
                  <a:lnTo>
                    <a:pt x="1219042" y="142558"/>
                  </a:lnTo>
                  <a:lnTo>
                    <a:pt x="1232051" y="152400"/>
                  </a:lnTo>
                  <a:lnTo>
                    <a:pt x="1244743" y="161925"/>
                  </a:lnTo>
                  <a:lnTo>
                    <a:pt x="1257434" y="171768"/>
                  </a:lnTo>
                  <a:lnTo>
                    <a:pt x="1270126" y="182245"/>
                  </a:lnTo>
                  <a:lnTo>
                    <a:pt x="1282818" y="193358"/>
                  </a:lnTo>
                  <a:lnTo>
                    <a:pt x="1295192" y="204470"/>
                  </a:lnTo>
                  <a:lnTo>
                    <a:pt x="1307567" y="215900"/>
                  </a:lnTo>
                  <a:lnTo>
                    <a:pt x="1323749" y="232093"/>
                  </a:lnTo>
                  <a:lnTo>
                    <a:pt x="1339296" y="248920"/>
                  </a:lnTo>
                  <a:lnTo>
                    <a:pt x="1354844" y="266065"/>
                  </a:lnTo>
                  <a:lnTo>
                    <a:pt x="1369756" y="283528"/>
                  </a:lnTo>
                  <a:lnTo>
                    <a:pt x="1384035" y="301625"/>
                  </a:lnTo>
                  <a:lnTo>
                    <a:pt x="1397995" y="320358"/>
                  </a:lnTo>
                  <a:lnTo>
                    <a:pt x="1411322" y="339090"/>
                  </a:lnTo>
                  <a:lnTo>
                    <a:pt x="1423696" y="358775"/>
                  </a:lnTo>
                  <a:lnTo>
                    <a:pt x="1431629" y="371158"/>
                  </a:lnTo>
                  <a:lnTo>
                    <a:pt x="1439244" y="383858"/>
                  </a:lnTo>
                  <a:lnTo>
                    <a:pt x="1446859" y="396875"/>
                  </a:lnTo>
                  <a:lnTo>
                    <a:pt x="1453839" y="410210"/>
                  </a:lnTo>
                  <a:lnTo>
                    <a:pt x="1463675" y="429260"/>
                  </a:lnTo>
                  <a:lnTo>
                    <a:pt x="1301855" y="429260"/>
                  </a:lnTo>
                  <a:lnTo>
                    <a:pt x="1321528" y="420370"/>
                  </a:lnTo>
                  <a:lnTo>
                    <a:pt x="1340565" y="411480"/>
                  </a:lnTo>
                  <a:lnTo>
                    <a:pt x="1358651" y="401955"/>
                  </a:lnTo>
                  <a:lnTo>
                    <a:pt x="1375785" y="392430"/>
                  </a:lnTo>
                  <a:lnTo>
                    <a:pt x="1364680" y="375603"/>
                  </a:lnTo>
                  <a:lnTo>
                    <a:pt x="1353257" y="359093"/>
                  </a:lnTo>
                  <a:lnTo>
                    <a:pt x="1341517" y="343218"/>
                  </a:lnTo>
                  <a:lnTo>
                    <a:pt x="1329143" y="327343"/>
                  </a:lnTo>
                  <a:lnTo>
                    <a:pt x="1316451" y="311785"/>
                  </a:lnTo>
                  <a:lnTo>
                    <a:pt x="1303442" y="296863"/>
                  </a:lnTo>
                  <a:lnTo>
                    <a:pt x="1290116" y="281940"/>
                  </a:lnTo>
                  <a:lnTo>
                    <a:pt x="1276155" y="267653"/>
                  </a:lnTo>
                  <a:lnTo>
                    <a:pt x="1268222" y="260033"/>
                  </a:lnTo>
                  <a:lnTo>
                    <a:pt x="1260607" y="252730"/>
                  </a:lnTo>
                  <a:lnTo>
                    <a:pt x="1244425" y="238125"/>
                  </a:lnTo>
                  <a:lnTo>
                    <a:pt x="1215869" y="246698"/>
                  </a:lnTo>
                  <a:lnTo>
                    <a:pt x="1200956" y="250825"/>
                  </a:lnTo>
                  <a:lnTo>
                    <a:pt x="1186361" y="254953"/>
                  </a:lnTo>
                  <a:lnTo>
                    <a:pt x="1198735" y="274955"/>
                  </a:lnTo>
                  <a:lnTo>
                    <a:pt x="1210792" y="295275"/>
                  </a:lnTo>
                  <a:lnTo>
                    <a:pt x="1222215" y="316230"/>
                  </a:lnTo>
                  <a:lnTo>
                    <a:pt x="1233003" y="337820"/>
                  </a:lnTo>
                  <a:lnTo>
                    <a:pt x="1243473" y="360045"/>
                  </a:lnTo>
                  <a:lnTo>
                    <a:pt x="1253310" y="382588"/>
                  </a:lnTo>
                  <a:lnTo>
                    <a:pt x="1262828" y="405448"/>
                  </a:lnTo>
                  <a:lnTo>
                    <a:pt x="1271395" y="429260"/>
                  </a:lnTo>
                  <a:lnTo>
                    <a:pt x="1208888" y="429260"/>
                  </a:lnTo>
                  <a:lnTo>
                    <a:pt x="1200004" y="407353"/>
                  </a:lnTo>
                  <a:lnTo>
                    <a:pt x="1190803" y="385763"/>
                  </a:lnTo>
                  <a:lnTo>
                    <a:pt x="1180967" y="365125"/>
                  </a:lnTo>
                  <a:lnTo>
                    <a:pt x="1170813" y="344805"/>
                  </a:lnTo>
                  <a:lnTo>
                    <a:pt x="1160025" y="325120"/>
                  </a:lnTo>
                  <a:lnTo>
                    <a:pt x="1148603" y="306070"/>
                  </a:lnTo>
                  <a:lnTo>
                    <a:pt x="1137180" y="287020"/>
                  </a:lnTo>
                  <a:lnTo>
                    <a:pt x="1125123" y="269240"/>
                  </a:lnTo>
                  <a:lnTo>
                    <a:pt x="1101009" y="274320"/>
                  </a:lnTo>
                  <a:lnTo>
                    <a:pt x="1076260" y="278765"/>
                  </a:lnTo>
                  <a:lnTo>
                    <a:pt x="1051194" y="282893"/>
                  </a:lnTo>
                  <a:lnTo>
                    <a:pt x="1025493" y="286703"/>
                  </a:lnTo>
                  <a:lnTo>
                    <a:pt x="1031204" y="303213"/>
                  </a:lnTo>
                  <a:lnTo>
                    <a:pt x="1036281" y="320040"/>
                  </a:lnTo>
                  <a:lnTo>
                    <a:pt x="1041040" y="337503"/>
                  </a:lnTo>
                  <a:lnTo>
                    <a:pt x="1045800" y="355283"/>
                  </a:lnTo>
                  <a:lnTo>
                    <a:pt x="1050559" y="373063"/>
                  </a:lnTo>
                  <a:lnTo>
                    <a:pt x="1054684" y="391478"/>
                  </a:lnTo>
                  <a:lnTo>
                    <a:pt x="1058809" y="410528"/>
                  </a:lnTo>
                  <a:lnTo>
                    <a:pt x="1062616" y="429260"/>
                  </a:lnTo>
                  <a:lnTo>
                    <a:pt x="1002965" y="429260"/>
                  </a:lnTo>
                  <a:lnTo>
                    <a:pt x="999475" y="412750"/>
                  </a:lnTo>
                  <a:lnTo>
                    <a:pt x="995667" y="396240"/>
                  </a:lnTo>
                  <a:lnTo>
                    <a:pt x="991542" y="380365"/>
                  </a:lnTo>
                  <a:lnTo>
                    <a:pt x="987418" y="364490"/>
                  </a:lnTo>
                  <a:lnTo>
                    <a:pt x="982658" y="346075"/>
                  </a:lnTo>
                  <a:lnTo>
                    <a:pt x="976947" y="328295"/>
                  </a:lnTo>
                  <a:lnTo>
                    <a:pt x="971553" y="311150"/>
                  </a:lnTo>
                  <a:lnTo>
                    <a:pt x="966159" y="294005"/>
                  </a:lnTo>
                  <a:lnTo>
                    <a:pt x="946169" y="295910"/>
                  </a:lnTo>
                  <a:lnTo>
                    <a:pt x="926180" y="297815"/>
                  </a:lnTo>
                  <a:lnTo>
                    <a:pt x="905556" y="299403"/>
                  </a:lnTo>
                  <a:lnTo>
                    <a:pt x="884932" y="300673"/>
                  </a:lnTo>
                  <a:lnTo>
                    <a:pt x="864308" y="301625"/>
                  </a:lnTo>
                  <a:lnTo>
                    <a:pt x="843684" y="302578"/>
                  </a:lnTo>
                  <a:lnTo>
                    <a:pt x="822742" y="303213"/>
                  </a:lnTo>
                  <a:lnTo>
                    <a:pt x="801166" y="303848"/>
                  </a:lnTo>
                  <a:lnTo>
                    <a:pt x="801166" y="519748"/>
                  </a:lnTo>
                  <a:lnTo>
                    <a:pt x="822108" y="519113"/>
                  </a:lnTo>
                  <a:lnTo>
                    <a:pt x="843366" y="518478"/>
                  </a:lnTo>
                  <a:lnTo>
                    <a:pt x="864308" y="517525"/>
                  </a:lnTo>
                  <a:lnTo>
                    <a:pt x="884614" y="516573"/>
                  </a:lnTo>
                  <a:lnTo>
                    <a:pt x="884614" y="575310"/>
                  </a:lnTo>
                  <a:lnTo>
                    <a:pt x="864308" y="576263"/>
                  </a:lnTo>
                  <a:lnTo>
                    <a:pt x="843366" y="577215"/>
                  </a:lnTo>
                  <a:lnTo>
                    <a:pt x="822108" y="577850"/>
                  </a:lnTo>
                  <a:lnTo>
                    <a:pt x="801166" y="578168"/>
                  </a:lnTo>
                  <a:lnTo>
                    <a:pt x="801166" y="742950"/>
                  </a:lnTo>
                  <a:lnTo>
                    <a:pt x="884614" y="742950"/>
                  </a:lnTo>
                  <a:lnTo>
                    <a:pt x="884614" y="801688"/>
                  </a:lnTo>
                  <a:lnTo>
                    <a:pt x="801166" y="801688"/>
                  </a:lnTo>
                  <a:lnTo>
                    <a:pt x="801166" y="965835"/>
                  </a:lnTo>
                  <a:lnTo>
                    <a:pt x="822108" y="966470"/>
                  </a:lnTo>
                  <a:lnTo>
                    <a:pt x="843366" y="967105"/>
                  </a:lnTo>
                  <a:lnTo>
                    <a:pt x="864308" y="968058"/>
                  </a:lnTo>
                  <a:lnTo>
                    <a:pt x="884614" y="969010"/>
                  </a:lnTo>
                  <a:lnTo>
                    <a:pt x="884614" y="1028065"/>
                  </a:lnTo>
                  <a:lnTo>
                    <a:pt x="864308" y="1026795"/>
                  </a:lnTo>
                  <a:lnTo>
                    <a:pt x="843366" y="1025843"/>
                  </a:lnTo>
                  <a:lnTo>
                    <a:pt x="822108" y="1025208"/>
                  </a:lnTo>
                  <a:lnTo>
                    <a:pt x="801166" y="1024890"/>
                  </a:lnTo>
                  <a:lnTo>
                    <a:pt x="801166" y="1240473"/>
                  </a:lnTo>
                  <a:lnTo>
                    <a:pt x="824963" y="1240790"/>
                  </a:lnTo>
                  <a:lnTo>
                    <a:pt x="848126" y="1241743"/>
                  </a:lnTo>
                  <a:lnTo>
                    <a:pt x="832896" y="1300163"/>
                  </a:lnTo>
                  <a:lnTo>
                    <a:pt x="801166" y="1299528"/>
                  </a:lnTo>
                  <a:lnTo>
                    <a:pt x="801166" y="1423353"/>
                  </a:lnTo>
                  <a:lnTo>
                    <a:pt x="771658" y="1538606"/>
                  </a:lnTo>
                  <a:lnTo>
                    <a:pt x="771023" y="1541781"/>
                  </a:lnTo>
                  <a:lnTo>
                    <a:pt x="771023" y="1544638"/>
                  </a:lnTo>
                  <a:lnTo>
                    <a:pt x="753890" y="1544321"/>
                  </a:lnTo>
                  <a:lnTo>
                    <a:pt x="736756" y="1543686"/>
                  </a:lnTo>
                  <a:lnTo>
                    <a:pt x="719622" y="1542733"/>
                  </a:lnTo>
                  <a:lnTo>
                    <a:pt x="702805" y="1541463"/>
                  </a:lnTo>
                  <a:lnTo>
                    <a:pt x="685989" y="1539558"/>
                  </a:lnTo>
                  <a:lnTo>
                    <a:pt x="669489" y="1537653"/>
                  </a:lnTo>
                  <a:lnTo>
                    <a:pt x="652673" y="1535431"/>
                  </a:lnTo>
                  <a:lnTo>
                    <a:pt x="636491" y="1532573"/>
                  </a:lnTo>
                  <a:lnTo>
                    <a:pt x="619992" y="1529716"/>
                  </a:lnTo>
                  <a:lnTo>
                    <a:pt x="603810" y="1526223"/>
                  </a:lnTo>
                  <a:lnTo>
                    <a:pt x="587628" y="1522096"/>
                  </a:lnTo>
                  <a:lnTo>
                    <a:pt x="571763" y="1518286"/>
                  </a:lnTo>
                  <a:lnTo>
                    <a:pt x="555898" y="1513841"/>
                  </a:lnTo>
                  <a:lnTo>
                    <a:pt x="540351" y="1509078"/>
                  </a:lnTo>
                  <a:lnTo>
                    <a:pt x="524486" y="1503998"/>
                  </a:lnTo>
                  <a:lnTo>
                    <a:pt x="509256" y="1498601"/>
                  </a:lnTo>
                  <a:lnTo>
                    <a:pt x="494343" y="1492886"/>
                  </a:lnTo>
                  <a:lnTo>
                    <a:pt x="479113" y="1486853"/>
                  </a:lnTo>
                  <a:lnTo>
                    <a:pt x="464200" y="1480503"/>
                  </a:lnTo>
                  <a:lnTo>
                    <a:pt x="449288" y="1474153"/>
                  </a:lnTo>
                  <a:lnTo>
                    <a:pt x="434692" y="1467168"/>
                  </a:lnTo>
                  <a:lnTo>
                    <a:pt x="420414" y="1459866"/>
                  </a:lnTo>
                  <a:lnTo>
                    <a:pt x="406136" y="1452246"/>
                  </a:lnTo>
                  <a:lnTo>
                    <a:pt x="392175" y="1444626"/>
                  </a:lnTo>
                  <a:lnTo>
                    <a:pt x="378214" y="1436688"/>
                  </a:lnTo>
                  <a:lnTo>
                    <a:pt x="364570" y="1428116"/>
                  </a:lnTo>
                  <a:lnTo>
                    <a:pt x="350927" y="1419861"/>
                  </a:lnTo>
                  <a:lnTo>
                    <a:pt x="337600" y="1410653"/>
                  </a:lnTo>
                  <a:lnTo>
                    <a:pt x="324591" y="1401763"/>
                  </a:lnTo>
                  <a:lnTo>
                    <a:pt x="311582" y="1392238"/>
                  </a:lnTo>
                  <a:lnTo>
                    <a:pt x="298891" y="1382396"/>
                  </a:lnTo>
                  <a:lnTo>
                    <a:pt x="286199" y="1372553"/>
                  </a:lnTo>
                  <a:lnTo>
                    <a:pt x="273507" y="1361758"/>
                  </a:lnTo>
                  <a:lnTo>
                    <a:pt x="260815" y="1351280"/>
                  </a:lnTo>
                  <a:lnTo>
                    <a:pt x="248441" y="1339850"/>
                  </a:lnTo>
                  <a:lnTo>
                    <a:pt x="236701" y="1328420"/>
                  </a:lnTo>
                  <a:lnTo>
                    <a:pt x="220202" y="1311910"/>
                  </a:lnTo>
                  <a:lnTo>
                    <a:pt x="204337" y="1295400"/>
                  </a:lnTo>
                  <a:lnTo>
                    <a:pt x="188790" y="1278255"/>
                  </a:lnTo>
                  <a:lnTo>
                    <a:pt x="173877" y="1260475"/>
                  </a:lnTo>
                  <a:lnTo>
                    <a:pt x="159599" y="1242378"/>
                  </a:lnTo>
                  <a:lnTo>
                    <a:pt x="145638" y="1223963"/>
                  </a:lnTo>
                  <a:lnTo>
                    <a:pt x="132629" y="1204913"/>
                  </a:lnTo>
                  <a:lnTo>
                    <a:pt x="119937" y="1185863"/>
                  </a:lnTo>
                  <a:lnTo>
                    <a:pt x="112005" y="1173163"/>
                  </a:lnTo>
                  <a:lnTo>
                    <a:pt x="104390" y="1160463"/>
                  </a:lnTo>
                  <a:lnTo>
                    <a:pt x="97409" y="1147445"/>
                  </a:lnTo>
                  <a:lnTo>
                    <a:pt x="90111" y="1134428"/>
                  </a:lnTo>
                  <a:lnTo>
                    <a:pt x="79641" y="1114108"/>
                  </a:lnTo>
                  <a:lnTo>
                    <a:pt x="69805" y="1093153"/>
                  </a:lnTo>
                  <a:lnTo>
                    <a:pt x="60286" y="1072198"/>
                  </a:lnTo>
                  <a:lnTo>
                    <a:pt x="51719" y="1050608"/>
                  </a:lnTo>
                  <a:lnTo>
                    <a:pt x="43469" y="1029018"/>
                  </a:lnTo>
                  <a:lnTo>
                    <a:pt x="36172" y="1006793"/>
                  </a:lnTo>
                  <a:lnTo>
                    <a:pt x="29826" y="984568"/>
                  </a:lnTo>
                  <a:lnTo>
                    <a:pt x="23480" y="961708"/>
                  </a:lnTo>
                  <a:lnTo>
                    <a:pt x="18086" y="939165"/>
                  </a:lnTo>
                  <a:lnTo>
                    <a:pt x="13326" y="915988"/>
                  </a:lnTo>
                  <a:lnTo>
                    <a:pt x="9202" y="892493"/>
                  </a:lnTo>
                  <a:lnTo>
                    <a:pt x="6029" y="868998"/>
                  </a:lnTo>
                  <a:lnTo>
                    <a:pt x="3490" y="845185"/>
                  </a:lnTo>
                  <a:lnTo>
                    <a:pt x="1587" y="820738"/>
                  </a:lnTo>
                  <a:lnTo>
                    <a:pt x="317" y="796608"/>
                  </a:lnTo>
                  <a:lnTo>
                    <a:pt x="0" y="772160"/>
                  </a:lnTo>
                  <a:lnTo>
                    <a:pt x="317" y="747713"/>
                  </a:lnTo>
                  <a:lnTo>
                    <a:pt x="1587" y="723583"/>
                  </a:lnTo>
                  <a:lnTo>
                    <a:pt x="3490" y="699453"/>
                  </a:lnTo>
                  <a:lnTo>
                    <a:pt x="6029" y="675640"/>
                  </a:lnTo>
                  <a:lnTo>
                    <a:pt x="9202" y="651828"/>
                  </a:lnTo>
                  <a:lnTo>
                    <a:pt x="13326" y="628650"/>
                  </a:lnTo>
                  <a:lnTo>
                    <a:pt x="18086" y="605473"/>
                  </a:lnTo>
                  <a:lnTo>
                    <a:pt x="23480" y="582295"/>
                  </a:lnTo>
                  <a:lnTo>
                    <a:pt x="29826" y="559753"/>
                  </a:lnTo>
                  <a:lnTo>
                    <a:pt x="36172" y="537528"/>
                  </a:lnTo>
                  <a:lnTo>
                    <a:pt x="43469" y="515620"/>
                  </a:lnTo>
                  <a:lnTo>
                    <a:pt x="51719" y="493713"/>
                  </a:lnTo>
                  <a:lnTo>
                    <a:pt x="60286" y="472440"/>
                  </a:lnTo>
                  <a:lnTo>
                    <a:pt x="69805" y="451168"/>
                  </a:lnTo>
                  <a:lnTo>
                    <a:pt x="79641" y="430530"/>
                  </a:lnTo>
                  <a:lnTo>
                    <a:pt x="90111" y="410210"/>
                  </a:lnTo>
                  <a:lnTo>
                    <a:pt x="97409" y="396875"/>
                  </a:lnTo>
                  <a:lnTo>
                    <a:pt x="104390" y="383858"/>
                  </a:lnTo>
                  <a:lnTo>
                    <a:pt x="112005" y="371158"/>
                  </a:lnTo>
                  <a:lnTo>
                    <a:pt x="119937" y="358775"/>
                  </a:lnTo>
                  <a:lnTo>
                    <a:pt x="132629" y="339090"/>
                  </a:lnTo>
                  <a:lnTo>
                    <a:pt x="145638" y="320040"/>
                  </a:lnTo>
                  <a:lnTo>
                    <a:pt x="159599" y="301625"/>
                  </a:lnTo>
                  <a:lnTo>
                    <a:pt x="173877" y="283528"/>
                  </a:lnTo>
                  <a:lnTo>
                    <a:pt x="188790" y="266065"/>
                  </a:lnTo>
                  <a:lnTo>
                    <a:pt x="204337" y="248920"/>
                  </a:lnTo>
                  <a:lnTo>
                    <a:pt x="220202" y="232093"/>
                  </a:lnTo>
                  <a:lnTo>
                    <a:pt x="236701" y="215900"/>
                  </a:lnTo>
                  <a:lnTo>
                    <a:pt x="248441" y="204470"/>
                  </a:lnTo>
                  <a:lnTo>
                    <a:pt x="260815" y="193358"/>
                  </a:lnTo>
                  <a:lnTo>
                    <a:pt x="273507" y="182245"/>
                  </a:lnTo>
                  <a:lnTo>
                    <a:pt x="286199" y="171768"/>
                  </a:lnTo>
                  <a:lnTo>
                    <a:pt x="298891" y="161925"/>
                  </a:lnTo>
                  <a:lnTo>
                    <a:pt x="311582" y="152400"/>
                  </a:lnTo>
                  <a:lnTo>
                    <a:pt x="324591" y="142558"/>
                  </a:lnTo>
                  <a:lnTo>
                    <a:pt x="337600" y="133668"/>
                  </a:lnTo>
                  <a:lnTo>
                    <a:pt x="350927" y="124460"/>
                  </a:lnTo>
                  <a:lnTo>
                    <a:pt x="364570" y="116205"/>
                  </a:lnTo>
                  <a:lnTo>
                    <a:pt x="378531" y="107633"/>
                  </a:lnTo>
                  <a:lnTo>
                    <a:pt x="392492" y="99695"/>
                  </a:lnTo>
                  <a:lnTo>
                    <a:pt x="406136" y="91758"/>
                  </a:lnTo>
                  <a:lnTo>
                    <a:pt x="420731" y="84455"/>
                  </a:lnTo>
                  <a:lnTo>
                    <a:pt x="435009" y="76835"/>
                  </a:lnTo>
                  <a:lnTo>
                    <a:pt x="449922" y="70168"/>
                  </a:lnTo>
                  <a:lnTo>
                    <a:pt x="464518" y="63818"/>
                  </a:lnTo>
                  <a:lnTo>
                    <a:pt x="479748" y="57150"/>
                  </a:lnTo>
                  <a:lnTo>
                    <a:pt x="494661" y="51118"/>
                  </a:lnTo>
                  <a:lnTo>
                    <a:pt x="509573" y="45720"/>
                  </a:lnTo>
                  <a:lnTo>
                    <a:pt x="525121" y="40005"/>
                  </a:lnTo>
                  <a:lnTo>
                    <a:pt x="540668" y="35243"/>
                  </a:lnTo>
                  <a:lnTo>
                    <a:pt x="556533" y="30480"/>
                  </a:lnTo>
                  <a:lnTo>
                    <a:pt x="572398" y="25718"/>
                  </a:lnTo>
                  <a:lnTo>
                    <a:pt x="588262" y="21908"/>
                  </a:lnTo>
                  <a:lnTo>
                    <a:pt x="604444" y="18098"/>
                  </a:lnTo>
                  <a:lnTo>
                    <a:pt x="620626" y="14605"/>
                  </a:lnTo>
                  <a:lnTo>
                    <a:pt x="637125" y="11748"/>
                  </a:lnTo>
                  <a:lnTo>
                    <a:pt x="653625" y="9208"/>
                  </a:lnTo>
                  <a:lnTo>
                    <a:pt x="670124" y="6350"/>
                  </a:lnTo>
                  <a:lnTo>
                    <a:pt x="686941" y="4445"/>
                  </a:lnTo>
                  <a:lnTo>
                    <a:pt x="703757" y="2858"/>
                  </a:lnTo>
                  <a:lnTo>
                    <a:pt x="720574" y="1588"/>
                  </a:lnTo>
                  <a:lnTo>
                    <a:pt x="737708" y="635"/>
                  </a:lnTo>
                  <a:lnTo>
                    <a:pt x="754841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073329" y="4888874"/>
            <a:ext cx="1642233" cy="1142621"/>
            <a:chOff x="867021" y="2893692"/>
            <a:chExt cx="1642233" cy="1142621"/>
          </a:xfrm>
        </p:grpSpPr>
        <p:sp>
          <p:nvSpPr>
            <p:cNvPr id="61" name="文本框 60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902582" y="3347022"/>
              <a:ext cx="1606672" cy="68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158360" y="4877408"/>
            <a:ext cx="1642233" cy="1166526"/>
            <a:chOff x="867021" y="2893692"/>
            <a:chExt cx="1642233" cy="1166526"/>
          </a:xfrm>
        </p:grpSpPr>
        <p:sp>
          <p:nvSpPr>
            <p:cNvPr id="67" name="文本框 66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902582" y="3358487"/>
              <a:ext cx="1606672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233223" y="4877408"/>
            <a:ext cx="1642233" cy="1154837"/>
            <a:chOff x="867021" y="2893692"/>
            <a:chExt cx="1642233" cy="1154837"/>
          </a:xfrm>
        </p:grpSpPr>
        <p:sp>
          <p:nvSpPr>
            <p:cNvPr id="74" name="文本框 73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902582" y="3346798"/>
              <a:ext cx="1606672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342526" y="4878083"/>
            <a:ext cx="1663687" cy="1154161"/>
            <a:chOff x="867021" y="2893692"/>
            <a:chExt cx="1663687" cy="1154161"/>
          </a:xfrm>
        </p:grpSpPr>
        <p:sp>
          <p:nvSpPr>
            <p:cNvPr id="81" name="文本框 80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82" name="矩形 81"/>
            <p:cNvSpPr/>
            <p:nvPr/>
          </p:nvSpPr>
          <p:spPr>
            <a:xfrm>
              <a:off x="902581" y="3346122"/>
              <a:ext cx="1628127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9463117" y="4889773"/>
            <a:ext cx="1687483" cy="1143101"/>
            <a:chOff x="867021" y="2893692"/>
            <a:chExt cx="1687483" cy="1143101"/>
          </a:xfrm>
        </p:grpSpPr>
        <p:sp>
          <p:nvSpPr>
            <p:cNvPr id="88" name="文本框 87"/>
            <p:cNvSpPr txBox="1"/>
            <p:nvPr/>
          </p:nvSpPr>
          <p:spPr>
            <a:xfrm>
              <a:off x="867021" y="2893692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89" name="矩形 88"/>
            <p:cNvSpPr/>
            <p:nvPr/>
          </p:nvSpPr>
          <p:spPr>
            <a:xfrm>
              <a:off x="902581" y="3335062"/>
              <a:ext cx="1651923" cy="701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297492" y="4058927"/>
            <a:ext cx="668666" cy="668666"/>
            <a:chOff x="3297492" y="4058927"/>
            <a:chExt cx="668666" cy="668666"/>
          </a:xfrm>
        </p:grpSpPr>
        <p:sp>
          <p:nvSpPr>
            <p:cNvPr id="69" name="椭圆 68"/>
            <p:cNvSpPr/>
            <p:nvPr/>
          </p:nvSpPr>
          <p:spPr>
            <a:xfrm>
              <a:off x="3297492" y="4058927"/>
              <a:ext cx="668666" cy="668666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KSO_Shape"/>
            <p:cNvSpPr>
              <a:spLocks/>
            </p:cNvSpPr>
            <p:nvPr/>
          </p:nvSpPr>
          <p:spPr bwMode="auto">
            <a:xfrm>
              <a:off x="3546957" y="4264672"/>
              <a:ext cx="169736" cy="257176"/>
            </a:xfrm>
            <a:custGeom>
              <a:avLst/>
              <a:gdLst>
                <a:gd name="T0" fmla="*/ 2147483646 w 4113"/>
                <a:gd name="T1" fmla="*/ 85372087 h 6240"/>
                <a:gd name="T2" fmla="*/ 2147483646 w 4113"/>
                <a:gd name="T3" fmla="*/ 967426774 h 6240"/>
                <a:gd name="T4" fmla="*/ 2147483646 w 4113"/>
                <a:gd name="T5" fmla="*/ 2147483646 h 6240"/>
                <a:gd name="T6" fmla="*/ 2147483646 w 4113"/>
                <a:gd name="T7" fmla="*/ 2147483646 h 6240"/>
                <a:gd name="T8" fmla="*/ 2147483646 w 4113"/>
                <a:gd name="T9" fmla="*/ 2147483646 h 6240"/>
                <a:gd name="T10" fmla="*/ 2147483646 w 4113"/>
                <a:gd name="T11" fmla="*/ 2147483646 h 6240"/>
                <a:gd name="T12" fmla="*/ 2147483646 w 4113"/>
                <a:gd name="T13" fmla="*/ 2147483646 h 6240"/>
                <a:gd name="T14" fmla="*/ 2147483646 w 4113"/>
                <a:gd name="T15" fmla="*/ 2147483646 h 6240"/>
                <a:gd name="T16" fmla="*/ 2147483646 w 4113"/>
                <a:gd name="T17" fmla="*/ 2147483646 h 6240"/>
                <a:gd name="T18" fmla="*/ 2147483646 w 4113"/>
                <a:gd name="T19" fmla="*/ 2147483646 h 6240"/>
                <a:gd name="T20" fmla="*/ 2147483646 w 4113"/>
                <a:gd name="T21" fmla="*/ 2147483646 h 6240"/>
                <a:gd name="T22" fmla="*/ 2147483646 w 4113"/>
                <a:gd name="T23" fmla="*/ 2147483646 h 6240"/>
                <a:gd name="T24" fmla="*/ 2147483646 w 4113"/>
                <a:gd name="T25" fmla="*/ 2147483646 h 6240"/>
                <a:gd name="T26" fmla="*/ 2147483646 w 4113"/>
                <a:gd name="T27" fmla="*/ 2147483646 h 6240"/>
                <a:gd name="T28" fmla="*/ 2147483646 w 4113"/>
                <a:gd name="T29" fmla="*/ 2147483646 h 6240"/>
                <a:gd name="T30" fmla="*/ 2147483646 w 4113"/>
                <a:gd name="T31" fmla="*/ 2147483646 h 6240"/>
                <a:gd name="T32" fmla="*/ 2147483646 w 4113"/>
                <a:gd name="T33" fmla="*/ 2147483646 h 6240"/>
                <a:gd name="T34" fmla="*/ 2147483646 w 4113"/>
                <a:gd name="T35" fmla="*/ 2147483646 h 6240"/>
                <a:gd name="T36" fmla="*/ 1256100170 w 4113"/>
                <a:gd name="T37" fmla="*/ 2147483646 h 6240"/>
                <a:gd name="T38" fmla="*/ 171286262 w 4113"/>
                <a:gd name="T39" fmla="*/ 2147483646 h 6240"/>
                <a:gd name="T40" fmla="*/ 0 w 4113"/>
                <a:gd name="T41" fmla="*/ 2147483646 h 6240"/>
                <a:gd name="T42" fmla="*/ 485358151 w 4113"/>
                <a:gd name="T43" fmla="*/ 2147483646 h 6240"/>
                <a:gd name="T44" fmla="*/ 1912744888 w 4113"/>
                <a:gd name="T45" fmla="*/ 2147483646 h 6240"/>
                <a:gd name="T46" fmla="*/ 2147483646 w 4113"/>
                <a:gd name="T47" fmla="*/ 2147483646 h 6240"/>
                <a:gd name="T48" fmla="*/ 2147483646 w 4113"/>
                <a:gd name="T49" fmla="*/ 2147483646 h 6240"/>
                <a:gd name="T50" fmla="*/ 2147483646 w 4113"/>
                <a:gd name="T51" fmla="*/ 967426774 h 6240"/>
                <a:gd name="T52" fmla="*/ 2147483646 w 4113"/>
                <a:gd name="T53" fmla="*/ 85372087 h 6240"/>
                <a:gd name="T54" fmla="*/ 2147483646 w 4113"/>
                <a:gd name="T55" fmla="*/ 2147483646 h 6240"/>
                <a:gd name="T56" fmla="*/ 2147483646 w 4113"/>
                <a:gd name="T57" fmla="*/ 2147483646 h 6240"/>
                <a:gd name="T58" fmla="*/ 2147483646 w 4113"/>
                <a:gd name="T59" fmla="*/ 2147483646 h 6240"/>
                <a:gd name="T60" fmla="*/ 2147483646 w 4113"/>
                <a:gd name="T61" fmla="*/ 2147483646 h 6240"/>
                <a:gd name="T62" fmla="*/ 2147483646 w 4113"/>
                <a:gd name="T63" fmla="*/ 2147483646 h 6240"/>
                <a:gd name="T64" fmla="*/ 2147483646 w 4113"/>
                <a:gd name="T65" fmla="*/ 2147483646 h 6240"/>
                <a:gd name="T66" fmla="*/ 2147483646 w 4113"/>
                <a:gd name="T67" fmla="*/ 2147483646 h 6240"/>
                <a:gd name="T68" fmla="*/ 2147483646 w 4113"/>
                <a:gd name="T69" fmla="*/ 2147483646 h 6240"/>
                <a:gd name="T70" fmla="*/ 2147483646 w 4113"/>
                <a:gd name="T71" fmla="*/ 2147483646 h 6240"/>
                <a:gd name="T72" fmla="*/ 2147483646 w 4113"/>
                <a:gd name="T73" fmla="*/ 2147483646 h 6240"/>
                <a:gd name="T74" fmla="*/ 2147483646 w 4113"/>
                <a:gd name="T75" fmla="*/ 2147483646 h 6240"/>
                <a:gd name="T76" fmla="*/ 2147483646 w 4113"/>
                <a:gd name="T77" fmla="*/ 2147483646 h 6240"/>
                <a:gd name="T78" fmla="*/ 2147483646 w 4113"/>
                <a:gd name="T79" fmla="*/ 2147483646 h 6240"/>
                <a:gd name="T80" fmla="*/ 2147483646 w 4113"/>
                <a:gd name="T81" fmla="*/ 2147483646 h 6240"/>
                <a:gd name="T82" fmla="*/ 2147483646 w 4113"/>
                <a:gd name="T83" fmla="*/ 2147483646 h 6240"/>
                <a:gd name="T84" fmla="*/ 2147483646 w 4113"/>
                <a:gd name="T85" fmla="*/ 2147483646 h 6240"/>
                <a:gd name="T86" fmla="*/ 2147483646 w 4113"/>
                <a:gd name="T87" fmla="*/ 2147483646 h 6240"/>
                <a:gd name="T88" fmla="*/ 2147483646 w 4113"/>
                <a:gd name="T89" fmla="*/ 2147483646 h 6240"/>
                <a:gd name="T90" fmla="*/ 2147483646 w 4113"/>
                <a:gd name="T91" fmla="*/ 2147483646 h 6240"/>
                <a:gd name="T92" fmla="*/ 2147483646 w 4113"/>
                <a:gd name="T93" fmla="*/ 2147483646 h 6240"/>
                <a:gd name="T94" fmla="*/ 2147483646 w 4113"/>
                <a:gd name="T95" fmla="*/ 2147483646 h 6240"/>
                <a:gd name="T96" fmla="*/ 2147483646 w 4113"/>
                <a:gd name="T97" fmla="*/ 2147483646 h 6240"/>
                <a:gd name="T98" fmla="*/ 2147483646 w 4113"/>
                <a:gd name="T99" fmla="*/ 2147483646 h 6240"/>
                <a:gd name="T100" fmla="*/ 2147483646 w 4113"/>
                <a:gd name="T101" fmla="*/ 2147483646 h 6240"/>
                <a:gd name="T102" fmla="*/ 2147483646 w 4113"/>
                <a:gd name="T103" fmla="*/ 2147483646 h 6240"/>
                <a:gd name="T104" fmla="*/ 2147483646 w 4113"/>
                <a:gd name="T105" fmla="*/ 2147483646 h 6240"/>
                <a:gd name="T106" fmla="*/ 2147483646 w 4113"/>
                <a:gd name="T107" fmla="*/ 2147483646 h 6240"/>
                <a:gd name="T108" fmla="*/ 2147483646 w 4113"/>
                <a:gd name="T109" fmla="*/ 2147483646 h 6240"/>
                <a:gd name="T110" fmla="*/ 2147483646 w 4113"/>
                <a:gd name="T111" fmla="*/ 2147483646 h 6240"/>
                <a:gd name="T112" fmla="*/ 2147483646 w 4113"/>
                <a:gd name="T113" fmla="*/ 2147483646 h 6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113" h="6240">
                  <a:moveTo>
                    <a:pt x="552" y="0"/>
                  </a:moveTo>
                  <a:lnTo>
                    <a:pt x="3561" y="0"/>
                  </a:lnTo>
                  <a:lnTo>
                    <a:pt x="3589" y="1"/>
                  </a:lnTo>
                  <a:lnTo>
                    <a:pt x="3617" y="3"/>
                  </a:lnTo>
                  <a:lnTo>
                    <a:pt x="3645" y="7"/>
                  </a:lnTo>
                  <a:lnTo>
                    <a:pt x="3672" y="12"/>
                  </a:lnTo>
                  <a:lnTo>
                    <a:pt x="3698" y="17"/>
                  </a:lnTo>
                  <a:lnTo>
                    <a:pt x="3725" y="25"/>
                  </a:lnTo>
                  <a:lnTo>
                    <a:pt x="3751" y="34"/>
                  </a:lnTo>
                  <a:lnTo>
                    <a:pt x="3775" y="44"/>
                  </a:lnTo>
                  <a:lnTo>
                    <a:pt x="3799" y="55"/>
                  </a:lnTo>
                  <a:lnTo>
                    <a:pt x="3824" y="67"/>
                  </a:lnTo>
                  <a:lnTo>
                    <a:pt x="3847" y="80"/>
                  </a:lnTo>
                  <a:lnTo>
                    <a:pt x="3869" y="95"/>
                  </a:lnTo>
                  <a:lnTo>
                    <a:pt x="3891" y="110"/>
                  </a:lnTo>
                  <a:lnTo>
                    <a:pt x="3912" y="127"/>
                  </a:lnTo>
                  <a:lnTo>
                    <a:pt x="3932" y="144"/>
                  </a:lnTo>
                  <a:lnTo>
                    <a:pt x="3950" y="163"/>
                  </a:lnTo>
                  <a:lnTo>
                    <a:pt x="3969" y="182"/>
                  </a:lnTo>
                  <a:lnTo>
                    <a:pt x="3986" y="202"/>
                  </a:lnTo>
                  <a:lnTo>
                    <a:pt x="4002" y="223"/>
                  </a:lnTo>
                  <a:lnTo>
                    <a:pt x="4019" y="245"/>
                  </a:lnTo>
                  <a:lnTo>
                    <a:pt x="4033" y="267"/>
                  </a:lnTo>
                  <a:lnTo>
                    <a:pt x="4047" y="290"/>
                  </a:lnTo>
                  <a:lnTo>
                    <a:pt x="4058" y="313"/>
                  </a:lnTo>
                  <a:lnTo>
                    <a:pt x="4070" y="338"/>
                  </a:lnTo>
                  <a:lnTo>
                    <a:pt x="4079" y="363"/>
                  </a:lnTo>
                  <a:lnTo>
                    <a:pt x="4088" y="389"/>
                  </a:lnTo>
                  <a:lnTo>
                    <a:pt x="4095" y="414"/>
                  </a:lnTo>
                  <a:lnTo>
                    <a:pt x="4101" y="441"/>
                  </a:lnTo>
                  <a:lnTo>
                    <a:pt x="4107" y="469"/>
                  </a:lnTo>
                  <a:lnTo>
                    <a:pt x="4110" y="497"/>
                  </a:lnTo>
                  <a:lnTo>
                    <a:pt x="4113" y="525"/>
                  </a:lnTo>
                  <a:lnTo>
                    <a:pt x="4113" y="553"/>
                  </a:lnTo>
                  <a:lnTo>
                    <a:pt x="4113" y="5688"/>
                  </a:lnTo>
                  <a:lnTo>
                    <a:pt x="4113" y="5716"/>
                  </a:lnTo>
                  <a:lnTo>
                    <a:pt x="4110" y="5744"/>
                  </a:lnTo>
                  <a:lnTo>
                    <a:pt x="4107" y="5772"/>
                  </a:lnTo>
                  <a:lnTo>
                    <a:pt x="4101" y="5798"/>
                  </a:lnTo>
                  <a:lnTo>
                    <a:pt x="4095" y="5825"/>
                  </a:lnTo>
                  <a:lnTo>
                    <a:pt x="4088" y="5852"/>
                  </a:lnTo>
                  <a:lnTo>
                    <a:pt x="4079" y="5877"/>
                  </a:lnTo>
                  <a:lnTo>
                    <a:pt x="4070" y="5902"/>
                  </a:lnTo>
                  <a:lnTo>
                    <a:pt x="4058" y="5926"/>
                  </a:lnTo>
                  <a:lnTo>
                    <a:pt x="4047" y="5950"/>
                  </a:lnTo>
                  <a:lnTo>
                    <a:pt x="4033" y="5974"/>
                  </a:lnTo>
                  <a:lnTo>
                    <a:pt x="4019" y="5996"/>
                  </a:lnTo>
                  <a:lnTo>
                    <a:pt x="4002" y="6018"/>
                  </a:lnTo>
                  <a:lnTo>
                    <a:pt x="3986" y="6039"/>
                  </a:lnTo>
                  <a:lnTo>
                    <a:pt x="3969" y="6058"/>
                  </a:lnTo>
                  <a:lnTo>
                    <a:pt x="3950" y="6078"/>
                  </a:lnTo>
                  <a:lnTo>
                    <a:pt x="3932" y="6096"/>
                  </a:lnTo>
                  <a:lnTo>
                    <a:pt x="3912" y="6113"/>
                  </a:lnTo>
                  <a:lnTo>
                    <a:pt x="3891" y="6129"/>
                  </a:lnTo>
                  <a:lnTo>
                    <a:pt x="3869" y="6146"/>
                  </a:lnTo>
                  <a:lnTo>
                    <a:pt x="3847" y="6159"/>
                  </a:lnTo>
                  <a:lnTo>
                    <a:pt x="3824" y="6173"/>
                  </a:lnTo>
                  <a:lnTo>
                    <a:pt x="3799" y="6185"/>
                  </a:lnTo>
                  <a:lnTo>
                    <a:pt x="3775" y="6197"/>
                  </a:lnTo>
                  <a:lnTo>
                    <a:pt x="3751" y="6206"/>
                  </a:lnTo>
                  <a:lnTo>
                    <a:pt x="3725" y="6215"/>
                  </a:lnTo>
                  <a:lnTo>
                    <a:pt x="3698" y="6222"/>
                  </a:lnTo>
                  <a:lnTo>
                    <a:pt x="3672" y="6229"/>
                  </a:lnTo>
                  <a:lnTo>
                    <a:pt x="3645" y="6234"/>
                  </a:lnTo>
                  <a:lnTo>
                    <a:pt x="3617" y="6237"/>
                  </a:lnTo>
                  <a:lnTo>
                    <a:pt x="3589" y="6240"/>
                  </a:lnTo>
                  <a:lnTo>
                    <a:pt x="3561" y="6240"/>
                  </a:lnTo>
                  <a:lnTo>
                    <a:pt x="552" y="6240"/>
                  </a:lnTo>
                  <a:lnTo>
                    <a:pt x="523" y="6240"/>
                  </a:lnTo>
                  <a:lnTo>
                    <a:pt x="495" y="6237"/>
                  </a:lnTo>
                  <a:lnTo>
                    <a:pt x="469" y="6234"/>
                  </a:lnTo>
                  <a:lnTo>
                    <a:pt x="441" y="6229"/>
                  </a:lnTo>
                  <a:lnTo>
                    <a:pt x="414" y="6222"/>
                  </a:lnTo>
                  <a:lnTo>
                    <a:pt x="388" y="6215"/>
                  </a:lnTo>
                  <a:lnTo>
                    <a:pt x="363" y="6206"/>
                  </a:lnTo>
                  <a:lnTo>
                    <a:pt x="337" y="6197"/>
                  </a:lnTo>
                  <a:lnTo>
                    <a:pt x="313" y="6185"/>
                  </a:lnTo>
                  <a:lnTo>
                    <a:pt x="289" y="6173"/>
                  </a:lnTo>
                  <a:lnTo>
                    <a:pt x="267" y="6159"/>
                  </a:lnTo>
                  <a:lnTo>
                    <a:pt x="243" y="6146"/>
                  </a:lnTo>
                  <a:lnTo>
                    <a:pt x="222" y="6129"/>
                  </a:lnTo>
                  <a:lnTo>
                    <a:pt x="202" y="6113"/>
                  </a:lnTo>
                  <a:lnTo>
                    <a:pt x="181" y="6096"/>
                  </a:lnTo>
                  <a:lnTo>
                    <a:pt x="162" y="6078"/>
                  </a:lnTo>
                  <a:lnTo>
                    <a:pt x="143" y="6058"/>
                  </a:lnTo>
                  <a:lnTo>
                    <a:pt x="126" y="6039"/>
                  </a:lnTo>
                  <a:lnTo>
                    <a:pt x="110" y="6018"/>
                  </a:lnTo>
                  <a:lnTo>
                    <a:pt x="95" y="5996"/>
                  </a:lnTo>
                  <a:lnTo>
                    <a:pt x="80" y="5974"/>
                  </a:lnTo>
                  <a:lnTo>
                    <a:pt x="67" y="5950"/>
                  </a:lnTo>
                  <a:lnTo>
                    <a:pt x="54" y="5926"/>
                  </a:lnTo>
                  <a:lnTo>
                    <a:pt x="44" y="5902"/>
                  </a:lnTo>
                  <a:lnTo>
                    <a:pt x="33" y="5877"/>
                  </a:lnTo>
                  <a:lnTo>
                    <a:pt x="25" y="5852"/>
                  </a:lnTo>
                  <a:lnTo>
                    <a:pt x="17" y="5825"/>
                  </a:lnTo>
                  <a:lnTo>
                    <a:pt x="11" y="5798"/>
                  </a:lnTo>
                  <a:lnTo>
                    <a:pt x="6" y="5772"/>
                  </a:lnTo>
                  <a:lnTo>
                    <a:pt x="3" y="5744"/>
                  </a:lnTo>
                  <a:lnTo>
                    <a:pt x="1" y="5716"/>
                  </a:lnTo>
                  <a:lnTo>
                    <a:pt x="0" y="5688"/>
                  </a:lnTo>
                  <a:lnTo>
                    <a:pt x="0" y="553"/>
                  </a:lnTo>
                  <a:lnTo>
                    <a:pt x="1" y="525"/>
                  </a:lnTo>
                  <a:lnTo>
                    <a:pt x="3" y="497"/>
                  </a:lnTo>
                  <a:lnTo>
                    <a:pt x="6" y="469"/>
                  </a:lnTo>
                  <a:lnTo>
                    <a:pt x="11" y="441"/>
                  </a:lnTo>
                  <a:lnTo>
                    <a:pt x="17" y="414"/>
                  </a:lnTo>
                  <a:lnTo>
                    <a:pt x="25" y="389"/>
                  </a:lnTo>
                  <a:lnTo>
                    <a:pt x="33" y="363"/>
                  </a:lnTo>
                  <a:lnTo>
                    <a:pt x="44" y="338"/>
                  </a:lnTo>
                  <a:lnTo>
                    <a:pt x="54" y="313"/>
                  </a:lnTo>
                  <a:lnTo>
                    <a:pt x="67" y="290"/>
                  </a:lnTo>
                  <a:lnTo>
                    <a:pt x="80" y="267"/>
                  </a:lnTo>
                  <a:lnTo>
                    <a:pt x="95" y="245"/>
                  </a:lnTo>
                  <a:lnTo>
                    <a:pt x="110" y="223"/>
                  </a:lnTo>
                  <a:lnTo>
                    <a:pt x="126" y="202"/>
                  </a:lnTo>
                  <a:lnTo>
                    <a:pt x="143" y="182"/>
                  </a:lnTo>
                  <a:lnTo>
                    <a:pt x="162" y="163"/>
                  </a:lnTo>
                  <a:lnTo>
                    <a:pt x="181" y="144"/>
                  </a:lnTo>
                  <a:lnTo>
                    <a:pt x="202" y="127"/>
                  </a:lnTo>
                  <a:lnTo>
                    <a:pt x="222" y="110"/>
                  </a:lnTo>
                  <a:lnTo>
                    <a:pt x="243" y="95"/>
                  </a:lnTo>
                  <a:lnTo>
                    <a:pt x="267" y="80"/>
                  </a:lnTo>
                  <a:lnTo>
                    <a:pt x="289" y="67"/>
                  </a:lnTo>
                  <a:lnTo>
                    <a:pt x="313" y="55"/>
                  </a:lnTo>
                  <a:lnTo>
                    <a:pt x="337" y="44"/>
                  </a:lnTo>
                  <a:lnTo>
                    <a:pt x="363" y="34"/>
                  </a:lnTo>
                  <a:lnTo>
                    <a:pt x="388" y="25"/>
                  </a:lnTo>
                  <a:lnTo>
                    <a:pt x="414" y="17"/>
                  </a:lnTo>
                  <a:lnTo>
                    <a:pt x="441" y="12"/>
                  </a:lnTo>
                  <a:lnTo>
                    <a:pt x="469" y="7"/>
                  </a:lnTo>
                  <a:lnTo>
                    <a:pt x="495" y="3"/>
                  </a:lnTo>
                  <a:lnTo>
                    <a:pt x="523" y="1"/>
                  </a:lnTo>
                  <a:lnTo>
                    <a:pt x="552" y="0"/>
                  </a:lnTo>
                  <a:close/>
                  <a:moveTo>
                    <a:pt x="463" y="891"/>
                  </a:moveTo>
                  <a:lnTo>
                    <a:pt x="463" y="3086"/>
                  </a:lnTo>
                  <a:lnTo>
                    <a:pt x="3638" y="3086"/>
                  </a:lnTo>
                  <a:lnTo>
                    <a:pt x="3638" y="891"/>
                  </a:lnTo>
                  <a:lnTo>
                    <a:pt x="463" y="891"/>
                  </a:lnTo>
                  <a:close/>
                  <a:moveTo>
                    <a:pt x="1275" y="290"/>
                  </a:moveTo>
                  <a:lnTo>
                    <a:pt x="1275" y="525"/>
                  </a:lnTo>
                  <a:lnTo>
                    <a:pt x="2717" y="525"/>
                  </a:lnTo>
                  <a:lnTo>
                    <a:pt x="2717" y="290"/>
                  </a:lnTo>
                  <a:lnTo>
                    <a:pt x="1275" y="290"/>
                  </a:lnTo>
                  <a:close/>
                  <a:moveTo>
                    <a:pt x="1725" y="3326"/>
                  </a:moveTo>
                  <a:lnTo>
                    <a:pt x="1725" y="3326"/>
                  </a:lnTo>
                  <a:lnTo>
                    <a:pt x="1705" y="3328"/>
                  </a:lnTo>
                  <a:lnTo>
                    <a:pt x="1685" y="3330"/>
                  </a:lnTo>
                  <a:lnTo>
                    <a:pt x="1667" y="3336"/>
                  </a:lnTo>
                  <a:lnTo>
                    <a:pt x="1649" y="3342"/>
                  </a:lnTo>
                  <a:lnTo>
                    <a:pt x="1632" y="3350"/>
                  </a:lnTo>
                  <a:lnTo>
                    <a:pt x="1616" y="3360"/>
                  </a:lnTo>
                  <a:lnTo>
                    <a:pt x="1600" y="3371"/>
                  </a:lnTo>
                  <a:lnTo>
                    <a:pt x="1587" y="3383"/>
                  </a:lnTo>
                  <a:lnTo>
                    <a:pt x="1575" y="3397"/>
                  </a:lnTo>
                  <a:lnTo>
                    <a:pt x="1563" y="3412"/>
                  </a:lnTo>
                  <a:lnTo>
                    <a:pt x="1553" y="3429"/>
                  </a:lnTo>
                  <a:lnTo>
                    <a:pt x="1545" y="3446"/>
                  </a:lnTo>
                  <a:lnTo>
                    <a:pt x="1539" y="3463"/>
                  </a:lnTo>
                  <a:lnTo>
                    <a:pt x="1534" y="3482"/>
                  </a:lnTo>
                  <a:lnTo>
                    <a:pt x="1531" y="3502"/>
                  </a:lnTo>
                  <a:lnTo>
                    <a:pt x="1530" y="3522"/>
                  </a:lnTo>
                  <a:lnTo>
                    <a:pt x="1530" y="3822"/>
                  </a:lnTo>
                  <a:lnTo>
                    <a:pt x="1531" y="3842"/>
                  </a:lnTo>
                  <a:lnTo>
                    <a:pt x="1534" y="3862"/>
                  </a:lnTo>
                  <a:lnTo>
                    <a:pt x="1539" y="3880"/>
                  </a:lnTo>
                  <a:lnTo>
                    <a:pt x="1545" y="3898"/>
                  </a:lnTo>
                  <a:lnTo>
                    <a:pt x="1553" y="3915"/>
                  </a:lnTo>
                  <a:lnTo>
                    <a:pt x="1563" y="3931"/>
                  </a:lnTo>
                  <a:lnTo>
                    <a:pt x="1575" y="3946"/>
                  </a:lnTo>
                  <a:lnTo>
                    <a:pt x="1587" y="3960"/>
                  </a:lnTo>
                  <a:lnTo>
                    <a:pt x="1600" y="3973"/>
                  </a:lnTo>
                  <a:lnTo>
                    <a:pt x="1616" y="3984"/>
                  </a:lnTo>
                  <a:lnTo>
                    <a:pt x="1632" y="3994"/>
                  </a:lnTo>
                  <a:lnTo>
                    <a:pt x="1649" y="4002"/>
                  </a:lnTo>
                  <a:lnTo>
                    <a:pt x="1667" y="4009"/>
                  </a:lnTo>
                  <a:lnTo>
                    <a:pt x="1685" y="4014"/>
                  </a:lnTo>
                  <a:lnTo>
                    <a:pt x="1705" y="4016"/>
                  </a:lnTo>
                  <a:lnTo>
                    <a:pt x="1725" y="4017"/>
                  </a:lnTo>
                  <a:lnTo>
                    <a:pt x="2314" y="4017"/>
                  </a:lnTo>
                  <a:lnTo>
                    <a:pt x="2334" y="4016"/>
                  </a:lnTo>
                  <a:lnTo>
                    <a:pt x="2354" y="4014"/>
                  </a:lnTo>
                  <a:lnTo>
                    <a:pt x="2372" y="4009"/>
                  </a:lnTo>
                  <a:lnTo>
                    <a:pt x="2390" y="4002"/>
                  </a:lnTo>
                  <a:lnTo>
                    <a:pt x="2407" y="3994"/>
                  </a:lnTo>
                  <a:lnTo>
                    <a:pt x="2424" y="3984"/>
                  </a:lnTo>
                  <a:lnTo>
                    <a:pt x="2439" y="3973"/>
                  </a:lnTo>
                  <a:lnTo>
                    <a:pt x="2453" y="3960"/>
                  </a:lnTo>
                  <a:lnTo>
                    <a:pt x="2465" y="3946"/>
                  </a:lnTo>
                  <a:lnTo>
                    <a:pt x="2476" y="3931"/>
                  </a:lnTo>
                  <a:lnTo>
                    <a:pt x="2486" y="3915"/>
                  </a:lnTo>
                  <a:lnTo>
                    <a:pt x="2494" y="3898"/>
                  </a:lnTo>
                  <a:lnTo>
                    <a:pt x="2500" y="3880"/>
                  </a:lnTo>
                  <a:lnTo>
                    <a:pt x="2506" y="3862"/>
                  </a:lnTo>
                  <a:lnTo>
                    <a:pt x="2508" y="3842"/>
                  </a:lnTo>
                  <a:lnTo>
                    <a:pt x="2509" y="3822"/>
                  </a:lnTo>
                  <a:lnTo>
                    <a:pt x="2509" y="3522"/>
                  </a:lnTo>
                  <a:lnTo>
                    <a:pt x="2508" y="3502"/>
                  </a:lnTo>
                  <a:lnTo>
                    <a:pt x="2506" y="3482"/>
                  </a:lnTo>
                  <a:lnTo>
                    <a:pt x="2500" y="3463"/>
                  </a:lnTo>
                  <a:lnTo>
                    <a:pt x="2494" y="3446"/>
                  </a:lnTo>
                  <a:lnTo>
                    <a:pt x="2486" y="3429"/>
                  </a:lnTo>
                  <a:lnTo>
                    <a:pt x="2476" y="3412"/>
                  </a:lnTo>
                  <a:lnTo>
                    <a:pt x="2465" y="3397"/>
                  </a:lnTo>
                  <a:lnTo>
                    <a:pt x="2453" y="3383"/>
                  </a:lnTo>
                  <a:lnTo>
                    <a:pt x="2439" y="3371"/>
                  </a:lnTo>
                  <a:lnTo>
                    <a:pt x="2424" y="3360"/>
                  </a:lnTo>
                  <a:lnTo>
                    <a:pt x="2407" y="3350"/>
                  </a:lnTo>
                  <a:lnTo>
                    <a:pt x="2390" y="3342"/>
                  </a:lnTo>
                  <a:lnTo>
                    <a:pt x="2372" y="3336"/>
                  </a:lnTo>
                  <a:lnTo>
                    <a:pt x="2354" y="3330"/>
                  </a:lnTo>
                  <a:lnTo>
                    <a:pt x="2334" y="3328"/>
                  </a:lnTo>
                  <a:lnTo>
                    <a:pt x="2314" y="3326"/>
                  </a:lnTo>
                  <a:lnTo>
                    <a:pt x="1725" y="3326"/>
                  </a:lnTo>
                  <a:close/>
                  <a:moveTo>
                    <a:pt x="1391" y="3563"/>
                  </a:moveTo>
                  <a:lnTo>
                    <a:pt x="515" y="3563"/>
                  </a:lnTo>
                  <a:lnTo>
                    <a:pt x="515" y="3775"/>
                  </a:lnTo>
                  <a:lnTo>
                    <a:pt x="1391" y="3775"/>
                  </a:lnTo>
                  <a:lnTo>
                    <a:pt x="1391" y="3563"/>
                  </a:lnTo>
                  <a:close/>
                  <a:moveTo>
                    <a:pt x="3525" y="3563"/>
                  </a:moveTo>
                  <a:lnTo>
                    <a:pt x="2649" y="3563"/>
                  </a:lnTo>
                  <a:lnTo>
                    <a:pt x="2649" y="3775"/>
                  </a:lnTo>
                  <a:lnTo>
                    <a:pt x="3525" y="3775"/>
                  </a:lnTo>
                  <a:lnTo>
                    <a:pt x="3525" y="3563"/>
                  </a:lnTo>
                  <a:close/>
                  <a:moveTo>
                    <a:pt x="1390" y="4201"/>
                  </a:moveTo>
                  <a:lnTo>
                    <a:pt x="514" y="4201"/>
                  </a:lnTo>
                  <a:lnTo>
                    <a:pt x="514" y="4613"/>
                  </a:lnTo>
                  <a:lnTo>
                    <a:pt x="1390" y="4613"/>
                  </a:lnTo>
                  <a:lnTo>
                    <a:pt x="1390" y="4201"/>
                  </a:lnTo>
                  <a:close/>
                  <a:moveTo>
                    <a:pt x="2458" y="4201"/>
                  </a:moveTo>
                  <a:lnTo>
                    <a:pt x="1582" y="4201"/>
                  </a:lnTo>
                  <a:lnTo>
                    <a:pt x="1582" y="4613"/>
                  </a:lnTo>
                  <a:lnTo>
                    <a:pt x="2458" y="4613"/>
                  </a:lnTo>
                  <a:lnTo>
                    <a:pt x="2458" y="4201"/>
                  </a:lnTo>
                  <a:close/>
                  <a:moveTo>
                    <a:pt x="3518" y="4201"/>
                  </a:moveTo>
                  <a:lnTo>
                    <a:pt x="2642" y="4201"/>
                  </a:lnTo>
                  <a:lnTo>
                    <a:pt x="2642" y="4613"/>
                  </a:lnTo>
                  <a:lnTo>
                    <a:pt x="3518" y="4613"/>
                  </a:lnTo>
                  <a:lnTo>
                    <a:pt x="3518" y="4201"/>
                  </a:lnTo>
                  <a:close/>
                  <a:moveTo>
                    <a:pt x="1390" y="4741"/>
                  </a:moveTo>
                  <a:lnTo>
                    <a:pt x="514" y="4741"/>
                  </a:lnTo>
                  <a:lnTo>
                    <a:pt x="514" y="5153"/>
                  </a:lnTo>
                  <a:lnTo>
                    <a:pt x="1390" y="5153"/>
                  </a:lnTo>
                  <a:lnTo>
                    <a:pt x="1390" y="4741"/>
                  </a:lnTo>
                  <a:close/>
                  <a:moveTo>
                    <a:pt x="2458" y="4741"/>
                  </a:moveTo>
                  <a:lnTo>
                    <a:pt x="1582" y="4741"/>
                  </a:lnTo>
                  <a:lnTo>
                    <a:pt x="1582" y="5153"/>
                  </a:lnTo>
                  <a:lnTo>
                    <a:pt x="2458" y="5153"/>
                  </a:lnTo>
                  <a:lnTo>
                    <a:pt x="2458" y="4741"/>
                  </a:lnTo>
                  <a:close/>
                  <a:moveTo>
                    <a:pt x="3518" y="4741"/>
                  </a:moveTo>
                  <a:lnTo>
                    <a:pt x="2642" y="4741"/>
                  </a:lnTo>
                  <a:lnTo>
                    <a:pt x="2642" y="5153"/>
                  </a:lnTo>
                  <a:lnTo>
                    <a:pt x="3518" y="5153"/>
                  </a:lnTo>
                  <a:lnTo>
                    <a:pt x="3518" y="4741"/>
                  </a:lnTo>
                  <a:close/>
                  <a:moveTo>
                    <a:pt x="1390" y="5318"/>
                  </a:moveTo>
                  <a:lnTo>
                    <a:pt x="514" y="5318"/>
                  </a:lnTo>
                  <a:lnTo>
                    <a:pt x="514" y="5730"/>
                  </a:lnTo>
                  <a:lnTo>
                    <a:pt x="1390" y="5730"/>
                  </a:lnTo>
                  <a:lnTo>
                    <a:pt x="1390" y="5318"/>
                  </a:lnTo>
                  <a:close/>
                  <a:moveTo>
                    <a:pt x="2458" y="5318"/>
                  </a:moveTo>
                  <a:lnTo>
                    <a:pt x="1582" y="5318"/>
                  </a:lnTo>
                  <a:lnTo>
                    <a:pt x="1582" y="5730"/>
                  </a:lnTo>
                  <a:lnTo>
                    <a:pt x="2458" y="5730"/>
                  </a:lnTo>
                  <a:lnTo>
                    <a:pt x="2458" y="5318"/>
                  </a:lnTo>
                  <a:close/>
                  <a:moveTo>
                    <a:pt x="3518" y="5318"/>
                  </a:moveTo>
                  <a:lnTo>
                    <a:pt x="2642" y="5318"/>
                  </a:lnTo>
                  <a:lnTo>
                    <a:pt x="2642" y="5730"/>
                  </a:lnTo>
                  <a:lnTo>
                    <a:pt x="3518" y="5730"/>
                  </a:lnTo>
                  <a:lnTo>
                    <a:pt x="3518" y="5318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5372355" y="4058927"/>
            <a:ext cx="668666" cy="668666"/>
            <a:chOff x="5372355" y="4058927"/>
            <a:chExt cx="668666" cy="668666"/>
          </a:xfrm>
        </p:grpSpPr>
        <p:sp>
          <p:nvSpPr>
            <p:cNvPr id="76" name="椭圆 75"/>
            <p:cNvSpPr/>
            <p:nvPr/>
          </p:nvSpPr>
          <p:spPr>
            <a:xfrm>
              <a:off x="5372355" y="4058927"/>
              <a:ext cx="668666" cy="668666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KSO_Shape"/>
            <p:cNvSpPr>
              <a:spLocks/>
            </p:cNvSpPr>
            <p:nvPr/>
          </p:nvSpPr>
          <p:spPr bwMode="auto">
            <a:xfrm>
              <a:off x="5544964" y="4271468"/>
              <a:ext cx="323449" cy="243585"/>
            </a:xfrm>
            <a:custGeom>
              <a:avLst/>
              <a:gdLst>
                <a:gd name="T0" fmla="*/ 1800397 w 3421"/>
                <a:gd name="T1" fmla="*/ 1243052 h 2574"/>
                <a:gd name="T2" fmla="*/ 1775662 w 3421"/>
                <a:gd name="T3" fmla="*/ 1330976 h 2574"/>
                <a:gd name="T4" fmla="*/ 1694089 w 3421"/>
                <a:gd name="T5" fmla="*/ 1355195 h 2574"/>
                <a:gd name="T6" fmla="*/ 105782 w 3421"/>
                <a:gd name="T7" fmla="*/ 1355195 h 2574"/>
                <a:gd name="T8" fmla="*/ 33682 w 3421"/>
                <a:gd name="T9" fmla="*/ 1330976 h 2574"/>
                <a:gd name="T10" fmla="*/ 0 w 3421"/>
                <a:gd name="T11" fmla="*/ 1243052 h 2574"/>
                <a:gd name="T12" fmla="*/ 0 w 3421"/>
                <a:gd name="T13" fmla="*/ 102666 h 2574"/>
                <a:gd name="T14" fmla="*/ 33156 w 3421"/>
                <a:gd name="T15" fmla="*/ 30010 h 2574"/>
                <a:gd name="T16" fmla="*/ 105782 w 3421"/>
                <a:gd name="T17" fmla="*/ 0 h 2574"/>
                <a:gd name="T18" fmla="*/ 1694089 w 3421"/>
                <a:gd name="T19" fmla="*/ 0 h 2574"/>
                <a:gd name="T20" fmla="*/ 1773557 w 3421"/>
                <a:gd name="T21" fmla="*/ 28431 h 2574"/>
                <a:gd name="T22" fmla="*/ 1800397 w 3421"/>
                <a:gd name="T23" fmla="*/ 102666 h 2574"/>
                <a:gd name="T24" fmla="*/ 1800397 w 3421"/>
                <a:gd name="T25" fmla="*/ 1243052 h 2574"/>
                <a:gd name="T26" fmla="*/ 576274 w 3421"/>
                <a:gd name="T27" fmla="*/ 677071 h 2574"/>
                <a:gd name="T28" fmla="*/ 105256 w 3421"/>
                <a:gd name="T29" fmla="*/ 211651 h 2574"/>
                <a:gd name="T30" fmla="*/ 105256 w 3421"/>
                <a:gd name="T31" fmla="*/ 1155654 h 2574"/>
                <a:gd name="T32" fmla="*/ 576274 w 3421"/>
                <a:gd name="T33" fmla="*/ 677071 h 2574"/>
                <a:gd name="T34" fmla="*/ 1619884 w 3421"/>
                <a:gd name="T35" fmla="*/ 100560 h 2574"/>
                <a:gd name="T36" fmla="*/ 180513 w 3421"/>
                <a:gd name="T37" fmla="*/ 100560 h 2574"/>
                <a:gd name="T38" fmla="*/ 783628 w 3421"/>
                <a:gd name="T39" fmla="*/ 702869 h 2574"/>
                <a:gd name="T40" fmla="*/ 899935 w 3421"/>
                <a:gd name="T41" fmla="*/ 781843 h 2574"/>
                <a:gd name="T42" fmla="*/ 1016769 w 3421"/>
                <a:gd name="T43" fmla="*/ 702869 h 2574"/>
                <a:gd name="T44" fmla="*/ 1619884 w 3421"/>
                <a:gd name="T45" fmla="*/ 100560 h 2574"/>
                <a:gd name="T46" fmla="*/ 1615673 w 3421"/>
                <a:gd name="T47" fmla="*/ 1241999 h 2574"/>
                <a:gd name="T48" fmla="*/ 1143076 w 3421"/>
                <a:gd name="T49" fmla="*/ 769207 h 2574"/>
                <a:gd name="T50" fmla="*/ 1065713 w 3421"/>
                <a:gd name="T51" fmla="*/ 845549 h 2574"/>
                <a:gd name="T52" fmla="*/ 900462 w 3421"/>
                <a:gd name="T53" fmla="*/ 912940 h 2574"/>
                <a:gd name="T54" fmla="*/ 734684 w 3421"/>
                <a:gd name="T55" fmla="*/ 845549 h 2574"/>
                <a:gd name="T56" fmla="*/ 657321 w 3421"/>
                <a:gd name="T57" fmla="*/ 769207 h 2574"/>
                <a:gd name="T58" fmla="*/ 184724 w 3421"/>
                <a:gd name="T59" fmla="*/ 1241999 h 2574"/>
                <a:gd name="T60" fmla="*/ 1615673 w 3421"/>
                <a:gd name="T61" fmla="*/ 1241999 h 2574"/>
                <a:gd name="T62" fmla="*/ 1695141 w 3421"/>
                <a:gd name="T63" fmla="*/ 1155654 h 2574"/>
                <a:gd name="T64" fmla="*/ 1695141 w 3421"/>
                <a:gd name="T65" fmla="*/ 211651 h 2574"/>
                <a:gd name="T66" fmla="*/ 1224123 w 3421"/>
                <a:gd name="T67" fmla="*/ 677071 h 2574"/>
                <a:gd name="T68" fmla="*/ 1695141 w 3421"/>
                <a:gd name="T69" fmla="*/ 1155654 h 25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421" h="2574">
                  <a:moveTo>
                    <a:pt x="3421" y="2361"/>
                  </a:moveTo>
                  <a:cubicBezTo>
                    <a:pt x="3421" y="2441"/>
                    <a:pt x="3405" y="2497"/>
                    <a:pt x="3374" y="2528"/>
                  </a:cubicBezTo>
                  <a:cubicBezTo>
                    <a:pt x="3343" y="2559"/>
                    <a:pt x="3291" y="2574"/>
                    <a:pt x="3219" y="2574"/>
                  </a:cubicBezTo>
                  <a:cubicBezTo>
                    <a:pt x="201" y="2574"/>
                    <a:pt x="201" y="2574"/>
                    <a:pt x="201" y="2574"/>
                  </a:cubicBezTo>
                  <a:cubicBezTo>
                    <a:pt x="146" y="2574"/>
                    <a:pt x="100" y="2559"/>
                    <a:pt x="64" y="2528"/>
                  </a:cubicBezTo>
                  <a:cubicBezTo>
                    <a:pt x="21" y="2490"/>
                    <a:pt x="0" y="2434"/>
                    <a:pt x="0" y="236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42"/>
                    <a:pt x="21" y="96"/>
                    <a:pt x="63" y="57"/>
                  </a:cubicBezTo>
                  <a:cubicBezTo>
                    <a:pt x="105" y="19"/>
                    <a:pt x="151" y="0"/>
                    <a:pt x="201" y="0"/>
                  </a:cubicBezTo>
                  <a:cubicBezTo>
                    <a:pt x="3219" y="0"/>
                    <a:pt x="3219" y="0"/>
                    <a:pt x="3219" y="0"/>
                  </a:cubicBezTo>
                  <a:cubicBezTo>
                    <a:pt x="3286" y="0"/>
                    <a:pt x="3337" y="18"/>
                    <a:pt x="3370" y="54"/>
                  </a:cubicBezTo>
                  <a:cubicBezTo>
                    <a:pt x="3404" y="90"/>
                    <a:pt x="3421" y="137"/>
                    <a:pt x="3421" y="195"/>
                  </a:cubicBezTo>
                  <a:cubicBezTo>
                    <a:pt x="3421" y="2361"/>
                    <a:pt x="3421" y="2361"/>
                    <a:pt x="3421" y="2361"/>
                  </a:cubicBezTo>
                  <a:close/>
                  <a:moveTo>
                    <a:pt x="1095" y="1286"/>
                  </a:moveTo>
                  <a:cubicBezTo>
                    <a:pt x="200" y="402"/>
                    <a:pt x="200" y="402"/>
                    <a:pt x="200" y="402"/>
                  </a:cubicBezTo>
                  <a:cubicBezTo>
                    <a:pt x="200" y="2195"/>
                    <a:pt x="200" y="2195"/>
                    <a:pt x="200" y="2195"/>
                  </a:cubicBezTo>
                  <a:cubicBezTo>
                    <a:pt x="1095" y="1286"/>
                    <a:pt x="1095" y="1286"/>
                    <a:pt x="1095" y="1286"/>
                  </a:cubicBezTo>
                  <a:close/>
                  <a:moveTo>
                    <a:pt x="3078" y="191"/>
                  </a:moveTo>
                  <a:cubicBezTo>
                    <a:pt x="343" y="191"/>
                    <a:pt x="343" y="191"/>
                    <a:pt x="343" y="191"/>
                  </a:cubicBezTo>
                  <a:cubicBezTo>
                    <a:pt x="1489" y="1335"/>
                    <a:pt x="1489" y="1335"/>
                    <a:pt x="1489" y="1335"/>
                  </a:cubicBezTo>
                  <a:cubicBezTo>
                    <a:pt x="1589" y="1435"/>
                    <a:pt x="1663" y="1485"/>
                    <a:pt x="1710" y="1485"/>
                  </a:cubicBezTo>
                  <a:cubicBezTo>
                    <a:pt x="1758" y="1485"/>
                    <a:pt x="1832" y="1435"/>
                    <a:pt x="1932" y="1335"/>
                  </a:cubicBezTo>
                  <a:cubicBezTo>
                    <a:pt x="3078" y="191"/>
                    <a:pt x="3078" y="191"/>
                    <a:pt x="3078" y="191"/>
                  </a:cubicBezTo>
                  <a:close/>
                  <a:moveTo>
                    <a:pt x="3070" y="2359"/>
                  </a:moveTo>
                  <a:cubicBezTo>
                    <a:pt x="2172" y="1461"/>
                    <a:pt x="2172" y="1461"/>
                    <a:pt x="2172" y="1461"/>
                  </a:cubicBezTo>
                  <a:cubicBezTo>
                    <a:pt x="2025" y="1606"/>
                    <a:pt x="2025" y="1606"/>
                    <a:pt x="2025" y="1606"/>
                  </a:cubicBezTo>
                  <a:cubicBezTo>
                    <a:pt x="1940" y="1691"/>
                    <a:pt x="1835" y="1734"/>
                    <a:pt x="1711" y="1734"/>
                  </a:cubicBezTo>
                  <a:cubicBezTo>
                    <a:pt x="1586" y="1734"/>
                    <a:pt x="1481" y="1691"/>
                    <a:pt x="1396" y="1606"/>
                  </a:cubicBezTo>
                  <a:cubicBezTo>
                    <a:pt x="1249" y="1461"/>
                    <a:pt x="1249" y="1461"/>
                    <a:pt x="1249" y="1461"/>
                  </a:cubicBezTo>
                  <a:cubicBezTo>
                    <a:pt x="351" y="2359"/>
                    <a:pt x="351" y="2359"/>
                    <a:pt x="351" y="2359"/>
                  </a:cubicBezTo>
                  <a:cubicBezTo>
                    <a:pt x="3070" y="2359"/>
                    <a:pt x="3070" y="2359"/>
                    <a:pt x="3070" y="2359"/>
                  </a:cubicBezTo>
                  <a:close/>
                  <a:moveTo>
                    <a:pt x="3221" y="2195"/>
                  </a:moveTo>
                  <a:cubicBezTo>
                    <a:pt x="3221" y="402"/>
                    <a:pt x="3221" y="402"/>
                    <a:pt x="3221" y="402"/>
                  </a:cubicBezTo>
                  <a:cubicBezTo>
                    <a:pt x="2326" y="1286"/>
                    <a:pt x="2326" y="1286"/>
                    <a:pt x="2326" y="1286"/>
                  </a:cubicBezTo>
                  <a:cubicBezTo>
                    <a:pt x="3221" y="2195"/>
                    <a:pt x="3221" y="2195"/>
                    <a:pt x="3221" y="2195"/>
                  </a:cubicBez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481658" y="4059602"/>
            <a:ext cx="668666" cy="668666"/>
            <a:chOff x="7481658" y="4059602"/>
            <a:chExt cx="668666" cy="668666"/>
          </a:xfrm>
        </p:grpSpPr>
        <p:sp>
          <p:nvSpPr>
            <p:cNvPr id="83" name="椭圆 82"/>
            <p:cNvSpPr/>
            <p:nvPr/>
          </p:nvSpPr>
          <p:spPr>
            <a:xfrm>
              <a:off x="7481658" y="4059602"/>
              <a:ext cx="668666" cy="668666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KSO_Shape"/>
            <p:cNvSpPr>
              <a:spLocks/>
            </p:cNvSpPr>
            <p:nvPr/>
          </p:nvSpPr>
          <p:spPr bwMode="auto">
            <a:xfrm>
              <a:off x="7668709" y="4268745"/>
              <a:ext cx="294565" cy="250380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602249" y="4071292"/>
            <a:ext cx="668666" cy="668666"/>
            <a:chOff x="9602249" y="4071292"/>
            <a:chExt cx="668666" cy="668666"/>
          </a:xfrm>
        </p:grpSpPr>
        <p:sp>
          <p:nvSpPr>
            <p:cNvPr id="90" name="椭圆 89"/>
            <p:cNvSpPr/>
            <p:nvPr/>
          </p:nvSpPr>
          <p:spPr>
            <a:xfrm>
              <a:off x="9602249" y="4071292"/>
              <a:ext cx="668666" cy="668666"/>
            </a:xfrm>
            <a:prstGeom prst="ellipse">
              <a:avLst/>
            </a:prstGeom>
            <a:ln w="19050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KSO_Shape"/>
            <p:cNvSpPr>
              <a:spLocks/>
            </p:cNvSpPr>
            <p:nvPr/>
          </p:nvSpPr>
          <p:spPr bwMode="auto">
            <a:xfrm>
              <a:off x="9799317" y="4276138"/>
              <a:ext cx="274531" cy="258974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70" name="椭圆 69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79" name="文本框 78"/>
            <p:cNvSpPr txBox="1"/>
            <p:nvPr/>
          </p:nvSpPr>
          <p:spPr>
            <a:xfrm>
              <a:off x="2319876" y="1643095"/>
              <a:ext cx="405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1</a:t>
              </a:r>
              <a:endParaRPr lang="zh-CN" altLang="en-US" sz="4000" dirty="0"/>
            </a:p>
          </p:txBody>
        </p:sp>
        <p:sp>
          <p:nvSpPr>
            <p:cNvPr id="84" name="弧形 83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椭圆 84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3101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75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25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50"/>
                            </p:stCondLst>
                            <p:childTnLst>
                              <p:par>
                                <p:cTn id="6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50"/>
                            </p:stCondLst>
                            <p:childTnLst>
                              <p:par>
                                <p:cTn id="7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250"/>
                            </p:stCondLst>
                            <p:childTnLst>
                              <p:par>
                                <p:cTn id="8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750"/>
                            </p:stCondLst>
                            <p:childTnLst>
                              <p:par>
                                <p:cTn id="8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250"/>
                            </p:stCondLst>
                            <p:childTnLst>
                              <p:par>
                                <p:cTn id="9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50"/>
                            </p:stCondLst>
                            <p:childTnLst>
                              <p:par>
                                <p:cTn id="1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750"/>
                            </p:stCondLst>
                            <p:childTnLst>
                              <p:par>
                                <p:cTn id="1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44" grpId="0" animBg="1"/>
      <p:bldP spid="48" grpId="0" animBg="1"/>
      <p:bldP spid="53" grpId="0" animBg="1"/>
      <p:bldP spid="56" grpId="0" animBg="1"/>
      <p:bldP spid="77" grpId="0"/>
      <p:bldP spid="85" grpId="0" animBg="1"/>
      <p:bldP spid="8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549039" y="6337407"/>
            <a:ext cx="313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8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6197" y="1343977"/>
            <a:ext cx="1030461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       在竞争中磨砺坚韧，在搏击中积淀实力，在超越中实现升华。在竞争中磨砺坚韧，在搏击中积淀实力，在超越中实现升华在竞争中磨砺坚韧，在搏击中积淀实力，在超越中实现升华。在竞争中磨砺坚韧，在搏击中积淀实力，在超越中实现升华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916" b="13569"/>
          <a:stretch/>
        </p:blipFill>
        <p:spPr>
          <a:xfrm>
            <a:off x="1055687" y="2222925"/>
            <a:ext cx="10080625" cy="225231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091688" y="4740050"/>
            <a:ext cx="559305" cy="559305"/>
          </a:xfrm>
          <a:custGeom>
            <a:avLst/>
            <a:gdLst/>
            <a:ahLst/>
            <a:cxnLst/>
            <a:rect l="l" t="t" r="r" b="b"/>
            <a:pathLst>
              <a:path w="674404" h="674404">
                <a:moveTo>
                  <a:pt x="384657" y="511812"/>
                </a:moveTo>
                <a:cubicBezTo>
                  <a:pt x="376924" y="512878"/>
                  <a:pt x="372791" y="517145"/>
                  <a:pt x="372258" y="524611"/>
                </a:cubicBezTo>
                <a:cubicBezTo>
                  <a:pt x="373058" y="532077"/>
                  <a:pt x="377191" y="536077"/>
                  <a:pt x="384657" y="536610"/>
                </a:cubicBezTo>
                <a:cubicBezTo>
                  <a:pt x="392123" y="536344"/>
                  <a:pt x="396390" y="532344"/>
                  <a:pt x="397456" y="524611"/>
                </a:cubicBezTo>
                <a:cubicBezTo>
                  <a:pt x="396656" y="516878"/>
                  <a:pt x="392390" y="512612"/>
                  <a:pt x="384657" y="511812"/>
                </a:cubicBezTo>
                <a:close/>
                <a:moveTo>
                  <a:pt x="355859" y="511812"/>
                </a:moveTo>
                <a:cubicBezTo>
                  <a:pt x="347859" y="512612"/>
                  <a:pt x="343460" y="516878"/>
                  <a:pt x="342660" y="524611"/>
                </a:cubicBezTo>
                <a:cubicBezTo>
                  <a:pt x="343726" y="532344"/>
                  <a:pt x="348126" y="536344"/>
                  <a:pt x="355859" y="536610"/>
                </a:cubicBezTo>
                <a:cubicBezTo>
                  <a:pt x="363058" y="536077"/>
                  <a:pt x="367191" y="532077"/>
                  <a:pt x="368258" y="524611"/>
                </a:cubicBezTo>
                <a:cubicBezTo>
                  <a:pt x="367458" y="517145"/>
                  <a:pt x="363325" y="512878"/>
                  <a:pt x="355859" y="511812"/>
                </a:cubicBezTo>
                <a:close/>
                <a:moveTo>
                  <a:pt x="326261" y="511812"/>
                </a:moveTo>
                <a:cubicBezTo>
                  <a:pt x="318528" y="512878"/>
                  <a:pt x="314395" y="517145"/>
                  <a:pt x="313861" y="524611"/>
                </a:cubicBezTo>
                <a:cubicBezTo>
                  <a:pt x="314661" y="532077"/>
                  <a:pt x="318794" y="536077"/>
                  <a:pt x="326261" y="536610"/>
                </a:cubicBezTo>
                <a:cubicBezTo>
                  <a:pt x="333460" y="536077"/>
                  <a:pt x="337593" y="532077"/>
                  <a:pt x="338660" y="524611"/>
                </a:cubicBezTo>
                <a:cubicBezTo>
                  <a:pt x="337860" y="517145"/>
                  <a:pt x="333727" y="512878"/>
                  <a:pt x="326261" y="511812"/>
                </a:cubicBezTo>
                <a:close/>
                <a:moveTo>
                  <a:pt x="384657" y="482214"/>
                </a:moveTo>
                <a:cubicBezTo>
                  <a:pt x="376924" y="483280"/>
                  <a:pt x="372791" y="487547"/>
                  <a:pt x="372258" y="495013"/>
                </a:cubicBezTo>
                <a:cubicBezTo>
                  <a:pt x="372791" y="502746"/>
                  <a:pt x="376924" y="506879"/>
                  <a:pt x="384657" y="507412"/>
                </a:cubicBezTo>
                <a:cubicBezTo>
                  <a:pt x="392123" y="506879"/>
                  <a:pt x="396390" y="502746"/>
                  <a:pt x="397456" y="495013"/>
                </a:cubicBezTo>
                <a:cubicBezTo>
                  <a:pt x="396656" y="487280"/>
                  <a:pt x="392390" y="483014"/>
                  <a:pt x="384657" y="482214"/>
                </a:cubicBezTo>
                <a:close/>
                <a:moveTo>
                  <a:pt x="355859" y="482214"/>
                </a:moveTo>
                <a:cubicBezTo>
                  <a:pt x="347859" y="483014"/>
                  <a:pt x="343460" y="487280"/>
                  <a:pt x="342660" y="495013"/>
                </a:cubicBezTo>
                <a:cubicBezTo>
                  <a:pt x="343460" y="502746"/>
                  <a:pt x="347859" y="506879"/>
                  <a:pt x="355859" y="507412"/>
                </a:cubicBezTo>
                <a:cubicBezTo>
                  <a:pt x="363058" y="506612"/>
                  <a:pt x="367191" y="502479"/>
                  <a:pt x="368258" y="495013"/>
                </a:cubicBezTo>
                <a:cubicBezTo>
                  <a:pt x="367458" y="487547"/>
                  <a:pt x="363325" y="483280"/>
                  <a:pt x="355859" y="482214"/>
                </a:cubicBezTo>
                <a:close/>
                <a:moveTo>
                  <a:pt x="326261" y="482214"/>
                </a:moveTo>
                <a:cubicBezTo>
                  <a:pt x="318528" y="483280"/>
                  <a:pt x="314395" y="487547"/>
                  <a:pt x="313861" y="495013"/>
                </a:cubicBezTo>
                <a:cubicBezTo>
                  <a:pt x="314395" y="502746"/>
                  <a:pt x="318528" y="506879"/>
                  <a:pt x="326261" y="507412"/>
                </a:cubicBezTo>
                <a:cubicBezTo>
                  <a:pt x="333727" y="506879"/>
                  <a:pt x="337860" y="502746"/>
                  <a:pt x="338660" y="495013"/>
                </a:cubicBezTo>
                <a:cubicBezTo>
                  <a:pt x="337860" y="487547"/>
                  <a:pt x="333727" y="483280"/>
                  <a:pt x="326261" y="482214"/>
                </a:cubicBezTo>
                <a:close/>
                <a:moveTo>
                  <a:pt x="384657" y="453415"/>
                </a:moveTo>
                <a:cubicBezTo>
                  <a:pt x="376924" y="454215"/>
                  <a:pt x="372791" y="458348"/>
                  <a:pt x="372258" y="465815"/>
                </a:cubicBezTo>
                <a:cubicBezTo>
                  <a:pt x="372791" y="473547"/>
                  <a:pt x="376924" y="477681"/>
                  <a:pt x="384657" y="478214"/>
                </a:cubicBezTo>
                <a:cubicBezTo>
                  <a:pt x="392390" y="477947"/>
                  <a:pt x="396656" y="473814"/>
                  <a:pt x="397456" y="465815"/>
                </a:cubicBezTo>
                <a:cubicBezTo>
                  <a:pt x="396390" y="458348"/>
                  <a:pt x="392123" y="454215"/>
                  <a:pt x="384657" y="453415"/>
                </a:cubicBezTo>
                <a:close/>
                <a:moveTo>
                  <a:pt x="355859" y="453415"/>
                </a:moveTo>
                <a:cubicBezTo>
                  <a:pt x="347859" y="454215"/>
                  <a:pt x="343460" y="458348"/>
                  <a:pt x="342660" y="465815"/>
                </a:cubicBezTo>
                <a:cubicBezTo>
                  <a:pt x="343460" y="473814"/>
                  <a:pt x="347859" y="477947"/>
                  <a:pt x="355859" y="478214"/>
                </a:cubicBezTo>
                <a:cubicBezTo>
                  <a:pt x="363325" y="477681"/>
                  <a:pt x="367458" y="473547"/>
                  <a:pt x="368258" y="465815"/>
                </a:cubicBezTo>
                <a:cubicBezTo>
                  <a:pt x="367191" y="458615"/>
                  <a:pt x="363058" y="454482"/>
                  <a:pt x="355859" y="453415"/>
                </a:cubicBezTo>
                <a:close/>
                <a:moveTo>
                  <a:pt x="326261" y="453415"/>
                </a:moveTo>
                <a:cubicBezTo>
                  <a:pt x="318528" y="454215"/>
                  <a:pt x="314395" y="458348"/>
                  <a:pt x="313861" y="465815"/>
                </a:cubicBezTo>
                <a:cubicBezTo>
                  <a:pt x="314395" y="473547"/>
                  <a:pt x="318528" y="477681"/>
                  <a:pt x="326261" y="478214"/>
                </a:cubicBezTo>
                <a:cubicBezTo>
                  <a:pt x="333727" y="477681"/>
                  <a:pt x="337860" y="473547"/>
                  <a:pt x="338660" y="465815"/>
                </a:cubicBezTo>
                <a:cubicBezTo>
                  <a:pt x="337860" y="458348"/>
                  <a:pt x="333727" y="454215"/>
                  <a:pt x="326261" y="453415"/>
                </a:cubicBezTo>
                <a:close/>
                <a:moveTo>
                  <a:pt x="384657" y="423817"/>
                </a:moveTo>
                <a:cubicBezTo>
                  <a:pt x="377191" y="424884"/>
                  <a:pt x="373058" y="429017"/>
                  <a:pt x="372258" y="436216"/>
                </a:cubicBezTo>
                <a:cubicBezTo>
                  <a:pt x="372791" y="444216"/>
                  <a:pt x="376924" y="448616"/>
                  <a:pt x="384657" y="449416"/>
                </a:cubicBezTo>
                <a:cubicBezTo>
                  <a:pt x="392390" y="448616"/>
                  <a:pt x="396656" y="444216"/>
                  <a:pt x="397456" y="436216"/>
                </a:cubicBezTo>
                <a:cubicBezTo>
                  <a:pt x="396390" y="428750"/>
                  <a:pt x="392123" y="424617"/>
                  <a:pt x="384657" y="423817"/>
                </a:cubicBezTo>
                <a:close/>
                <a:moveTo>
                  <a:pt x="355859" y="423817"/>
                </a:moveTo>
                <a:cubicBezTo>
                  <a:pt x="348126" y="424617"/>
                  <a:pt x="343726" y="428750"/>
                  <a:pt x="342660" y="436216"/>
                </a:cubicBezTo>
                <a:cubicBezTo>
                  <a:pt x="343193" y="444483"/>
                  <a:pt x="347593" y="448882"/>
                  <a:pt x="355859" y="449416"/>
                </a:cubicBezTo>
                <a:cubicBezTo>
                  <a:pt x="363325" y="448349"/>
                  <a:pt x="367458" y="443949"/>
                  <a:pt x="368258" y="436216"/>
                </a:cubicBezTo>
                <a:cubicBezTo>
                  <a:pt x="367191" y="429017"/>
                  <a:pt x="363058" y="424884"/>
                  <a:pt x="355859" y="423817"/>
                </a:cubicBezTo>
                <a:close/>
                <a:moveTo>
                  <a:pt x="326261" y="423817"/>
                </a:moveTo>
                <a:cubicBezTo>
                  <a:pt x="318794" y="424884"/>
                  <a:pt x="314661" y="429017"/>
                  <a:pt x="313861" y="436216"/>
                </a:cubicBezTo>
                <a:cubicBezTo>
                  <a:pt x="314395" y="444216"/>
                  <a:pt x="318528" y="448616"/>
                  <a:pt x="326261" y="449416"/>
                </a:cubicBezTo>
                <a:cubicBezTo>
                  <a:pt x="333727" y="448616"/>
                  <a:pt x="337860" y="444216"/>
                  <a:pt x="338660" y="436216"/>
                </a:cubicBezTo>
                <a:cubicBezTo>
                  <a:pt x="337593" y="429017"/>
                  <a:pt x="333460" y="424884"/>
                  <a:pt x="326261" y="423817"/>
                </a:cubicBezTo>
                <a:close/>
                <a:moveTo>
                  <a:pt x="384657" y="394619"/>
                </a:moveTo>
                <a:cubicBezTo>
                  <a:pt x="376924" y="395686"/>
                  <a:pt x="372791" y="399952"/>
                  <a:pt x="372258" y="407418"/>
                </a:cubicBezTo>
                <a:cubicBezTo>
                  <a:pt x="372791" y="415151"/>
                  <a:pt x="376924" y="419284"/>
                  <a:pt x="384657" y="419817"/>
                </a:cubicBezTo>
                <a:cubicBezTo>
                  <a:pt x="392123" y="419284"/>
                  <a:pt x="396390" y="415151"/>
                  <a:pt x="397456" y="407418"/>
                </a:cubicBezTo>
                <a:cubicBezTo>
                  <a:pt x="396656" y="399685"/>
                  <a:pt x="392390" y="395419"/>
                  <a:pt x="384657" y="394619"/>
                </a:cubicBezTo>
                <a:close/>
                <a:moveTo>
                  <a:pt x="355859" y="394619"/>
                </a:moveTo>
                <a:cubicBezTo>
                  <a:pt x="347859" y="395419"/>
                  <a:pt x="343460" y="399685"/>
                  <a:pt x="342660" y="407418"/>
                </a:cubicBezTo>
                <a:cubicBezTo>
                  <a:pt x="343460" y="415151"/>
                  <a:pt x="347859" y="419284"/>
                  <a:pt x="355859" y="419817"/>
                </a:cubicBezTo>
                <a:cubicBezTo>
                  <a:pt x="363058" y="419018"/>
                  <a:pt x="367191" y="414884"/>
                  <a:pt x="368258" y="407418"/>
                </a:cubicBezTo>
                <a:cubicBezTo>
                  <a:pt x="367458" y="399952"/>
                  <a:pt x="363325" y="395686"/>
                  <a:pt x="355859" y="394619"/>
                </a:cubicBezTo>
                <a:close/>
                <a:moveTo>
                  <a:pt x="326261" y="394619"/>
                </a:moveTo>
                <a:cubicBezTo>
                  <a:pt x="318528" y="395686"/>
                  <a:pt x="314395" y="399952"/>
                  <a:pt x="313861" y="407418"/>
                </a:cubicBezTo>
                <a:cubicBezTo>
                  <a:pt x="314395" y="415151"/>
                  <a:pt x="318528" y="419284"/>
                  <a:pt x="326261" y="419817"/>
                </a:cubicBezTo>
                <a:cubicBezTo>
                  <a:pt x="333727" y="419284"/>
                  <a:pt x="337860" y="415151"/>
                  <a:pt x="338660" y="407418"/>
                </a:cubicBezTo>
                <a:cubicBezTo>
                  <a:pt x="337860" y="399952"/>
                  <a:pt x="333727" y="395686"/>
                  <a:pt x="326261" y="394619"/>
                </a:cubicBezTo>
                <a:close/>
                <a:moveTo>
                  <a:pt x="384657" y="365821"/>
                </a:moveTo>
                <a:cubicBezTo>
                  <a:pt x="376924" y="366621"/>
                  <a:pt x="372791" y="370754"/>
                  <a:pt x="372258" y="378220"/>
                </a:cubicBezTo>
                <a:cubicBezTo>
                  <a:pt x="373058" y="385686"/>
                  <a:pt x="377191" y="389686"/>
                  <a:pt x="384657" y="390219"/>
                </a:cubicBezTo>
                <a:cubicBezTo>
                  <a:pt x="392123" y="389953"/>
                  <a:pt x="396390" y="385953"/>
                  <a:pt x="397456" y="378220"/>
                </a:cubicBezTo>
                <a:cubicBezTo>
                  <a:pt x="396390" y="370754"/>
                  <a:pt x="392123" y="366621"/>
                  <a:pt x="384657" y="365821"/>
                </a:cubicBezTo>
                <a:close/>
                <a:moveTo>
                  <a:pt x="355859" y="365821"/>
                </a:moveTo>
                <a:cubicBezTo>
                  <a:pt x="347859" y="366621"/>
                  <a:pt x="343460" y="370754"/>
                  <a:pt x="342660" y="378220"/>
                </a:cubicBezTo>
                <a:cubicBezTo>
                  <a:pt x="343726" y="385953"/>
                  <a:pt x="348126" y="389953"/>
                  <a:pt x="355859" y="390219"/>
                </a:cubicBezTo>
                <a:cubicBezTo>
                  <a:pt x="363058" y="389686"/>
                  <a:pt x="367191" y="385686"/>
                  <a:pt x="368258" y="378220"/>
                </a:cubicBezTo>
                <a:cubicBezTo>
                  <a:pt x="367191" y="371020"/>
                  <a:pt x="363058" y="366887"/>
                  <a:pt x="355859" y="365821"/>
                </a:cubicBezTo>
                <a:close/>
                <a:moveTo>
                  <a:pt x="326261" y="365821"/>
                </a:moveTo>
                <a:cubicBezTo>
                  <a:pt x="318528" y="366621"/>
                  <a:pt x="314395" y="370754"/>
                  <a:pt x="313861" y="378220"/>
                </a:cubicBezTo>
                <a:cubicBezTo>
                  <a:pt x="314661" y="385686"/>
                  <a:pt x="318794" y="389686"/>
                  <a:pt x="326261" y="390219"/>
                </a:cubicBezTo>
                <a:cubicBezTo>
                  <a:pt x="333460" y="389686"/>
                  <a:pt x="337593" y="385686"/>
                  <a:pt x="338660" y="378220"/>
                </a:cubicBezTo>
                <a:cubicBezTo>
                  <a:pt x="337860" y="370754"/>
                  <a:pt x="333727" y="366621"/>
                  <a:pt x="326261" y="365821"/>
                </a:cubicBezTo>
                <a:close/>
                <a:moveTo>
                  <a:pt x="384657" y="336223"/>
                </a:moveTo>
                <a:cubicBezTo>
                  <a:pt x="376924" y="337023"/>
                  <a:pt x="372791" y="341156"/>
                  <a:pt x="372258" y="348622"/>
                </a:cubicBezTo>
                <a:cubicBezTo>
                  <a:pt x="372791" y="356355"/>
                  <a:pt x="376924" y="360621"/>
                  <a:pt x="384657" y="361421"/>
                </a:cubicBezTo>
                <a:cubicBezTo>
                  <a:pt x="392390" y="360888"/>
                  <a:pt x="396656" y="356621"/>
                  <a:pt x="397456" y="348622"/>
                </a:cubicBezTo>
                <a:cubicBezTo>
                  <a:pt x="396390" y="341156"/>
                  <a:pt x="392123" y="337023"/>
                  <a:pt x="384657" y="336223"/>
                </a:cubicBezTo>
                <a:close/>
                <a:moveTo>
                  <a:pt x="355859" y="336223"/>
                </a:moveTo>
                <a:cubicBezTo>
                  <a:pt x="347859" y="337023"/>
                  <a:pt x="343460" y="341156"/>
                  <a:pt x="342660" y="348622"/>
                </a:cubicBezTo>
                <a:cubicBezTo>
                  <a:pt x="343460" y="356621"/>
                  <a:pt x="347859" y="360888"/>
                  <a:pt x="355859" y="361421"/>
                </a:cubicBezTo>
                <a:cubicBezTo>
                  <a:pt x="363325" y="360621"/>
                  <a:pt x="367458" y="356355"/>
                  <a:pt x="368258" y="348622"/>
                </a:cubicBezTo>
                <a:cubicBezTo>
                  <a:pt x="367191" y="341422"/>
                  <a:pt x="363058" y="337289"/>
                  <a:pt x="355859" y="336223"/>
                </a:cubicBezTo>
                <a:close/>
                <a:moveTo>
                  <a:pt x="326261" y="336223"/>
                </a:moveTo>
                <a:cubicBezTo>
                  <a:pt x="318528" y="337023"/>
                  <a:pt x="314395" y="341156"/>
                  <a:pt x="313861" y="348622"/>
                </a:cubicBezTo>
                <a:cubicBezTo>
                  <a:pt x="314395" y="356355"/>
                  <a:pt x="318528" y="360621"/>
                  <a:pt x="326261" y="361421"/>
                </a:cubicBezTo>
                <a:cubicBezTo>
                  <a:pt x="333727" y="360621"/>
                  <a:pt x="337860" y="356355"/>
                  <a:pt x="338660" y="348622"/>
                </a:cubicBezTo>
                <a:cubicBezTo>
                  <a:pt x="337860" y="341156"/>
                  <a:pt x="333727" y="337023"/>
                  <a:pt x="326261" y="336223"/>
                </a:cubicBezTo>
                <a:close/>
                <a:moveTo>
                  <a:pt x="384657" y="307024"/>
                </a:moveTo>
                <a:cubicBezTo>
                  <a:pt x="376924" y="308091"/>
                  <a:pt x="372791" y="312357"/>
                  <a:pt x="372258" y="319824"/>
                </a:cubicBezTo>
                <a:cubicBezTo>
                  <a:pt x="372791" y="327556"/>
                  <a:pt x="376924" y="331690"/>
                  <a:pt x="384657" y="332223"/>
                </a:cubicBezTo>
                <a:cubicBezTo>
                  <a:pt x="392123" y="331690"/>
                  <a:pt x="396390" y="327556"/>
                  <a:pt x="397456" y="319824"/>
                </a:cubicBezTo>
                <a:cubicBezTo>
                  <a:pt x="396656" y="312091"/>
                  <a:pt x="392390" y="307824"/>
                  <a:pt x="384657" y="307024"/>
                </a:cubicBezTo>
                <a:close/>
                <a:moveTo>
                  <a:pt x="355859" y="307024"/>
                </a:moveTo>
                <a:cubicBezTo>
                  <a:pt x="347859" y="307824"/>
                  <a:pt x="343460" y="312091"/>
                  <a:pt x="342660" y="319824"/>
                </a:cubicBezTo>
                <a:cubicBezTo>
                  <a:pt x="343460" y="327556"/>
                  <a:pt x="347859" y="331690"/>
                  <a:pt x="355859" y="332223"/>
                </a:cubicBezTo>
                <a:cubicBezTo>
                  <a:pt x="363058" y="331423"/>
                  <a:pt x="367191" y="327290"/>
                  <a:pt x="368258" y="319824"/>
                </a:cubicBezTo>
                <a:cubicBezTo>
                  <a:pt x="367458" y="312357"/>
                  <a:pt x="363325" y="308091"/>
                  <a:pt x="355859" y="307024"/>
                </a:cubicBezTo>
                <a:close/>
                <a:moveTo>
                  <a:pt x="326261" y="307024"/>
                </a:moveTo>
                <a:cubicBezTo>
                  <a:pt x="318528" y="308091"/>
                  <a:pt x="314395" y="312357"/>
                  <a:pt x="313861" y="319824"/>
                </a:cubicBezTo>
                <a:cubicBezTo>
                  <a:pt x="314395" y="327556"/>
                  <a:pt x="318528" y="331690"/>
                  <a:pt x="326261" y="332223"/>
                </a:cubicBezTo>
                <a:cubicBezTo>
                  <a:pt x="333727" y="331690"/>
                  <a:pt x="337860" y="327556"/>
                  <a:pt x="338660" y="319824"/>
                </a:cubicBezTo>
                <a:cubicBezTo>
                  <a:pt x="337860" y="312357"/>
                  <a:pt x="333727" y="308091"/>
                  <a:pt x="326261" y="307024"/>
                </a:cubicBezTo>
                <a:close/>
                <a:moveTo>
                  <a:pt x="384657" y="277826"/>
                </a:moveTo>
                <a:cubicBezTo>
                  <a:pt x="376924" y="278626"/>
                  <a:pt x="372791" y="282759"/>
                  <a:pt x="372258" y="290225"/>
                </a:cubicBezTo>
                <a:cubicBezTo>
                  <a:pt x="372791" y="297958"/>
                  <a:pt x="376924" y="302091"/>
                  <a:pt x="384657" y="302625"/>
                </a:cubicBezTo>
                <a:cubicBezTo>
                  <a:pt x="392123" y="302091"/>
                  <a:pt x="396390" y="297958"/>
                  <a:pt x="397456" y="290225"/>
                </a:cubicBezTo>
                <a:cubicBezTo>
                  <a:pt x="396656" y="282493"/>
                  <a:pt x="392390" y="278359"/>
                  <a:pt x="384657" y="277826"/>
                </a:cubicBezTo>
                <a:close/>
                <a:moveTo>
                  <a:pt x="355859" y="277826"/>
                </a:moveTo>
                <a:cubicBezTo>
                  <a:pt x="347859" y="278359"/>
                  <a:pt x="343460" y="282493"/>
                  <a:pt x="342660" y="290225"/>
                </a:cubicBezTo>
                <a:cubicBezTo>
                  <a:pt x="343460" y="297958"/>
                  <a:pt x="347859" y="302091"/>
                  <a:pt x="355859" y="302625"/>
                </a:cubicBezTo>
                <a:cubicBezTo>
                  <a:pt x="363058" y="301825"/>
                  <a:pt x="367191" y="297692"/>
                  <a:pt x="368258" y="290225"/>
                </a:cubicBezTo>
                <a:cubicBezTo>
                  <a:pt x="367458" y="282759"/>
                  <a:pt x="363325" y="278626"/>
                  <a:pt x="355859" y="277826"/>
                </a:cubicBezTo>
                <a:close/>
                <a:moveTo>
                  <a:pt x="326261" y="277826"/>
                </a:moveTo>
                <a:cubicBezTo>
                  <a:pt x="318528" y="278626"/>
                  <a:pt x="314395" y="282759"/>
                  <a:pt x="313861" y="290225"/>
                </a:cubicBezTo>
                <a:cubicBezTo>
                  <a:pt x="314395" y="297958"/>
                  <a:pt x="318528" y="302091"/>
                  <a:pt x="326261" y="302625"/>
                </a:cubicBezTo>
                <a:cubicBezTo>
                  <a:pt x="333727" y="302091"/>
                  <a:pt x="337860" y="297958"/>
                  <a:pt x="338660" y="290225"/>
                </a:cubicBezTo>
                <a:cubicBezTo>
                  <a:pt x="337860" y="282759"/>
                  <a:pt x="333727" y="278626"/>
                  <a:pt x="326261" y="277826"/>
                </a:cubicBezTo>
                <a:close/>
                <a:moveTo>
                  <a:pt x="384657" y="248628"/>
                </a:moveTo>
                <a:cubicBezTo>
                  <a:pt x="376924" y="249428"/>
                  <a:pt x="372791" y="253561"/>
                  <a:pt x="372258" y="261027"/>
                </a:cubicBezTo>
                <a:cubicBezTo>
                  <a:pt x="372791" y="268760"/>
                  <a:pt x="376924" y="273026"/>
                  <a:pt x="384657" y="273826"/>
                </a:cubicBezTo>
                <a:cubicBezTo>
                  <a:pt x="392390" y="273293"/>
                  <a:pt x="396656" y="269027"/>
                  <a:pt x="397456" y="261027"/>
                </a:cubicBezTo>
                <a:cubicBezTo>
                  <a:pt x="396390" y="253561"/>
                  <a:pt x="392123" y="249428"/>
                  <a:pt x="384657" y="248628"/>
                </a:cubicBezTo>
                <a:close/>
                <a:moveTo>
                  <a:pt x="355859" y="248628"/>
                </a:moveTo>
                <a:cubicBezTo>
                  <a:pt x="347859" y="249428"/>
                  <a:pt x="343460" y="253561"/>
                  <a:pt x="342660" y="261027"/>
                </a:cubicBezTo>
                <a:cubicBezTo>
                  <a:pt x="343460" y="269027"/>
                  <a:pt x="347859" y="273293"/>
                  <a:pt x="355859" y="273826"/>
                </a:cubicBezTo>
                <a:cubicBezTo>
                  <a:pt x="363325" y="273026"/>
                  <a:pt x="367458" y="268760"/>
                  <a:pt x="368258" y="261027"/>
                </a:cubicBezTo>
                <a:cubicBezTo>
                  <a:pt x="367191" y="253828"/>
                  <a:pt x="363058" y="249695"/>
                  <a:pt x="355859" y="248628"/>
                </a:cubicBezTo>
                <a:close/>
                <a:moveTo>
                  <a:pt x="326261" y="248628"/>
                </a:moveTo>
                <a:cubicBezTo>
                  <a:pt x="318528" y="249428"/>
                  <a:pt x="314395" y="253561"/>
                  <a:pt x="313861" y="261027"/>
                </a:cubicBezTo>
                <a:cubicBezTo>
                  <a:pt x="314395" y="268760"/>
                  <a:pt x="318528" y="273026"/>
                  <a:pt x="326261" y="273826"/>
                </a:cubicBezTo>
                <a:cubicBezTo>
                  <a:pt x="333727" y="273026"/>
                  <a:pt x="337860" y="268760"/>
                  <a:pt x="338660" y="261027"/>
                </a:cubicBezTo>
                <a:cubicBezTo>
                  <a:pt x="337860" y="253561"/>
                  <a:pt x="333727" y="249428"/>
                  <a:pt x="326261" y="248628"/>
                </a:cubicBezTo>
                <a:close/>
                <a:moveTo>
                  <a:pt x="297062" y="248628"/>
                </a:moveTo>
                <a:cubicBezTo>
                  <a:pt x="289330" y="249428"/>
                  <a:pt x="285196" y="253561"/>
                  <a:pt x="284663" y="261027"/>
                </a:cubicBezTo>
                <a:cubicBezTo>
                  <a:pt x="285196" y="268760"/>
                  <a:pt x="289330" y="273026"/>
                  <a:pt x="297062" y="273826"/>
                </a:cubicBezTo>
                <a:cubicBezTo>
                  <a:pt x="304795" y="273293"/>
                  <a:pt x="309062" y="269027"/>
                  <a:pt x="309862" y="261027"/>
                </a:cubicBezTo>
                <a:cubicBezTo>
                  <a:pt x="308795" y="253561"/>
                  <a:pt x="304529" y="249428"/>
                  <a:pt x="297062" y="248628"/>
                </a:cubicBezTo>
                <a:close/>
                <a:moveTo>
                  <a:pt x="384657" y="219030"/>
                </a:moveTo>
                <a:cubicBezTo>
                  <a:pt x="376924" y="220096"/>
                  <a:pt x="372791" y="224496"/>
                  <a:pt x="372258" y="232229"/>
                </a:cubicBezTo>
                <a:cubicBezTo>
                  <a:pt x="373058" y="239695"/>
                  <a:pt x="377191" y="243828"/>
                  <a:pt x="384657" y="244628"/>
                </a:cubicBezTo>
                <a:cubicBezTo>
                  <a:pt x="392123" y="244095"/>
                  <a:pt x="396390" y="239962"/>
                  <a:pt x="397456" y="232229"/>
                </a:cubicBezTo>
                <a:cubicBezTo>
                  <a:pt x="396656" y="224496"/>
                  <a:pt x="392390" y="220096"/>
                  <a:pt x="384657" y="219030"/>
                </a:cubicBezTo>
                <a:close/>
                <a:moveTo>
                  <a:pt x="355859" y="219030"/>
                </a:moveTo>
                <a:cubicBezTo>
                  <a:pt x="347593" y="219830"/>
                  <a:pt x="343193" y="224229"/>
                  <a:pt x="342660" y="232229"/>
                </a:cubicBezTo>
                <a:cubicBezTo>
                  <a:pt x="343726" y="239962"/>
                  <a:pt x="348126" y="244095"/>
                  <a:pt x="355859" y="244628"/>
                </a:cubicBezTo>
                <a:cubicBezTo>
                  <a:pt x="363058" y="243828"/>
                  <a:pt x="367191" y="239695"/>
                  <a:pt x="368258" y="232229"/>
                </a:cubicBezTo>
                <a:cubicBezTo>
                  <a:pt x="367458" y="224763"/>
                  <a:pt x="363325" y="220363"/>
                  <a:pt x="355859" y="219030"/>
                </a:cubicBezTo>
                <a:close/>
                <a:moveTo>
                  <a:pt x="326261" y="219030"/>
                </a:moveTo>
                <a:cubicBezTo>
                  <a:pt x="318528" y="220096"/>
                  <a:pt x="314395" y="224496"/>
                  <a:pt x="313861" y="232229"/>
                </a:cubicBezTo>
                <a:cubicBezTo>
                  <a:pt x="314661" y="239695"/>
                  <a:pt x="318794" y="243828"/>
                  <a:pt x="326261" y="244628"/>
                </a:cubicBezTo>
                <a:cubicBezTo>
                  <a:pt x="333460" y="243828"/>
                  <a:pt x="337593" y="239695"/>
                  <a:pt x="338660" y="232229"/>
                </a:cubicBezTo>
                <a:cubicBezTo>
                  <a:pt x="337860" y="224496"/>
                  <a:pt x="333727" y="220096"/>
                  <a:pt x="326261" y="219030"/>
                </a:cubicBezTo>
                <a:close/>
                <a:moveTo>
                  <a:pt x="297062" y="219030"/>
                </a:moveTo>
                <a:cubicBezTo>
                  <a:pt x="289330" y="220096"/>
                  <a:pt x="285196" y="224496"/>
                  <a:pt x="284663" y="232229"/>
                </a:cubicBezTo>
                <a:cubicBezTo>
                  <a:pt x="285463" y="239695"/>
                  <a:pt x="289596" y="243828"/>
                  <a:pt x="297062" y="244628"/>
                </a:cubicBezTo>
                <a:cubicBezTo>
                  <a:pt x="304529" y="244095"/>
                  <a:pt x="308795" y="239962"/>
                  <a:pt x="309862" y="232229"/>
                </a:cubicBezTo>
                <a:cubicBezTo>
                  <a:pt x="309062" y="224496"/>
                  <a:pt x="304795" y="220096"/>
                  <a:pt x="297062" y="219030"/>
                </a:cubicBezTo>
                <a:close/>
                <a:moveTo>
                  <a:pt x="384657" y="189832"/>
                </a:moveTo>
                <a:cubicBezTo>
                  <a:pt x="376924" y="190898"/>
                  <a:pt x="372791" y="195165"/>
                  <a:pt x="372258" y="202631"/>
                </a:cubicBezTo>
                <a:cubicBezTo>
                  <a:pt x="372791" y="210364"/>
                  <a:pt x="376924" y="214497"/>
                  <a:pt x="384657" y="215030"/>
                </a:cubicBezTo>
                <a:cubicBezTo>
                  <a:pt x="392123" y="214497"/>
                  <a:pt x="396390" y="210364"/>
                  <a:pt x="397456" y="202631"/>
                </a:cubicBezTo>
                <a:cubicBezTo>
                  <a:pt x="396656" y="194898"/>
                  <a:pt x="392390" y="190631"/>
                  <a:pt x="384657" y="189832"/>
                </a:cubicBezTo>
                <a:close/>
                <a:moveTo>
                  <a:pt x="355859" y="189832"/>
                </a:moveTo>
                <a:cubicBezTo>
                  <a:pt x="347859" y="190631"/>
                  <a:pt x="343460" y="194898"/>
                  <a:pt x="342660" y="202631"/>
                </a:cubicBezTo>
                <a:cubicBezTo>
                  <a:pt x="343460" y="210364"/>
                  <a:pt x="347859" y="214497"/>
                  <a:pt x="355859" y="215030"/>
                </a:cubicBezTo>
                <a:cubicBezTo>
                  <a:pt x="363058" y="214230"/>
                  <a:pt x="367191" y="210097"/>
                  <a:pt x="368258" y="202631"/>
                </a:cubicBezTo>
                <a:cubicBezTo>
                  <a:pt x="367458" y="195165"/>
                  <a:pt x="363325" y="190898"/>
                  <a:pt x="355859" y="189832"/>
                </a:cubicBezTo>
                <a:close/>
                <a:moveTo>
                  <a:pt x="326261" y="189832"/>
                </a:moveTo>
                <a:cubicBezTo>
                  <a:pt x="318528" y="190898"/>
                  <a:pt x="314395" y="195165"/>
                  <a:pt x="313861" y="202631"/>
                </a:cubicBezTo>
                <a:cubicBezTo>
                  <a:pt x="314395" y="210364"/>
                  <a:pt x="318528" y="214497"/>
                  <a:pt x="326261" y="215030"/>
                </a:cubicBezTo>
                <a:cubicBezTo>
                  <a:pt x="333727" y="214497"/>
                  <a:pt x="337860" y="210364"/>
                  <a:pt x="338660" y="202631"/>
                </a:cubicBezTo>
                <a:cubicBezTo>
                  <a:pt x="337860" y="195165"/>
                  <a:pt x="333727" y="190898"/>
                  <a:pt x="326261" y="189832"/>
                </a:cubicBezTo>
                <a:close/>
                <a:moveTo>
                  <a:pt x="297062" y="189832"/>
                </a:moveTo>
                <a:cubicBezTo>
                  <a:pt x="289330" y="190898"/>
                  <a:pt x="285196" y="195165"/>
                  <a:pt x="284663" y="202631"/>
                </a:cubicBezTo>
                <a:cubicBezTo>
                  <a:pt x="285196" y="210364"/>
                  <a:pt x="289330" y="214497"/>
                  <a:pt x="297062" y="215030"/>
                </a:cubicBezTo>
                <a:cubicBezTo>
                  <a:pt x="304529" y="214497"/>
                  <a:pt x="308795" y="210364"/>
                  <a:pt x="309862" y="202631"/>
                </a:cubicBezTo>
                <a:cubicBezTo>
                  <a:pt x="309062" y="194898"/>
                  <a:pt x="304795" y="190631"/>
                  <a:pt x="297062" y="189832"/>
                </a:cubicBezTo>
                <a:close/>
                <a:moveTo>
                  <a:pt x="337202" y="0"/>
                </a:moveTo>
                <a:cubicBezTo>
                  <a:pt x="523434" y="0"/>
                  <a:pt x="674404" y="150970"/>
                  <a:pt x="674404" y="337202"/>
                </a:cubicBezTo>
                <a:cubicBezTo>
                  <a:pt x="674404" y="523434"/>
                  <a:pt x="523434" y="674404"/>
                  <a:pt x="337202" y="674404"/>
                </a:cubicBezTo>
                <a:cubicBezTo>
                  <a:pt x="150970" y="674404"/>
                  <a:pt x="0" y="523434"/>
                  <a:pt x="0" y="337202"/>
                </a:cubicBezTo>
                <a:cubicBezTo>
                  <a:pt x="0" y="150970"/>
                  <a:pt x="150970" y="0"/>
                  <a:pt x="337202" y="0"/>
                </a:cubicBezTo>
                <a:close/>
              </a:path>
            </a:pathLst>
          </a:custGeom>
          <a:solidFill>
            <a:srgbClr val="F7DC5F"/>
          </a:solidFill>
          <a:ln>
            <a:noFill/>
          </a:ln>
          <a:effectLst>
            <a:glow rad="63500">
              <a:srgbClr val="FAF1B5">
                <a:alpha val="10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758391" y="4835036"/>
            <a:ext cx="2150421" cy="1289296"/>
            <a:chOff x="1758391" y="4642395"/>
            <a:chExt cx="2150421" cy="1289296"/>
          </a:xfrm>
        </p:grpSpPr>
        <p:sp>
          <p:nvSpPr>
            <p:cNvPr id="28" name="文本框 27"/>
            <p:cNvSpPr txBox="1"/>
            <p:nvPr/>
          </p:nvSpPr>
          <p:spPr>
            <a:xfrm>
              <a:off x="1758391" y="4642395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1758391" y="5026828"/>
              <a:ext cx="2150421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4699043" y="4739769"/>
            <a:ext cx="559305" cy="559305"/>
          </a:xfrm>
          <a:custGeom>
            <a:avLst/>
            <a:gdLst/>
            <a:ahLst/>
            <a:cxnLst/>
            <a:rect l="l" t="t" r="r" b="b"/>
            <a:pathLst>
              <a:path w="674404" h="674404">
                <a:moveTo>
                  <a:pt x="494417" y="511812"/>
                </a:moveTo>
                <a:cubicBezTo>
                  <a:pt x="486685" y="512878"/>
                  <a:pt x="482551" y="517145"/>
                  <a:pt x="482018" y="524611"/>
                </a:cubicBezTo>
                <a:cubicBezTo>
                  <a:pt x="482818" y="532077"/>
                  <a:pt x="486951" y="536077"/>
                  <a:pt x="494417" y="536610"/>
                </a:cubicBezTo>
                <a:cubicBezTo>
                  <a:pt x="501884" y="536344"/>
                  <a:pt x="506150" y="532344"/>
                  <a:pt x="507217" y="524611"/>
                </a:cubicBezTo>
                <a:cubicBezTo>
                  <a:pt x="506417" y="516878"/>
                  <a:pt x="502150" y="512612"/>
                  <a:pt x="494417" y="511812"/>
                </a:cubicBezTo>
                <a:close/>
                <a:moveTo>
                  <a:pt x="465619" y="511812"/>
                </a:moveTo>
                <a:cubicBezTo>
                  <a:pt x="457620" y="512612"/>
                  <a:pt x="453353" y="516878"/>
                  <a:pt x="452820" y="524611"/>
                </a:cubicBezTo>
                <a:cubicBezTo>
                  <a:pt x="453620" y="532344"/>
                  <a:pt x="457886" y="536344"/>
                  <a:pt x="465619" y="536610"/>
                </a:cubicBezTo>
                <a:cubicBezTo>
                  <a:pt x="472819" y="536077"/>
                  <a:pt x="476952" y="532077"/>
                  <a:pt x="478018" y="524611"/>
                </a:cubicBezTo>
                <a:cubicBezTo>
                  <a:pt x="477218" y="517145"/>
                  <a:pt x="473085" y="512878"/>
                  <a:pt x="465619" y="511812"/>
                </a:cubicBezTo>
                <a:close/>
                <a:moveTo>
                  <a:pt x="436021" y="511812"/>
                </a:moveTo>
                <a:cubicBezTo>
                  <a:pt x="428288" y="512878"/>
                  <a:pt x="424155" y="517145"/>
                  <a:pt x="423622" y="524611"/>
                </a:cubicBezTo>
                <a:cubicBezTo>
                  <a:pt x="424422" y="532077"/>
                  <a:pt x="428555" y="536077"/>
                  <a:pt x="436021" y="536610"/>
                </a:cubicBezTo>
                <a:cubicBezTo>
                  <a:pt x="443221" y="536077"/>
                  <a:pt x="447354" y="532077"/>
                  <a:pt x="448420" y="524611"/>
                </a:cubicBezTo>
                <a:cubicBezTo>
                  <a:pt x="447620" y="517145"/>
                  <a:pt x="443487" y="512878"/>
                  <a:pt x="436021" y="511812"/>
                </a:cubicBezTo>
                <a:close/>
                <a:moveTo>
                  <a:pt x="406823" y="511812"/>
                </a:moveTo>
                <a:cubicBezTo>
                  <a:pt x="399090" y="512878"/>
                  <a:pt x="394957" y="517145"/>
                  <a:pt x="394424" y="524611"/>
                </a:cubicBezTo>
                <a:cubicBezTo>
                  <a:pt x="395223" y="532077"/>
                  <a:pt x="399357" y="536077"/>
                  <a:pt x="406823" y="536610"/>
                </a:cubicBezTo>
                <a:cubicBezTo>
                  <a:pt x="414289" y="536344"/>
                  <a:pt x="418555" y="532344"/>
                  <a:pt x="419622" y="524611"/>
                </a:cubicBezTo>
                <a:cubicBezTo>
                  <a:pt x="418822" y="516878"/>
                  <a:pt x="414556" y="512612"/>
                  <a:pt x="406823" y="511812"/>
                </a:cubicBezTo>
                <a:close/>
                <a:moveTo>
                  <a:pt x="378025" y="511812"/>
                </a:moveTo>
                <a:cubicBezTo>
                  <a:pt x="370025" y="512612"/>
                  <a:pt x="365625" y="516878"/>
                  <a:pt x="364825" y="524611"/>
                </a:cubicBezTo>
                <a:cubicBezTo>
                  <a:pt x="365892" y="532344"/>
                  <a:pt x="370292" y="536344"/>
                  <a:pt x="378025" y="536610"/>
                </a:cubicBezTo>
                <a:cubicBezTo>
                  <a:pt x="385224" y="536077"/>
                  <a:pt x="389357" y="532077"/>
                  <a:pt x="390424" y="524611"/>
                </a:cubicBezTo>
                <a:cubicBezTo>
                  <a:pt x="389624" y="517145"/>
                  <a:pt x="385491" y="512878"/>
                  <a:pt x="378025" y="511812"/>
                </a:cubicBezTo>
                <a:close/>
                <a:moveTo>
                  <a:pt x="348426" y="511812"/>
                </a:moveTo>
                <a:cubicBezTo>
                  <a:pt x="340427" y="512612"/>
                  <a:pt x="336294" y="516878"/>
                  <a:pt x="336027" y="524611"/>
                </a:cubicBezTo>
                <a:cubicBezTo>
                  <a:pt x="336560" y="532077"/>
                  <a:pt x="340693" y="536077"/>
                  <a:pt x="348426" y="536610"/>
                </a:cubicBezTo>
                <a:cubicBezTo>
                  <a:pt x="355626" y="536077"/>
                  <a:pt x="359759" y="532077"/>
                  <a:pt x="360826" y="524611"/>
                </a:cubicBezTo>
                <a:cubicBezTo>
                  <a:pt x="360026" y="517145"/>
                  <a:pt x="355893" y="512878"/>
                  <a:pt x="348426" y="511812"/>
                </a:cubicBezTo>
                <a:close/>
                <a:moveTo>
                  <a:pt x="319228" y="511812"/>
                </a:moveTo>
                <a:cubicBezTo>
                  <a:pt x="311495" y="512878"/>
                  <a:pt x="307362" y="517145"/>
                  <a:pt x="306829" y="524611"/>
                </a:cubicBezTo>
                <a:cubicBezTo>
                  <a:pt x="307629" y="532077"/>
                  <a:pt x="311762" y="536077"/>
                  <a:pt x="319228" y="536610"/>
                </a:cubicBezTo>
                <a:cubicBezTo>
                  <a:pt x="326694" y="536344"/>
                  <a:pt x="330961" y="532344"/>
                  <a:pt x="332027" y="524611"/>
                </a:cubicBezTo>
                <a:cubicBezTo>
                  <a:pt x="331227" y="516878"/>
                  <a:pt x="326961" y="512612"/>
                  <a:pt x="319228" y="511812"/>
                </a:cubicBezTo>
                <a:close/>
                <a:moveTo>
                  <a:pt x="290030" y="511812"/>
                </a:moveTo>
                <a:cubicBezTo>
                  <a:pt x="282030" y="512612"/>
                  <a:pt x="277764" y="516878"/>
                  <a:pt x="277231" y="524611"/>
                </a:cubicBezTo>
                <a:cubicBezTo>
                  <a:pt x="278031" y="532344"/>
                  <a:pt x="282297" y="536344"/>
                  <a:pt x="290030" y="536610"/>
                </a:cubicBezTo>
                <a:cubicBezTo>
                  <a:pt x="297229" y="536077"/>
                  <a:pt x="301363" y="532077"/>
                  <a:pt x="302429" y="524611"/>
                </a:cubicBezTo>
                <a:cubicBezTo>
                  <a:pt x="301629" y="517145"/>
                  <a:pt x="297496" y="512878"/>
                  <a:pt x="290030" y="511812"/>
                </a:cubicBezTo>
                <a:close/>
                <a:moveTo>
                  <a:pt x="260832" y="511812"/>
                </a:moveTo>
                <a:cubicBezTo>
                  <a:pt x="252832" y="512612"/>
                  <a:pt x="248566" y="516878"/>
                  <a:pt x="248032" y="524611"/>
                </a:cubicBezTo>
                <a:cubicBezTo>
                  <a:pt x="248832" y="532344"/>
                  <a:pt x="253099" y="536344"/>
                  <a:pt x="260832" y="536610"/>
                </a:cubicBezTo>
                <a:cubicBezTo>
                  <a:pt x="268031" y="536077"/>
                  <a:pt x="272164" y="532077"/>
                  <a:pt x="273231" y="524611"/>
                </a:cubicBezTo>
                <a:cubicBezTo>
                  <a:pt x="272431" y="517145"/>
                  <a:pt x="268298" y="512878"/>
                  <a:pt x="260832" y="511812"/>
                </a:cubicBezTo>
                <a:close/>
                <a:moveTo>
                  <a:pt x="231234" y="511812"/>
                </a:moveTo>
                <a:cubicBezTo>
                  <a:pt x="223501" y="512878"/>
                  <a:pt x="219368" y="517145"/>
                  <a:pt x="218834" y="524611"/>
                </a:cubicBezTo>
                <a:cubicBezTo>
                  <a:pt x="219634" y="532077"/>
                  <a:pt x="223767" y="536077"/>
                  <a:pt x="231234" y="536610"/>
                </a:cubicBezTo>
                <a:cubicBezTo>
                  <a:pt x="238700" y="536344"/>
                  <a:pt x="243099" y="532344"/>
                  <a:pt x="244433" y="524611"/>
                </a:cubicBezTo>
                <a:cubicBezTo>
                  <a:pt x="243366" y="516878"/>
                  <a:pt x="238966" y="512612"/>
                  <a:pt x="231234" y="511812"/>
                </a:cubicBezTo>
                <a:close/>
                <a:moveTo>
                  <a:pt x="202035" y="511812"/>
                </a:moveTo>
                <a:cubicBezTo>
                  <a:pt x="194302" y="512878"/>
                  <a:pt x="190169" y="517145"/>
                  <a:pt x="189636" y="524611"/>
                </a:cubicBezTo>
                <a:cubicBezTo>
                  <a:pt x="190436" y="532077"/>
                  <a:pt x="194569" y="536077"/>
                  <a:pt x="202035" y="536610"/>
                </a:cubicBezTo>
                <a:cubicBezTo>
                  <a:pt x="209502" y="536344"/>
                  <a:pt x="213768" y="532344"/>
                  <a:pt x="214835" y="524611"/>
                </a:cubicBezTo>
                <a:cubicBezTo>
                  <a:pt x="214035" y="516878"/>
                  <a:pt x="209768" y="512612"/>
                  <a:pt x="202035" y="511812"/>
                </a:cubicBezTo>
                <a:close/>
                <a:moveTo>
                  <a:pt x="173237" y="511812"/>
                </a:moveTo>
                <a:cubicBezTo>
                  <a:pt x="165238" y="512612"/>
                  <a:pt x="160838" y="516878"/>
                  <a:pt x="160038" y="524611"/>
                </a:cubicBezTo>
                <a:cubicBezTo>
                  <a:pt x="161104" y="532344"/>
                  <a:pt x="165504" y="536344"/>
                  <a:pt x="173237" y="536610"/>
                </a:cubicBezTo>
                <a:cubicBezTo>
                  <a:pt x="180437" y="536077"/>
                  <a:pt x="184570" y="532077"/>
                  <a:pt x="185636" y="524611"/>
                </a:cubicBezTo>
                <a:cubicBezTo>
                  <a:pt x="184836" y="517145"/>
                  <a:pt x="180703" y="512878"/>
                  <a:pt x="173237" y="511812"/>
                </a:cubicBezTo>
                <a:close/>
                <a:moveTo>
                  <a:pt x="494417" y="482614"/>
                </a:moveTo>
                <a:cubicBezTo>
                  <a:pt x="486951" y="483680"/>
                  <a:pt x="482818" y="487813"/>
                  <a:pt x="482018" y="495013"/>
                </a:cubicBezTo>
                <a:cubicBezTo>
                  <a:pt x="482551" y="502746"/>
                  <a:pt x="486685" y="506879"/>
                  <a:pt x="494417" y="507412"/>
                </a:cubicBezTo>
                <a:cubicBezTo>
                  <a:pt x="502150" y="507145"/>
                  <a:pt x="506417" y="503012"/>
                  <a:pt x="507217" y="495013"/>
                </a:cubicBezTo>
                <a:cubicBezTo>
                  <a:pt x="506150" y="487547"/>
                  <a:pt x="501884" y="483414"/>
                  <a:pt x="494417" y="482614"/>
                </a:cubicBezTo>
                <a:close/>
                <a:moveTo>
                  <a:pt x="465619" y="482614"/>
                </a:moveTo>
                <a:cubicBezTo>
                  <a:pt x="457886" y="483414"/>
                  <a:pt x="453620" y="487547"/>
                  <a:pt x="452820" y="495013"/>
                </a:cubicBezTo>
                <a:cubicBezTo>
                  <a:pt x="453353" y="503012"/>
                  <a:pt x="457620" y="507145"/>
                  <a:pt x="465619" y="507412"/>
                </a:cubicBezTo>
                <a:cubicBezTo>
                  <a:pt x="473085" y="506879"/>
                  <a:pt x="477218" y="502746"/>
                  <a:pt x="478018" y="495013"/>
                </a:cubicBezTo>
                <a:cubicBezTo>
                  <a:pt x="476952" y="487813"/>
                  <a:pt x="472819" y="483680"/>
                  <a:pt x="465619" y="482614"/>
                </a:cubicBezTo>
                <a:close/>
                <a:moveTo>
                  <a:pt x="436021" y="482614"/>
                </a:moveTo>
                <a:cubicBezTo>
                  <a:pt x="428555" y="483680"/>
                  <a:pt x="424422" y="487813"/>
                  <a:pt x="423622" y="495013"/>
                </a:cubicBezTo>
                <a:cubicBezTo>
                  <a:pt x="424155" y="502746"/>
                  <a:pt x="428288" y="506879"/>
                  <a:pt x="436021" y="507412"/>
                </a:cubicBezTo>
                <a:cubicBezTo>
                  <a:pt x="443487" y="506879"/>
                  <a:pt x="447620" y="502746"/>
                  <a:pt x="448420" y="495013"/>
                </a:cubicBezTo>
                <a:cubicBezTo>
                  <a:pt x="447354" y="487813"/>
                  <a:pt x="443221" y="483680"/>
                  <a:pt x="436021" y="482614"/>
                </a:cubicBezTo>
                <a:close/>
                <a:moveTo>
                  <a:pt x="406823" y="482614"/>
                </a:moveTo>
                <a:cubicBezTo>
                  <a:pt x="399357" y="483680"/>
                  <a:pt x="395223" y="487813"/>
                  <a:pt x="394424" y="495013"/>
                </a:cubicBezTo>
                <a:cubicBezTo>
                  <a:pt x="394957" y="502746"/>
                  <a:pt x="399090" y="506879"/>
                  <a:pt x="406823" y="507412"/>
                </a:cubicBezTo>
                <a:cubicBezTo>
                  <a:pt x="414556" y="507145"/>
                  <a:pt x="418822" y="503012"/>
                  <a:pt x="419622" y="495013"/>
                </a:cubicBezTo>
                <a:cubicBezTo>
                  <a:pt x="418555" y="487547"/>
                  <a:pt x="414289" y="483414"/>
                  <a:pt x="406823" y="482614"/>
                </a:cubicBezTo>
                <a:close/>
                <a:moveTo>
                  <a:pt x="378025" y="482614"/>
                </a:moveTo>
                <a:cubicBezTo>
                  <a:pt x="370292" y="483414"/>
                  <a:pt x="365892" y="487547"/>
                  <a:pt x="364825" y="495013"/>
                </a:cubicBezTo>
                <a:cubicBezTo>
                  <a:pt x="365625" y="503012"/>
                  <a:pt x="370025" y="507145"/>
                  <a:pt x="378025" y="507412"/>
                </a:cubicBezTo>
                <a:cubicBezTo>
                  <a:pt x="385491" y="506879"/>
                  <a:pt x="389624" y="502746"/>
                  <a:pt x="390424" y="495013"/>
                </a:cubicBezTo>
                <a:cubicBezTo>
                  <a:pt x="389357" y="487813"/>
                  <a:pt x="385224" y="483680"/>
                  <a:pt x="378025" y="482614"/>
                </a:cubicBezTo>
                <a:close/>
                <a:moveTo>
                  <a:pt x="348426" y="482614"/>
                </a:moveTo>
                <a:cubicBezTo>
                  <a:pt x="340693" y="483414"/>
                  <a:pt x="336560" y="487547"/>
                  <a:pt x="336027" y="495013"/>
                </a:cubicBezTo>
                <a:cubicBezTo>
                  <a:pt x="336294" y="503012"/>
                  <a:pt x="340427" y="507145"/>
                  <a:pt x="348426" y="507412"/>
                </a:cubicBezTo>
                <a:cubicBezTo>
                  <a:pt x="355893" y="506879"/>
                  <a:pt x="360026" y="502746"/>
                  <a:pt x="360826" y="495013"/>
                </a:cubicBezTo>
                <a:cubicBezTo>
                  <a:pt x="359759" y="487813"/>
                  <a:pt x="355626" y="483680"/>
                  <a:pt x="348426" y="482614"/>
                </a:cubicBezTo>
                <a:close/>
                <a:moveTo>
                  <a:pt x="319228" y="482614"/>
                </a:moveTo>
                <a:cubicBezTo>
                  <a:pt x="311762" y="483680"/>
                  <a:pt x="307629" y="487813"/>
                  <a:pt x="306829" y="495013"/>
                </a:cubicBezTo>
                <a:cubicBezTo>
                  <a:pt x="307362" y="502746"/>
                  <a:pt x="311495" y="506879"/>
                  <a:pt x="319228" y="507412"/>
                </a:cubicBezTo>
                <a:cubicBezTo>
                  <a:pt x="326961" y="507145"/>
                  <a:pt x="331227" y="503012"/>
                  <a:pt x="332027" y="495013"/>
                </a:cubicBezTo>
                <a:cubicBezTo>
                  <a:pt x="330961" y="487547"/>
                  <a:pt x="326694" y="483414"/>
                  <a:pt x="319228" y="482614"/>
                </a:cubicBezTo>
                <a:close/>
                <a:moveTo>
                  <a:pt x="290030" y="482614"/>
                </a:moveTo>
                <a:cubicBezTo>
                  <a:pt x="282297" y="483414"/>
                  <a:pt x="278031" y="487547"/>
                  <a:pt x="277231" y="495013"/>
                </a:cubicBezTo>
                <a:cubicBezTo>
                  <a:pt x="277764" y="503012"/>
                  <a:pt x="282030" y="507145"/>
                  <a:pt x="290030" y="507412"/>
                </a:cubicBezTo>
                <a:cubicBezTo>
                  <a:pt x="297496" y="506879"/>
                  <a:pt x="301629" y="502746"/>
                  <a:pt x="302429" y="495013"/>
                </a:cubicBezTo>
                <a:cubicBezTo>
                  <a:pt x="301363" y="487813"/>
                  <a:pt x="297229" y="483680"/>
                  <a:pt x="290030" y="482614"/>
                </a:cubicBezTo>
                <a:close/>
                <a:moveTo>
                  <a:pt x="260832" y="482614"/>
                </a:moveTo>
                <a:cubicBezTo>
                  <a:pt x="253099" y="483414"/>
                  <a:pt x="248832" y="487547"/>
                  <a:pt x="248032" y="495013"/>
                </a:cubicBezTo>
                <a:cubicBezTo>
                  <a:pt x="248566" y="503012"/>
                  <a:pt x="252832" y="507145"/>
                  <a:pt x="260832" y="507412"/>
                </a:cubicBezTo>
                <a:cubicBezTo>
                  <a:pt x="268298" y="506879"/>
                  <a:pt x="272431" y="502746"/>
                  <a:pt x="273231" y="495013"/>
                </a:cubicBezTo>
                <a:cubicBezTo>
                  <a:pt x="272164" y="487813"/>
                  <a:pt x="268031" y="483680"/>
                  <a:pt x="260832" y="482614"/>
                </a:cubicBezTo>
                <a:close/>
                <a:moveTo>
                  <a:pt x="231234" y="482614"/>
                </a:moveTo>
                <a:cubicBezTo>
                  <a:pt x="223767" y="483680"/>
                  <a:pt x="219634" y="487813"/>
                  <a:pt x="218834" y="495013"/>
                </a:cubicBezTo>
                <a:cubicBezTo>
                  <a:pt x="219368" y="502746"/>
                  <a:pt x="223501" y="506879"/>
                  <a:pt x="231234" y="507412"/>
                </a:cubicBezTo>
                <a:cubicBezTo>
                  <a:pt x="238966" y="507145"/>
                  <a:pt x="243366" y="503012"/>
                  <a:pt x="244433" y="495013"/>
                </a:cubicBezTo>
                <a:cubicBezTo>
                  <a:pt x="243099" y="487547"/>
                  <a:pt x="238700" y="483414"/>
                  <a:pt x="231234" y="482614"/>
                </a:cubicBezTo>
                <a:close/>
                <a:moveTo>
                  <a:pt x="202035" y="482614"/>
                </a:moveTo>
                <a:cubicBezTo>
                  <a:pt x="194569" y="483680"/>
                  <a:pt x="190436" y="487813"/>
                  <a:pt x="189636" y="495013"/>
                </a:cubicBezTo>
                <a:cubicBezTo>
                  <a:pt x="190169" y="502746"/>
                  <a:pt x="194302" y="506879"/>
                  <a:pt x="202035" y="507412"/>
                </a:cubicBezTo>
                <a:cubicBezTo>
                  <a:pt x="209768" y="507145"/>
                  <a:pt x="214035" y="503012"/>
                  <a:pt x="214835" y="495013"/>
                </a:cubicBezTo>
                <a:cubicBezTo>
                  <a:pt x="213768" y="487547"/>
                  <a:pt x="209502" y="483414"/>
                  <a:pt x="202035" y="482614"/>
                </a:cubicBezTo>
                <a:close/>
                <a:moveTo>
                  <a:pt x="173237" y="482614"/>
                </a:moveTo>
                <a:cubicBezTo>
                  <a:pt x="165504" y="483414"/>
                  <a:pt x="161104" y="487547"/>
                  <a:pt x="160038" y="495013"/>
                </a:cubicBezTo>
                <a:cubicBezTo>
                  <a:pt x="160838" y="503012"/>
                  <a:pt x="165238" y="507145"/>
                  <a:pt x="173237" y="507412"/>
                </a:cubicBezTo>
                <a:cubicBezTo>
                  <a:pt x="180703" y="506879"/>
                  <a:pt x="184836" y="502746"/>
                  <a:pt x="185636" y="495013"/>
                </a:cubicBezTo>
                <a:cubicBezTo>
                  <a:pt x="184570" y="487813"/>
                  <a:pt x="180437" y="483680"/>
                  <a:pt x="173237" y="482614"/>
                </a:cubicBezTo>
                <a:close/>
                <a:moveTo>
                  <a:pt x="494417" y="453415"/>
                </a:moveTo>
                <a:cubicBezTo>
                  <a:pt x="486685" y="454215"/>
                  <a:pt x="482551" y="458348"/>
                  <a:pt x="482018" y="465815"/>
                </a:cubicBezTo>
                <a:cubicBezTo>
                  <a:pt x="482551" y="473547"/>
                  <a:pt x="486685" y="477814"/>
                  <a:pt x="494417" y="478614"/>
                </a:cubicBezTo>
                <a:cubicBezTo>
                  <a:pt x="502150" y="478081"/>
                  <a:pt x="506417" y="473814"/>
                  <a:pt x="507217" y="465815"/>
                </a:cubicBezTo>
                <a:cubicBezTo>
                  <a:pt x="506150" y="458348"/>
                  <a:pt x="501884" y="454215"/>
                  <a:pt x="494417" y="453415"/>
                </a:cubicBezTo>
                <a:close/>
                <a:moveTo>
                  <a:pt x="465619" y="453415"/>
                </a:moveTo>
                <a:cubicBezTo>
                  <a:pt x="457886" y="454215"/>
                  <a:pt x="453620" y="458348"/>
                  <a:pt x="452820" y="465815"/>
                </a:cubicBezTo>
                <a:cubicBezTo>
                  <a:pt x="453353" y="473814"/>
                  <a:pt x="457620" y="478081"/>
                  <a:pt x="465619" y="478614"/>
                </a:cubicBezTo>
                <a:cubicBezTo>
                  <a:pt x="473085" y="477814"/>
                  <a:pt x="477218" y="473547"/>
                  <a:pt x="478018" y="465815"/>
                </a:cubicBezTo>
                <a:cubicBezTo>
                  <a:pt x="477218" y="458348"/>
                  <a:pt x="473085" y="454215"/>
                  <a:pt x="465619" y="453415"/>
                </a:cubicBezTo>
                <a:close/>
                <a:moveTo>
                  <a:pt x="436021" y="453415"/>
                </a:moveTo>
                <a:cubicBezTo>
                  <a:pt x="428555" y="454482"/>
                  <a:pt x="424422" y="458615"/>
                  <a:pt x="423622" y="465815"/>
                </a:cubicBezTo>
                <a:cubicBezTo>
                  <a:pt x="424155" y="473547"/>
                  <a:pt x="428288" y="477814"/>
                  <a:pt x="436021" y="478614"/>
                </a:cubicBezTo>
                <a:cubicBezTo>
                  <a:pt x="443487" y="477814"/>
                  <a:pt x="447620" y="473547"/>
                  <a:pt x="448420" y="465815"/>
                </a:cubicBezTo>
                <a:cubicBezTo>
                  <a:pt x="447620" y="458348"/>
                  <a:pt x="443487" y="454215"/>
                  <a:pt x="436021" y="453415"/>
                </a:cubicBezTo>
                <a:close/>
                <a:moveTo>
                  <a:pt x="406823" y="453415"/>
                </a:moveTo>
                <a:cubicBezTo>
                  <a:pt x="399090" y="454215"/>
                  <a:pt x="394957" y="458348"/>
                  <a:pt x="394424" y="465815"/>
                </a:cubicBezTo>
                <a:cubicBezTo>
                  <a:pt x="394957" y="473547"/>
                  <a:pt x="399090" y="477814"/>
                  <a:pt x="406823" y="478614"/>
                </a:cubicBezTo>
                <a:cubicBezTo>
                  <a:pt x="414556" y="478081"/>
                  <a:pt x="418822" y="473814"/>
                  <a:pt x="419622" y="465815"/>
                </a:cubicBezTo>
                <a:cubicBezTo>
                  <a:pt x="418555" y="458348"/>
                  <a:pt x="414289" y="454215"/>
                  <a:pt x="406823" y="453415"/>
                </a:cubicBezTo>
                <a:close/>
                <a:moveTo>
                  <a:pt x="378025" y="453415"/>
                </a:moveTo>
                <a:cubicBezTo>
                  <a:pt x="370025" y="454215"/>
                  <a:pt x="365625" y="458348"/>
                  <a:pt x="364825" y="465815"/>
                </a:cubicBezTo>
                <a:cubicBezTo>
                  <a:pt x="365625" y="473814"/>
                  <a:pt x="370025" y="478081"/>
                  <a:pt x="378025" y="478614"/>
                </a:cubicBezTo>
                <a:cubicBezTo>
                  <a:pt x="385491" y="477814"/>
                  <a:pt x="389624" y="473547"/>
                  <a:pt x="390424" y="465815"/>
                </a:cubicBezTo>
                <a:cubicBezTo>
                  <a:pt x="389357" y="458615"/>
                  <a:pt x="385224" y="454482"/>
                  <a:pt x="378025" y="453415"/>
                </a:cubicBezTo>
                <a:close/>
                <a:moveTo>
                  <a:pt x="348426" y="453415"/>
                </a:moveTo>
                <a:cubicBezTo>
                  <a:pt x="340693" y="454215"/>
                  <a:pt x="336560" y="458348"/>
                  <a:pt x="336027" y="465815"/>
                </a:cubicBezTo>
                <a:cubicBezTo>
                  <a:pt x="336294" y="473814"/>
                  <a:pt x="340427" y="478081"/>
                  <a:pt x="348426" y="478614"/>
                </a:cubicBezTo>
                <a:cubicBezTo>
                  <a:pt x="355893" y="477814"/>
                  <a:pt x="360026" y="473547"/>
                  <a:pt x="360826" y="465815"/>
                </a:cubicBezTo>
                <a:cubicBezTo>
                  <a:pt x="360026" y="458348"/>
                  <a:pt x="355893" y="454215"/>
                  <a:pt x="348426" y="453415"/>
                </a:cubicBezTo>
                <a:close/>
                <a:moveTo>
                  <a:pt x="319228" y="453415"/>
                </a:moveTo>
                <a:cubicBezTo>
                  <a:pt x="311495" y="454215"/>
                  <a:pt x="307362" y="458348"/>
                  <a:pt x="306829" y="465815"/>
                </a:cubicBezTo>
                <a:cubicBezTo>
                  <a:pt x="307362" y="473547"/>
                  <a:pt x="311495" y="477814"/>
                  <a:pt x="319228" y="478614"/>
                </a:cubicBezTo>
                <a:cubicBezTo>
                  <a:pt x="326961" y="478081"/>
                  <a:pt x="331227" y="473814"/>
                  <a:pt x="332027" y="465815"/>
                </a:cubicBezTo>
                <a:cubicBezTo>
                  <a:pt x="330961" y="458348"/>
                  <a:pt x="326694" y="454215"/>
                  <a:pt x="319228" y="453415"/>
                </a:cubicBezTo>
                <a:close/>
                <a:moveTo>
                  <a:pt x="290030" y="453415"/>
                </a:moveTo>
                <a:cubicBezTo>
                  <a:pt x="282297" y="454215"/>
                  <a:pt x="278031" y="458348"/>
                  <a:pt x="277231" y="465815"/>
                </a:cubicBezTo>
                <a:cubicBezTo>
                  <a:pt x="277764" y="473814"/>
                  <a:pt x="282030" y="478081"/>
                  <a:pt x="290030" y="478614"/>
                </a:cubicBezTo>
                <a:cubicBezTo>
                  <a:pt x="297496" y="477814"/>
                  <a:pt x="301629" y="473547"/>
                  <a:pt x="302429" y="465815"/>
                </a:cubicBezTo>
                <a:cubicBezTo>
                  <a:pt x="301629" y="458348"/>
                  <a:pt x="297496" y="454215"/>
                  <a:pt x="290030" y="453415"/>
                </a:cubicBezTo>
                <a:close/>
                <a:moveTo>
                  <a:pt x="260832" y="453415"/>
                </a:moveTo>
                <a:cubicBezTo>
                  <a:pt x="253099" y="454215"/>
                  <a:pt x="248832" y="458348"/>
                  <a:pt x="248032" y="465815"/>
                </a:cubicBezTo>
                <a:cubicBezTo>
                  <a:pt x="248566" y="473814"/>
                  <a:pt x="252832" y="478081"/>
                  <a:pt x="260832" y="478614"/>
                </a:cubicBezTo>
                <a:cubicBezTo>
                  <a:pt x="268298" y="477814"/>
                  <a:pt x="272431" y="473547"/>
                  <a:pt x="273231" y="465815"/>
                </a:cubicBezTo>
                <a:cubicBezTo>
                  <a:pt x="272431" y="458348"/>
                  <a:pt x="268298" y="454215"/>
                  <a:pt x="260832" y="453415"/>
                </a:cubicBezTo>
                <a:close/>
                <a:moveTo>
                  <a:pt x="231234" y="453415"/>
                </a:moveTo>
                <a:cubicBezTo>
                  <a:pt x="223767" y="454482"/>
                  <a:pt x="219634" y="458615"/>
                  <a:pt x="218834" y="465815"/>
                </a:cubicBezTo>
                <a:cubicBezTo>
                  <a:pt x="219368" y="473547"/>
                  <a:pt x="223501" y="477814"/>
                  <a:pt x="231234" y="478614"/>
                </a:cubicBezTo>
                <a:cubicBezTo>
                  <a:pt x="238966" y="478081"/>
                  <a:pt x="243366" y="473814"/>
                  <a:pt x="244433" y="465815"/>
                </a:cubicBezTo>
                <a:cubicBezTo>
                  <a:pt x="243366" y="458348"/>
                  <a:pt x="238966" y="454215"/>
                  <a:pt x="231234" y="453415"/>
                </a:cubicBezTo>
                <a:close/>
                <a:moveTo>
                  <a:pt x="202035" y="453415"/>
                </a:moveTo>
                <a:cubicBezTo>
                  <a:pt x="194302" y="454215"/>
                  <a:pt x="190169" y="458348"/>
                  <a:pt x="189636" y="465815"/>
                </a:cubicBezTo>
                <a:cubicBezTo>
                  <a:pt x="190169" y="473547"/>
                  <a:pt x="194302" y="477814"/>
                  <a:pt x="202035" y="478614"/>
                </a:cubicBezTo>
                <a:cubicBezTo>
                  <a:pt x="209768" y="478081"/>
                  <a:pt x="214035" y="473814"/>
                  <a:pt x="214835" y="465815"/>
                </a:cubicBezTo>
                <a:cubicBezTo>
                  <a:pt x="213768" y="458348"/>
                  <a:pt x="209502" y="454215"/>
                  <a:pt x="202035" y="453415"/>
                </a:cubicBezTo>
                <a:close/>
                <a:moveTo>
                  <a:pt x="173237" y="453415"/>
                </a:moveTo>
                <a:cubicBezTo>
                  <a:pt x="165238" y="454215"/>
                  <a:pt x="160838" y="458348"/>
                  <a:pt x="160038" y="465815"/>
                </a:cubicBezTo>
                <a:cubicBezTo>
                  <a:pt x="160838" y="473814"/>
                  <a:pt x="165238" y="478081"/>
                  <a:pt x="173237" y="478614"/>
                </a:cubicBezTo>
                <a:cubicBezTo>
                  <a:pt x="180703" y="477814"/>
                  <a:pt x="184836" y="473547"/>
                  <a:pt x="185636" y="465815"/>
                </a:cubicBezTo>
                <a:cubicBezTo>
                  <a:pt x="184570" y="458615"/>
                  <a:pt x="180437" y="454482"/>
                  <a:pt x="173237" y="453415"/>
                </a:cubicBezTo>
                <a:close/>
                <a:moveTo>
                  <a:pt x="231234" y="423817"/>
                </a:moveTo>
                <a:cubicBezTo>
                  <a:pt x="223501" y="425150"/>
                  <a:pt x="219368" y="429550"/>
                  <a:pt x="218834" y="437016"/>
                </a:cubicBezTo>
                <a:cubicBezTo>
                  <a:pt x="219634" y="444483"/>
                  <a:pt x="223767" y="448616"/>
                  <a:pt x="231234" y="449416"/>
                </a:cubicBezTo>
                <a:cubicBezTo>
                  <a:pt x="238700" y="448882"/>
                  <a:pt x="243099" y="444749"/>
                  <a:pt x="244433" y="437016"/>
                </a:cubicBezTo>
                <a:cubicBezTo>
                  <a:pt x="243633" y="429017"/>
                  <a:pt x="239233" y="424617"/>
                  <a:pt x="231234" y="423817"/>
                </a:cubicBezTo>
                <a:close/>
                <a:moveTo>
                  <a:pt x="202035" y="423817"/>
                </a:moveTo>
                <a:cubicBezTo>
                  <a:pt x="194302" y="424884"/>
                  <a:pt x="190169" y="429284"/>
                  <a:pt x="189636" y="437016"/>
                </a:cubicBezTo>
                <a:cubicBezTo>
                  <a:pt x="190436" y="444483"/>
                  <a:pt x="194569" y="448616"/>
                  <a:pt x="202035" y="449416"/>
                </a:cubicBezTo>
                <a:cubicBezTo>
                  <a:pt x="209502" y="448882"/>
                  <a:pt x="213768" y="444749"/>
                  <a:pt x="214835" y="437016"/>
                </a:cubicBezTo>
                <a:cubicBezTo>
                  <a:pt x="214035" y="429284"/>
                  <a:pt x="209768" y="424884"/>
                  <a:pt x="202035" y="423817"/>
                </a:cubicBezTo>
                <a:close/>
                <a:moveTo>
                  <a:pt x="173237" y="423817"/>
                </a:moveTo>
                <a:cubicBezTo>
                  <a:pt x="164971" y="424617"/>
                  <a:pt x="160571" y="429017"/>
                  <a:pt x="160038" y="437016"/>
                </a:cubicBezTo>
                <a:cubicBezTo>
                  <a:pt x="161104" y="444749"/>
                  <a:pt x="165504" y="448882"/>
                  <a:pt x="173237" y="449416"/>
                </a:cubicBezTo>
                <a:cubicBezTo>
                  <a:pt x="180437" y="448616"/>
                  <a:pt x="184570" y="444483"/>
                  <a:pt x="185636" y="437016"/>
                </a:cubicBezTo>
                <a:cubicBezTo>
                  <a:pt x="184836" y="429550"/>
                  <a:pt x="180703" y="425150"/>
                  <a:pt x="173237" y="423817"/>
                </a:cubicBezTo>
                <a:close/>
                <a:moveTo>
                  <a:pt x="231234" y="395019"/>
                </a:moveTo>
                <a:cubicBezTo>
                  <a:pt x="223767" y="396086"/>
                  <a:pt x="219634" y="400219"/>
                  <a:pt x="218834" y="407418"/>
                </a:cubicBezTo>
                <a:cubicBezTo>
                  <a:pt x="219634" y="414884"/>
                  <a:pt x="223767" y="419018"/>
                  <a:pt x="231234" y="419817"/>
                </a:cubicBezTo>
                <a:cubicBezTo>
                  <a:pt x="238966" y="419284"/>
                  <a:pt x="243366" y="415151"/>
                  <a:pt x="244433" y="407418"/>
                </a:cubicBezTo>
                <a:cubicBezTo>
                  <a:pt x="243366" y="399952"/>
                  <a:pt x="238966" y="395819"/>
                  <a:pt x="231234" y="395019"/>
                </a:cubicBezTo>
                <a:close/>
                <a:moveTo>
                  <a:pt x="202035" y="395019"/>
                </a:moveTo>
                <a:cubicBezTo>
                  <a:pt x="194302" y="395819"/>
                  <a:pt x="190169" y="399952"/>
                  <a:pt x="189636" y="407418"/>
                </a:cubicBezTo>
                <a:cubicBezTo>
                  <a:pt x="190169" y="415151"/>
                  <a:pt x="194302" y="419284"/>
                  <a:pt x="202035" y="419817"/>
                </a:cubicBezTo>
                <a:cubicBezTo>
                  <a:pt x="209502" y="419284"/>
                  <a:pt x="213768" y="415151"/>
                  <a:pt x="214835" y="407418"/>
                </a:cubicBezTo>
                <a:cubicBezTo>
                  <a:pt x="213768" y="399952"/>
                  <a:pt x="209502" y="395819"/>
                  <a:pt x="202035" y="395019"/>
                </a:cubicBezTo>
                <a:close/>
                <a:moveTo>
                  <a:pt x="173237" y="395019"/>
                </a:moveTo>
                <a:cubicBezTo>
                  <a:pt x="165238" y="395819"/>
                  <a:pt x="160838" y="399952"/>
                  <a:pt x="160038" y="407418"/>
                </a:cubicBezTo>
                <a:cubicBezTo>
                  <a:pt x="160838" y="415151"/>
                  <a:pt x="165238" y="419284"/>
                  <a:pt x="173237" y="419817"/>
                </a:cubicBezTo>
                <a:cubicBezTo>
                  <a:pt x="180437" y="419018"/>
                  <a:pt x="184570" y="414884"/>
                  <a:pt x="185636" y="407418"/>
                </a:cubicBezTo>
                <a:cubicBezTo>
                  <a:pt x="184570" y="400219"/>
                  <a:pt x="180437" y="396086"/>
                  <a:pt x="173237" y="395019"/>
                </a:cubicBezTo>
                <a:close/>
                <a:moveTo>
                  <a:pt x="494417" y="365821"/>
                </a:moveTo>
                <a:cubicBezTo>
                  <a:pt x="486685" y="366621"/>
                  <a:pt x="482551" y="370754"/>
                  <a:pt x="482018" y="378220"/>
                </a:cubicBezTo>
                <a:cubicBezTo>
                  <a:pt x="482551" y="385953"/>
                  <a:pt x="486685" y="390219"/>
                  <a:pt x="494417" y="391019"/>
                </a:cubicBezTo>
                <a:cubicBezTo>
                  <a:pt x="502150" y="390486"/>
                  <a:pt x="506417" y="386220"/>
                  <a:pt x="507217" y="378220"/>
                </a:cubicBezTo>
                <a:cubicBezTo>
                  <a:pt x="506150" y="370754"/>
                  <a:pt x="501884" y="366621"/>
                  <a:pt x="494417" y="365821"/>
                </a:cubicBezTo>
                <a:close/>
                <a:moveTo>
                  <a:pt x="465619" y="365821"/>
                </a:moveTo>
                <a:cubicBezTo>
                  <a:pt x="457886" y="366621"/>
                  <a:pt x="453620" y="370754"/>
                  <a:pt x="452820" y="378220"/>
                </a:cubicBezTo>
                <a:cubicBezTo>
                  <a:pt x="453353" y="386220"/>
                  <a:pt x="457620" y="390486"/>
                  <a:pt x="465619" y="391019"/>
                </a:cubicBezTo>
                <a:cubicBezTo>
                  <a:pt x="473085" y="390219"/>
                  <a:pt x="477218" y="385953"/>
                  <a:pt x="478018" y="378220"/>
                </a:cubicBezTo>
                <a:cubicBezTo>
                  <a:pt x="477218" y="370754"/>
                  <a:pt x="473085" y="366621"/>
                  <a:pt x="465619" y="365821"/>
                </a:cubicBezTo>
                <a:close/>
                <a:moveTo>
                  <a:pt x="436021" y="365821"/>
                </a:moveTo>
                <a:cubicBezTo>
                  <a:pt x="428555" y="366887"/>
                  <a:pt x="424422" y="371020"/>
                  <a:pt x="423622" y="378220"/>
                </a:cubicBezTo>
                <a:cubicBezTo>
                  <a:pt x="424155" y="385953"/>
                  <a:pt x="428288" y="390219"/>
                  <a:pt x="436021" y="391019"/>
                </a:cubicBezTo>
                <a:cubicBezTo>
                  <a:pt x="443487" y="390219"/>
                  <a:pt x="447620" y="385953"/>
                  <a:pt x="448420" y="378220"/>
                </a:cubicBezTo>
                <a:cubicBezTo>
                  <a:pt x="447620" y="370754"/>
                  <a:pt x="443487" y="366621"/>
                  <a:pt x="436021" y="365821"/>
                </a:cubicBezTo>
                <a:close/>
                <a:moveTo>
                  <a:pt x="406823" y="365821"/>
                </a:moveTo>
                <a:cubicBezTo>
                  <a:pt x="399090" y="366621"/>
                  <a:pt x="394957" y="370754"/>
                  <a:pt x="394424" y="378220"/>
                </a:cubicBezTo>
                <a:cubicBezTo>
                  <a:pt x="394957" y="385953"/>
                  <a:pt x="399090" y="390219"/>
                  <a:pt x="406823" y="391019"/>
                </a:cubicBezTo>
                <a:cubicBezTo>
                  <a:pt x="414556" y="390486"/>
                  <a:pt x="418822" y="386220"/>
                  <a:pt x="419622" y="378220"/>
                </a:cubicBezTo>
                <a:cubicBezTo>
                  <a:pt x="418555" y="370754"/>
                  <a:pt x="414289" y="366621"/>
                  <a:pt x="406823" y="365821"/>
                </a:cubicBezTo>
                <a:close/>
                <a:moveTo>
                  <a:pt x="378025" y="365821"/>
                </a:moveTo>
                <a:cubicBezTo>
                  <a:pt x="370025" y="366621"/>
                  <a:pt x="365625" y="370754"/>
                  <a:pt x="364825" y="378220"/>
                </a:cubicBezTo>
                <a:cubicBezTo>
                  <a:pt x="365625" y="386220"/>
                  <a:pt x="370025" y="390486"/>
                  <a:pt x="378025" y="391019"/>
                </a:cubicBezTo>
                <a:cubicBezTo>
                  <a:pt x="385491" y="390219"/>
                  <a:pt x="389624" y="385953"/>
                  <a:pt x="390424" y="378220"/>
                </a:cubicBezTo>
                <a:cubicBezTo>
                  <a:pt x="389357" y="371020"/>
                  <a:pt x="385224" y="366887"/>
                  <a:pt x="378025" y="365821"/>
                </a:cubicBezTo>
                <a:close/>
                <a:moveTo>
                  <a:pt x="348426" y="365821"/>
                </a:moveTo>
                <a:cubicBezTo>
                  <a:pt x="340693" y="366621"/>
                  <a:pt x="336560" y="370754"/>
                  <a:pt x="336027" y="378220"/>
                </a:cubicBezTo>
                <a:cubicBezTo>
                  <a:pt x="336294" y="386220"/>
                  <a:pt x="340427" y="390486"/>
                  <a:pt x="348426" y="391019"/>
                </a:cubicBezTo>
                <a:cubicBezTo>
                  <a:pt x="355893" y="390219"/>
                  <a:pt x="360026" y="385953"/>
                  <a:pt x="360826" y="378220"/>
                </a:cubicBezTo>
                <a:cubicBezTo>
                  <a:pt x="360026" y="370754"/>
                  <a:pt x="355893" y="366621"/>
                  <a:pt x="348426" y="365821"/>
                </a:cubicBezTo>
                <a:close/>
                <a:moveTo>
                  <a:pt x="319228" y="365821"/>
                </a:moveTo>
                <a:cubicBezTo>
                  <a:pt x="311495" y="366621"/>
                  <a:pt x="307362" y="370754"/>
                  <a:pt x="306829" y="378220"/>
                </a:cubicBezTo>
                <a:cubicBezTo>
                  <a:pt x="307362" y="385953"/>
                  <a:pt x="311495" y="390219"/>
                  <a:pt x="319228" y="391019"/>
                </a:cubicBezTo>
                <a:cubicBezTo>
                  <a:pt x="326961" y="390486"/>
                  <a:pt x="331227" y="386220"/>
                  <a:pt x="332027" y="378220"/>
                </a:cubicBezTo>
                <a:cubicBezTo>
                  <a:pt x="330961" y="370754"/>
                  <a:pt x="326694" y="366621"/>
                  <a:pt x="319228" y="365821"/>
                </a:cubicBezTo>
                <a:close/>
                <a:moveTo>
                  <a:pt x="290030" y="365821"/>
                </a:moveTo>
                <a:cubicBezTo>
                  <a:pt x="282297" y="366621"/>
                  <a:pt x="278031" y="370754"/>
                  <a:pt x="277231" y="378220"/>
                </a:cubicBezTo>
                <a:cubicBezTo>
                  <a:pt x="277764" y="386220"/>
                  <a:pt x="282030" y="390486"/>
                  <a:pt x="290030" y="391019"/>
                </a:cubicBezTo>
                <a:cubicBezTo>
                  <a:pt x="297496" y="390219"/>
                  <a:pt x="301629" y="385953"/>
                  <a:pt x="302429" y="378220"/>
                </a:cubicBezTo>
                <a:cubicBezTo>
                  <a:pt x="301629" y="370754"/>
                  <a:pt x="297496" y="366621"/>
                  <a:pt x="290030" y="365821"/>
                </a:cubicBezTo>
                <a:close/>
                <a:moveTo>
                  <a:pt x="260832" y="365821"/>
                </a:moveTo>
                <a:cubicBezTo>
                  <a:pt x="253099" y="366621"/>
                  <a:pt x="248832" y="370754"/>
                  <a:pt x="248032" y="378220"/>
                </a:cubicBezTo>
                <a:cubicBezTo>
                  <a:pt x="248566" y="386220"/>
                  <a:pt x="252832" y="390486"/>
                  <a:pt x="260832" y="391019"/>
                </a:cubicBezTo>
                <a:cubicBezTo>
                  <a:pt x="268298" y="390219"/>
                  <a:pt x="272431" y="385953"/>
                  <a:pt x="273231" y="378220"/>
                </a:cubicBezTo>
                <a:cubicBezTo>
                  <a:pt x="272431" y="370754"/>
                  <a:pt x="268298" y="366621"/>
                  <a:pt x="260832" y="365821"/>
                </a:cubicBezTo>
                <a:close/>
                <a:moveTo>
                  <a:pt x="231234" y="365821"/>
                </a:moveTo>
                <a:cubicBezTo>
                  <a:pt x="223767" y="366887"/>
                  <a:pt x="219634" y="371020"/>
                  <a:pt x="218834" y="378220"/>
                </a:cubicBezTo>
                <a:cubicBezTo>
                  <a:pt x="219368" y="385953"/>
                  <a:pt x="223501" y="390219"/>
                  <a:pt x="231234" y="391019"/>
                </a:cubicBezTo>
                <a:cubicBezTo>
                  <a:pt x="238966" y="390486"/>
                  <a:pt x="243366" y="386220"/>
                  <a:pt x="244433" y="378220"/>
                </a:cubicBezTo>
                <a:cubicBezTo>
                  <a:pt x="243366" y="370754"/>
                  <a:pt x="238966" y="366621"/>
                  <a:pt x="231234" y="365821"/>
                </a:cubicBezTo>
                <a:close/>
                <a:moveTo>
                  <a:pt x="202035" y="365821"/>
                </a:moveTo>
                <a:cubicBezTo>
                  <a:pt x="194302" y="366621"/>
                  <a:pt x="190169" y="370754"/>
                  <a:pt x="189636" y="378220"/>
                </a:cubicBezTo>
                <a:cubicBezTo>
                  <a:pt x="190169" y="385953"/>
                  <a:pt x="194302" y="390219"/>
                  <a:pt x="202035" y="391019"/>
                </a:cubicBezTo>
                <a:cubicBezTo>
                  <a:pt x="209768" y="390486"/>
                  <a:pt x="214035" y="386220"/>
                  <a:pt x="214835" y="378220"/>
                </a:cubicBezTo>
                <a:cubicBezTo>
                  <a:pt x="213768" y="370754"/>
                  <a:pt x="209502" y="366621"/>
                  <a:pt x="202035" y="365821"/>
                </a:cubicBezTo>
                <a:close/>
                <a:moveTo>
                  <a:pt x="173237" y="365821"/>
                </a:moveTo>
                <a:cubicBezTo>
                  <a:pt x="165238" y="366621"/>
                  <a:pt x="160838" y="370754"/>
                  <a:pt x="160038" y="378220"/>
                </a:cubicBezTo>
                <a:cubicBezTo>
                  <a:pt x="160838" y="386220"/>
                  <a:pt x="165238" y="390486"/>
                  <a:pt x="173237" y="391019"/>
                </a:cubicBezTo>
                <a:cubicBezTo>
                  <a:pt x="180703" y="390219"/>
                  <a:pt x="184836" y="385953"/>
                  <a:pt x="185636" y="378220"/>
                </a:cubicBezTo>
                <a:cubicBezTo>
                  <a:pt x="184570" y="371020"/>
                  <a:pt x="180437" y="366887"/>
                  <a:pt x="173237" y="365821"/>
                </a:cubicBezTo>
                <a:close/>
                <a:moveTo>
                  <a:pt x="494417" y="336223"/>
                </a:moveTo>
                <a:cubicBezTo>
                  <a:pt x="486685" y="337289"/>
                  <a:pt x="482551" y="341556"/>
                  <a:pt x="482018" y="349022"/>
                </a:cubicBezTo>
                <a:cubicBezTo>
                  <a:pt x="482551" y="356755"/>
                  <a:pt x="486685" y="360888"/>
                  <a:pt x="494417" y="361421"/>
                </a:cubicBezTo>
                <a:cubicBezTo>
                  <a:pt x="501884" y="360888"/>
                  <a:pt x="506150" y="356755"/>
                  <a:pt x="507217" y="349022"/>
                </a:cubicBezTo>
                <a:cubicBezTo>
                  <a:pt x="506417" y="341289"/>
                  <a:pt x="502150" y="337023"/>
                  <a:pt x="494417" y="336223"/>
                </a:cubicBezTo>
                <a:close/>
                <a:moveTo>
                  <a:pt x="465619" y="336223"/>
                </a:moveTo>
                <a:cubicBezTo>
                  <a:pt x="457620" y="337023"/>
                  <a:pt x="453353" y="341289"/>
                  <a:pt x="452820" y="349022"/>
                </a:cubicBezTo>
                <a:cubicBezTo>
                  <a:pt x="453620" y="356755"/>
                  <a:pt x="457886" y="360888"/>
                  <a:pt x="465619" y="361421"/>
                </a:cubicBezTo>
                <a:cubicBezTo>
                  <a:pt x="473085" y="360888"/>
                  <a:pt x="477218" y="356755"/>
                  <a:pt x="478018" y="349022"/>
                </a:cubicBezTo>
                <a:cubicBezTo>
                  <a:pt x="477218" y="341556"/>
                  <a:pt x="473085" y="337289"/>
                  <a:pt x="465619" y="336223"/>
                </a:cubicBezTo>
                <a:close/>
                <a:moveTo>
                  <a:pt x="436021" y="336223"/>
                </a:moveTo>
                <a:cubicBezTo>
                  <a:pt x="428288" y="337289"/>
                  <a:pt x="424155" y="341556"/>
                  <a:pt x="423622" y="349022"/>
                </a:cubicBezTo>
                <a:cubicBezTo>
                  <a:pt x="424422" y="356488"/>
                  <a:pt x="428555" y="360621"/>
                  <a:pt x="436021" y="361421"/>
                </a:cubicBezTo>
                <a:cubicBezTo>
                  <a:pt x="443487" y="360888"/>
                  <a:pt x="447620" y="356755"/>
                  <a:pt x="448420" y="349022"/>
                </a:cubicBezTo>
                <a:cubicBezTo>
                  <a:pt x="447620" y="341556"/>
                  <a:pt x="443487" y="337289"/>
                  <a:pt x="436021" y="336223"/>
                </a:cubicBezTo>
                <a:close/>
                <a:moveTo>
                  <a:pt x="406823" y="336223"/>
                </a:moveTo>
                <a:cubicBezTo>
                  <a:pt x="399090" y="337289"/>
                  <a:pt x="394957" y="341556"/>
                  <a:pt x="394424" y="349022"/>
                </a:cubicBezTo>
                <a:cubicBezTo>
                  <a:pt x="394957" y="356755"/>
                  <a:pt x="399090" y="360888"/>
                  <a:pt x="406823" y="361421"/>
                </a:cubicBezTo>
                <a:cubicBezTo>
                  <a:pt x="414289" y="360888"/>
                  <a:pt x="418555" y="356755"/>
                  <a:pt x="419622" y="349022"/>
                </a:cubicBezTo>
                <a:cubicBezTo>
                  <a:pt x="418822" y="341289"/>
                  <a:pt x="414556" y="337023"/>
                  <a:pt x="406823" y="336223"/>
                </a:cubicBezTo>
                <a:close/>
                <a:moveTo>
                  <a:pt x="378025" y="336223"/>
                </a:moveTo>
                <a:cubicBezTo>
                  <a:pt x="370025" y="337023"/>
                  <a:pt x="365625" y="341289"/>
                  <a:pt x="364825" y="349022"/>
                </a:cubicBezTo>
                <a:cubicBezTo>
                  <a:pt x="365625" y="356755"/>
                  <a:pt x="370025" y="360888"/>
                  <a:pt x="378025" y="361421"/>
                </a:cubicBezTo>
                <a:cubicBezTo>
                  <a:pt x="385224" y="360621"/>
                  <a:pt x="389357" y="356488"/>
                  <a:pt x="390424" y="349022"/>
                </a:cubicBezTo>
                <a:cubicBezTo>
                  <a:pt x="389624" y="341556"/>
                  <a:pt x="385491" y="337289"/>
                  <a:pt x="378025" y="336223"/>
                </a:cubicBezTo>
                <a:close/>
                <a:moveTo>
                  <a:pt x="348426" y="336223"/>
                </a:moveTo>
                <a:cubicBezTo>
                  <a:pt x="340427" y="337023"/>
                  <a:pt x="336294" y="341289"/>
                  <a:pt x="336027" y="349022"/>
                </a:cubicBezTo>
                <a:cubicBezTo>
                  <a:pt x="336560" y="356755"/>
                  <a:pt x="340693" y="360888"/>
                  <a:pt x="348426" y="361421"/>
                </a:cubicBezTo>
                <a:cubicBezTo>
                  <a:pt x="355893" y="360888"/>
                  <a:pt x="360026" y="356755"/>
                  <a:pt x="360826" y="349022"/>
                </a:cubicBezTo>
                <a:cubicBezTo>
                  <a:pt x="360026" y="341556"/>
                  <a:pt x="355893" y="337289"/>
                  <a:pt x="348426" y="336223"/>
                </a:cubicBezTo>
                <a:close/>
                <a:moveTo>
                  <a:pt x="319228" y="336223"/>
                </a:moveTo>
                <a:cubicBezTo>
                  <a:pt x="311495" y="337289"/>
                  <a:pt x="307362" y="341556"/>
                  <a:pt x="306829" y="349022"/>
                </a:cubicBezTo>
                <a:cubicBezTo>
                  <a:pt x="307362" y="356755"/>
                  <a:pt x="311495" y="360888"/>
                  <a:pt x="319228" y="361421"/>
                </a:cubicBezTo>
                <a:cubicBezTo>
                  <a:pt x="326694" y="360888"/>
                  <a:pt x="330961" y="356755"/>
                  <a:pt x="332027" y="349022"/>
                </a:cubicBezTo>
                <a:cubicBezTo>
                  <a:pt x="331227" y="341289"/>
                  <a:pt x="326961" y="337023"/>
                  <a:pt x="319228" y="336223"/>
                </a:cubicBezTo>
                <a:close/>
                <a:moveTo>
                  <a:pt x="290030" y="336223"/>
                </a:moveTo>
                <a:cubicBezTo>
                  <a:pt x="282030" y="337023"/>
                  <a:pt x="277764" y="341289"/>
                  <a:pt x="277231" y="349022"/>
                </a:cubicBezTo>
                <a:cubicBezTo>
                  <a:pt x="278031" y="356755"/>
                  <a:pt x="282297" y="360888"/>
                  <a:pt x="290030" y="361421"/>
                </a:cubicBezTo>
                <a:cubicBezTo>
                  <a:pt x="297496" y="360888"/>
                  <a:pt x="301629" y="356755"/>
                  <a:pt x="302429" y="349022"/>
                </a:cubicBezTo>
                <a:cubicBezTo>
                  <a:pt x="301629" y="341556"/>
                  <a:pt x="297496" y="337289"/>
                  <a:pt x="290030" y="336223"/>
                </a:cubicBezTo>
                <a:close/>
                <a:moveTo>
                  <a:pt x="260832" y="336223"/>
                </a:moveTo>
                <a:cubicBezTo>
                  <a:pt x="252832" y="337023"/>
                  <a:pt x="248566" y="341289"/>
                  <a:pt x="248032" y="349022"/>
                </a:cubicBezTo>
                <a:cubicBezTo>
                  <a:pt x="248832" y="356755"/>
                  <a:pt x="253099" y="360888"/>
                  <a:pt x="260832" y="361421"/>
                </a:cubicBezTo>
                <a:cubicBezTo>
                  <a:pt x="268298" y="360888"/>
                  <a:pt x="272431" y="356755"/>
                  <a:pt x="273231" y="349022"/>
                </a:cubicBezTo>
                <a:cubicBezTo>
                  <a:pt x="272431" y="341556"/>
                  <a:pt x="268298" y="337289"/>
                  <a:pt x="260832" y="336223"/>
                </a:cubicBezTo>
                <a:close/>
                <a:moveTo>
                  <a:pt x="231234" y="336223"/>
                </a:moveTo>
                <a:cubicBezTo>
                  <a:pt x="223501" y="337289"/>
                  <a:pt x="219368" y="341556"/>
                  <a:pt x="218834" y="349022"/>
                </a:cubicBezTo>
                <a:cubicBezTo>
                  <a:pt x="219634" y="356488"/>
                  <a:pt x="223767" y="360621"/>
                  <a:pt x="231234" y="361421"/>
                </a:cubicBezTo>
                <a:cubicBezTo>
                  <a:pt x="238966" y="360888"/>
                  <a:pt x="243366" y="356755"/>
                  <a:pt x="244433" y="349022"/>
                </a:cubicBezTo>
                <a:cubicBezTo>
                  <a:pt x="243366" y="341289"/>
                  <a:pt x="238966" y="337023"/>
                  <a:pt x="231234" y="336223"/>
                </a:cubicBezTo>
                <a:close/>
                <a:moveTo>
                  <a:pt x="202035" y="336223"/>
                </a:moveTo>
                <a:cubicBezTo>
                  <a:pt x="194302" y="337289"/>
                  <a:pt x="190169" y="341556"/>
                  <a:pt x="189636" y="349022"/>
                </a:cubicBezTo>
                <a:cubicBezTo>
                  <a:pt x="190169" y="356755"/>
                  <a:pt x="194302" y="360888"/>
                  <a:pt x="202035" y="361421"/>
                </a:cubicBezTo>
                <a:cubicBezTo>
                  <a:pt x="209502" y="360888"/>
                  <a:pt x="213768" y="356755"/>
                  <a:pt x="214835" y="349022"/>
                </a:cubicBezTo>
                <a:cubicBezTo>
                  <a:pt x="214035" y="341289"/>
                  <a:pt x="209768" y="337023"/>
                  <a:pt x="202035" y="336223"/>
                </a:cubicBezTo>
                <a:close/>
                <a:moveTo>
                  <a:pt x="173237" y="336223"/>
                </a:moveTo>
                <a:cubicBezTo>
                  <a:pt x="165238" y="337023"/>
                  <a:pt x="160838" y="341289"/>
                  <a:pt x="160038" y="349022"/>
                </a:cubicBezTo>
                <a:cubicBezTo>
                  <a:pt x="160838" y="356755"/>
                  <a:pt x="165238" y="360888"/>
                  <a:pt x="173237" y="361421"/>
                </a:cubicBezTo>
                <a:cubicBezTo>
                  <a:pt x="180437" y="360621"/>
                  <a:pt x="184570" y="356488"/>
                  <a:pt x="185636" y="349022"/>
                </a:cubicBezTo>
                <a:cubicBezTo>
                  <a:pt x="184836" y="341556"/>
                  <a:pt x="180703" y="337289"/>
                  <a:pt x="173237" y="336223"/>
                </a:cubicBezTo>
                <a:close/>
                <a:moveTo>
                  <a:pt x="494417" y="307424"/>
                </a:moveTo>
                <a:cubicBezTo>
                  <a:pt x="486685" y="308224"/>
                  <a:pt x="482551" y="312357"/>
                  <a:pt x="482018" y="319824"/>
                </a:cubicBezTo>
                <a:cubicBezTo>
                  <a:pt x="482551" y="327556"/>
                  <a:pt x="486685" y="331690"/>
                  <a:pt x="494417" y="332223"/>
                </a:cubicBezTo>
                <a:cubicBezTo>
                  <a:pt x="501884" y="331690"/>
                  <a:pt x="506150" y="327556"/>
                  <a:pt x="507217" y="319824"/>
                </a:cubicBezTo>
                <a:cubicBezTo>
                  <a:pt x="506417" y="312091"/>
                  <a:pt x="502150" y="307958"/>
                  <a:pt x="494417" y="307424"/>
                </a:cubicBezTo>
                <a:close/>
                <a:moveTo>
                  <a:pt x="465619" y="307424"/>
                </a:moveTo>
                <a:cubicBezTo>
                  <a:pt x="457620" y="307958"/>
                  <a:pt x="453353" y="312091"/>
                  <a:pt x="452820" y="319824"/>
                </a:cubicBezTo>
                <a:cubicBezTo>
                  <a:pt x="453620" y="327556"/>
                  <a:pt x="457886" y="331690"/>
                  <a:pt x="465619" y="332223"/>
                </a:cubicBezTo>
                <a:cubicBezTo>
                  <a:pt x="473085" y="331690"/>
                  <a:pt x="477218" y="327556"/>
                  <a:pt x="478018" y="319824"/>
                </a:cubicBezTo>
                <a:cubicBezTo>
                  <a:pt x="477218" y="312357"/>
                  <a:pt x="473085" y="308224"/>
                  <a:pt x="465619" y="307424"/>
                </a:cubicBezTo>
                <a:close/>
                <a:moveTo>
                  <a:pt x="436021" y="307424"/>
                </a:moveTo>
                <a:cubicBezTo>
                  <a:pt x="428288" y="308224"/>
                  <a:pt x="424155" y="312357"/>
                  <a:pt x="423622" y="319824"/>
                </a:cubicBezTo>
                <a:cubicBezTo>
                  <a:pt x="424422" y="327290"/>
                  <a:pt x="428555" y="331423"/>
                  <a:pt x="436021" y="332223"/>
                </a:cubicBezTo>
                <a:cubicBezTo>
                  <a:pt x="443487" y="331690"/>
                  <a:pt x="447620" y="327556"/>
                  <a:pt x="448420" y="319824"/>
                </a:cubicBezTo>
                <a:cubicBezTo>
                  <a:pt x="447620" y="312357"/>
                  <a:pt x="443487" y="308224"/>
                  <a:pt x="436021" y="307424"/>
                </a:cubicBezTo>
                <a:close/>
                <a:moveTo>
                  <a:pt x="406823" y="307424"/>
                </a:moveTo>
                <a:cubicBezTo>
                  <a:pt x="399090" y="308224"/>
                  <a:pt x="394957" y="312357"/>
                  <a:pt x="394424" y="319824"/>
                </a:cubicBezTo>
                <a:cubicBezTo>
                  <a:pt x="394957" y="327556"/>
                  <a:pt x="399090" y="331690"/>
                  <a:pt x="406823" y="332223"/>
                </a:cubicBezTo>
                <a:cubicBezTo>
                  <a:pt x="414289" y="331690"/>
                  <a:pt x="418555" y="327556"/>
                  <a:pt x="419622" y="319824"/>
                </a:cubicBezTo>
                <a:cubicBezTo>
                  <a:pt x="418822" y="312091"/>
                  <a:pt x="414556" y="307958"/>
                  <a:pt x="406823" y="307424"/>
                </a:cubicBezTo>
                <a:close/>
                <a:moveTo>
                  <a:pt x="378025" y="307424"/>
                </a:moveTo>
                <a:cubicBezTo>
                  <a:pt x="370025" y="307958"/>
                  <a:pt x="365625" y="312091"/>
                  <a:pt x="364825" y="319824"/>
                </a:cubicBezTo>
                <a:cubicBezTo>
                  <a:pt x="365625" y="327556"/>
                  <a:pt x="370025" y="331690"/>
                  <a:pt x="378025" y="332223"/>
                </a:cubicBezTo>
                <a:cubicBezTo>
                  <a:pt x="385224" y="331423"/>
                  <a:pt x="389357" y="327290"/>
                  <a:pt x="390424" y="319824"/>
                </a:cubicBezTo>
                <a:cubicBezTo>
                  <a:pt x="389624" y="312357"/>
                  <a:pt x="385491" y="308224"/>
                  <a:pt x="378025" y="307424"/>
                </a:cubicBezTo>
                <a:close/>
                <a:moveTo>
                  <a:pt x="348426" y="307424"/>
                </a:moveTo>
                <a:cubicBezTo>
                  <a:pt x="340427" y="307958"/>
                  <a:pt x="336294" y="312091"/>
                  <a:pt x="336027" y="319824"/>
                </a:cubicBezTo>
                <a:cubicBezTo>
                  <a:pt x="336560" y="327556"/>
                  <a:pt x="340693" y="331690"/>
                  <a:pt x="348426" y="332223"/>
                </a:cubicBezTo>
                <a:cubicBezTo>
                  <a:pt x="355893" y="331690"/>
                  <a:pt x="360026" y="327556"/>
                  <a:pt x="360826" y="319824"/>
                </a:cubicBezTo>
                <a:cubicBezTo>
                  <a:pt x="360026" y="312357"/>
                  <a:pt x="355893" y="308224"/>
                  <a:pt x="348426" y="307424"/>
                </a:cubicBezTo>
                <a:close/>
                <a:moveTo>
                  <a:pt x="319228" y="307424"/>
                </a:moveTo>
                <a:cubicBezTo>
                  <a:pt x="311495" y="308224"/>
                  <a:pt x="307362" y="312357"/>
                  <a:pt x="306829" y="319824"/>
                </a:cubicBezTo>
                <a:cubicBezTo>
                  <a:pt x="307362" y="327556"/>
                  <a:pt x="311495" y="331690"/>
                  <a:pt x="319228" y="332223"/>
                </a:cubicBezTo>
                <a:cubicBezTo>
                  <a:pt x="326694" y="331690"/>
                  <a:pt x="330961" y="327556"/>
                  <a:pt x="332027" y="319824"/>
                </a:cubicBezTo>
                <a:cubicBezTo>
                  <a:pt x="331227" y="312091"/>
                  <a:pt x="326961" y="307958"/>
                  <a:pt x="319228" y="307424"/>
                </a:cubicBezTo>
                <a:close/>
                <a:moveTo>
                  <a:pt x="290030" y="307424"/>
                </a:moveTo>
                <a:cubicBezTo>
                  <a:pt x="282030" y="307958"/>
                  <a:pt x="277764" y="312091"/>
                  <a:pt x="277231" y="319824"/>
                </a:cubicBezTo>
                <a:cubicBezTo>
                  <a:pt x="278031" y="327556"/>
                  <a:pt x="282297" y="331690"/>
                  <a:pt x="290030" y="332223"/>
                </a:cubicBezTo>
                <a:cubicBezTo>
                  <a:pt x="297496" y="331690"/>
                  <a:pt x="301629" y="327556"/>
                  <a:pt x="302429" y="319824"/>
                </a:cubicBezTo>
                <a:cubicBezTo>
                  <a:pt x="301629" y="312357"/>
                  <a:pt x="297496" y="308224"/>
                  <a:pt x="290030" y="307424"/>
                </a:cubicBezTo>
                <a:close/>
                <a:moveTo>
                  <a:pt x="260832" y="307424"/>
                </a:moveTo>
                <a:cubicBezTo>
                  <a:pt x="252832" y="307958"/>
                  <a:pt x="248566" y="312091"/>
                  <a:pt x="248032" y="319824"/>
                </a:cubicBezTo>
                <a:cubicBezTo>
                  <a:pt x="248832" y="327556"/>
                  <a:pt x="253099" y="331690"/>
                  <a:pt x="260832" y="332223"/>
                </a:cubicBezTo>
                <a:cubicBezTo>
                  <a:pt x="268298" y="331690"/>
                  <a:pt x="272431" y="327556"/>
                  <a:pt x="273231" y="319824"/>
                </a:cubicBezTo>
                <a:cubicBezTo>
                  <a:pt x="272431" y="312357"/>
                  <a:pt x="268298" y="308224"/>
                  <a:pt x="260832" y="307424"/>
                </a:cubicBezTo>
                <a:close/>
                <a:moveTo>
                  <a:pt x="231234" y="307424"/>
                </a:moveTo>
                <a:cubicBezTo>
                  <a:pt x="223501" y="308224"/>
                  <a:pt x="219368" y="312357"/>
                  <a:pt x="218834" y="319824"/>
                </a:cubicBezTo>
                <a:cubicBezTo>
                  <a:pt x="219634" y="327290"/>
                  <a:pt x="223767" y="331423"/>
                  <a:pt x="231234" y="332223"/>
                </a:cubicBezTo>
                <a:cubicBezTo>
                  <a:pt x="238966" y="331690"/>
                  <a:pt x="243366" y="327556"/>
                  <a:pt x="244433" y="319824"/>
                </a:cubicBezTo>
                <a:cubicBezTo>
                  <a:pt x="243366" y="312091"/>
                  <a:pt x="238966" y="307958"/>
                  <a:pt x="231234" y="307424"/>
                </a:cubicBezTo>
                <a:close/>
                <a:moveTo>
                  <a:pt x="202035" y="307424"/>
                </a:moveTo>
                <a:cubicBezTo>
                  <a:pt x="194302" y="308224"/>
                  <a:pt x="190169" y="312357"/>
                  <a:pt x="189636" y="319824"/>
                </a:cubicBezTo>
                <a:cubicBezTo>
                  <a:pt x="190169" y="327556"/>
                  <a:pt x="194302" y="331690"/>
                  <a:pt x="202035" y="332223"/>
                </a:cubicBezTo>
                <a:cubicBezTo>
                  <a:pt x="209502" y="331690"/>
                  <a:pt x="213768" y="327556"/>
                  <a:pt x="214835" y="319824"/>
                </a:cubicBezTo>
                <a:cubicBezTo>
                  <a:pt x="214035" y="312091"/>
                  <a:pt x="209768" y="307958"/>
                  <a:pt x="202035" y="307424"/>
                </a:cubicBezTo>
                <a:close/>
                <a:moveTo>
                  <a:pt x="494417" y="277826"/>
                </a:moveTo>
                <a:cubicBezTo>
                  <a:pt x="486951" y="278893"/>
                  <a:pt x="482818" y="283026"/>
                  <a:pt x="482018" y="290225"/>
                </a:cubicBezTo>
                <a:cubicBezTo>
                  <a:pt x="482551" y="298225"/>
                  <a:pt x="486685" y="302625"/>
                  <a:pt x="494417" y="303425"/>
                </a:cubicBezTo>
                <a:cubicBezTo>
                  <a:pt x="502150" y="302625"/>
                  <a:pt x="506417" y="298225"/>
                  <a:pt x="507217" y="290225"/>
                </a:cubicBezTo>
                <a:cubicBezTo>
                  <a:pt x="506150" y="282759"/>
                  <a:pt x="501884" y="278626"/>
                  <a:pt x="494417" y="277826"/>
                </a:cubicBezTo>
                <a:close/>
                <a:moveTo>
                  <a:pt x="465619" y="277826"/>
                </a:moveTo>
                <a:cubicBezTo>
                  <a:pt x="457886" y="278626"/>
                  <a:pt x="453620" y="282759"/>
                  <a:pt x="452820" y="290225"/>
                </a:cubicBezTo>
                <a:cubicBezTo>
                  <a:pt x="453353" y="298225"/>
                  <a:pt x="457620" y="302625"/>
                  <a:pt x="465619" y="303425"/>
                </a:cubicBezTo>
                <a:cubicBezTo>
                  <a:pt x="473085" y="302625"/>
                  <a:pt x="477218" y="298225"/>
                  <a:pt x="478018" y="290225"/>
                </a:cubicBezTo>
                <a:cubicBezTo>
                  <a:pt x="476952" y="283026"/>
                  <a:pt x="472819" y="278893"/>
                  <a:pt x="465619" y="277826"/>
                </a:cubicBezTo>
                <a:close/>
                <a:moveTo>
                  <a:pt x="436021" y="277826"/>
                </a:moveTo>
                <a:cubicBezTo>
                  <a:pt x="428555" y="278893"/>
                  <a:pt x="424422" y="283026"/>
                  <a:pt x="423622" y="290225"/>
                </a:cubicBezTo>
                <a:cubicBezTo>
                  <a:pt x="424155" y="297958"/>
                  <a:pt x="428288" y="302358"/>
                  <a:pt x="436021" y="303425"/>
                </a:cubicBezTo>
                <a:cubicBezTo>
                  <a:pt x="443487" y="302625"/>
                  <a:pt x="447620" y="298225"/>
                  <a:pt x="448420" y="290225"/>
                </a:cubicBezTo>
                <a:cubicBezTo>
                  <a:pt x="447354" y="283026"/>
                  <a:pt x="443221" y="278893"/>
                  <a:pt x="436021" y="277826"/>
                </a:cubicBezTo>
                <a:close/>
                <a:moveTo>
                  <a:pt x="494417" y="248628"/>
                </a:moveTo>
                <a:cubicBezTo>
                  <a:pt x="486685" y="249695"/>
                  <a:pt x="482551" y="253961"/>
                  <a:pt x="482018" y="261427"/>
                </a:cubicBezTo>
                <a:cubicBezTo>
                  <a:pt x="482551" y="269160"/>
                  <a:pt x="486685" y="273293"/>
                  <a:pt x="494417" y="273826"/>
                </a:cubicBezTo>
                <a:cubicBezTo>
                  <a:pt x="501884" y="273293"/>
                  <a:pt x="506150" y="269160"/>
                  <a:pt x="507217" y="261427"/>
                </a:cubicBezTo>
                <a:cubicBezTo>
                  <a:pt x="506417" y="253694"/>
                  <a:pt x="502150" y="249428"/>
                  <a:pt x="494417" y="248628"/>
                </a:cubicBezTo>
                <a:close/>
                <a:moveTo>
                  <a:pt x="465619" y="248628"/>
                </a:moveTo>
                <a:cubicBezTo>
                  <a:pt x="457620" y="249428"/>
                  <a:pt x="453353" y="253694"/>
                  <a:pt x="452820" y="261427"/>
                </a:cubicBezTo>
                <a:cubicBezTo>
                  <a:pt x="453620" y="269160"/>
                  <a:pt x="457886" y="273293"/>
                  <a:pt x="465619" y="273826"/>
                </a:cubicBezTo>
                <a:cubicBezTo>
                  <a:pt x="473085" y="273293"/>
                  <a:pt x="477218" y="269160"/>
                  <a:pt x="478018" y="261427"/>
                </a:cubicBezTo>
                <a:cubicBezTo>
                  <a:pt x="477218" y="253961"/>
                  <a:pt x="473085" y="249695"/>
                  <a:pt x="465619" y="248628"/>
                </a:cubicBezTo>
                <a:close/>
                <a:moveTo>
                  <a:pt x="436021" y="248628"/>
                </a:moveTo>
                <a:cubicBezTo>
                  <a:pt x="428288" y="249695"/>
                  <a:pt x="424155" y="253961"/>
                  <a:pt x="423622" y="261427"/>
                </a:cubicBezTo>
                <a:cubicBezTo>
                  <a:pt x="424422" y="268893"/>
                  <a:pt x="428555" y="273026"/>
                  <a:pt x="436021" y="273826"/>
                </a:cubicBezTo>
                <a:cubicBezTo>
                  <a:pt x="443487" y="273293"/>
                  <a:pt x="447620" y="269160"/>
                  <a:pt x="448420" y="261427"/>
                </a:cubicBezTo>
                <a:cubicBezTo>
                  <a:pt x="447620" y="253961"/>
                  <a:pt x="443487" y="249695"/>
                  <a:pt x="436021" y="248628"/>
                </a:cubicBezTo>
                <a:close/>
                <a:moveTo>
                  <a:pt x="406823" y="248628"/>
                </a:moveTo>
                <a:cubicBezTo>
                  <a:pt x="399090" y="249695"/>
                  <a:pt x="394957" y="253961"/>
                  <a:pt x="394424" y="261427"/>
                </a:cubicBezTo>
                <a:cubicBezTo>
                  <a:pt x="394957" y="269160"/>
                  <a:pt x="399090" y="273293"/>
                  <a:pt x="406823" y="273826"/>
                </a:cubicBezTo>
                <a:cubicBezTo>
                  <a:pt x="414289" y="273293"/>
                  <a:pt x="418555" y="269160"/>
                  <a:pt x="419622" y="261427"/>
                </a:cubicBezTo>
                <a:cubicBezTo>
                  <a:pt x="418822" y="253694"/>
                  <a:pt x="414556" y="249428"/>
                  <a:pt x="406823" y="248628"/>
                </a:cubicBezTo>
                <a:close/>
                <a:moveTo>
                  <a:pt x="378025" y="248628"/>
                </a:moveTo>
                <a:cubicBezTo>
                  <a:pt x="370025" y="249428"/>
                  <a:pt x="365625" y="253694"/>
                  <a:pt x="364825" y="261427"/>
                </a:cubicBezTo>
                <a:cubicBezTo>
                  <a:pt x="365625" y="269160"/>
                  <a:pt x="370025" y="273293"/>
                  <a:pt x="378025" y="273826"/>
                </a:cubicBezTo>
                <a:cubicBezTo>
                  <a:pt x="385224" y="273026"/>
                  <a:pt x="389357" y="268893"/>
                  <a:pt x="390424" y="261427"/>
                </a:cubicBezTo>
                <a:cubicBezTo>
                  <a:pt x="389624" y="253961"/>
                  <a:pt x="385491" y="249695"/>
                  <a:pt x="378025" y="248628"/>
                </a:cubicBezTo>
                <a:close/>
                <a:moveTo>
                  <a:pt x="348426" y="248628"/>
                </a:moveTo>
                <a:cubicBezTo>
                  <a:pt x="340427" y="249428"/>
                  <a:pt x="336294" y="253694"/>
                  <a:pt x="336027" y="261427"/>
                </a:cubicBezTo>
                <a:cubicBezTo>
                  <a:pt x="336560" y="269160"/>
                  <a:pt x="340693" y="273293"/>
                  <a:pt x="348426" y="273826"/>
                </a:cubicBezTo>
                <a:cubicBezTo>
                  <a:pt x="355893" y="273293"/>
                  <a:pt x="360026" y="269160"/>
                  <a:pt x="360826" y="261427"/>
                </a:cubicBezTo>
                <a:cubicBezTo>
                  <a:pt x="360026" y="253961"/>
                  <a:pt x="355893" y="249695"/>
                  <a:pt x="348426" y="248628"/>
                </a:cubicBezTo>
                <a:close/>
                <a:moveTo>
                  <a:pt x="319228" y="248628"/>
                </a:moveTo>
                <a:cubicBezTo>
                  <a:pt x="311495" y="249695"/>
                  <a:pt x="307362" y="253961"/>
                  <a:pt x="306829" y="261427"/>
                </a:cubicBezTo>
                <a:cubicBezTo>
                  <a:pt x="307362" y="269160"/>
                  <a:pt x="311495" y="273293"/>
                  <a:pt x="319228" y="273826"/>
                </a:cubicBezTo>
                <a:cubicBezTo>
                  <a:pt x="326694" y="273293"/>
                  <a:pt x="330961" y="269160"/>
                  <a:pt x="332027" y="261427"/>
                </a:cubicBezTo>
                <a:cubicBezTo>
                  <a:pt x="331227" y="253694"/>
                  <a:pt x="326961" y="249428"/>
                  <a:pt x="319228" y="248628"/>
                </a:cubicBezTo>
                <a:close/>
                <a:moveTo>
                  <a:pt x="290030" y="248628"/>
                </a:moveTo>
                <a:cubicBezTo>
                  <a:pt x="282030" y="249428"/>
                  <a:pt x="277764" y="253694"/>
                  <a:pt x="277231" y="261427"/>
                </a:cubicBezTo>
                <a:cubicBezTo>
                  <a:pt x="278031" y="269160"/>
                  <a:pt x="282297" y="273293"/>
                  <a:pt x="290030" y="273826"/>
                </a:cubicBezTo>
                <a:cubicBezTo>
                  <a:pt x="297496" y="273293"/>
                  <a:pt x="301629" y="269160"/>
                  <a:pt x="302429" y="261427"/>
                </a:cubicBezTo>
                <a:cubicBezTo>
                  <a:pt x="301629" y="253961"/>
                  <a:pt x="297496" y="249695"/>
                  <a:pt x="290030" y="248628"/>
                </a:cubicBezTo>
                <a:close/>
                <a:moveTo>
                  <a:pt x="260832" y="248628"/>
                </a:moveTo>
                <a:cubicBezTo>
                  <a:pt x="252832" y="249428"/>
                  <a:pt x="248566" y="253694"/>
                  <a:pt x="248032" y="261427"/>
                </a:cubicBezTo>
                <a:cubicBezTo>
                  <a:pt x="248832" y="269160"/>
                  <a:pt x="253099" y="273293"/>
                  <a:pt x="260832" y="273826"/>
                </a:cubicBezTo>
                <a:cubicBezTo>
                  <a:pt x="268298" y="273293"/>
                  <a:pt x="272431" y="269160"/>
                  <a:pt x="273231" y="261427"/>
                </a:cubicBezTo>
                <a:cubicBezTo>
                  <a:pt x="272431" y="253961"/>
                  <a:pt x="268298" y="249695"/>
                  <a:pt x="260832" y="248628"/>
                </a:cubicBezTo>
                <a:close/>
                <a:moveTo>
                  <a:pt x="231234" y="248628"/>
                </a:moveTo>
                <a:cubicBezTo>
                  <a:pt x="223501" y="249695"/>
                  <a:pt x="219368" y="253961"/>
                  <a:pt x="218834" y="261427"/>
                </a:cubicBezTo>
                <a:cubicBezTo>
                  <a:pt x="219634" y="268893"/>
                  <a:pt x="223767" y="273026"/>
                  <a:pt x="231234" y="273826"/>
                </a:cubicBezTo>
                <a:cubicBezTo>
                  <a:pt x="238966" y="273293"/>
                  <a:pt x="243366" y="269160"/>
                  <a:pt x="244433" y="261427"/>
                </a:cubicBezTo>
                <a:cubicBezTo>
                  <a:pt x="243366" y="253694"/>
                  <a:pt x="238966" y="249428"/>
                  <a:pt x="231234" y="248628"/>
                </a:cubicBezTo>
                <a:close/>
                <a:moveTo>
                  <a:pt x="202035" y="248628"/>
                </a:moveTo>
                <a:cubicBezTo>
                  <a:pt x="194302" y="249695"/>
                  <a:pt x="190169" y="253961"/>
                  <a:pt x="189636" y="261427"/>
                </a:cubicBezTo>
                <a:cubicBezTo>
                  <a:pt x="190169" y="269160"/>
                  <a:pt x="194302" y="273293"/>
                  <a:pt x="202035" y="273826"/>
                </a:cubicBezTo>
                <a:cubicBezTo>
                  <a:pt x="209502" y="273293"/>
                  <a:pt x="213768" y="269160"/>
                  <a:pt x="214835" y="261427"/>
                </a:cubicBezTo>
                <a:cubicBezTo>
                  <a:pt x="214035" y="253694"/>
                  <a:pt x="209768" y="249428"/>
                  <a:pt x="202035" y="248628"/>
                </a:cubicBezTo>
                <a:close/>
                <a:moveTo>
                  <a:pt x="173237" y="248628"/>
                </a:moveTo>
                <a:cubicBezTo>
                  <a:pt x="165238" y="249428"/>
                  <a:pt x="160838" y="253694"/>
                  <a:pt x="160038" y="261427"/>
                </a:cubicBezTo>
                <a:cubicBezTo>
                  <a:pt x="160838" y="269160"/>
                  <a:pt x="165238" y="273293"/>
                  <a:pt x="173237" y="273826"/>
                </a:cubicBezTo>
                <a:cubicBezTo>
                  <a:pt x="180437" y="273026"/>
                  <a:pt x="184570" y="268893"/>
                  <a:pt x="185636" y="261427"/>
                </a:cubicBezTo>
                <a:cubicBezTo>
                  <a:pt x="184836" y="253961"/>
                  <a:pt x="180703" y="249695"/>
                  <a:pt x="173237" y="248628"/>
                </a:cubicBezTo>
                <a:close/>
                <a:moveTo>
                  <a:pt x="494417" y="219030"/>
                </a:moveTo>
                <a:cubicBezTo>
                  <a:pt x="486685" y="220096"/>
                  <a:pt x="482551" y="224496"/>
                  <a:pt x="482018" y="232229"/>
                </a:cubicBezTo>
                <a:cubicBezTo>
                  <a:pt x="482818" y="239695"/>
                  <a:pt x="486951" y="243828"/>
                  <a:pt x="494417" y="244628"/>
                </a:cubicBezTo>
                <a:cubicBezTo>
                  <a:pt x="501884" y="244095"/>
                  <a:pt x="506150" y="239962"/>
                  <a:pt x="507217" y="232229"/>
                </a:cubicBezTo>
                <a:cubicBezTo>
                  <a:pt x="506417" y="224496"/>
                  <a:pt x="502150" y="220096"/>
                  <a:pt x="494417" y="219030"/>
                </a:cubicBezTo>
                <a:close/>
                <a:moveTo>
                  <a:pt x="465619" y="219030"/>
                </a:moveTo>
                <a:cubicBezTo>
                  <a:pt x="457620" y="220096"/>
                  <a:pt x="453353" y="224496"/>
                  <a:pt x="452820" y="232229"/>
                </a:cubicBezTo>
                <a:cubicBezTo>
                  <a:pt x="453620" y="239962"/>
                  <a:pt x="457886" y="244095"/>
                  <a:pt x="465619" y="244628"/>
                </a:cubicBezTo>
                <a:cubicBezTo>
                  <a:pt x="472819" y="243828"/>
                  <a:pt x="476952" y="239695"/>
                  <a:pt x="478018" y="232229"/>
                </a:cubicBezTo>
                <a:cubicBezTo>
                  <a:pt x="477218" y="224496"/>
                  <a:pt x="473085" y="220096"/>
                  <a:pt x="465619" y="219030"/>
                </a:cubicBezTo>
                <a:close/>
                <a:moveTo>
                  <a:pt x="436021" y="219030"/>
                </a:moveTo>
                <a:cubicBezTo>
                  <a:pt x="428288" y="220363"/>
                  <a:pt x="424155" y="224763"/>
                  <a:pt x="423622" y="232229"/>
                </a:cubicBezTo>
                <a:cubicBezTo>
                  <a:pt x="424422" y="239695"/>
                  <a:pt x="428555" y="243828"/>
                  <a:pt x="436021" y="244628"/>
                </a:cubicBezTo>
                <a:cubicBezTo>
                  <a:pt x="443221" y="243828"/>
                  <a:pt x="447354" y="239695"/>
                  <a:pt x="448420" y="232229"/>
                </a:cubicBezTo>
                <a:cubicBezTo>
                  <a:pt x="447620" y="224496"/>
                  <a:pt x="443487" y="220096"/>
                  <a:pt x="436021" y="219030"/>
                </a:cubicBezTo>
                <a:close/>
                <a:moveTo>
                  <a:pt x="406823" y="219030"/>
                </a:moveTo>
                <a:cubicBezTo>
                  <a:pt x="399090" y="220096"/>
                  <a:pt x="394957" y="224496"/>
                  <a:pt x="394424" y="232229"/>
                </a:cubicBezTo>
                <a:cubicBezTo>
                  <a:pt x="395223" y="239695"/>
                  <a:pt x="399357" y="243828"/>
                  <a:pt x="406823" y="244628"/>
                </a:cubicBezTo>
                <a:cubicBezTo>
                  <a:pt x="414289" y="244095"/>
                  <a:pt x="418555" y="239962"/>
                  <a:pt x="419622" y="232229"/>
                </a:cubicBezTo>
                <a:cubicBezTo>
                  <a:pt x="418822" y="224496"/>
                  <a:pt x="414556" y="220096"/>
                  <a:pt x="406823" y="219030"/>
                </a:cubicBezTo>
                <a:close/>
                <a:moveTo>
                  <a:pt x="378025" y="219030"/>
                </a:moveTo>
                <a:cubicBezTo>
                  <a:pt x="369758" y="219830"/>
                  <a:pt x="365359" y="224229"/>
                  <a:pt x="364825" y="232229"/>
                </a:cubicBezTo>
                <a:cubicBezTo>
                  <a:pt x="365892" y="239962"/>
                  <a:pt x="370292" y="244095"/>
                  <a:pt x="378025" y="244628"/>
                </a:cubicBezTo>
                <a:cubicBezTo>
                  <a:pt x="385224" y="243828"/>
                  <a:pt x="389357" y="239695"/>
                  <a:pt x="390424" y="232229"/>
                </a:cubicBezTo>
                <a:cubicBezTo>
                  <a:pt x="389624" y="224763"/>
                  <a:pt x="385491" y="220363"/>
                  <a:pt x="378025" y="219030"/>
                </a:cubicBezTo>
                <a:close/>
                <a:moveTo>
                  <a:pt x="348426" y="219030"/>
                </a:moveTo>
                <a:cubicBezTo>
                  <a:pt x="340427" y="220096"/>
                  <a:pt x="336294" y="224496"/>
                  <a:pt x="336027" y="232229"/>
                </a:cubicBezTo>
                <a:cubicBezTo>
                  <a:pt x="336560" y="239962"/>
                  <a:pt x="340693" y="244095"/>
                  <a:pt x="348426" y="244628"/>
                </a:cubicBezTo>
                <a:cubicBezTo>
                  <a:pt x="355626" y="243828"/>
                  <a:pt x="359759" y="239695"/>
                  <a:pt x="360826" y="232229"/>
                </a:cubicBezTo>
                <a:cubicBezTo>
                  <a:pt x="360026" y="224496"/>
                  <a:pt x="355893" y="220096"/>
                  <a:pt x="348426" y="219030"/>
                </a:cubicBezTo>
                <a:close/>
                <a:moveTo>
                  <a:pt x="319228" y="219030"/>
                </a:moveTo>
                <a:cubicBezTo>
                  <a:pt x="311495" y="220096"/>
                  <a:pt x="307362" y="224496"/>
                  <a:pt x="306829" y="232229"/>
                </a:cubicBezTo>
                <a:cubicBezTo>
                  <a:pt x="307629" y="239695"/>
                  <a:pt x="311762" y="243828"/>
                  <a:pt x="319228" y="244628"/>
                </a:cubicBezTo>
                <a:cubicBezTo>
                  <a:pt x="326694" y="244095"/>
                  <a:pt x="330961" y="239962"/>
                  <a:pt x="332027" y="232229"/>
                </a:cubicBezTo>
                <a:cubicBezTo>
                  <a:pt x="331227" y="224496"/>
                  <a:pt x="326961" y="220096"/>
                  <a:pt x="319228" y="219030"/>
                </a:cubicBezTo>
                <a:close/>
                <a:moveTo>
                  <a:pt x="290030" y="219030"/>
                </a:moveTo>
                <a:cubicBezTo>
                  <a:pt x="282030" y="220096"/>
                  <a:pt x="277764" y="224496"/>
                  <a:pt x="277231" y="232229"/>
                </a:cubicBezTo>
                <a:cubicBezTo>
                  <a:pt x="278031" y="239962"/>
                  <a:pt x="282297" y="244095"/>
                  <a:pt x="290030" y="244628"/>
                </a:cubicBezTo>
                <a:cubicBezTo>
                  <a:pt x="297229" y="243828"/>
                  <a:pt x="301363" y="239695"/>
                  <a:pt x="302429" y="232229"/>
                </a:cubicBezTo>
                <a:cubicBezTo>
                  <a:pt x="301629" y="224496"/>
                  <a:pt x="297496" y="220096"/>
                  <a:pt x="290030" y="219030"/>
                </a:cubicBezTo>
                <a:close/>
                <a:moveTo>
                  <a:pt x="260832" y="219030"/>
                </a:moveTo>
                <a:cubicBezTo>
                  <a:pt x="252832" y="220096"/>
                  <a:pt x="248566" y="224496"/>
                  <a:pt x="248032" y="232229"/>
                </a:cubicBezTo>
                <a:cubicBezTo>
                  <a:pt x="248832" y="239962"/>
                  <a:pt x="253099" y="244095"/>
                  <a:pt x="260832" y="244628"/>
                </a:cubicBezTo>
                <a:cubicBezTo>
                  <a:pt x="268031" y="243828"/>
                  <a:pt x="272164" y="239695"/>
                  <a:pt x="273231" y="232229"/>
                </a:cubicBezTo>
                <a:cubicBezTo>
                  <a:pt x="272431" y="224496"/>
                  <a:pt x="268298" y="220096"/>
                  <a:pt x="260832" y="219030"/>
                </a:cubicBezTo>
                <a:close/>
                <a:moveTo>
                  <a:pt x="231234" y="219030"/>
                </a:moveTo>
                <a:cubicBezTo>
                  <a:pt x="223501" y="220363"/>
                  <a:pt x="219368" y="224763"/>
                  <a:pt x="218834" y="232229"/>
                </a:cubicBezTo>
                <a:cubicBezTo>
                  <a:pt x="219634" y="239695"/>
                  <a:pt x="223767" y="243828"/>
                  <a:pt x="231234" y="244628"/>
                </a:cubicBezTo>
                <a:cubicBezTo>
                  <a:pt x="238700" y="244095"/>
                  <a:pt x="243099" y="239962"/>
                  <a:pt x="244433" y="232229"/>
                </a:cubicBezTo>
                <a:cubicBezTo>
                  <a:pt x="243633" y="224229"/>
                  <a:pt x="239233" y="219830"/>
                  <a:pt x="231234" y="219030"/>
                </a:cubicBezTo>
                <a:close/>
                <a:moveTo>
                  <a:pt x="202035" y="219030"/>
                </a:moveTo>
                <a:cubicBezTo>
                  <a:pt x="194302" y="220096"/>
                  <a:pt x="190169" y="224496"/>
                  <a:pt x="189636" y="232229"/>
                </a:cubicBezTo>
                <a:cubicBezTo>
                  <a:pt x="190436" y="239695"/>
                  <a:pt x="194569" y="243828"/>
                  <a:pt x="202035" y="244628"/>
                </a:cubicBezTo>
                <a:cubicBezTo>
                  <a:pt x="209502" y="244095"/>
                  <a:pt x="213768" y="239962"/>
                  <a:pt x="214835" y="232229"/>
                </a:cubicBezTo>
                <a:cubicBezTo>
                  <a:pt x="214035" y="224496"/>
                  <a:pt x="209768" y="220096"/>
                  <a:pt x="202035" y="219030"/>
                </a:cubicBezTo>
                <a:close/>
                <a:moveTo>
                  <a:pt x="173237" y="219030"/>
                </a:moveTo>
                <a:cubicBezTo>
                  <a:pt x="164971" y="219830"/>
                  <a:pt x="160571" y="224229"/>
                  <a:pt x="160038" y="232229"/>
                </a:cubicBezTo>
                <a:cubicBezTo>
                  <a:pt x="161104" y="239962"/>
                  <a:pt x="165504" y="244095"/>
                  <a:pt x="173237" y="244628"/>
                </a:cubicBezTo>
                <a:cubicBezTo>
                  <a:pt x="180437" y="243828"/>
                  <a:pt x="184570" y="239695"/>
                  <a:pt x="185636" y="232229"/>
                </a:cubicBezTo>
                <a:cubicBezTo>
                  <a:pt x="184836" y="224763"/>
                  <a:pt x="180703" y="220363"/>
                  <a:pt x="173237" y="219030"/>
                </a:cubicBezTo>
                <a:close/>
                <a:moveTo>
                  <a:pt x="465619" y="190231"/>
                </a:moveTo>
                <a:cubicBezTo>
                  <a:pt x="457886" y="191031"/>
                  <a:pt x="453620" y="195165"/>
                  <a:pt x="452820" y="202631"/>
                </a:cubicBezTo>
                <a:cubicBezTo>
                  <a:pt x="453353" y="210630"/>
                  <a:pt x="457620" y="214897"/>
                  <a:pt x="465619" y="215430"/>
                </a:cubicBezTo>
                <a:cubicBezTo>
                  <a:pt x="473085" y="214630"/>
                  <a:pt x="477218" y="210364"/>
                  <a:pt x="478018" y="202631"/>
                </a:cubicBezTo>
                <a:cubicBezTo>
                  <a:pt x="477218" y="195165"/>
                  <a:pt x="473085" y="191031"/>
                  <a:pt x="465619" y="190231"/>
                </a:cubicBezTo>
                <a:close/>
                <a:moveTo>
                  <a:pt x="436021" y="190231"/>
                </a:moveTo>
                <a:cubicBezTo>
                  <a:pt x="428555" y="191298"/>
                  <a:pt x="424422" y="195431"/>
                  <a:pt x="423622" y="202631"/>
                </a:cubicBezTo>
                <a:cubicBezTo>
                  <a:pt x="424155" y="210364"/>
                  <a:pt x="428288" y="214630"/>
                  <a:pt x="436021" y="215430"/>
                </a:cubicBezTo>
                <a:cubicBezTo>
                  <a:pt x="443487" y="214630"/>
                  <a:pt x="447620" y="210364"/>
                  <a:pt x="448420" y="202631"/>
                </a:cubicBezTo>
                <a:cubicBezTo>
                  <a:pt x="447620" y="195165"/>
                  <a:pt x="443487" y="191031"/>
                  <a:pt x="436021" y="190231"/>
                </a:cubicBezTo>
                <a:close/>
                <a:moveTo>
                  <a:pt x="406823" y="190231"/>
                </a:moveTo>
                <a:cubicBezTo>
                  <a:pt x="399090" y="191031"/>
                  <a:pt x="394957" y="195165"/>
                  <a:pt x="394424" y="202631"/>
                </a:cubicBezTo>
                <a:cubicBezTo>
                  <a:pt x="394957" y="210364"/>
                  <a:pt x="399090" y="214630"/>
                  <a:pt x="406823" y="215430"/>
                </a:cubicBezTo>
                <a:cubicBezTo>
                  <a:pt x="414556" y="214897"/>
                  <a:pt x="418822" y="210630"/>
                  <a:pt x="419622" y="202631"/>
                </a:cubicBezTo>
                <a:cubicBezTo>
                  <a:pt x="418555" y="195165"/>
                  <a:pt x="414289" y="191031"/>
                  <a:pt x="406823" y="190231"/>
                </a:cubicBezTo>
                <a:close/>
                <a:moveTo>
                  <a:pt x="378025" y="190231"/>
                </a:moveTo>
                <a:cubicBezTo>
                  <a:pt x="370025" y="191031"/>
                  <a:pt x="365625" y="195165"/>
                  <a:pt x="364825" y="202631"/>
                </a:cubicBezTo>
                <a:cubicBezTo>
                  <a:pt x="365625" y="210630"/>
                  <a:pt x="370025" y="214897"/>
                  <a:pt x="378025" y="215430"/>
                </a:cubicBezTo>
                <a:cubicBezTo>
                  <a:pt x="385491" y="214630"/>
                  <a:pt x="389624" y="210364"/>
                  <a:pt x="390424" y="202631"/>
                </a:cubicBezTo>
                <a:cubicBezTo>
                  <a:pt x="389357" y="195431"/>
                  <a:pt x="385224" y="191298"/>
                  <a:pt x="378025" y="190231"/>
                </a:cubicBezTo>
                <a:close/>
                <a:moveTo>
                  <a:pt x="348426" y="190231"/>
                </a:moveTo>
                <a:cubicBezTo>
                  <a:pt x="340693" y="191031"/>
                  <a:pt x="336560" y="195165"/>
                  <a:pt x="336027" y="202631"/>
                </a:cubicBezTo>
                <a:cubicBezTo>
                  <a:pt x="336294" y="210630"/>
                  <a:pt x="340427" y="214897"/>
                  <a:pt x="348426" y="215430"/>
                </a:cubicBezTo>
                <a:cubicBezTo>
                  <a:pt x="355893" y="214630"/>
                  <a:pt x="360026" y="210364"/>
                  <a:pt x="360826" y="202631"/>
                </a:cubicBezTo>
                <a:cubicBezTo>
                  <a:pt x="360026" y="195165"/>
                  <a:pt x="355893" y="191031"/>
                  <a:pt x="348426" y="190231"/>
                </a:cubicBezTo>
                <a:close/>
                <a:moveTo>
                  <a:pt x="319228" y="190231"/>
                </a:moveTo>
                <a:cubicBezTo>
                  <a:pt x="311495" y="191031"/>
                  <a:pt x="307362" y="195165"/>
                  <a:pt x="306829" y="202631"/>
                </a:cubicBezTo>
                <a:cubicBezTo>
                  <a:pt x="307362" y="210364"/>
                  <a:pt x="311495" y="214630"/>
                  <a:pt x="319228" y="215430"/>
                </a:cubicBezTo>
                <a:cubicBezTo>
                  <a:pt x="326961" y="214897"/>
                  <a:pt x="331227" y="210630"/>
                  <a:pt x="332027" y="202631"/>
                </a:cubicBezTo>
                <a:cubicBezTo>
                  <a:pt x="330961" y="195165"/>
                  <a:pt x="326694" y="191031"/>
                  <a:pt x="319228" y="190231"/>
                </a:cubicBezTo>
                <a:close/>
                <a:moveTo>
                  <a:pt x="290030" y="190231"/>
                </a:moveTo>
                <a:cubicBezTo>
                  <a:pt x="282297" y="191031"/>
                  <a:pt x="278031" y="195165"/>
                  <a:pt x="277231" y="202631"/>
                </a:cubicBezTo>
                <a:cubicBezTo>
                  <a:pt x="277764" y="210630"/>
                  <a:pt x="282030" y="214897"/>
                  <a:pt x="290030" y="215430"/>
                </a:cubicBezTo>
                <a:cubicBezTo>
                  <a:pt x="297496" y="214630"/>
                  <a:pt x="301629" y="210364"/>
                  <a:pt x="302429" y="202631"/>
                </a:cubicBezTo>
                <a:cubicBezTo>
                  <a:pt x="301629" y="195165"/>
                  <a:pt x="297496" y="191031"/>
                  <a:pt x="290030" y="190231"/>
                </a:cubicBezTo>
                <a:close/>
                <a:moveTo>
                  <a:pt x="260832" y="190231"/>
                </a:moveTo>
                <a:cubicBezTo>
                  <a:pt x="253099" y="191031"/>
                  <a:pt x="248832" y="195165"/>
                  <a:pt x="248032" y="202631"/>
                </a:cubicBezTo>
                <a:cubicBezTo>
                  <a:pt x="248566" y="210630"/>
                  <a:pt x="252832" y="214897"/>
                  <a:pt x="260832" y="215430"/>
                </a:cubicBezTo>
                <a:cubicBezTo>
                  <a:pt x="268298" y="214630"/>
                  <a:pt x="272431" y="210364"/>
                  <a:pt x="273231" y="202631"/>
                </a:cubicBezTo>
                <a:cubicBezTo>
                  <a:pt x="272431" y="195165"/>
                  <a:pt x="268298" y="191031"/>
                  <a:pt x="260832" y="190231"/>
                </a:cubicBezTo>
                <a:close/>
                <a:moveTo>
                  <a:pt x="231234" y="190231"/>
                </a:moveTo>
                <a:cubicBezTo>
                  <a:pt x="223767" y="191298"/>
                  <a:pt x="219634" y="195431"/>
                  <a:pt x="218834" y="202631"/>
                </a:cubicBezTo>
                <a:cubicBezTo>
                  <a:pt x="219368" y="210364"/>
                  <a:pt x="223501" y="214630"/>
                  <a:pt x="231234" y="215430"/>
                </a:cubicBezTo>
                <a:cubicBezTo>
                  <a:pt x="238966" y="214897"/>
                  <a:pt x="243366" y="210630"/>
                  <a:pt x="244433" y="202631"/>
                </a:cubicBezTo>
                <a:cubicBezTo>
                  <a:pt x="243366" y="195165"/>
                  <a:pt x="238966" y="191031"/>
                  <a:pt x="231234" y="190231"/>
                </a:cubicBezTo>
                <a:close/>
                <a:moveTo>
                  <a:pt x="202035" y="190231"/>
                </a:moveTo>
                <a:cubicBezTo>
                  <a:pt x="194302" y="191031"/>
                  <a:pt x="190169" y="195165"/>
                  <a:pt x="189636" y="202631"/>
                </a:cubicBezTo>
                <a:cubicBezTo>
                  <a:pt x="190169" y="210364"/>
                  <a:pt x="194302" y="214630"/>
                  <a:pt x="202035" y="215430"/>
                </a:cubicBezTo>
                <a:cubicBezTo>
                  <a:pt x="209768" y="214897"/>
                  <a:pt x="214035" y="210630"/>
                  <a:pt x="214835" y="202631"/>
                </a:cubicBezTo>
                <a:cubicBezTo>
                  <a:pt x="213768" y="195165"/>
                  <a:pt x="209502" y="191031"/>
                  <a:pt x="202035" y="190231"/>
                </a:cubicBezTo>
                <a:close/>
                <a:moveTo>
                  <a:pt x="173237" y="190231"/>
                </a:moveTo>
                <a:cubicBezTo>
                  <a:pt x="165238" y="191031"/>
                  <a:pt x="160838" y="195165"/>
                  <a:pt x="160038" y="202631"/>
                </a:cubicBezTo>
                <a:cubicBezTo>
                  <a:pt x="160838" y="210630"/>
                  <a:pt x="165238" y="214897"/>
                  <a:pt x="173237" y="215430"/>
                </a:cubicBezTo>
                <a:cubicBezTo>
                  <a:pt x="180703" y="214630"/>
                  <a:pt x="184836" y="210364"/>
                  <a:pt x="185636" y="202631"/>
                </a:cubicBezTo>
                <a:cubicBezTo>
                  <a:pt x="184570" y="195431"/>
                  <a:pt x="180437" y="191298"/>
                  <a:pt x="173237" y="190231"/>
                </a:cubicBezTo>
                <a:close/>
                <a:moveTo>
                  <a:pt x="337202" y="0"/>
                </a:moveTo>
                <a:cubicBezTo>
                  <a:pt x="523434" y="0"/>
                  <a:pt x="674404" y="150970"/>
                  <a:pt x="674404" y="337202"/>
                </a:cubicBezTo>
                <a:cubicBezTo>
                  <a:pt x="674404" y="523434"/>
                  <a:pt x="523434" y="674404"/>
                  <a:pt x="337202" y="674404"/>
                </a:cubicBezTo>
                <a:cubicBezTo>
                  <a:pt x="150970" y="674404"/>
                  <a:pt x="0" y="523434"/>
                  <a:pt x="0" y="337202"/>
                </a:cubicBezTo>
                <a:cubicBezTo>
                  <a:pt x="0" y="150970"/>
                  <a:pt x="150970" y="0"/>
                  <a:pt x="337202" y="0"/>
                </a:cubicBezTo>
                <a:close/>
              </a:path>
            </a:pathLst>
          </a:custGeom>
          <a:solidFill>
            <a:srgbClr val="F7DC5F"/>
          </a:solidFill>
          <a:ln>
            <a:noFill/>
          </a:ln>
          <a:effectLst>
            <a:glow rad="63500">
              <a:srgbClr val="FAF1B5">
                <a:alpha val="10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376402" y="4835317"/>
            <a:ext cx="2150421" cy="1289296"/>
            <a:chOff x="1758391" y="4642395"/>
            <a:chExt cx="2150421" cy="1289296"/>
          </a:xfrm>
        </p:grpSpPr>
        <p:sp>
          <p:nvSpPr>
            <p:cNvPr id="35" name="文本框 34"/>
            <p:cNvSpPr txBox="1"/>
            <p:nvPr/>
          </p:nvSpPr>
          <p:spPr>
            <a:xfrm>
              <a:off x="1758391" y="4642395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1758391" y="5026828"/>
              <a:ext cx="2150421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317053" y="4739769"/>
            <a:ext cx="559305" cy="559305"/>
          </a:xfrm>
          <a:custGeom>
            <a:avLst/>
            <a:gdLst/>
            <a:ahLst/>
            <a:cxnLst/>
            <a:rect l="l" t="t" r="r" b="b"/>
            <a:pathLst>
              <a:path w="674404" h="674404">
                <a:moveTo>
                  <a:pt x="465619" y="511812"/>
                </a:moveTo>
                <a:cubicBezTo>
                  <a:pt x="457619" y="512612"/>
                  <a:pt x="453353" y="516878"/>
                  <a:pt x="452820" y="524611"/>
                </a:cubicBezTo>
                <a:cubicBezTo>
                  <a:pt x="453620" y="532344"/>
                  <a:pt x="457886" y="536344"/>
                  <a:pt x="465619" y="536610"/>
                </a:cubicBezTo>
                <a:cubicBezTo>
                  <a:pt x="472819" y="536077"/>
                  <a:pt x="476952" y="532077"/>
                  <a:pt x="478018" y="524611"/>
                </a:cubicBezTo>
                <a:cubicBezTo>
                  <a:pt x="477218" y="517145"/>
                  <a:pt x="473085" y="512878"/>
                  <a:pt x="465619" y="511812"/>
                </a:cubicBezTo>
                <a:close/>
                <a:moveTo>
                  <a:pt x="436021" y="511812"/>
                </a:moveTo>
                <a:cubicBezTo>
                  <a:pt x="428021" y="512612"/>
                  <a:pt x="423755" y="516878"/>
                  <a:pt x="423222" y="524611"/>
                </a:cubicBezTo>
                <a:cubicBezTo>
                  <a:pt x="424022" y="532344"/>
                  <a:pt x="428288" y="536344"/>
                  <a:pt x="436021" y="536610"/>
                </a:cubicBezTo>
                <a:cubicBezTo>
                  <a:pt x="443220" y="536077"/>
                  <a:pt x="447353" y="532077"/>
                  <a:pt x="448420" y="524611"/>
                </a:cubicBezTo>
                <a:cubicBezTo>
                  <a:pt x="447620" y="517145"/>
                  <a:pt x="443487" y="512878"/>
                  <a:pt x="436021" y="511812"/>
                </a:cubicBezTo>
                <a:close/>
                <a:moveTo>
                  <a:pt x="406823" y="511812"/>
                </a:moveTo>
                <a:cubicBezTo>
                  <a:pt x="399090" y="512878"/>
                  <a:pt x="394957" y="517145"/>
                  <a:pt x="394423" y="524611"/>
                </a:cubicBezTo>
                <a:cubicBezTo>
                  <a:pt x="395223" y="532077"/>
                  <a:pt x="399356" y="536077"/>
                  <a:pt x="406823" y="536610"/>
                </a:cubicBezTo>
                <a:cubicBezTo>
                  <a:pt x="414289" y="536344"/>
                  <a:pt x="418555" y="532344"/>
                  <a:pt x="419622" y="524611"/>
                </a:cubicBezTo>
                <a:cubicBezTo>
                  <a:pt x="418822" y="516878"/>
                  <a:pt x="414555" y="512612"/>
                  <a:pt x="406823" y="511812"/>
                </a:cubicBezTo>
                <a:close/>
                <a:moveTo>
                  <a:pt x="377224" y="511812"/>
                </a:moveTo>
                <a:cubicBezTo>
                  <a:pt x="369492" y="512878"/>
                  <a:pt x="365358" y="517145"/>
                  <a:pt x="364825" y="524611"/>
                </a:cubicBezTo>
                <a:cubicBezTo>
                  <a:pt x="365625" y="532077"/>
                  <a:pt x="369758" y="536077"/>
                  <a:pt x="377224" y="536610"/>
                </a:cubicBezTo>
                <a:cubicBezTo>
                  <a:pt x="384691" y="536344"/>
                  <a:pt x="389090" y="532344"/>
                  <a:pt x="390424" y="524611"/>
                </a:cubicBezTo>
                <a:cubicBezTo>
                  <a:pt x="389357" y="516878"/>
                  <a:pt x="384957" y="512612"/>
                  <a:pt x="377224" y="511812"/>
                </a:cubicBezTo>
                <a:close/>
                <a:moveTo>
                  <a:pt x="348426" y="511812"/>
                </a:moveTo>
                <a:cubicBezTo>
                  <a:pt x="340427" y="512612"/>
                  <a:pt x="336160" y="516878"/>
                  <a:pt x="335627" y="524611"/>
                </a:cubicBezTo>
                <a:cubicBezTo>
                  <a:pt x="336427" y="532344"/>
                  <a:pt x="340693" y="536344"/>
                  <a:pt x="348426" y="536610"/>
                </a:cubicBezTo>
                <a:cubicBezTo>
                  <a:pt x="355626" y="536077"/>
                  <a:pt x="359759" y="532077"/>
                  <a:pt x="360825" y="524611"/>
                </a:cubicBezTo>
                <a:cubicBezTo>
                  <a:pt x="360025" y="517145"/>
                  <a:pt x="355892" y="512878"/>
                  <a:pt x="348426" y="511812"/>
                </a:cubicBezTo>
                <a:close/>
                <a:moveTo>
                  <a:pt x="319228" y="511812"/>
                </a:moveTo>
                <a:cubicBezTo>
                  <a:pt x="311495" y="512878"/>
                  <a:pt x="307362" y="517145"/>
                  <a:pt x="306829" y="524611"/>
                </a:cubicBezTo>
                <a:cubicBezTo>
                  <a:pt x="307629" y="532077"/>
                  <a:pt x="311762" y="536077"/>
                  <a:pt x="319228" y="536610"/>
                </a:cubicBezTo>
                <a:cubicBezTo>
                  <a:pt x="326694" y="536077"/>
                  <a:pt x="330827" y="532077"/>
                  <a:pt x="331627" y="524611"/>
                </a:cubicBezTo>
                <a:cubicBezTo>
                  <a:pt x="331094" y="516878"/>
                  <a:pt x="326961" y="512612"/>
                  <a:pt x="319228" y="511812"/>
                </a:cubicBezTo>
                <a:close/>
                <a:moveTo>
                  <a:pt x="289630" y="511812"/>
                </a:moveTo>
                <a:cubicBezTo>
                  <a:pt x="281897" y="512878"/>
                  <a:pt x="277764" y="517145"/>
                  <a:pt x="277230" y="524611"/>
                </a:cubicBezTo>
                <a:cubicBezTo>
                  <a:pt x="278030" y="532077"/>
                  <a:pt x="282164" y="536077"/>
                  <a:pt x="289630" y="536610"/>
                </a:cubicBezTo>
                <a:cubicBezTo>
                  <a:pt x="297096" y="536344"/>
                  <a:pt x="301362" y="532344"/>
                  <a:pt x="302429" y="524611"/>
                </a:cubicBezTo>
                <a:cubicBezTo>
                  <a:pt x="301629" y="516878"/>
                  <a:pt x="297363" y="512612"/>
                  <a:pt x="289630" y="511812"/>
                </a:cubicBezTo>
                <a:close/>
                <a:moveTo>
                  <a:pt x="260831" y="511812"/>
                </a:moveTo>
                <a:cubicBezTo>
                  <a:pt x="252832" y="512612"/>
                  <a:pt x="248566" y="516878"/>
                  <a:pt x="248032" y="524611"/>
                </a:cubicBezTo>
                <a:cubicBezTo>
                  <a:pt x="248832" y="532344"/>
                  <a:pt x="253099" y="536344"/>
                  <a:pt x="260831" y="536610"/>
                </a:cubicBezTo>
                <a:cubicBezTo>
                  <a:pt x="268031" y="536077"/>
                  <a:pt x="272164" y="532077"/>
                  <a:pt x="273231" y="524611"/>
                </a:cubicBezTo>
                <a:cubicBezTo>
                  <a:pt x="272431" y="517145"/>
                  <a:pt x="268298" y="512878"/>
                  <a:pt x="260831" y="511812"/>
                </a:cubicBezTo>
                <a:close/>
                <a:moveTo>
                  <a:pt x="231233" y="511812"/>
                </a:moveTo>
                <a:cubicBezTo>
                  <a:pt x="223500" y="512878"/>
                  <a:pt x="219367" y="517145"/>
                  <a:pt x="218834" y="524611"/>
                </a:cubicBezTo>
                <a:cubicBezTo>
                  <a:pt x="219634" y="532077"/>
                  <a:pt x="223767" y="536077"/>
                  <a:pt x="231233" y="536610"/>
                </a:cubicBezTo>
                <a:cubicBezTo>
                  <a:pt x="238433" y="536077"/>
                  <a:pt x="242566" y="532077"/>
                  <a:pt x="243633" y="524611"/>
                </a:cubicBezTo>
                <a:cubicBezTo>
                  <a:pt x="242833" y="517145"/>
                  <a:pt x="238699" y="512878"/>
                  <a:pt x="231233" y="511812"/>
                </a:cubicBezTo>
                <a:close/>
                <a:moveTo>
                  <a:pt x="202035" y="511812"/>
                </a:moveTo>
                <a:cubicBezTo>
                  <a:pt x="194302" y="512878"/>
                  <a:pt x="190169" y="517145"/>
                  <a:pt x="189636" y="524611"/>
                </a:cubicBezTo>
                <a:cubicBezTo>
                  <a:pt x="190436" y="532077"/>
                  <a:pt x="194569" y="536077"/>
                  <a:pt x="202035" y="536610"/>
                </a:cubicBezTo>
                <a:cubicBezTo>
                  <a:pt x="209501" y="536344"/>
                  <a:pt x="213768" y="532344"/>
                  <a:pt x="214834" y="524611"/>
                </a:cubicBezTo>
                <a:cubicBezTo>
                  <a:pt x="214034" y="516878"/>
                  <a:pt x="209768" y="512612"/>
                  <a:pt x="202035" y="511812"/>
                </a:cubicBezTo>
                <a:close/>
                <a:moveTo>
                  <a:pt x="173237" y="511812"/>
                </a:moveTo>
                <a:cubicBezTo>
                  <a:pt x="165237" y="512612"/>
                  <a:pt x="160838" y="516878"/>
                  <a:pt x="160038" y="524611"/>
                </a:cubicBezTo>
                <a:cubicBezTo>
                  <a:pt x="161104" y="532344"/>
                  <a:pt x="165504" y="536344"/>
                  <a:pt x="173237" y="536610"/>
                </a:cubicBezTo>
                <a:cubicBezTo>
                  <a:pt x="180436" y="536077"/>
                  <a:pt x="184569" y="532077"/>
                  <a:pt x="185636" y="524611"/>
                </a:cubicBezTo>
                <a:cubicBezTo>
                  <a:pt x="184836" y="517145"/>
                  <a:pt x="180703" y="512878"/>
                  <a:pt x="173237" y="511812"/>
                </a:cubicBezTo>
                <a:close/>
                <a:moveTo>
                  <a:pt x="494417" y="482614"/>
                </a:moveTo>
                <a:cubicBezTo>
                  <a:pt x="486951" y="483680"/>
                  <a:pt x="482818" y="487813"/>
                  <a:pt x="482018" y="495013"/>
                </a:cubicBezTo>
                <a:cubicBezTo>
                  <a:pt x="482551" y="502746"/>
                  <a:pt x="486684" y="506879"/>
                  <a:pt x="494417" y="507412"/>
                </a:cubicBezTo>
                <a:cubicBezTo>
                  <a:pt x="502150" y="507145"/>
                  <a:pt x="506416" y="503012"/>
                  <a:pt x="507216" y="495013"/>
                </a:cubicBezTo>
                <a:cubicBezTo>
                  <a:pt x="506150" y="487547"/>
                  <a:pt x="501883" y="483414"/>
                  <a:pt x="494417" y="482614"/>
                </a:cubicBezTo>
                <a:close/>
                <a:moveTo>
                  <a:pt x="465619" y="482614"/>
                </a:moveTo>
                <a:cubicBezTo>
                  <a:pt x="457886" y="483414"/>
                  <a:pt x="453620" y="487547"/>
                  <a:pt x="452820" y="495013"/>
                </a:cubicBezTo>
                <a:cubicBezTo>
                  <a:pt x="453353" y="503012"/>
                  <a:pt x="457619" y="507145"/>
                  <a:pt x="465619" y="507412"/>
                </a:cubicBezTo>
                <a:cubicBezTo>
                  <a:pt x="473085" y="506879"/>
                  <a:pt x="477218" y="502746"/>
                  <a:pt x="478018" y="495013"/>
                </a:cubicBezTo>
                <a:cubicBezTo>
                  <a:pt x="476952" y="487813"/>
                  <a:pt x="472819" y="483680"/>
                  <a:pt x="465619" y="482614"/>
                </a:cubicBezTo>
                <a:close/>
                <a:moveTo>
                  <a:pt x="436021" y="482614"/>
                </a:moveTo>
                <a:cubicBezTo>
                  <a:pt x="428288" y="483414"/>
                  <a:pt x="424022" y="487547"/>
                  <a:pt x="423222" y="495013"/>
                </a:cubicBezTo>
                <a:cubicBezTo>
                  <a:pt x="423755" y="503012"/>
                  <a:pt x="428021" y="507145"/>
                  <a:pt x="436021" y="507412"/>
                </a:cubicBezTo>
                <a:cubicBezTo>
                  <a:pt x="443487" y="506879"/>
                  <a:pt x="447620" y="502746"/>
                  <a:pt x="448420" y="495013"/>
                </a:cubicBezTo>
                <a:cubicBezTo>
                  <a:pt x="447353" y="487813"/>
                  <a:pt x="443220" y="483680"/>
                  <a:pt x="436021" y="482614"/>
                </a:cubicBezTo>
                <a:close/>
                <a:moveTo>
                  <a:pt x="406823" y="482614"/>
                </a:moveTo>
                <a:cubicBezTo>
                  <a:pt x="399356" y="483680"/>
                  <a:pt x="395223" y="487813"/>
                  <a:pt x="394423" y="495013"/>
                </a:cubicBezTo>
                <a:cubicBezTo>
                  <a:pt x="394957" y="502746"/>
                  <a:pt x="399090" y="506879"/>
                  <a:pt x="406823" y="507412"/>
                </a:cubicBezTo>
                <a:cubicBezTo>
                  <a:pt x="414555" y="507145"/>
                  <a:pt x="418822" y="503012"/>
                  <a:pt x="419622" y="495013"/>
                </a:cubicBezTo>
                <a:cubicBezTo>
                  <a:pt x="418555" y="487547"/>
                  <a:pt x="414289" y="483414"/>
                  <a:pt x="406823" y="482614"/>
                </a:cubicBezTo>
                <a:close/>
                <a:moveTo>
                  <a:pt x="377224" y="482614"/>
                </a:moveTo>
                <a:cubicBezTo>
                  <a:pt x="369758" y="483680"/>
                  <a:pt x="365625" y="487813"/>
                  <a:pt x="364825" y="495013"/>
                </a:cubicBezTo>
                <a:cubicBezTo>
                  <a:pt x="365358" y="502746"/>
                  <a:pt x="369492" y="506879"/>
                  <a:pt x="377224" y="507412"/>
                </a:cubicBezTo>
                <a:cubicBezTo>
                  <a:pt x="384957" y="507145"/>
                  <a:pt x="389357" y="503012"/>
                  <a:pt x="390424" y="495013"/>
                </a:cubicBezTo>
                <a:cubicBezTo>
                  <a:pt x="389090" y="487547"/>
                  <a:pt x="384691" y="483414"/>
                  <a:pt x="377224" y="482614"/>
                </a:cubicBezTo>
                <a:close/>
                <a:moveTo>
                  <a:pt x="348426" y="482614"/>
                </a:moveTo>
                <a:cubicBezTo>
                  <a:pt x="340693" y="483414"/>
                  <a:pt x="336427" y="487547"/>
                  <a:pt x="335627" y="495013"/>
                </a:cubicBezTo>
                <a:cubicBezTo>
                  <a:pt x="336160" y="503012"/>
                  <a:pt x="340427" y="507145"/>
                  <a:pt x="348426" y="507412"/>
                </a:cubicBezTo>
                <a:cubicBezTo>
                  <a:pt x="355892" y="506879"/>
                  <a:pt x="360025" y="502746"/>
                  <a:pt x="360825" y="495013"/>
                </a:cubicBezTo>
                <a:cubicBezTo>
                  <a:pt x="359759" y="487813"/>
                  <a:pt x="355626" y="483680"/>
                  <a:pt x="348426" y="482614"/>
                </a:cubicBezTo>
                <a:close/>
                <a:moveTo>
                  <a:pt x="319228" y="482614"/>
                </a:moveTo>
                <a:cubicBezTo>
                  <a:pt x="311762" y="483680"/>
                  <a:pt x="307629" y="487813"/>
                  <a:pt x="306829" y="495013"/>
                </a:cubicBezTo>
                <a:cubicBezTo>
                  <a:pt x="307362" y="502746"/>
                  <a:pt x="311495" y="506879"/>
                  <a:pt x="319228" y="507412"/>
                </a:cubicBezTo>
                <a:cubicBezTo>
                  <a:pt x="326961" y="507145"/>
                  <a:pt x="331094" y="503012"/>
                  <a:pt x="331627" y="495013"/>
                </a:cubicBezTo>
                <a:cubicBezTo>
                  <a:pt x="330827" y="487547"/>
                  <a:pt x="326694" y="483414"/>
                  <a:pt x="319228" y="482614"/>
                </a:cubicBezTo>
                <a:close/>
                <a:moveTo>
                  <a:pt x="289630" y="482614"/>
                </a:moveTo>
                <a:cubicBezTo>
                  <a:pt x="282164" y="483680"/>
                  <a:pt x="278030" y="487813"/>
                  <a:pt x="277230" y="495013"/>
                </a:cubicBezTo>
                <a:cubicBezTo>
                  <a:pt x="277764" y="502746"/>
                  <a:pt x="281897" y="506879"/>
                  <a:pt x="289630" y="507412"/>
                </a:cubicBezTo>
                <a:cubicBezTo>
                  <a:pt x="297363" y="507145"/>
                  <a:pt x="301629" y="503012"/>
                  <a:pt x="302429" y="495013"/>
                </a:cubicBezTo>
                <a:cubicBezTo>
                  <a:pt x="301362" y="487547"/>
                  <a:pt x="297096" y="483414"/>
                  <a:pt x="289630" y="482614"/>
                </a:cubicBezTo>
                <a:close/>
                <a:moveTo>
                  <a:pt x="260831" y="482614"/>
                </a:moveTo>
                <a:cubicBezTo>
                  <a:pt x="253099" y="483414"/>
                  <a:pt x="248832" y="487547"/>
                  <a:pt x="248032" y="495013"/>
                </a:cubicBezTo>
                <a:cubicBezTo>
                  <a:pt x="248566" y="503012"/>
                  <a:pt x="252832" y="507145"/>
                  <a:pt x="260831" y="507412"/>
                </a:cubicBezTo>
                <a:cubicBezTo>
                  <a:pt x="268298" y="506879"/>
                  <a:pt x="272431" y="502746"/>
                  <a:pt x="273231" y="495013"/>
                </a:cubicBezTo>
                <a:cubicBezTo>
                  <a:pt x="272164" y="487813"/>
                  <a:pt x="268031" y="483680"/>
                  <a:pt x="260831" y="482614"/>
                </a:cubicBezTo>
                <a:close/>
                <a:moveTo>
                  <a:pt x="231233" y="482614"/>
                </a:moveTo>
                <a:cubicBezTo>
                  <a:pt x="223767" y="483680"/>
                  <a:pt x="219634" y="487813"/>
                  <a:pt x="218834" y="495013"/>
                </a:cubicBezTo>
                <a:cubicBezTo>
                  <a:pt x="219367" y="502746"/>
                  <a:pt x="223500" y="506879"/>
                  <a:pt x="231233" y="507412"/>
                </a:cubicBezTo>
                <a:cubicBezTo>
                  <a:pt x="238699" y="506879"/>
                  <a:pt x="242833" y="502746"/>
                  <a:pt x="243633" y="495013"/>
                </a:cubicBezTo>
                <a:cubicBezTo>
                  <a:pt x="242566" y="487813"/>
                  <a:pt x="238433" y="483680"/>
                  <a:pt x="231233" y="482614"/>
                </a:cubicBezTo>
                <a:close/>
                <a:moveTo>
                  <a:pt x="202035" y="482614"/>
                </a:moveTo>
                <a:cubicBezTo>
                  <a:pt x="194569" y="483680"/>
                  <a:pt x="190436" y="487813"/>
                  <a:pt x="189636" y="495013"/>
                </a:cubicBezTo>
                <a:cubicBezTo>
                  <a:pt x="190169" y="502746"/>
                  <a:pt x="194302" y="506879"/>
                  <a:pt x="202035" y="507412"/>
                </a:cubicBezTo>
                <a:cubicBezTo>
                  <a:pt x="209768" y="507145"/>
                  <a:pt x="214034" y="503012"/>
                  <a:pt x="214834" y="495013"/>
                </a:cubicBezTo>
                <a:cubicBezTo>
                  <a:pt x="213768" y="487547"/>
                  <a:pt x="209501" y="483414"/>
                  <a:pt x="202035" y="482614"/>
                </a:cubicBezTo>
                <a:close/>
                <a:moveTo>
                  <a:pt x="173237" y="482614"/>
                </a:moveTo>
                <a:cubicBezTo>
                  <a:pt x="165504" y="483414"/>
                  <a:pt x="161104" y="487547"/>
                  <a:pt x="160038" y="495013"/>
                </a:cubicBezTo>
                <a:cubicBezTo>
                  <a:pt x="160838" y="503012"/>
                  <a:pt x="165237" y="507145"/>
                  <a:pt x="173237" y="507412"/>
                </a:cubicBezTo>
                <a:cubicBezTo>
                  <a:pt x="180703" y="506879"/>
                  <a:pt x="184836" y="502746"/>
                  <a:pt x="185636" y="495013"/>
                </a:cubicBezTo>
                <a:cubicBezTo>
                  <a:pt x="184569" y="487813"/>
                  <a:pt x="180436" y="483680"/>
                  <a:pt x="173237" y="482614"/>
                </a:cubicBezTo>
                <a:close/>
                <a:moveTo>
                  <a:pt x="494417" y="453415"/>
                </a:moveTo>
                <a:cubicBezTo>
                  <a:pt x="486684" y="454215"/>
                  <a:pt x="482551" y="458348"/>
                  <a:pt x="482018" y="465815"/>
                </a:cubicBezTo>
                <a:cubicBezTo>
                  <a:pt x="482551" y="473547"/>
                  <a:pt x="486684" y="477814"/>
                  <a:pt x="494417" y="478614"/>
                </a:cubicBezTo>
                <a:cubicBezTo>
                  <a:pt x="502150" y="478081"/>
                  <a:pt x="506416" y="473814"/>
                  <a:pt x="507216" y="465815"/>
                </a:cubicBezTo>
                <a:cubicBezTo>
                  <a:pt x="506150" y="458348"/>
                  <a:pt x="501883" y="454215"/>
                  <a:pt x="494417" y="453415"/>
                </a:cubicBezTo>
                <a:close/>
                <a:moveTo>
                  <a:pt x="465619" y="453415"/>
                </a:moveTo>
                <a:cubicBezTo>
                  <a:pt x="457886" y="454215"/>
                  <a:pt x="453620" y="458348"/>
                  <a:pt x="452820" y="465815"/>
                </a:cubicBezTo>
                <a:cubicBezTo>
                  <a:pt x="453353" y="473814"/>
                  <a:pt x="457619" y="478081"/>
                  <a:pt x="465619" y="478614"/>
                </a:cubicBezTo>
                <a:cubicBezTo>
                  <a:pt x="473085" y="477814"/>
                  <a:pt x="477218" y="473547"/>
                  <a:pt x="478018" y="465815"/>
                </a:cubicBezTo>
                <a:cubicBezTo>
                  <a:pt x="477218" y="458348"/>
                  <a:pt x="473085" y="454215"/>
                  <a:pt x="465619" y="453415"/>
                </a:cubicBezTo>
                <a:close/>
                <a:moveTo>
                  <a:pt x="436021" y="453415"/>
                </a:moveTo>
                <a:cubicBezTo>
                  <a:pt x="428288" y="454215"/>
                  <a:pt x="424022" y="458348"/>
                  <a:pt x="423222" y="465815"/>
                </a:cubicBezTo>
                <a:cubicBezTo>
                  <a:pt x="423755" y="473814"/>
                  <a:pt x="428021" y="478081"/>
                  <a:pt x="436021" y="478614"/>
                </a:cubicBezTo>
                <a:cubicBezTo>
                  <a:pt x="443487" y="477814"/>
                  <a:pt x="447620" y="473547"/>
                  <a:pt x="448420" y="465815"/>
                </a:cubicBezTo>
                <a:cubicBezTo>
                  <a:pt x="447620" y="458348"/>
                  <a:pt x="443487" y="454215"/>
                  <a:pt x="436021" y="453415"/>
                </a:cubicBezTo>
                <a:close/>
                <a:moveTo>
                  <a:pt x="406823" y="453415"/>
                </a:moveTo>
                <a:cubicBezTo>
                  <a:pt x="399090" y="454215"/>
                  <a:pt x="394957" y="458348"/>
                  <a:pt x="394423" y="465815"/>
                </a:cubicBezTo>
                <a:cubicBezTo>
                  <a:pt x="394957" y="473547"/>
                  <a:pt x="399090" y="477814"/>
                  <a:pt x="406823" y="478614"/>
                </a:cubicBezTo>
                <a:cubicBezTo>
                  <a:pt x="414555" y="478081"/>
                  <a:pt x="418822" y="473814"/>
                  <a:pt x="419622" y="465815"/>
                </a:cubicBezTo>
                <a:cubicBezTo>
                  <a:pt x="418555" y="458348"/>
                  <a:pt x="414289" y="454215"/>
                  <a:pt x="406823" y="453415"/>
                </a:cubicBezTo>
                <a:close/>
                <a:moveTo>
                  <a:pt x="377224" y="453415"/>
                </a:moveTo>
                <a:cubicBezTo>
                  <a:pt x="369758" y="454482"/>
                  <a:pt x="365625" y="458615"/>
                  <a:pt x="364825" y="465815"/>
                </a:cubicBezTo>
                <a:cubicBezTo>
                  <a:pt x="365358" y="473547"/>
                  <a:pt x="369492" y="477814"/>
                  <a:pt x="377224" y="478614"/>
                </a:cubicBezTo>
                <a:cubicBezTo>
                  <a:pt x="384957" y="478081"/>
                  <a:pt x="389357" y="473814"/>
                  <a:pt x="390424" y="465815"/>
                </a:cubicBezTo>
                <a:cubicBezTo>
                  <a:pt x="389357" y="458348"/>
                  <a:pt x="384957" y="454215"/>
                  <a:pt x="377224" y="453415"/>
                </a:cubicBezTo>
                <a:close/>
                <a:moveTo>
                  <a:pt x="348426" y="453415"/>
                </a:moveTo>
                <a:cubicBezTo>
                  <a:pt x="340693" y="454215"/>
                  <a:pt x="336427" y="458348"/>
                  <a:pt x="335627" y="465815"/>
                </a:cubicBezTo>
                <a:cubicBezTo>
                  <a:pt x="336160" y="473814"/>
                  <a:pt x="340427" y="478081"/>
                  <a:pt x="348426" y="478614"/>
                </a:cubicBezTo>
                <a:cubicBezTo>
                  <a:pt x="355892" y="477814"/>
                  <a:pt x="360025" y="473547"/>
                  <a:pt x="360825" y="465815"/>
                </a:cubicBezTo>
                <a:cubicBezTo>
                  <a:pt x="360025" y="458348"/>
                  <a:pt x="355892" y="454215"/>
                  <a:pt x="348426" y="453415"/>
                </a:cubicBezTo>
                <a:close/>
                <a:moveTo>
                  <a:pt x="319228" y="453415"/>
                </a:moveTo>
                <a:cubicBezTo>
                  <a:pt x="311495" y="454215"/>
                  <a:pt x="307362" y="458348"/>
                  <a:pt x="306829" y="465815"/>
                </a:cubicBezTo>
                <a:cubicBezTo>
                  <a:pt x="307362" y="473547"/>
                  <a:pt x="311495" y="477814"/>
                  <a:pt x="319228" y="478614"/>
                </a:cubicBezTo>
                <a:cubicBezTo>
                  <a:pt x="326961" y="478081"/>
                  <a:pt x="331094" y="473814"/>
                  <a:pt x="331627" y="465815"/>
                </a:cubicBezTo>
                <a:cubicBezTo>
                  <a:pt x="330827" y="458348"/>
                  <a:pt x="326694" y="454215"/>
                  <a:pt x="319228" y="453415"/>
                </a:cubicBezTo>
                <a:close/>
                <a:moveTo>
                  <a:pt x="289630" y="453415"/>
                </a:moveTo>
                <a:cubicBezTo>
                  <a:pt x="281897" y="454215"/>
                  <a:pt x="277764" y="458348"/>
                  <a:pt x="277230" y="465815"/>
                </a:cubicBezTo>
                <a:cubicBezTo>
                  <a:pt x="277764" y="473547"/>
                  <a:pt x="281897" y="477814"/>
                  <a:pt x="289630" y="478614"/>
                </a:cubicBezTo>
                <a:cubicBezTo>
                  <a:pt x="297363" y="478081"/>
                  <a:pt x="301629" y="473814"/>
                  <a:pt x="302429" y="465815"/>
                </a:cubicBezTo>
                <a:cubicBezTo>
                  <a:pt x="301362" y="458348"/>
                  <a:pt x="297096" y="454215"/>
                  <a:pt x="289630" y="453415"/>
                </a:cubicBezTo>
                <a:close/>
                <a:moveTo>
                  <a:pt x="260831" y="453415"/>
                </a:moveTo>
                <a:cubicBezTo>
                  <a:pt x="253099" y="454215"/>
                  <a:pt x="248832" y="458348"/>
                  <a:pt x="248032" y="465815"/>
                </a:cubicBezTo>
                <a:cubicBezTo>
                  <a:pt x="248566" y="473814"/>
                  <a:pt x="252832" y="478081"/>
                  <a:pt x="260831" y="478614"/>
                </a:cubicBezTo>
                <a:cubicBezTo>
                  <a:pt x="268298" y="477814"/>
                  <a:pt x="272431" y="473547"/>
                  <a:pt x="273231" y="465815"/>
                </a:cubicBezTo>
                <a:cubicBezTo>
                  <a:pt x="272431" y="458348"/>
                  <a:pt x="268298" y="454215"/>
                  <a:pt x="260831" y="453415"/>
                </a:cubicBezTo>
                <a:close/>
                <a:moveTo>
                  <a:pt x="231233" y="453415"/>
                </a:moveTo>
                <a:cubicBezTo>
                  <a:pt x="223767" y="454482"/>
                  <a:pt x="219634" y="458615"/>
                  <a:pt x="218834" y="465815"/>
                </a:cubicBezTo>
                <a:cubicBezTo>
                  <a:pt x="219367" y="473547"/>
                  <a:pt x="223500" y="477814"/>
                  <a:pt x="231233" y="478614"/>
                </a:cubicBezTo>
                <a:cubicBezTo>
                  <a:pt x="238699" y="477814"/>
                  <a:pt x="242833" y="473547"/>
                  <a:pt x="243633" y="465815"/>
                </a:cubicBezTo>
                <a:cubicBezTo>
                  <a:pt x="242833" y="458348"/>
                  <a:pt x="238699" y="454215"/>
                  <a:pt x="231233" y="453415"/>
                </a:cubicBezTo>
                <a:close/>
                <a:moveTo>
                  <a:pt x="202035" y="453415"/>
                </a:moveTo>
                <a:cubicBezTo>
                  <a:pt x="194302" y="454215"/>
                  <a:pt x="190169" y="458348"/>
                  <a:pt x="189636" y="465815"/>
                </a:cubicBezTo>
                <a:cubicBezTo>
                  <a:pt x="190169" y="473547"/>
                  <a:pt x="194302" y="477814"/>
                  <a:pt x="202035" y="478614"/>
                </a:cubicBezTo>
                <a:cubicBezTo>
                  <a:pt x="209768" y="478081"/>
                  <a:pt x="214034" y="473814"/>
                  <a:pt x="214834" y="465815"/>
                </a:cubicBezTo>
                <a:cubicBezTo>
                  <a:pt x="213768" y="458348"/>
                  <a:pt x="209501" y="454215"/>
                  <a:pt x="202035" y="453415"/>
                </a:cubicBezTo>
                <a:close/>
                <a:moveTo>
                  <a:pt x="173237" y="453415"/>
                </a:moveTo>
                <a:cubicBezTo>
                  <a:pt x="165237" y="454215"/>
                  <a:pt x="160838" y="458348"/>
                  <a:pt x="160038" y="465815"/>
                </a:cubicBezTo>
                <a:cubicBezTo>
                  <a:pt x="160838" y="473814"/>
                  <a:pt x="165237" y="478081"/>
                  <a:pt x="173237" y="478614"/>
                </a:cubicBezTo>
                <a:cubicBezTo>
                  <a:pt x="180703" y="477814"/>
                  <a:pt x="184836" y="473547"/>
                  <a:pt x="185636" y="465815"/>
                </a:cubicBezTo>
                <a:cubicBezTo>
                  <a:pt x="184569" y="458615"/>
                  <a:pt x="180436" y="454482"/>
                  <a:pt x="173237" y="453415"/>
                </a:cubicBezTo>
                <a:close/>
                <a:moveTo>
                  <a:pt x="494417" y="423817"/>
                </a:moveTo>
                <a:cubicBezTo>
                  <a:pt x="486684" y="424884"/>
                  <a:pt x="482551" y="429284"/>
                  <a:pt x="482018" y="437016"/>
                </a:cubicBezTo>
                <a:cubicBezTo>
                  <a:pt x="482818" y="444483"/>
                  <a:pt x="486951" y="448616"/>
                  <a:pt x="494417" y="449416"/>
                </a:cubicBezTo>
                <a:cubicBezTo>
                  <a:pt x="501883" y="448882"/>
                  <a:pt x="506150" y="444749"/>
                  <a:pt x="507216" y="437016"/>
                </a:cubicBezTo>
                <a:cubicBezTo>
                  <a:pt x="506416" y="429284"/>
                  <a:pt x="502150" y="424884"/>
                  <a:pt x="494417" y="423817"/>
                </a:cubicBezTo>
                <a:close/>
                <a:moveTo>
                  <a:pt x="465619" y="423817"/>
                </a:moveTo>
                <a:cubicBezTo>
                  <a:pt x="457619" y="424884"/>
                  <a:pt x="453353" y="429284"/>
                  <a:pt x="452820" y="437016"/>
                </a:cubicBezTo>
                <a:cubicBezTo>
                  <a:pt x="453620" y="444749"/>
                  <a:pt x="457886" y="448882"/>
                  <a:pt x="465619" y="449416"/>
                </a:cubicBezTo>
                <a:cubicBezTo>
                  <a:pt x="472819" y="448616"/>
                  <a:pt x="476952" y="444483"/>
                  <a:pt x="478018" y="437016"/>
                </a:cubicBezTo>
                <a:cubicBezTo>
                  <a:pt x="477218" y="429284"/>
                  <a:pt x="473085" y="424884"/>
                  <a:pt x="465619" y="423817"/>
                </a:cubicBezTo>
                <a:close/>
                <a:moveTo>
                  <a:pt x="436021" y="423817"/>
                </a:moveTo>
                <a:cubicBezTo>
                  <a:pt x="428021" y="424884"/>
                  <a:pt x="423755" y="429284"/>
                  <a:pt x="423222" y="437016"/>
                </a:cubicBezTo>
                <a:cubicBezTo>
                  <a:pt x="424022" y="444749"/>
                  <a:pt x="428288" y="448882"/>
                  <a:pt x="436021" y="449416"/>
                </a:cubicBezTo>
                <a:cubicBezTo>
                  <a:pt x="443220" y="448616"/>
                  <a:pt x="447353" y="444483"/>
                  <a:pt x="448420" y="437016"/>
                </a:cubicBezTo>
                <a:cubicBezTo>
                  <a:pt x="447620" y="429284"/>
                  <a:pt x="443487" y="424884"/>
                  <a:pt x="436021" y="423817"/>
                </a:cubicBezTo>
                <a:close/>
                <a:moveTo>
                  <a:pt x="494417" y="395019"/>
                </a:moveTo>
                <a:cubicBezTo>
                  <a:pt x="486684" y="395819"/>
                  <a:pt x="482551" y="399952"/>
                  <a:pt x="482018" y="407418"/>
                </a:cubicBezTo>
                <a:cubicBezTo>
                  <a:pt x="482551" y="415151"/>
                  <a:pt x="486684" y="419284"/>
                  <a:pt x="494417" y="419817"/>
                </a:cubicBezTo>
                <a:cubicBezTo>
                  <a:pt x="501883" y="419284"/>
                  <a:pt x="506150" y="415151"/>
                  <a:pt x="507216" y="407418"/>
                </a:cubicBezTo>
                <a:cubicBezTo>
                  <a:pt x="506150" y="399952"/>
                  <a:pt x="501883" y="395819"/>
                  <a:pt x="494417" y="395019"/>
                </a:cubicBezTo>
                <a:close/>
                <a:moveTo>
                  <a:pt x="465619" y="395019"/>
                </a:moveTo>
                <a:cubicBezTo>
                  <a:pt x="457886" y="395819"/>
                  <a:pt x="453620" y="399952"/>
                  <a:pt x="452820" y="407418"/>
                </a:cubicBezTo>
                <a:cubicBezTo>
                  <a:pt x="453620" y="415151"/>
                  <a:pt x="457886" y="419284"/>
                  <a:pt x="465619" y="419817"/>
                </a:cubicBezTo>
                <a:cubicBezTo>
                  <a:pt x="473085" y="419284"/>
                  <a:pt x="477218" y="415151"/>
                  <a:pt x="478018" y="407418"/>
                </a:cubicBezTo>
                <a:cubicBezTo>
                  <a:pt x="477218" y="399952"/>
                  <a:pt x="473085" y="395819"/>
                  <a:pt x="465619" y="395019"/>
                </a:cubicBezTo>
                <a:close/>
                <a:moveTo>
                  <a:pt x="436021" y="395019"/>
                </a:moveTo>
                <a:cubicBezTo>
                  <a:pt x="428288" y="395819"/>
                  <a:pt x="424022" y="399952"/>
                  <a:pt x="423222" y="407418"/>
                </a:cubicBezTo>
                <a:cubicBezTo>
                  <a:pt x="424022" y="415151"/>
                  <a:pt x="428288" y="419284"/>
                  <a:pt x="436021" y="419817"/>
                </a:cubicBezTo>
                <a:cubicBezTo>
                  <a:pt x="443487" y="419284"/>
                  <a:pt x="447620" y="415151"/>
                  <a:pt x="448420" y="407418"/>
                </a:cubicBezTo>
                <a:cubicBezTo>
                  <a:pt x="447620" y="399952"/>
                  <a:pt x="443487" y="395819"/>
                  <a:pt x="436021" y="395019"/>
                </a:cubicBezTo>
                <a:close/>
                <a:moveTo>
                  <a:pt x="494417" y="365821"/>
                </a:moveTo>
                <a:cubicBezTo>
                  <a:pt x="486684" y="366621"/>
                  <a:pt x="482551" y="370754"/>
                  <a:pt x="482018" y="378220"/>
                </a:cubicBezTo>
                <a:cubicBezTo>
                  <a:pt x="482551" y="385953"/>
                  <a:pt x="486684" y="390219"/>
                  <a:pt x="494417" y="391019"/>
                </a:cubicBezTo>
                <a:cubicBezTo>
                  <a:pt x="502150" y="390486"/>
                  <a:pt x="506416" y="386220"/>
                  <a:pt x="507216" y="378220"/>
                </a:cubicBezTo>
                <a:cubicBezTo>
                  <a:pt x="506150" y="370754"/>
                  <a:pt x="501883" y="366621"/>
                  <a:pt x="494417" y="365821"/>
                </a:cubicBezTo>
                <a:close/>
                <a:moveTo>
                  <a:pt x="465619" y="365821"/>
                </a:moveTo>
                <a:cubicBezTo>
                  <a:pt x="457886" y="366621"/>
                  <a:pt x="453620" y="370754"/>
                  <a:pt x="452820" y="378220"/>
                </a:cubicBezTo>
                <a:cubicBezTo>
                  <a:pt x="453353" y="386220"/>
                  <a:pt x="457619" y="390486"/>
                  <a:pt x="465619" y="391019"/>
                </a:cubicBezTo>
                <a:cubicBezTo>
                  <a:pt x="473085" y="390219"/>
                  <a:pt x="477218" y="385953"/>
                  <a:pt x="478018" y="378220"/>
                </a:cubicBezTo>
                <a:cubicBezTo>
                  <a:pt x="477218" y="370754"/>
                  <a:pt x="473085" y="366621"/>
                  <a:pt x="465619" y="365821"/>
                </a:cubicBezTo>
                <a:close/>
                <a:moveTo>
                  <a:pt x="436021" y="365821"/>
                </a:moveTo>
                <a:cubicBezTo>
                  <a:pt x="428288" y="366621"/>
                  <a:pt x="424022" y="370754"/>
                  <a:pt x="423222" y="378220"/>
                </a:cubicBezTo>
                <a:cubicBezTo>
                  <a:pt x="423755" y="386220"/>
                  <a:pt x="428021" y="390486"/>
                  <a:pt x="436021" y="391019"/>
                </a:cubicBezTo>
                <a:cubicBezTo>
                  <a:pt x="443487" y="390219"/>
                  <a:pt x="447620" y="385953"/>
                  <a:pt x="448420" y="378220"/>
                </a:cubicBezTo>
                <a:cubicBezTo>
                  <a:pt x="447620" y="370754"/>
                  <a:pt x="443487" y="366621"/>
                  <a:pt x="436021" y="365821"/>
                </a:cubicBezTo>
                <a:close/>
                <a:moveTo>
                  <a:pt x="406823" y="365821"/>
                </a:moveTo>
                <a:cubicBezTo>
                  <a:pt x="399090" y="366621"/>
                  <a:pt x="394957" y="370754"/>
                  <a:pt x="394423" y="378220"/>
                </a:cubicBezTo>
                <a:cubicBezTo>
                  <a:pt x="394957" y="385953"/>
                  <a:pt x="399090" y="390219"/>
                  <a:pt x="406823" y="391019"/>
                </a:cubicBezTo>
                <a:cubicBezTo>
                  <a:pt x="414555" y="390486"/>
                  <a:pt x="418822" y="386220"/>
                  <a:pt x="419622" y="378220"/>
                </a:cubicBezTo>
                <a:cubicBezTo>
                  <a:pt x="418555" y="370754"/>
                  <a:pt x="414289" y="366621"/>
                  <a:pt x="406823" y="365821"/>
                </a:cubicBezTo>
                <a:close/>
                <a:moveTo>
                  <a:pt x="377224" y="365821"/>
                </a:moveTo>
                <a:cubicBezTo>
                  <a:pt x="369758" y="366887"/>
                  <a:pt x="365625" y="371020"/>
                  <a:pt x="364825" y="378220"/>
                </a:cubicBezTo>
                <a:cubicBezTo>
                  <a:pt x="365358" y="385953"/>
                  <a:pt x="369492" y="390219"/>
                  <a:pt x="377224" y="391019"/>
                </a:cubicBezTo>
                <a:cubicBezTo>
                  <a:pt x="384957" y="390486"/>
                  <a:pt x="389357" y="386220"/>
                  <a:pt x="390424" y="378220"/>
                </a:cubicBezTo>
                <a:cubicBezTo>
                  <a:pt x="389357" y="370754"/>
                  <a:pt x="384957" y="366621"/>
                  <a:pt x="377224" y="365821"/>
                </a:cubicBezTo>
                <a:close/>
                <a:moveTo>
                  <a:pt x="348426" y="365821"/>
                </a:moveTo>
                <a:cubicBezTo>
                  <a:pt x="340693" y="366621"/>
                  <a:pt x="336427" y="370754"/>
                  <a:pt x="335627" y="378220"/>
                </a:cubicBezTo>
                <a:cubicBezTo>
                  <a:pt x="336160" y="386220"/>
                  <a:pt x="340427" y="390486"/>
                  <a:pt x="348426" y="391019"/>
                </a:cubicBezTo>
                <a:cubicBezTo>
                  <a:pt x="355892" y="390219"/>
                  <a:pt x="360025" y="385953"/>
                  <a:pt x="360825" y="378220"/>
                </a:cubicBezTo>
                <a:cubicBezTo>
                  <a:pt x="360025" y="370754"/>
                  <a:pt x="355892" y="366621"/>
                  <a:pt x="348426" y="365821"/>
                </a:cubicBezTo>
                <a:close/>
                <a:moveTo>
                  <a:pt x="319228" y="365821"/>
                </a:moveTo>
                <a:cubicBezTo>
                  <a:pt x="311495" y="366621"/>
                  <a:pt x="307362" y="370754"/>
                  <a:pt x="306829" y="378220"/>
                </a:cubicBezTo>
                <a:cubicBezTo>
                  <a:pt x="307362" y="385953"/>
                  <a:pt x="311495" y="390219"/>
                  <a:pt x="319228" y="391019"/>
                </a:cubicBezTo>
                <a:cubicBezTo>
                  <a:pt x="326961" y="390486"/>
                  <a:pt x="331094" y="386220"/>
                  <a:pt x="331627" y="378220"/>
                </a:cubicBezTo>
                <a:cubicBezTo>
                  <a:pt x="330827" y="370754"/>
                  <a:pt x="326694" y="366621"/>
                  <a:pt x="319228" y="365821"/>
                </a:cubicBezTo>
                <a:close/>
                <a:moveTo>
                  <a:pt x="289630" y="365821"/>
                </a:moveTo>
                <a:cubicBezTo>
                  <a:pt x="281897" y="366621"/>
                  <a:pt x="277764" y="370754"/>
                  <a:pt x="277230" y="378220"/>
                </a:cubicBezTo>
                <a:cubicBezTo>
                  <a:pt x="277764" y="385953"/>
                  <a:pt x="281897" y="390219"/>
                  <a:pt x="289630" y="391019"/>
                </a:cubicBezTo>
                <a:cubicBezTo>
                  <a:pt x="297363" y="390486"/>
                  <a:pt x="301629" y="386220"/>
                  <a:pt x="302429" y="378220"/>
                </a:cubicBezTo>
                <a:cubicBezTo>
                  <a:pt x="301362" y="370754"/>
                  <a:pt x="297096" y="366621"/>
                  <a:pt x="289630" y="365821"/>
                </a:cubicBezTo>
                <a:close/>
                <a:moveTo>
                  <a:pt x="260831" y="365821"/>
                </a:moveTo>
                <a:cubicBezTo>
                  <a:pt x="253099" y="366621"/>
                  <a:pt x="248832" y="370754"/>
                  <a:pt x="248032" y="378220"/>
                </a:cubicBezTo>
                <a:cubicBezTo>
                  <a:pt x="248566" y="386220"/>
                  <a:pt x="252832" y="390486"/>
                  <a:pt x="260831" y="391019"/>
                </a:cubicBezTo>
                <a:cubicBezTo>
                  <a:pt x="268298" y="390219"/>
                  <a:pt x="272431" y="385953"/>
                  <a:pt x="273231" y="378220"/>
                </a:cubicBezTo>
                <a:cubicBezTo>
                  <a:pt x="272431" y="370754"/>
                  <a:pt x="268298" y="366621"/>
                  <a:pt x="260831" y="365821"/>
                </a:cubicBezTo>
                <a:close/>
                <a:moveTo>
                  <a:pt x="465619" y="336223"/>
                </a:moveTo>
                <a:cubicBezTo>
                  <a:pt x="457619" y="337023"/>
                  <a:pt x="453353" y="341289"/>
                  <a:pt x="452820" y="349022"/>
                </a:cubicBezTo>
                <a:cubicBezTo>
                  <a:pt x="453620" y="356755"/>
                  <a:pt x="457886" y="360888"/>
                  <a:pt x="465619" y="361421"/>
                </a:cubicBezTo>
                <a:cubicBezTo>
                  <a:pt x="473085" y="360888"/>
                  <a:pt x="477218" y="356755"/>
                  <a:pt x="478018" y="349022"/>
                </a:cubicBezTo>
                <a:cubicBezTo>
                  <a:pt x="477218" y="341556"/>
                  <a:pt x="473085" y="337289"/>
                  <a:pt x="465619" y="336223"/>
                </a:cubicBezTo>
                <a:close/>
                <a:moveTo>
                  <a:pt x="436021" y="336223"/>
                </a:moveTo>
                <a:cubicBezTo>
                  <a:pt x="428021" y="337023"/>
                  <a:pt x="423755" y="341289"/>
                  <a:pt x="423222" y="349022"/>
                </a:cubicBezTo>
                <a:cubicBezTo>
                  <a:pt x="424022" y="356755"/>
                  <a:pt x="428288" y="360888"/>
                  <a:pt x="436021" y="361421"/>
                </a:cubicBezTo>
                <a:cubicBezTo>
                  <a:pt x="443487" y="360888"/>
                  <a:pt x="447620" y="356755"/>
                  <a:pt x="448420" y="349022"/>
                </a:cubicBezTo>
                <a:cubicBezTo>
                  <a:pt x="447620" y="341556"/>
                  <a:pt x="443487" y="337289"/>
                  <a:pt x="436021" y="336223"/>
                </a:cubicBezTo>
                <a:close/>
                <a:moveTo>
                  <a:pt x="406823" y="336223"/>
                </a:moveTo>
                <a:cubicBezTo>
                  <a:pt x="399090" y="337289"/>
                  <a:pt x="394957" y="341556"/>
                  <a:pt x="394423" y="349022"/>
                </a:cubicBezTo>
                <a:cubicBezTo>
                  <a:pt x="394957" y="356755"/>
                  <a:pt x="399090" y="360888"/>
                  <a:pt x="406823" y="361421"/>
                </a:cubicBezTo>
                <a:cubicBezTo>
                  <a:pt x="414289" y="360888"/>
                  <a:pt x="418555" y="356755"/>
                  <a:pt x="419622" y="349022"/>
                </a:cubicBezTo>
                <a:cubicBezTo>
                  <a:pt x="418822" y="341289"/>
                  <a:pt x="414555" y="337023"/>
                  <a:pt x="406823" y="336223"/>
                </a:cubicBezTo>
                <a:close/>
                <a:moveTo>
                  <a:pt x="377224" y="336223"/>
                </a:moveTo>
                <a:cubicBezTo>
                  <a:pt x="369492" y="337289"/>
                  <a:pt x="365358" y="341556"/>
                  <a:pt x="364825" y="349022"/>
                </a:cubicBezTo>
                <a:cubicBezTo>
                  <a:pt x="365625" y="356488"/>
                  <a:pt x="369758" y="360621"/>
                  <a:pt x="377224" y="361421"/>
                </a:cubicBezTo>
                <a:cubicBezTo>
                  <a:pt x="384957" y="360888"/>
                  <a:pt x="389357" y="356755"/>
                  <a:pt x="390424" y="349022"/>
                </a:cubicBezTo>
                <a:cubicBezTo>
                  <a:pt x="389357" y="341289"/>
                  <a:pt x="384957" y="337023"/>
                  <a:pt x="377224" y="336223"/>
                </a:cubicBezTo>
                <a:close/>
                <a:moveTo>
                  <a:pt x="348426" y="336223"/>
                </a:moveTo>
                <a:cubicBezTo>
                  <a:pt x="340427" y="337023"/>
                  <a:pt x="336160" y="341289"/>
                  <a:pt x="335627" y="349022"/>
                </a:cubicBezTo>
                <a:cubicBezTo>
                  <a:pt x="336427" y="356755"/>
                  <a:pt x="340693" y="360888"/>
                  <a:pt x="348426" y="361421"/>
                </a:cubicBezTo>
                <a:cubicBezTo>
                  <a:pt x="355892" y="360888"/>
                  <a:pt x="360025" y="356755"/>
                  <a:pt x="360825" y="349022"/>
                </a:cubicBezTo>
                <a:cubicBezTo>
                  <a:pt x="360025" y="341556"/>
                  <a:pt x="355892" y="337289"/>
                  <a:pt x="348426" y="336223"/>
                </a:cubicBezTo>
                <a:close/>
                <a:moveTo>
                  <a:pt x="319228" y="336223"/>
                </a:moveTo>
                <a:cubicBezTo>
                  <a:pt x="311495" y="337289"/>
                  <a:pt x="307362" y="341556"/>
                  <a:pt x="306829" y="349022"/>
                </a:cubicBezTo>
                <a:cubicBezTo>
                  <a:pt x="307362" y="356755"/>
                  <a:pt x="311495" y="360888"/>
                  <a:pt x="319228" y="361421"/>
                </a:cubicBezTo>
                <a:cubicBezTo>
                  <a:pt x="326694" y="360888"/>
                  <a:pt x="330827" y="356755"/>
                  <a:pt x="331627" y="349022"/>
                </a:cubicBezTo>
                <a:cubicBezTo>
                  <a:pt x="331094" y="341289"/>
                  <a:pt x="326961" y="337023"/>
                  <a:pt x="319228" y="336223"/>
                </a:cubicBezTo>
                <a:close/>
                <a:moveTo>
                  <a:pt x="289630" y="336223"/>
                </a:moveTo>
                <a:cubicBezTo>
                  <a:pt x="281897" y="337289"/>
                  <a:pt x="277764" y="341556"/>
                  <a:pt x="277230" y="349022"/>
                </a:cubicBezTo>
                <a:cubicBezTo>
                  <a:pt x="277764" y="356755"/>
                  <a:pt x="281897" y="360888"/>
                  <a:pt x="289630" y="361421"/>
                </a:cubicBezTo>
                <a:cubicBezTo>
                  <a:pt x="297096" y="360888"/>
                  <a:pt x="301362" y="356755"/>
                  <a:pt x="302429" y="349022"/>
                </a:cubicBezTo>
                <a:cubicBezTo>
                  <a:pt x="301629" y="341289"/>
                  <a:pt x="297363" y="337023"/>
                  <a:pt x="289630" y="336223"/>
                </a:cubicBezTo>
                <a:close/>
                <a:moveTo>
                  <a:pt x="260831" y="336223"/>
                </a:moveTo>
                <a:cubicBezTo>
                  <a:pt x="252832" y="337023"/>
                  <a:pt x="248566" y="341289"/>
                  <a:pt x="248032" y="349022"/>
                </a:cubicBezTo>
                <a:cubicBezTo>
                  <a:pt x="248832" y="356755"/>
                  <a:pt x="253099" y="360888"/>
                  <a:pt x="260831" y="361421"/>
                </a:cubicBezTo>
                <a:cubicBezTo>
                  <a:pt x="268298" y="360888"/>
                  <a:pt x="272431" y="356755"/>
                  <a:pt x="273231" y="349022"/>
                </a:cubicBezTo>
                <a:cubicBezTo>
                  <a:pt x="272431" y="341556"/>
                  <a:pt x="268298" y="337289"/>
                  <a:pt x="260831" y="336223"/>
                </a:cubicBezTo>
                <a:close/>
                <a:moveTo>
                  <a:pt x="494417" y="307424"/>
                </a:moveTo>
                <a:cubicBezTo>
                  <a:pt x="486684" y="308224"/>
                  <a:pt x="482551" y="312357"/>
                  <a:pt x="482018" y="319824"/>
                </a:cubicBezTo>
                <a:cubicBezTo>
                  <a:pt x="482551" y="327556"/>
                  <a:pt x="486684" y="331690"/>
                  <a:pt x="494417" y="332223"/>
                </a:cubicBezTo>
                <a:cubicBezTo>
                  <a:pt x="501883" y="331690"/>
                  <a:pt x="506150" y="327556"/>
                  <a:pt x="507216" y="319824"/>
                </a:cubicBezTo>
                <a:cubicBezTo>
                  <a:pt x="506416" y="312091"/>
                  <a:pt x="502150" y="307958"/>
                  <a:pt x="494417" y="307424"/>
                </a:cubicBezTo>
                <a:close/>
                <a:moveTo>
                  <a:pt x="465619" y="307424"/>
                </a:moveTo>
                <a:cubicBezTo>
                  <a:pt x="457619" y="307958"/>
                  <a:pt x="453353" y="312091"/>
                  <a:pt x="452820" y="319824"/>
                </a:cubicBezTo>
                <a:cubicBezTo>
                  <a:pt x="453620" y="327556"/>
                  <a:pt x="457886" y="331690"/>
                  <a:pt x="465619" y="332223"/>
                </a:cubicBezTo>
                <a:cubicBezTo>
                  <a:pt x="473085" y="331690"/>
                  <a:pt x="477218" y="327556"/>
                  <a:pt x="478018" y="319824"/>
                </a:cubicBezTo>
                <a:cubicBezTo>
                  <a:pt x="477218" y="312357"/>
                  <a:pt x="473085" y="308224"/>
                  <a:pt x="465619" y="307424"/>
                </a:cubicBezTo>
                <a:close/>
                <a:moveTo>
                  <a:pt x="436021" y="307424"/>
                </a:moveTo>
                <a:cubicBezTo>
                  <a:pt x="428021" y="307958"/>
                  <a:pt x="423755" y="312091"/>
                  <a:pt x="423222" y="319824"/>
                </a:cubicBezTo>
                <a:cubicBezTo>
                  <a:pt x="424022" y="327556"/>
                  <a:pt x="428288" y="331690"/>
                  <a:pt x="436021" y="332223"/>
                </a:cubicBezTo>
                <a:cubicBezTo>
                  <a:pt x="443487" y="331690"/>
                  <a:pt x="447620" y="327556"/>
                  <a:pt x="448420" y="319824"/>
                </a:cubicBezTo>
                <a:cubicBezTo>
                  <a:pt x="447620" y="312357"/>
                  <a:pt x="443487" y="308224"/>
                  <a:pt x="436021" y="307424"/>
                </a:cubicBezTo>
                <a:close/>
                <a:moveTo>
                  <a:pt x="406823" y="307424"/>
                </a:moveTo>
                <a:cubicBezTo>
                  <a:pt x="399090" y="308224"/>
                  <a:pt x="394957" y="312357"/>
                  <a:pt x="394423" y="319824"/>
                </a:cubicBezTo>
                <a:cubicBezTo>
                  <a:pt x="394957" y="327556"/>
                  <a:pt x="399090" y="331690"/>
                  <a:pt x="406823" y="332223"/>
                </a:cubicBezTo>
                <a:cubicBezTo>
                  <a:pt x="414289" y="331690"/>
                  <a:pt x="418555" y="327556"/>
                  <a:pt x="419622" y="319824"/>
                </a:cubicBezTo>
                <a:cubicBezTo>
                  <a:pt x="418822" y="312091"/>
                  <a:pt x="414555" y="307958"/>
                  <a:pt x="406823" y="307424"/>
                </a:cubicBezTo>
                <a:close/>
                <a:moveTo>
                  <a:pt x="377224" y="307424"/>
                </a:moveTo>
                <a:cubicBezTo>
                  <a:pt x="369492" y="308224"/>
                  <a:pt x="365358" y="312357"/>
                  <a:pt x="364825" y="319824"/>
                </a:cubicBezTo>
                <a:cubicBezTo>
                  <a:pt x="365625" y="327290"/>
                  <a:pt x="369758" y="331423"/>
                  <a:pt x="377224" y="332223"/>
                </a:cubicBezTo>
                <a:cubicBezTo>
                  <a:pt x="384957" y="331690"/>
                  <a:pt x="389357" y="327556"/>
                  <a:pt x="390424" y="319824"/>
                </a:cubicBezTo>
                <a:cubicBezTo>
                  <a:pt x="389357" y="312091"/>
                  <a:pt x="384957" y="307958"/>
                  <a:pt x="377224" y="307424"/>
                </a:cubicBezTo>
                <a:close/>
                <a:moveTo>
                  <a:pt x="348426" y="307424"/>
                </a:moveTo>
                <a:cubicBezTo>
                  <a:pt x="340427" y="307958"/>
                  <a:pt x="336160" y="312091"/>
                  <a:pt x="335627" y="319824"/>
                </a:cubicBezTo>
                <a:cubicBezTo>
                  <a:pt x="336427" y="327556"/>
                  <a:pt x="340693" y="331690"/>
                  <a:pt x="348426" y="332223"/>
                </a:cubicBezTo>
                <a:cubicBezTo>
                  <a:pt x="355892" y="331690"/>
                  <a:pt x="360025" y="327556"/>
                  <a:pt x="360825" y="319824"/>
                </a:cubicBezTo>
                <a:cubicBezTo>
                  <a:pt x="360025" y="312357"/>
                  <a:pt x="355892" y="308224"/>
                  <a:pt x="348426" y="307424"/>
                </a:cubicBezTo>
                <a:close/>
                <a:moveTo>
                  <a:pt x="319228" y="307424"/>
                </a:moveTo>
                <a:cubicBezTo>
                  <a:pt x="311495" y="308224"/>
                  <a:pt x="307362" y="312357"/>
                  <a:pt x="306829" y="319824"/>
                </a:cubicBezTo>
                <a:cubicBezTo>
                  <a:pt x="307362" y="327556"/>
                  <a:pt x="311495" y="331690"/>
                  <a:pt x="319228" y="332223"/>
                </a:cubicBezTo>
                <a:cubicBezTo>
                  <a:pt x="326694" y="331690"/>
                  <a:pt x="330827" y="327556"/>
                  <a:pt x="331627" y="319824"/>
                </a:cubicBezTo>
                <a:cubicBezTo>
                  <a:pt x="331094" y="312091"/>
                  <a:pt x="326961" y="307958"/>
                  <a:pt x="319228" y="307424"/>
                </a:cubicBezTo>
                <a:close/>
                <a:moveTo>
                  <a:pt x="289630" y="307424"/>
                </a:moveTo>
                <a:cubicBezTo>
                  <a:pt x="281897" y="308224"/>
                  <a:pt x="277764" y="312357"/>
                  <a:pt x="277230" y="319824"/>
                </a:cubicBezTo>
                <a:cubicBezTo>
                  <a:pt x="277764" y="327556"/>
                  <a:pt x="281897" y="331690"/>
                  <a:pt x="289630" y="332223"/>
                </a:cubicBezTo>
                <a:cubicBezTo>
                  <a:pt x="297096" y="331690"/>
                  <a:pt x="301362" y="327556"/>
                  <a:pt x="302429" y="319824"/>
                </a:cubicBezTo>
                <a:cubicBezTo>
                  <a:pt x="301629" y="312091"/>
                  <a:pt x="297363" y="307958"/>
                  <a:pt x="289630" y="307424"/>
                </a:cubicBezTo>
                <a:close/>
                <a:moveTo>
                  <a:pt x="260831" y="307424"/>
                </a:moveTo>
                <a:cubicBezTo>
                  <a:pt x="252832" y="307958"/>
                  <a:pt x="248566" y="312091"/>
                  <a:pt x="248032" y="319824"/>
                </a:cubicBezTo>
                <a:cubicBezTo>
                  <a:pt x="248832" y="327556"/>
                  <a:pt x="253099" y="331690"/>
                  <a:pt x="260831" y="332223"/>
                </a:cubicBezTo>
                <a:cubicBezTo>
                  <a:pt x="268298" y="331690"/>
                  <a:pt x="272431" y="327556"/>
                  <a:pt x="273231" y="319824"/>
                </a:cubicBezTo>
                <a:cubicBezTo>
                  <a:pt x="272431" y="312357"/>
                  <a:pt x="268298" y="308224"/>
                  <a:pt x="260831" y="307424"/>
                </a:cubicBezTo>
                <a:close/>
                <a:moveTo>
                  <a:pt x="494417" y="277826"/>
                </a:moveTo>
                <a:cubicBezTo>
                  <a:pt x="486951" y="278893"/>
                  <a:pt x="482818" y="283026"/>
                  <a:pt x="482018" y="290225"/>
                </a:cubicBezTo>
                <a:cubicBezTo>
                  <a:pt x="482551" y="298225"/>
                  <a:pt x="486684" y="302625"/>
                  <a:pt x="494417" y="303425"/>
                </a:cubicBezTo>
                <a:cubicBezTo>
                  <a:pt x="502150" y="302625"/>
                  <a:pt x="506416" y="298225"/>
                  <a:pt x="507216" y="290225"/>
                </a:cubicBezTo>
                <a:cubicBezTo>
                  <a:pt x="506150" y="282759"/>
                  <a:pt x="501883" y="278626"/>
                  <a:pt x="494417" y="277826"/>
                </a:cubicBezTo>
                <a:close/>
                <a:moveTo>
                  <a:pt x="465619" y="277826"/>
                </a:moveTo>
                <a:cubicBezTo>
                  <a:pt x="457886" y="278626"/>
                  <a:pt x="453620" y="282759"/>
                  <a:pt x="452820" y="290225"/>
                </a:cubicBezTo>
                <a:cubicBezTo>
                  <a:pt x="453353" y="298225"/>
                  <a:pt x="457619" y="302625"/>
                  <a:pt x="465619" y="303425"/>
                </a:cubicBezTo>
                <a:cubicBezTo>
                  <a:pt x="473085" y="302625"/>
                  <a:pt x="477218" y="298225"/>
                  <a:pt x="478018" y="290225"/>
                </a:cubicBezTo>
                <a:cubicBezTo>
                  <a:pt x="476952" y="283026"/>
                  <a:pt x="472819" y="278893"/>
                  <a:pt x="465619" y="277826"/>
                </a:cubicBezTo>
                <a:close/>
                <a:moveTo>
                  <a:pt x="436021" y="277826"/>
                </a:moveTo>
                <a:cubicBezTo>
                  <a:pt x="428288" y="278626"/>
                  <a:pt x="424022" y="282759"/>
                  <a:pt x="423222" y="290225"/>
                </a:cubicBezTo>
                <a:cubicBezTo>
                  <a:pt x="423755" y="298225"/>
                  <a:pt x="428021" y="302625"/>
                  <a:pt x="436021" y="303425"/>
                </a:cubicBezTo>
                <a:cubicBezTo>
                  <a:pt x="443487" y="302625"/>
                  <a:pt x="447620" y="298225"/>
                  <a:pt x="448420" y="290225"/>
                </a:cubicBezTo>
                <a:cubicBezTo>
                  <a:pt x="447353" y="283026"/>
                  <a:pt x="443220" y="278893"/>
                  <a:pt x="436021" y="277826"/>
                </a:cubicBezTo>
                <a:close/>
                <a:moveTo>
                  <a:pt x="494417" y="248628"/>
                </a:moveTo>
                <a:cubicBezTo>
                  <a:pt x="486684" y="249695"/>
                  <a:pt x="482551" y="253961"/>
                  <a:pt x="482018" y="261427"/>
                </a:cubicBezTo>
                <a:cubicBezTo>
                  <a:pt x="482551" y="269160"/>
                  <a:pt x="486684" y="273293"/>
                  <a:pt x="494417" y="273826"/>
                </a:cubicBezTo>
                <a:cubicBezTo>
                  <a:pt x="501883" y="273293"/>
                  <a:pt x="506150" y="269160"/>
                  <a:pt x="507216" y="261427"/>
                </a:cubicBezTo>
                <a:cubicBezTo>
                  <a:pt x="506416" y="253694"/>
                  <a:pt x="502150" y="249428"/>
                  <a:pt x="494417" y="248628"/>
                </a:cubicBezTo>
                <a:close/>
                <a:moveTo>
                  <a:pt x="465619" y="248628"/>
                </a:moveTo>
                <a:cubicBezTo>
                  <a:pt x="457619" y="249428"/>
                  <a:pt x="453353" y="253694"/>
                  <a:pt x="452820" y="261427"/>
                </a:cubicBezTo>
                <a:cubicBezTo>
                  <a:pt x="453620" y="269160"/>
                  <a:pt x="457886" y="273293"/>
                  <a:pt x="465619" y="273826"/>
                </a:cubicBezTo>
                <a:cubicBezTo>
                  <a:pt x="473085" y="273293"/>
                  <a:pt x="477218" y="269160"/>
                  <a:pt x="478018" y="261427"/>
                </a:cubicBezTo>
                <a:cubicBezTo>
                  <a:pt x="477218" y="253961"/>
                  <a:pt x="473085" y="249695"/>
                  <a:pt x="465619" y="248628"/>
                </a:cubicBezTo>
                <a:close/>
                <a:moveTo>
                  <a:pt x="436021" y="248628"/>
                </a:moveTo>
                <a:cubicBezTo>
                  <a:pt x="428021" y="249428"/>
                  <a:pt x="423755" y="253694"/>
                  <a:pt x="423222" y="261427"/>
                </a:cubicBezTo>
                <a:cubicBezTo>
                  <a:pt x="424022" y="269160"/>
                  <a:pt x="428288" y="273293"/>
                  <a:pt x="436021" y="273826"/>
                </a:cubicBezTo>
                <a:cubicBezTo>
                  <a:pt x="443487" y="273293"/>
                  <a:pt x="447620" y="269160"/>
                  <a:pt x="448420" y="261427"/>
                </a:cubicBezTo>
                <a:cubicBezTo>
                  <a:pt x="447620" y="253961"/>
                  <a:pt x="443487" y="249695"/>
                  <a:pt x="436021" y="248628"/>
                </a:cubicBezTo>
                <a:close/>
                <a:moveTo>
                  <a:pt x="406823" y="248628"/>
                </a:moveTo>
                <a:cubicBezTo>
                  <a:pt x="399090" y="249695"/>
                  <a:pt x="394957" y="253961"/>
                  <a:pt x="394423" y="261427"/>
                </a:cubicBezTo>
                <a:cubicBezTo>
                  <a:pt x="394957" y="269160"/>
                  <a:pt x="399090" y="273293"/>
                  <a:pt x="406823" y="273826"/>
                </a:cubicBezTo>
                <a:cubicBezTo>
                  <a:pt x="414289" y="273293"/>
                  <a:pt x="418555" y="269160"/>
                  <a:pt x="419622" y="261427"/>
                </a:cubicBezTo>
                <a:cubicBezTo>
                  <a:pt x="418822" y="253694"/>
                  <a:pt x="414555" y="249428"/>
                  <a:pt x="406823" y="248628"/>
                </a:cubicBezTo>
                <a:close/>
                <a:moveTo>
                  <a:pt x="377224" y="248628"/>
                </a:moveTo>
                <a:cubicBezTo>
                  <a:pt x="369492" y="249695"/>
                  <a:pt x="365358" y="253961"/>
                  <a:pt x="364825" y="261427"/>
                </a:cubicBezTo>
                <a:cubicBezTo>
                  <a:pt x="365625" y="268893"/>
                  <a:pt x="369758" y="273026"/>
                  <a:pt x="377224" y="273826"/>
                </a:cubicBezTo>
                <a:cubicBezTo>
                  <a:pt x="384957" y="273293"/>
                  <a:pt x="389357" y="269160"/>
                  <a:pt x="390424" y="261427"/>
                </a:cubicBezTo>
                <a:cubicBezTo>
                  <a:pt x="389357" y="253694"/>
                  <a:pt x="384957" y="249428"/>
                  <a:pt x="377224" y="248628"/>
                </a:cubicBezTo>
                <a:close/>
                <a:moveTo>
                  <a:pt x="348426" y="248628"/>
                </a:moveTo>
                <a:cubicBezTo>
                  <a:pt x="340427" y="249428"/>
                  <a:pt x="336160" y="253694"/>
                  <a:pt x="335627" y="261427"/>
                </a:cubicBezTo>
                <a:cubicBezTo>
                  <a:pt x="336427" y="269160"/>
                  <a:pt x="340693" y="273293"/>
                  <a:pt x="348426" y="273826"/>
                </a:cubicBezTo>
                <a:cubicBezTo>
                  <a:pt x="355892" y="273293"/>
                  <a:pt x="360025" y="269160"/>
                  <a:pt x="360825" y="261427"/>
                </a:cubicBezTo>
                <a:cubicBezTo>
                  <a:pt x="360025" y="253961"/>
                  <a:pt x="355892" y="249695"/>
                  <a:pt x="348426" y="248628"/>
                </a:cubicBezTo>
                <a:close/>
                <a:moveTo>
                  <a:pt x="319228" y="248628"/>
                </a:moveTo>
                <a:cubicBezTo>
                  <a:pt x="311495" y="249695"/>
                  <a:pt x="307362" y="253961"/>
                  <a:pt x="306829" y="261427"/>
                </a:cubicBezTo>
                <a:cubicBezTo>
                  <a:pt x="307362" y="269160"/>
                  <a:pt x="311495" y="273293"/>
                  <a:pt x="319228" y="273826"/>
                </a:cubicBezTo>
                <a:cubicBezTo>
                  <a:pt x="326694" y="273293"/>
                  <a:pt x="330827" y="269160"/>
                  <a:pt x="331627" y="261427"/>
                </a:cubicBezTo>
                <a:cubicBezTo>
                  <a:pt x="331094" y="253694"/>
                  <a:pt x="326961" y="249428"/>
                  <a:pt x="319228" y="248628"/>
                </a:cubicBezTo>
                <a:close/>
                <a:moveTo>
                  <a:pt x="289630" y="248628"/>
                </a:moveTo>
                <a:cubicBezTo>
                  <a:pt x="281897" y="249695"/>
                  <a:pt x="277764" y="253961"/>
                  <a:pt x="277230" y="261427"/>
                </a:cubicBezTo>
                <a:cubicBezTo>
                  <a:pt x="277764" y="269160"/>
                  <a:pt x="281897" y="273293"/>
                  <a:pt x="289630" y="273826"/>
                </a:cubicBezTo>
                <a:cubicBezTo>
                  <a:pt x="297096" y="273293"/>
                  <a:pt x="301362" y="269160"/>
                  <a:pt x="302429" y="261427"/>
                </a:cubicBezTo>
                <a:cubicBezTo>
                  <a:pt x="301629" y="253694"/>
                  <a:pt x="297363" y="249428"/>
                  <a:pt x="289630" y="248628"/>
                </a:cubicBezTo>
                <a:close/>
                <a:moveTo>
                  <a:pt x="260831" y="248628"/>
                </a:moveTo>
                <a:cubicBezTo>
                  <a:pt x="252832" y="249428"/>
                  <a:pt x="248566" y="253694"/>
                  <a:pt x="248032" y="261427"/>
                </a:cubicBezTo>
                <a:cubicBezTo>
                  <a:pt x="248832" y="269160"/>
                  <a:pt x="253099" y="273293"/>
                  <a:pt x="260831" y="273826"/>
                </a:cubicBezTo>
                <a:cubicBezTo>
                  <a:pt x="268298" y="273293"/>
                  <a:pt x="272431" y="269160"/>
                  <a:pt x="273231" y="261427"/>
                </a:cubicBezTo>
                <a:cubicBezTo>
                  <a:pt x="272431" y="253961"/>
                  <a:pt x="268298" y="249695"/>
                  <a:pt x="260831" y="248628"/>
                </a:cubicBezTo>
                <a:close/>
                <a:moveTo>
                  <a:pt x="231233" y="248628"/>
                </a:moveTo>
                <a:cubicBezTo>
                  <a:pt x="223500" y="249695"/>
                  <a:pt x="219367" y="253961"/>
                  <a:pt x="218834" y="261427"/>
                </a:cubicBezTo>
                <a:cubicBezTo>
                  <a:pt x="219634" y="268893"/>
                  <a:pt x="223767" y="273026"/>
                  <a:pt x="231233" y="273826"/>
                </a:cubicBezTo>
                <a:cubicBezTo>
                  <a:pt x="238699" y="273293"/>
                  <a:pt x="242833" y="269160"/>
                  <a:pt x="243633" y="261427"/>
                </a:cubicBezTo>
                <a:cubicBezTo>
                  <a:pt x="242833" y="253961"/>
                  <a:pt x="238699" y="249695"/>
                  <a:pt x="231233" y="248628"/>
                </a:cubicBezTo>
                <a:close/>
                <a:moveTo>
                  <a:pt x="202035" y="248628"/>
                </a:moveTo>
                <a:cubicBezTo>
                  <a:pt x="194302" y="249695"/>
                  <a:pt x="190169" y="253961"/>
                  <a:pt x="189636" y="261427"/>
                </a:cubicBezTo>
                <a:cubicBezTo>
                  <a:pt x="190169" y="269160"/>
                  <a:pt x="194302" y="273293"/>
                  <a:pt x="202035" y="273826"/>
                </a:cubicBezTo>
                <a:cubicBezTo>
                  <a:pt x="209501" y="273293"/>
                  <a:pt x="213768" y="269160"/>
                  <a:pt x="214834" y="261427"/>
                </a:cubicBezTo>
                <a:cubicBezTo>
                  <a:pt x="214034" y="253694"/>
                  <a:pt x="209768" y="249428"/>
                  <a:pt x="202035" y="248628"/>
                </a:cubicBezTo>
                <a:close/>
                <a:moveTo>
                  <a:pt x="173237" y="248628"/>
                </a:moveTo>
                <a:cubicBezTo>
                  <a:pt x="165237" y="249428"/>
                  <a:pt x="160838" y="253694"/>
                  <a:pt x="160038" y="261427"/>
                </a:cubicBezTo>
                <a:cubicBezTo>
                  <a:pt x="160838" y="269160"/>
                  <a:pt x="165237" y="273293"/>
                  <a:pt x="173237" y="273826"/>
                </a:cubicBezTo>
                <a:cubicBezTo>
                  <a:pt x="180436" y="273026"/>
                  <a:pt x="184569" y="268893"/>
                  <a:pt x="185636" y="261427"/>
                </a:cubicBezTo>
                <a:cubicBezTo>
                  <a:pt x="184836" y="253961"/>
                  <a:pt x="180703" y="249695"/>
                  <a:pt x="173237" y="248628"/>
                </a:cubicBezTo>
                <a:close/>
                <a:moveTo>
                  <a:pt x="494417" y="219030"/>
                </a:moveTo>
                <a:cubicBezTo>
                  <a:pt x="486684" y="220096"/>
                  <a:pt x="482551" y="224496"/>
                  <a:pt x="482018" y="232229"/>
                </a:cubicBezTo>
                <a:cubicBezTo>
                  <a:pt x="482818" y="239695"/>
                  <a:pt x="486951" y="243828"/>
                  <a:pt x="494417" y="244628"/>
                </a:cubicBezTo>
                <a:cubicBezTo>
                  <a:pt x="501883" y="244095"/>
                  <a:pt x="506150" y="239962"/>
                  <a:pt x="507216" y="232229"/>
                </a:cubicBezTo>
                <a:cubicBezTo>
                  <a:pt x="506416" y="224496"/>
                  <a:pt x="502150" y="220096"/>
                  <a:pt x="494417" y="219030"/>
                </a:cubicBezTo>
                <a:close/>
                <a:moveTo>
                  <a:pt x="465619" y="219030"/>
                </a:moveTo>
                <a:cubicBezTo>
                  <a:pt x="457619" y="220096"/>
                  <a:pt x="453353" y="224496"/>
                  <a:pt x="452820" y="232229"/>
                </a:cubicBezTo>
                <a:cubicBezTo>
                  <a:pt x="453620" y="239962"/>
                  <a:pt x="457886" y="244095"/>
                  <a:pt x="465619" y="244628"/>
                </a:cubicBezTo>
                <a:cubicBezTo>
                  <a:pt x="472819" y="243828"/>
                  <a:pt x="476952" y="239695"/>
                  <a:pt x="478018" y="232229"/>
                </a:cubicBezTo>
                <a:cubicBezTo>
                  <a:pt x="477218" y="224496"/>
                  <a:pt x="473085" y="220096"/>
                  <a:pt x="465619" y="219030"/>
                </a:cubicBezTo>
                <a:close/>
                <a:moveTo>
                  <a:pt x="436021" y="219030"/>
                </a:moveTo>
                <a:cubicBezTo>
                  <a:pt x="428021" y="220096"/>
                  <a:pt x="423755" y="224496"/>
                  <a:pt x="423222" y="232229"/>
                </a:cubicBezTo>
                <a:cubicBezTo>
                  <a:pt x="424022" y="239962"/>
                  <a:pt x="428288" y="244095"/>
                  <a:pt x="436021" y="244628"/>
                </a:cubicBezTo>
                <a:cubicBezTo>
                  <a:pt x="443220" y="243828"/>
                  <a:pt x="447353" y="239695"/>
                  <a:pt x="448420" y="232229"/>
                </a:cubicBezTo>
                <a:cubicBezTo>
                  <a:pt x="447620" y="224496"/>
                  <a:pt x="443487" y="220096"/>
                  <a:pt x="436021" y="219030"/>
                </a:cubicBezTo>
                <a:close/>
                <a:moveTo>
                  <a:pt x="406823" y="219030"/>
                </a:moveTo>
                <a:cubicBezTo>
                  <a:pt x="399090" y="220096"/>
                  <a:pt x="394957" y="224496"/>
                  <a:pt x="394423" y="232229"/>
                </a:cubicBezTo>
                <a:cubicBezTo>
                  <a:pt x="395223" y="239695"/>
                  <a:pt x="399356" y="243828"/>
                  <a:pt x="406823" y="244628"/>
                </a:cubicBezTo>
                <a:cubicBezTo>
                  <a:pt x="414289" y="244095"/>
                  <a:pt x="418555" y="239962"/>
                  <a:pt x="419622" y="232229"/>
                </a:cubicBezTo>
                <a:cubicBezTo>
                  <a:pt x="418822" y="224496"/>
                  <a:pt x="414555" y="220096"/>
                  <a:pt x="406823" y="219030"/>
                </a:cubicBezTo>
                <a:close/>
                <a:moveTo>
                  <a:pt x="377224" y="219030"/>
                </a:moveTo>
                <a:cubicBezTo>
                  <a:pt x="369492" y="220363"/>
                  <a:pt x="365358" y="224763"/>
                  <a:pt x="364825" y="232229"/>
                </a:cubicBezTo>
                <a:cubicBezTo>
                  <a:pt x="365625" y="239695"/>
                  <a:pt x="369758" y="243828"/>
                  <a:pt x="377224" y="244628"/>
                </a:cubicBezTo>
                <a:cubicBezTo>
                  <a:pt x="384691" y="244095"/>
                  <a:pt x="389090" y="239962"/>
                  <a:pt x="390424" y="232229"/>
                </a:cubicBezTo>
                <a:cubicBezTo>
                  <a:pt x="389624" y="224229"/>
                  <a:pt x="385224" y="219830"/>
                  <a:pt x="377224" y="219030"/>
                </a:cubicBezTo>
                <a:close/>
                <a:moveTo>
                  <a:pt x="348426" y="219030"/>
                </a:moveTo>
                <a:cubicBezTo>
                  <a:pt x="340427" y="220096"/>
                  <a:pt x="336160" y="224496"/>
                  <a:pt x="335627" y="232229"/>
                </a:cubicBezTo>
                <a:cubicBezTo>
                  <a:pt x="336427" y="239962"/>
                  <a:pt x="340693" y="244095"/>
                  <a:pt x="348426" y="244628"/>
                </a:cubicBezTo>
                <a:cubicBezTo>
                  <a:pt x="355626" y="243828"/>
                  <a:pt x="359759" y="239695"/>
                  <a:pt x="360825" y="232229"/>
                </a:cubicBezTo>
                <a:cubicBezTo>
                  <a:pt x="360025" y="224496"/>
                  <a:pt x="355892" y="220096"/>
                  <a:pt x="348426" y="219030"/>
                </a:cubicBezTo>
                <a:close/>
                <a:moveTo>
                  <a:pt x="319228" y="219030"/>
                </a:moveTo>
                <a:cubicBezTo>
                  <a:pt x="311495" y="220096"/>
                  <a:pt x="307362" y="224496"/>
                  <a:pt x="306829" y="232229"/>
                </a:cubicBezTo>
                <a:cubicBezTo>
                  <a:pt x="307629" y="239695"/>
                  <a:pt x="311762" y="243828"/>
                  <a:pt x="319228" y="244628"/>
                </a:cubicBezTo>
                <a:cubicBezTo>
                  <a:pt x="326694" y="244095"/>
                  <a:pt x="330827" y="239962"/>
                  <a:pt x="331627" y="232229"/>
                </a:cubicBezTo>
                <a:cubicBezTo>
                  <a:pt x="331094" y="224496"/>
                  <a:pt x="326961" y="220096"/>
                  <a:pt x="319228" y="219030"/>
                </a:cubicBezTo>
                <a:close/>
                <a:moveTo>
                  <a:pt x="289630" y="219030"/>
                </a:moveTo>
                <a:cubicBezTo>
                  <a:pt x="281897" y="220096"/>
                  <a:pt x="277764" y="224496"/>
                  <a:pt x="277230" y="232229"/>
                </a:cubicBezTo>
                <a:cubicBezTo>
                  <a:pt x="278030" y="239695"/>
                  <a:pt x="282164" y="243828"/>
                  <a:pt x="289630" y="244628"/>
                </a:cubicBezTo>
                <a:cubicBezTo>
                  <a:pt x="297096" y="244095"/>
                  <a:pt x="301362" y="239962"/>
                  <a:pt x="302429" y="232229"/>
                </a:cubicBezTo>
                <a:cubicBezTo>
                  <a:pt x="301629" y="224496"/>
                  <a:pt x="297363" y="220096"/>
                  <a:pt x="289630" y="219030"/>
                </a:cubicBezTo>
                <a:close/>
                <a:moveTo>
                  <a:pt x="260831" y="219030"/>
                </a:moveTo>
                <a:cubicBezTo>
                  <a:pt x="252832" y="220096"/>
                  <a:pt x="248566" y="224496"/>
                  <a:pt x="248032" y="232229"/>
                </a:cubicBezTo>
                <a:cubicBezTo>
                  <a:pt x="248832" y="239962"/>
                  <a:pt x="253099" y="244095"/>
                  <a:pt x="260831" y="244628"/>
                </a:cubicBezTo>
                <a:cubicBezTo>
                  <a:pt x="268031" y="243828"/>
                  <a:pt x="272164" y="239695"/>
                  <a:pt x="273231" y="232229"/>
                </a:cubicBezTo>
                <a:cubicBezTo>
                  <a:pt x="272431" y="224496"/>
                  <a:pt x="268298" y="220096"/>
                  <a:pt x="260831" y="219030"/>
                </a:cubicBezTo>
                <a:close/>
                <a:moveTo>
                  <a:pt x="231233" y="219030"/>
                </a:moveTo>
                <a:cubicBezTo>
                  <a:pt x="223500" y="220363"/>
                  <a:pt x="219367" y="224763"/>
                  <a:pt x="218834" y="232229"/>
                </a:cubicBezTo>
                <a:cubicBezTo>
                  <a:pt x="219634" y="239695"/>
                  <a:pt x="223767" y="243828"/>
                  <a:pt x="231233" y="244628"/>
                </a:cubicBezTo>
                <a:cubicBezTo>
                  <a:pt x="238433" y="243828"/>
                  <a:pt x="242566" y="239695"/>
                  <a:pt x="243633" y="232229"/>
                </a:cubicBezTo>
                <a:cubicBezTo>
                  <a:pt x="242833" y="224496"/>
                  <a:pt x="238699" y="220096"/>
                  <a:pt x="231233" y="219030"/>
                </a:cubicBezTo>
                <a:close/>
                <a:moveTo>
                  <a:pt x="202035" y="219030"/>
                </a:moveTo>
                <a:cubicBezTo>
                  <a:pt x="194302" y="220096"/>
                  <a:pt x="190169" y="224496"/>
                  <a:pt x="189636" y="232229"/>
                </a:cubicBezTo>
                <a:cubicBezTo>
                  <a:pt x="190436" y="239695"/>
                  <a:pt x="194569" y="243828"/>
                  <a:pt x="202035" y="244628"/>
                </a:cubicBezTo>
                <a:cubicBezTo>
                  <a:pt x="209501" y="244095"/>
                  <a:pt x="213768" y="239962"/>
                  <a:pt x="214834" y="232229"/>
                </a:cubicBezTo>
                <a:cubicBezTo>
                  <a:pt x="214034" y="224496"/>
                  <a:pt x="209768" y="220096"/>
                  <a:pt x="202035" y="219030"/>
                </a:cubicBezTo>
                <a:close/>
                <a:moveTo>
                  <a:pt x="173237" y="219030"/>
                </a:moveTo>
                <a:cubicBezTo>
                  <a:pt x="164971" y="219830"/>
                  <a:pt x="160571" y="224229"/>
                  <a:pt x="160038" y="232229"/>
                </a:cubicBezTo>
                <a:cubicBezTo>
                  <a:pt x="161104" y="239962"/>
                  <a:pt x="165504" y="244095"/>
                  <a:pt x="173237" y="244628"/>
                </a:cubicBezTo>
                <a:cubicBezTo>
                  <a:pt x="180436" y="243828"/>
                  <a:pt x="184569" y="239695"/>
                  <a:pt x="185636" y="232229"/>
                </a:cubicBezTo>
                <a:cubicBezTo>
                  <a:pt x="184836" y="224763"/>
                  <a:pt x="180703" y="220363"/>
                  <a:pt x="173237" y="219030"/>
                </a:cubicBezTo>
                <a:close/>
                <a:moveTo>
                  <a:pt x="465619" y="190231"/>
                </a:moveTo>
                <a:cubicBezTo>
                  <a:pt x="457886" y="191031"/>
                  <a:pt x="453620" y="195165"/>
                  <a:pt x="452820" y="202631"/>
                </a:cubicBezTo>
                <a:cubicBezTo>
                  <a:pt x="453353" y="210630"/>
                  <a:pt x="457619" y="214897"/>
                  <a:pt x="465619" y="215430"/>
                </a:cubicBezTo>
                <a:cubicBezTo>
                  <a:pt x="473085" y="214630"/>
                  <a:pt x="477218" y="210364"/>
                  <a:pt x="478018" y="202631"/>
                </a:cubicBezTo>
                <a:cubicBezTo>
                  <a:pt x="477218" y="195165"/>
                  <a:pt x="473085" y="191031"/>
                  <a:pt x="465619" y="190231"/>
                </a:cubicBezTo>
                <a:close/>
                <a:moveTo>
                  <a:pt x="436021" y="190231"/>
                </a:moveTo>
                <a:cubicBezTo>
                  <a:pt x="428288" y="191031"/>
                  <a:pt x="424022" y="195165"/>
                  <a:pt x="423222" y="202631"/>
                </a:cubicBezTo>
                <a:cubicBezTo>
                  <a:pt x="423755" y="210630"/>
                  <a:pt x="428021" y="214897"/>
                  <a:pt x="436021" y="215430"/>
                </a:cubicBezTo>
                <a:cubicBezTo>
                  <a:pt x="443487" y="214630"/>
                  <a:pt x="447620" y="210364"/>
                  <a:pt x="448420" y="202631"/>
                </a:cubicBezTo>
                <a:cubicBezTo>
                  <a:pt x="447620" y="195165"/>
                  <a:pt x="443487" y="191031"/>
                  <a:pt x="436021" y="190231"/>
                </a:cubicBezTo>
                <a:close/>
                <a:moveTo>
                  <a:pt x="406823" y="190231"/>
                </a:moveTo>
                <a:cubicBezTo>
                  <a:pt x="399090" y="191031"/>
                  <a:pt x="394957" y="195165"/>
                  <a:pt x="394423" y="202631"/>
                </a:cubicBezTo>
                <a:cubicBezTo>
                  <a:pt x="394957" y="210364"/>
                  <a:pt x="399090" y="214630"/>
                  <a:pt x="406823" y="215430"/>
                </a:cubicBezTo>
                <a:cubicBezTo>
                  <a:pt x="414555" y="214897"/>
                  <a:pt x="418822" y="210630"/>
                  <a:pt x="419622" y="202631"/>
                </a:cubicBezTo>
                <a:cubicBezTo>
                  <a:pt x="418555" y="195165"/>
                  <a:pt x="414289" y="191031"/>
                  <a:pt x="406823" y="190231"/>
                </a:cubicBezTo>
                <a:close/>
                <a:moveTo>
                  <a:pt x="377224" y="190231"/>
                </a:moveTo>
                <a:cubicBezTo>
                  <a:pt x="369758" y="191298"/>
                  <a:pt x="365625" y="195431"/>
                  <a:pt x="364825" y="202631"/>
                </a:cubicBezTo>
                <a:cubicBezTo>
                  <a:pt x="365358" y="210364"/>
                  <a:pt x="369492" y="214630"/>
                  <a:pt x="377224" y="215430"/>
                </a:cubicBezTo>
                <a:cubicBezTo>
                  <a:pt x="384957" y="214897"/>
                  <a:pt x="389357" y="210630"/>
                  <a:pt x="390424" y="202631"/>
                </a:cubicBezTo>
                <a:cubicBezTo>
                  <a:pt x="389357" y="195165"/>
                  <a:pt x="384957" y="191031"/>
                  <a:pt x="377224" y="190231"/>
                </a:cubicBezTo>
                <a:close/>
                <a:moveTo>
                  <a:pt x="348426" y="190231"/>
                </a:moveTo>
                <a:cubicBezTo>
                  <a:pt x="340693" y="191031"/>
                  <a:pt x="336427" y="195165"/>
                  <a:pt x="335627" y="202631"/>
                </a:cubicBezTo>
                <a:cubicBezTo>
                  <a:pt x="336160" y="210630"/>
                  <a:pt x="340427" y="214897"/>
                  <a:pt x="348426" y="215430"/>
                </a:cubicBezTo>
                <a:cubicBezTo>
                  <a:pt x="355892" y="214630"/>
                  <a:pt x="360025" y="210364"/>
                  <a:pt x="360825" y="202631"/>
                </a:cubicBezTo>
                <a:cubicBezTo>
                  <a:pt x="360025" y="195165"/>
                  <a:pt x="355892" y="191031"/>
                  <a:pt x="348426" y="190231"/>
                </a:cubicBezTo>
                <a:close/>
                <a:moveTo>
                  <a:pt x="319228" y="190231"/>
                </a:moveTo>
                <a:cubicBezTo>
                  <a:pt x="311495" y="191031"/>
                  <a:pt x="307362" y="195165"/>
                  <a:pt x="306829" y="202631"/>
                </a:cubicBezTo>
                <a:cubicBezTo>
                  <a:pt x="307362" y="210364"/>
                  <a:pt x="311495" y="214630"/>
                  <a:pt x="319228" y="215430"/>
                </a:cubicBezTo>
                <a:cubicBezTo>
                  <a:pt x="326961" y="214897"/>
                  <a:pt x="331094" y="210630"/>
                  <a:pt x="331627" y="202631"/>
                </a:cubicBezTo>
                <a:cubicBezTo>
                  <a:pt x="330827" y="195165"/>
                  <a:pt x="326694" y="191031"/>
                  <a:pt x="319228" y="190231"/>
                </a:cubicBezTo>
                <a:close/>
                <a:moveTo>
                  <a:pt x="289630" y="190231"/>
                </a:moveTo>
                <a:cubicBezTo>
                  <a:pt x="281897" y="191031"/>
                  <a:pt x="277764" y="195165"/>
                  <a:pt x="277230" y="202631"/>
                </a:cubicBezTo>
                <a:cubicBezTo>
                  <a:pt x="277764" y="210364"/>
                  <a:pt x="281897" y="214630"/>
                  <a:pt x="289630" y="215430"/>
                </a:cubicBezTo>
                <a:cubicBezTo>
                  <a:pt x="297363" y="214897"/>
                  <a:pt x="301629" y="210630"/>
                  <a:pt x="302429" y="202631"/>
                </a:cubicBezTo>
                <a:cubicBezTo>
                  <a:pt x="301362" y="195165"/>
                  <a:pt x="297096" y="191031"/>
                  <a:pt x="289630" y="190231"/>
                </a:cubicBezTo>
                <a:close/>
                <a:moveTo>
                  <a:pt x="260831" y="190231"/>
                </a:moveTo>
                <a:cubicBezTo>
                  <a:pt x="253099" y="191031"/>
                  <a:pt x="248832" y="195165"/>
                  <a:pt x="248032" y="202631"/>
                </a:cubicBezTo>
                <a:cubicBezTo>
                  <a:pt x="248566" y="210630"/>
                  <a:pt x="252832" y="214897"/>
                  <a:pt x="260831" y="215430"/>
                </a:cubicBezTo>
                <a:cubicBezTo>
                  <a:pt x="268298" y="214630"/>
                  <a:pt x="272431" y="210364"/>
                  <a:pt x="273231" y="202631"/>
                </a:cubicBezTo>
                <a:cubicBezTo>
                  <a:pt x="272431" y="195165"/>
                  <a:pt x="268298" y="191031"/>
                  <a:pt x="260831" y="190231"/>
                </a:cubicBezTo>
                <a:close/>
                <a:moveTo>
                  <a:pt x="231233" y="190231"/>
                </a:moveTo>
                <a:cubicBezTo>
                  <a:pt x="223767" y="191298"/>
                  <a:pt x="219634" y="195431"/>
                  <a:pt x="218834" y="202631"/>
                </a:cubicBezTo>
                <a:cubicBezTo>
                  <a:pt x="219367" y="210364"/>
                  <a:pt x="223500" y="214630"/>
                  <a:pt x="231233" y="215430"/>
                </a:cubicBezTo>
                <a:cubicBezTo>
                  <a:pt x="238699" y="214630"/>
                  <a:pt x="242833" y="210364"/>
                  <a:pt x="243633" y="202631"/>
                </a:cubicBezTo>
                <a:cubicBezTo>
                  <a:pt x="242833" y="195165"/>
                  <a:pt x="238699" y="191031"/>
                  <a:pt x="231233" y="190231"/>
                </a:cubicBezTo>
                <a:close/>
                <a:moveTo>
                  <a:pt x="202035" y="190231"/>
                </a:moveTo>
                <a:cubicBezTo>
                  <a:pt x="194302" y="191031"/>
                  <a:pt x="190169" y="195165"/>
                  <a:pt x="189636" y="202631"/>
                </a:cubicBezTo>
                <a:cubicBezTo>
                  <a:pt x="190169" y="210364"/>
                  <a:pt x="194302" y="214630"/>
                  <a:pt x="202035" y="215430"/>
                </a:cubicBezTo>
                <a:cubicBezTo>
                  <a:pt x="209768" y="214897"/>
                  <a:pt x="214034" y="210630"/>
                  <a:pt x="214834" y="202631"/>
                </a:cubicBezTo>
                <a:cubicBezTo>
                  <a:pt x="213768" y="195165"/>
                  <a:pt x="209501" y="191031"/>
                  <a:pt x="202035" y="190231"/>
                </a:cubicBezTo>
                <a:close/>
                <a:moveTo>
                  <a:pt x="173237" y="190231"/>
                </a:moveTo>
                <a:cubicBezTo>
                  <a:pt x="165237" y="191031"/>
                  <a:pt x="160838" y="195165"/>
                  <a:pt x="160038" y="202631"/>
                </a:cubicBezTo>
                <a:cubicBezTo>
                  <a:pt x="160838" y="210630"/>
                  <a:pt x="165237" y="214897"/>
                  <a:pt x="173237" y="215430"/>
                </a:cubicBezTo>
                <a:cubicBezTo>
                  <a:pt x="180703" y="214630"/>
                  <a:pt x="184836" y="210364"/>
                  <a:pt x="185636" y="202631"/>
                </a:cubicBezTo>
                <a:cubicBezTo>
                  <a:pt x="184569" y="195431"/>
                  <a:pt x="180436" y="191298"/>
                  <a:pt x="173237" y="190231"/>
                </a:cubicBezTo>
                <a:close/>
                <a:moveTo>
                  <a:pt x="337202" y="0"/>
                </a:moveTo>
                <a:cubicBezTo>
                  <a:pt x="523434" y="0"/>
                  <a:pt x="674404" y="150970"/>
                  <a:pt x="674404" y="337202"/>
                </a:cubicBezTo>
                <a:cubicBezTo>
                  <a:pt x="674404" y="523434"/>
                  <a:pt x="523434" y="674404"/>
                  <a:pt x="337202" y="674404"/>
                </a:cubicBezTo>
                <a:cubicBezTo>
                  <a:pt x="150970" y="674404"/>
                  <a:pt x="0" y="523434"/>
                  <a:pt x="0" y="337202"/>
                </a:cubicBezTo>
                <a:cubicBezTo>
                  <a:pt x="0" y="150970"/>
                  <a:pt x="150970" y="0"/>
                  <a:pt x="337202" y="0"/>
                </a:cubicBezTo>
                <a:close/>
              </a:path>
            </a:pathLst>
          </a:custGeom>
          <a:solidFill>
            <a:srgbClr val="F7DC5F"/>
          </a:solidFill>
          <a:ln>
            <a:noFill/>
          </a:ln>
          <a:effectLst>
            <a:glow rad="63500">
              <a:srgbClr val="FAF1B5">
                <a:alpha val="10000"/>
              </a:srgb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014885" y="4835317"/>
            <a:ext cx="2150421" cy="1289296"/>
            <a:chOff x="1758391" y="4642395"/>
            <a:chExt cx="2150421" cy="1289296"/>
          </a:xfrm>
        </p:grpSpPr>
        <p:sp>
          <p:nvSpPr>
            <p:cNvPr id="38" name="文本框 37"/>
            <p:cNvSpPr txBox="1"/>
            <p:nvPr/>
          </p:nvSpPr>
          <p:spPr>
            <a:xfrm>
              <a:off x="1758391" y="4642395"/>
              <a:ext cx="1606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defRPr>
              </a:lvl1pPr>
            </a:lstStyle>
            <a:p>
              <a:r>
                <a:rPr lang="en-US" altLang="zh-CN" dirty="0"/>
                <a:t>XXX</a:t>
              </a:r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758391" y="5026828"/>
              <a:ext cx="2150421" cy="904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44" name="椭圆 43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49" name="文本框 48"/>
            <p:cNvSpPr txBox="1"/>
            <p:nvPr/>
          </p:nvSpPr>
          <p:spPr>
            <a:xfrm>
              <a:off x="2319876" y="1643095"/>
              <a:ext cx="4051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1</a:t>
              </a:r>
              <a:endParaRPr lang="zh-CN" altLang="en-US" sz="4000" dirty="0"/>
            </a:p>
          </p:txBody>
        </p:sp>
        <p:sp>
          <p:nvSpPr>
            <p:cNvPr id="50" name="弧形 49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50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950078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1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600"/>
                            </p:stCondLst>
                            <p:childTnLst>
                              <p:par>
                                <p:cTn id="32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6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1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600"/>
                            </p:stCondLst>
                            <p:childTnLst>
                              <p:par>
                                <p:cTn id="45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6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1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600"/>
                            </p:stCondLst>
                            <p:childTnLst>
                              <p:par>
                                <p:cTn id="58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6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 animBg="1"/>
      <p:bldP spid="27" grpId="1" animBg="1"/>
      <p:bldP spid="31" grpId="0" animBg="1"/>
      <p:bldP spid="31" grpId="1" animBg="1"/>
      <p:bldP spid="32" grpId="0" animBg="1"/>
      <p:bldP spid="32" grpId="1" animBg="1"/>
      <p:bldP spid="47" grpId="0"/>
      <p:bldP spid="51" grpId="0" animBg="1"/>
      <p:bldP spid="5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5036326" y="2976366"/>
            <a:ext cx="4393707" cy="952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sp>
        <p:nvSpPr>
          <p:cNvPr id="48" name="椭圆 47"/>
          <p:cNvSpPr/>
          <p:nvPr/>
        </p:nvSpPr>
        <p:spPr>
          <a:xfrm rot="19566725">
            <a:off x="3232422" y="1626560"/>
            <a:ext cx="2115604" cy="2795933"/>
          </a:xfrm>
          <a:prstGeom prst="ellipse">
            <a:avLst/>
          </a:prstGeom>
          <a:gradFill>
            <a:gsLst>
              <a:gs pos="0">
                <a:srgbClr val="F7DC5F">
                  <a:alpha val="68000"/>
                </a:srgbClr>
              </a:gs>
              <a:gs pos="84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2841864" y="2515334"/>
            <a:ext cx="1734843" cy="1734843"/>
          </a:xfrm>
          <a:prstGeom prst="ellipse">
            <a:avLst/>
          </a:prstGeom>
          <a:gradFill flip="none" rotWithShape="1">
            <a:gsLst>
              <a:gs pos="0">
                <a:srgbClr val="2B2B2B"/>
              </a:gs>
              <a:gs pos="100000">
                <a:srgbClr val="0E0E0E">
                  <a:alpha val="7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2761968" y="2387073"/>
            <a:ext cx="1927327" cy="1990100"/>
            <a:chOff x="2761968" y="2387073"/>
            <a:chExt cx="1927327" cy="1990100"/>
          </a:xfrm>
        </p:grpSpPr>
        <p:grpSp>
          <p:nvGrpSpPr>
            <p:cNvPr id="51" name="组合 50"/>
            <p:cNvGrpSpPr/>
            <p:nvPr/>
          </p:nvGrpSpPr>
          <p:grpSpPr>
            <a:xfrm>
              <a:off x="2761968" y="2387073"/>
              <a:ext cx="1927327" cy="1990100"/>
              <a:chOff x="3841624" y="1033763"/>
              <a:chExt cx="4508751" cy="4655600"/>
            </a:xfrm>
          </p:grpSpPr>
          <p:sp>
            <p:nvSpPr>
              <p:cNvPr id="64" name="Freeform 5"/>
              <p:cNvSpPr>
                <a:spLocks noEditPoints="1"/>
              </p:cNvSpPr>
              <p:nvPr/>
            </p:nvSpPr>
            <p:spPr bwMode="auto">
              <a:xfrm>
                <a:off x="3841624" y="1037050"/>
                <a:ext cx="4508751" cy="4652313"/>
              </a:xfrm>
              <a:custGeom>
                <a:avLst/>
                <a:gdLst>
                  <a:gd name="T0" fmla="*/ 1104 w 1490"/>
                  <a:gd name="T1" fmla="*/ 132 h 1537"/>
                  <a:gd name="T2" fmla="*/ 75 w 1490"/>
                  <a:gd name="T3" fmla="*/ 1069 h 1537"/>
                  <a:gd name="T4" fmla="*/ 384 w 1490"/>
                  <a:gd name="T5" fmla="*/ 1392 h 1537"/>
                  <a:gd name="T6" fmla="*/ 83 w 1490"/>
                  <a:gd name="T7" fmla="*/ 1043 h 1537"/>
                  <a:gd name="T8" fmla="*/ 271 w 1490"/>
                  <a:gd name="T9" fmla="*/ 220 h 1537"/>
                  <a:gd name="T10" fmla="*/ 828 w 1490"/>
                  <a:gd name="T11" fmla="*/ 101 h 1537"/>
                  <a:gd name="T12" fmla="*/ 1347 w 1490"/>
                  <a:gd name="T13" fmla="*/ 663 h 1537"/>
                  <a:gd name="T14" fmla="*/ 1408 w 1490"/>
                  <a:gd name="T15" fmla="*/ 814 h 1537"/>
                  <a:gd name="T16" fmla="*/ 199 w 1490"/>
                  <a:gd name="T17" fmla="*/ 1087 h 1537"/>
                  <a:gd name="T18" fmla="*/ 334 w 1490"/>
                  <a:gd name="T19" fmla="*/ 544 h 1537"/>
                  <a:gd name="T20" fmla="*/ 316 w 1490"/>
                  <a:gd name="T21" fmla="*/ 372 h 1537"/>
                  <a:gd name="T22" fmla="*/ 794 w 1490"/>
                  <a:gd name="T23" fmla="*/ 109 h 1537"/>
                  <a:gd name="T24" fmla="*/ 994 w 1490"/>
                  <a:gd name="T25" fmla="*/ 418 h 1537"/>
                  <a:gd name="T26" fmla="*/ 1351 w 1490"/>
                  <a:gd name="T27" fmla="*/ 980 h 1537"/>
                  <a:gd name="T28" fmla="*/ 1068 w 1490"/>
                  <a:gd name="T29" fmla="*/ 1349 h 1537"/>
                  <a:gd name="T30" fmla="*/ 379 w 1490"/>
                  <a:gd name="T31" fmla="*/ 770 h 1537"/>
                  <a:gd name="T32" fmla="*/ 623 w 1490"/>
                  <a:gd name="T33" fmla="*/ 342 h 1537"/>
                  <a:gd name="T34" fmla="*/ 627 w 1490"/>
                  <a:gd name="T35" fmla="*/ 333 h 1537"/>
                  <a:gd name="T36" fmla="*/ 1250 w 1490"/>
                  <a:gd name="T37" fmla="*/ 779 h 1537"/>
                  <a:gd name="T38" fmla="*/ 1273 w 1490"/>
                  <a:gd name="T39" fmla="*/ 1098 h 1537"/>
                  <a:gd name="T40" fmla="*/ 1178 w 1490"/>
                  <a:gd name="T41" fmla="*/ 1206 h 1537"/>
                  <a:gd name="T42" fmla="*/ 922 w 1490"/>
                  <a:gd name="T43" fmla="*/ 1202 h 1537"/>
                  <a:gd name="T44" fmla="*/ 670 w 1490"/>
                  <a:gd name="T45" fmla="*/ 1392 h 1537"/>
                  <a:gd name="T46" fmla="*/ 940 w 1490"/>
                  <a:gd name="T47" fmla="*/ 636 h 1537"/>
                  <a:gd name="T48" fmla="*/ 439 w 1490"/>
                  <a:gd name="T49" fmla="*/ 764 h 1537"/>
                  <a:gd name="T50" fmla="*/ 738 w 1490"/>
                  <a:gd name="T51" fmla="*/ 880 h 1537"/>
                  <a:gd name="T52" fmla="*/ 917 w 1490"/>
                  <a:gd name="T53" fmla="*/ 938 h 1537"/>
                  <a:gd name="T54" fmla="*/ 1177 w 1490"/>
                  <a:gd name="T55" fmla="*/ 1208 h 1537"/>
                  <a:gd name="T56" fmla="*/ 921 w 1490"/>
                  <a:gd name="T57" fmla="*/ 929 h 1537"/>
                  <a:gd name="T58" fmla="*/ 1241 w 1490"/>
                  <a:gd name="T59" fmla="*/ 798 h 1537"/>
                  <a:gd name="T60" fmla="*/ 800 w 1490"/>
                  <a:gd name="T61" fmla="*/ 534 h 1537"/>
                  <a:gd name="T62" fmla="*/ 636 w 1490"/>
                  <a:gd name="T63" fmla="*/ 352 h 1537"/>
                  <a:gd name="T64" fmla="*/ 415 w 1490"/>
                  <a:gd name="T65" fmla="*/ 752 h 1537"/>
                  <a:gd name="T66" fmla="*/ 448 w 1490"/>
                  <a:gd name="T67" fmla="*/ 1090 h 1537"/>
                  <a:gd name="T68" fmla="*/ 618 w 1490"/>
                  <a:gd name="T69" fmla="*/ 1079 h 1537"/>
                  <a:gd name="T70" fmla="*/ 904 w 1490"/>
                  <a:gd name="T71" fmla="*/ 1231 h 1537"/>
                  <a:gd name="T72" fmla="*/ 1046 w 1490"/>
                  <a:gd name="T73" fmla="*/ 1329 h 1537"/>
                  <a:gd name="T74" fmla="*/ 1368 w 1490"/>
                  <a:gd name="T75" fmla="*/ 985 h 1537"/>
                  <a:gd name="T76" fmla="*/ 1265 w 1490"/>
                  <a:gd name="T77" fmla="*/ 811 h 1537"/>
                  <a:gd name="T78" fmla="*/ 1255 w 1490"/>
                  <a:gd name="T79" fmla="*/ 777 h 1537"/>
                  <a:gd name="T80" fmla="*/ 1174 w 1490"/>
                  <a:gd name="T81" fmla="*/ 616 h 1537"/>
                  <a:gd name="T82" fmla="*/ 1204 w 1490"/>
                  <a:gd name="T83" fmla="*/ 469 h 1537"/>
                  <a:gd name="T84" fmla="*/ 630 w 1490"/>
                  <a:gd name="T85" fmla="*/ 332 h 1537"/>
                  <a:gd name="T86" fmla="*/ 510 w 1490"/>
                  <a:gd name="T87" fmla="*/ 306 h 1537"/>
                  <a:gd name="T88" fmla="*/ 437 w 1490"/>
                  <a:gd name="T89" fmla="*/ 506 h 1537"/>
                  <a:gd name="T90" fmla="*/ 127 w 1490"/>
                  <a:gd name="T91" fmla="*/ 578 h 1537"/>
                  <a:gd name="T92" fmla="*/ 704 w 1490"/>
                  <a:gd name="T93" fmla="*/ 1410 h 1537"/>
                  <a:gd name="T94" fmla="*/ 1194 w 1490"/>
                  <a:gd name="T95" fmla="*/ 1329 h 1537"/>
                  <a:gd name="T96" fmla="*/ 1401 w 1490"/>
                  <a:gd name="T97" fmla="*/ 936 h 1537"/>
                  <a:gd name="T98" fmla="*/ 1359 w 1490"/>
                  <a:gd name="T99" fmla="*/ 696 h 1537"/>
                  <a:gd name="T100" fmla="*/ 1011 w 1490"/>
                  <a:gd name="T101" fmla="*/ 156 h 1537"/>
                  <a:gd name="T102" fmla="*/ 231 w 1490"/>
                  <a:gd name="T103" fmla="*/ 378 h 1537"/>
                  <a:gd name="T104" fmla="*/ 213 w 1490"/>
                  <a:gd name="T105" fmla="*/ 398 h 1537"/>
                  <a:gd name="T106" fmla="*/ 255 w 1490"/>
                  <a:gd name="T107" fmla="*/ 1194 h 1537"/>
                  <a:gd name="T108" fmla="*/ 902 w 1490"/>
                  <a:gd name="T109" fmla="*/ 1417 h 1537"/>
                  <a:gd name="T110" fmla="*/ 1431 w 1490"/>
                  <a:gd name="T111" fmla="*/ 855 h 1537"/>
                  <a:gd name="T112" fmla="*/ 1235 w 1490"/>
                  <a:gd name="T113" fmla="*/ 309 h 1537"/>
                  <a:gd name="T114" fmla="*/ 1029 w 1490"/>
                  <a:gd name="T115" fmla="*/ 128 h 1537"/>
                  <a:gd name="T116" fmla="*/ 306 w 1490"/>
                  <a:gd name="T117" fmla="*/ 188 h 1537"/>
                  <a:gd name="T118" fmla="*/ 88 w 1490"/>
                  <a:gd name="T119" fmla="*/ 760 h 1537"/>
                  <a:gd name="T120" fmla="*/ 283 w 1490"/>
                  <a:gd name="T121" fmla="*/ 1273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0" h="1537">
                    <a:moveTo>
                      <a:pt x="818" y="1502"/>
                    </a:moveTo>
                    <a:cubicBezTo>
                      <a:pt x="818" y="1501"/>
                      <a:pt x="818" y="1500"/>
                      <a:pt x="817" y="1499"/>
                    </a:cubicBezTo>
                    <a:cubicBezTo>
                      <a:pt x="1197" y="1347"/>
                      <a:pt x="1197" y="1347"/>
                      <a:pt x="1197" y="1347"/>
                    </a:cubicBezTo>
                    <a:cubicBezTo>
                      <a:pt x="1203" y="1356"/>
                      <a:pt x="1214" y="1362"/>
                      <a:pt x="1226" y="1359"/>
                    </a:cubicBezTo>
                    <a:cubicBezTo>
                      <a:pt x="1241" y="1356"/>
                      <a:pt x="1250" y="1341"/>
                      <a:pt x="1246" y="1327"/>
                    </a:cubicBezTo>
                    <a:cubicBezTo>
                      <a:pt x="1245" y="1320"/>
                      <a:pt x="1241" y="1315"/>
                      <a:pt x="1236" y="1311"/>
                    </a:cubicBezTo>
                    <a:cubicBezTo>
                      <a:pt x="1449" y="971"/>
                      <a:pt x="1449" y="971"/>
                      <a:pt x="1449" y="971"/>
                    </a:cubicBezTo>
                    <a:cubicBezTo>
                      <a:pt x="1454" y="973"/>
                      <a:pt x="1460" y="974"/>
                      <a:pt x="1466" y="972"/>
                    </a:cubicBezTo>
                    <a:cubicBezTo>
                      <a:pt x="1481" y="969"/>
                      <a:pt x="1490" y="955"/>
                      <a:pt x="1486" y="940"/>
                    </a:cubicBezTo>
                    <a:cubicBezTo>
                      <a:pt x="1484" y="928"/>
                      <a:pt x="1472" y="919"/>
                      <a:pt x="1460" y="919"/>
                    </a:cubicBezTo>
                    <a:cubicBezTo>
                      <a:pt x="1432" y="510"/>
                      <a:pt x="1432" y="510"/>
                      <a:pt x="1432" y="510"/>
                    </a:cubicBezTo>
                    <a:cubicBezTo>
                      <a:pt x="1447" y="506"/>
                      <a:pt x="1456" y="492"/>
                      <a:pt x="1452" y="478"/>
                    </a:cubicBezTo>
                    <a:cubicBezTo>
                      <a:pt x="1449" y="463"/>
                      <a:pt x="1434" y="454"/>
                      <a:pt x="1420" y="458"/>
                    </a:cubicBezTo>
                    <a:cubicBezTo>
                      <a:pt x="1415" y="459"/>
                      <a:pt x="1411" y="461"/>
                      <a:pt x="1408" y="464"/>
                    </a:cubicBezTo>
                    <a:cubicBezTo>
                      <a:pt x="1151" y="157"/>
                      <a:pt x="1151" y="157"/>
                      <a:pt x="1151" y="157"/>
                    </a:cubicBezTo>
                    <a:cubicBezTo>
                      <a:pt x="1155" y="151"/>
                      <a:pt x="1157" y="143"/>
                      <a:pt x="1156" y="135"/>
                    </a:cubicBezTo>
                    <a:cubicBezTo>
                      <a:pt x="1152" y="120"/>
                      <a:pt x="1138" y="111"/>
                      <a:pt x="1123" y="114"/>
                    </a:cubicBezTo>
                    <a:cubicBezTo>
                      <a:pt x="1114" y="117"/>
                      <a:pt x="1107" y="124"/>
                      <a:pt x="1104" y="132"/>
                    </a:cubicBezTo>
                    <a:cubicBezTo>
                      <a:pt x="720" y="36"/>
                      <a:pt x="720" y="36"/>
                      <a:pt x="720" y="36"/>
                    </a:cubicBezTo>
                    <a:cubicBezTo>
                      <a:pt x="720" y="32"/>
                      <a:pt x="721" y="28"/>
                      <a:pt x="720" y="24"/>
                    </a:cubicBezTo>
                    <a:cubicBezTo>
                      <a:pt x="716" y="9"/>
                      <a:pt x="702" y="0"/>
                      <a:pt x="687" y="4"/>
                    </a:cubicBezTo>
                    <a:cubicBezTo>
                      <a:pt x="673" y="7"/>
                      <a:pt x="664" y="21"/>
                      <a:pt x="667" y="36"/>
                    </a:cubicBezTo>
                    <a:cubicBezTo>
                      <a:pt x="667" y="37"/>
                      <a:pt x="668" y="38"/>
                      <a:pt x="668" y="39"/>
                    </a:cubicBezTo>
                    <a:cubicBezTo>
                      <a:pt x="305" y="185"/>
                      <a:pt x="305" y="185"/>
                      <a:pt x="305" y="185"/>
                    </a:cubicBezTo>
                    <a:cubicBezTo>
                      <a:pt x="300" y="172"/>
                      <a:pt x="287" y="165"/>
                      <a:pt x="274" y="168"/>
                    </a:cubicBezTo>
                    <a:cubicBezTo>
                      <a:pt x="259" y="171"/>
                      <a:pt x="250" y="186"/>
                      <a:pt x="253" y="200"/>
                    </a:cubicBezTo>
                    <a:cubicBezTo>
                      <a:pt x="254" y="205"/>
                      <a:pt x="257" y="209"/>
                      <a:pt x="260" y="212"/>
                    </a:cubicBezTo>
                    <a:cubicBezTo>
                      <a:pt x="40" y="562"/>
                      <a:pt x="40" y="562"/>
                      <a:pt x="40" y="562"/>
                    </a:cubicBezTo>
                    <a:cubicBezTo>
                      <a:pt x="35" y="560"/>
                      <a:pt x="29" y="560"/>
                      <a:pt x="24" y="561"/>
                    </a:cubicBezTo>
                    <a:cubicBezTo>
                      <a:pt x="9" y="564"/>
                      <a:pt x="0" y="579"/>
                      <a:pt x="3" y="593"/>
                    </a:cubicBezTo>
                    <a:cubicBezTo>
                      <a:pt x="6" y="604"/>
                      <a:pt x="15" y="612"/>
                      <a:pt x="25" y="614"/>
                    </a:cubicBezTo>
                    <a:cubicBezTo>
                      <a:pt x="53" y="1023"/>
                      <a:pt x="53" y="1023"/>
                      <a:pt x="53" y="1023"/>
                    </a:cubicBezTo>
                    <a:cubicBezTo>
                      <a:pt x="52" y="1023"/>
                      <a:pt x="52" y="1023"/>
                      <a:pt x="51" y="1023"/>
                    </a:cubicBezTo>
                    <a:cubicBezTo>
                      <a:pt x="36" y="1026"/>
                      <a:pt x="27" y="1041"/>
                      <a:pt x="31" y="1055"/>
                    </a:cubicBezTo>
                    <a:cubicBezTo>
                      <a:pt x="34" y="1070"/>
                      <a:pt x="48" y="1079"/>
                      <a:pt x="63" y="1076"/>
                    </a:cubicBezTo>
                    <a:cubicBezTo>
                      <a:pt x="67" y="1075"/>
                      <a:pt x="71" y="1072"/>
                      <a:pt x="75" y="1069"/>
                    </a:cubicBezTo>
                    <a:cubicBezTo>
                      <a:pt x="336" y="1382"/>
                      <a:pt x="336" y="1382"/>
                      <a:pt x="336" y="1382"/>
                    </a:cubicBezTo>
                    <a:cubicBezTo>
                      <a:pt x="331" y="1388"/>
                      <a:pt x="329" y="1396"/>
                      <a:pt x="331" y="1404"/>
                    </a:cubicBezTo>
                    <a:cubicBezTo>
                      <a:pt x="334" y="1418"/>
                      <a:pt x="349" y="1427"/>
                      <a:pt x="363" y="1424"/>
                    </a:cubicBezTo>
                    <a:cubicBezTo>
                      <a:pt x="373" y="1422"/>
                      <a:pt x="380" y="1415"/>
                      <a:pt x="383" y="1406"/>
                    </a:cubicBezTo>
                    <a:cubicBezTo>
                      <a:pt x="766" y="1502"/>
                      <a:pt x="766" y="1502"/>
                      <a:pt x="766" y="1502"/>
                    </a:cubicBezTo>
                    <a:cubicBezTo>
                      <a:pt x="765" y="1506"/>
                      <a:pt x="765" y="1510"/>
                      <a:pt x="766" y="1514"/>
                    </a:cubicBezTo>
                    <a:cubicBezTo>
                      <a:pt x="769" y="1528"/>
                      <a:pt x="783" y="1537"/>
                      <a:pt x="798" y="1534"/>
                    </a:cubicBezTo>
                    <a:cubicBezTo>
                      <a:pt x="812" y="1531"/>
                      <a:pt x="822" y="1516"/>
                      <a:pt x="818" y="1502"/>
                    </a:cubicBezTo>
                    <a:close/>
                    <a:moveTo>
                      <a:pt x="384" y="1392"/>
                    </a:moveTo>
                    <a:cubicBezTo>
                      <a:pt x="384" y="1391"/>
                      <a:pt x="383" y="1391"/>
                      <a:pt x="383" y="1390"/>
                    </a:cubicBezTo>
                    <a:cubicBezTo>
                      <a:pt x="437" y="1372"/>
                      <a:pt x="437" y="1372"/>
                      <a:pt x="437" y="1372"/>
                    </a:cubicBezTo>
                    <a:cubicBezTo>
                      <a:pt x="441" y="1383"/>
                      <a:pt x="452" y="1389"/>
                      <a:pt x="463" y="1386"/>
                    </a:cubicBezTo>
                    <a:cubicBezTo>
                      <a:pt x="472" y="1384"/>
                      <a:pt x="479" y="1377"/>
                      <a:pt x="481" y="1369"/>
                    </a:cubicBezTo>
                    <a:cubicBezTo>
                      <a:pt x="565" y="1391"/>
                      <a:pt x="565" y="1391"/>
                      <a:pt x="565" y="1391"/>
                    </a:cubicBezTo>
                    <a:cubicBezTo>
                      <a:pt x="628" y="1408"/>
                      <a:pt x="628" y="1408"/>
                      <a:pt x="628" y="1408"/>
                    </a:cubicBezTo>
                    <a:cubicBezTo>
                      <a:pt x="628" y="1409"/>
                      <a:pt x="628" y="1409"/>
                      <a:pt x="628" y="1410"/>
                    </a:cubicBezTo>
                    <a:cubicBezTo>
                      <a:pt x="384" y="1398"/>
                      <a:pt x="384" y="1398"/>
                      <a:pt x="384" y="1398"/>
                    </a:cubicBezTo>
                    <a:cubicBezTo>
                      <a:pt x="384" y="1396"/>
                      <a:pt x="384" y="1394"/>
                      <a:pt x="384" y="1392"/>
                    </a:cubicBezTo>
                    <a:close/>
                    <a:moveTo>
                      <a:pt x="351" y="1372"/>
                    </a:moveTo>
                    <a:cubicBezTo>
                      <a:pt x="349" y="1372"/>
                      <a:pt x="348" y="1373"/>
                      <a:pt x="346" y="1374"/>
                    </a:cubicBezTo>
                    <a:cubicBezTo>
                      <a:pt x="306" y="1274"/>
                      <a:pt x="306" y="1274"/>
                      <a:pt x="306" y="1274"/>
                    </a:cubicBezTo>
                    <a:cubicBezTo>
                      <a:pt x="310" y="1273"/>
                      <a:pt x="313" y="1270"/>
                      <a:pt x="315" y="1267"/>
                    </a:cubicBezTo>
                    <a:cubicBezTo>
                      <a:pt x="438" y="1352"/>
                      <a:pt x="438" y="1352"/>
                      <a:pt x="438" y="1352"/>
                    </a:cubicBezTo>
                    <a:cubicBezTo>
                      <a:pt x="435" y="1357"/>
                      <a:pt x="434" y="1363"/>
                      <a:pt x="435" y="1369"/>
                    </a:cubicBezTo>
                    <a:cubicBezTo>
                      <a:pt x="436" y="1369"/>
                      <a:pt x="436" y="1369"/>
                      <a:pt x="436" y="1370"/>
                    </a:cubicBezTo>
                    <a:cubicBezTo>
                      <a:pt x="382" y="1388"/>
                      <a:pt x="382" y="1388"/>
                      <a:pt x="382" y="1388"/>
                    </a:cubicBezTo>
                    <a:cubicBezTo>
                      <a:pt x="378" y="1376"/>
                      <a:pt x="365" y="1369"/>
                      <a:pt x="351" y="1372"/>
                    </a:cubicBezTo>
                    <a:close/>
                    <a:moveTo>
                      <a:pt x="83" y="1043"/>
                    </a:moveTo>
                    <a:cubicBezTo>
                      <a:pt x="81" y="1033"/>
                      <a:pt x="73" y="1026"/>
                      <a:pt x="64" y="1023"/>
                    </a:cubicBezTo>
                    <a:cubicBezTo>
                      <a:pt x="85" y="929"/>
                      <a:pt x="85" y="929"/>
                      <a:pt x="85" y="929"/>
                    </a:cubicBezTo>
                    <a:cubicBezTo>
                      <a:pt x="90" y="930"/>
                      <a:pt x="96" y="929"/>
                      <a:pt x="100" y="927"/>
                    </a:cubicBezTo>
                    <a:cubicBezTo>
                      <a:pt x="197" y="1089"/>
                      <a:pt x="197" y="1089"/>
                      <a:pt x="197" y="1089"/>
                    </a:cubicBezTo>
                    <a:cubicBezTo>
                      <a:pt x="226" y="1177"/>
                      <a:pt x="226" y="1177"/>
                      <a:pt x="226" y="1177"/>
                    </a:cubicBezTo>
                    <a:cubicBezTo>
                      <a:pt x="222" y="1178"/>
                      <a:pt x="219" y="1180"/>
                      <a:pt x="216" y="1183"/>
                    </a:cubicBezTo>
                    <a:cubicBezTo>
                      <a:pt x="80" y="1064"/>
                      <a:pt x="80" y="1064"/>
                      <a:pt x="80" y="1064"/>
                    </a:cubicBezTo>
                    <a:cubicBezTo>
                      <a:pt x="83" y="1058"/>
                      <a:pt x="85" y="1051"/>
                      <a:pt x="83" y="1043"/>
                    </a:cubicBezTo>
                    <a:close/>
                    <a:moveTo>
                      <a:pt x="37" y="613"/>
                    </a:moveTo>
                    <a:cubicBezTo>
                      <a:pt x="51" y="609"/>
                      <a:pt x="59" y="595"/>
                      <a:pt x="56" y="581"/>
                    </a:cubicBezTo>
                    <a:cubicBezTo>
                      <a:pt x="55" y="576"/>
                      <a:pt x="52" y="571"/>
                      <a:pt x="48" y="567"/>
                    </a:cubicBezTo>
                    <a:cubicBezTo>
                      <a:pt x="104" y="510"/>
                      <a:pt x="104" y="510"/>
                      <a:pt x="104" y="510"/>
                    </a:cubicBezTo>
                    <a:cubicBezTo>
                      <a:pt x="105" y="511"/>
                      <a:pt x="106" y="512"/>
                      <a:pt x="107" y="512"/>
                    </a:cubicBezTo>
                    <a:cubicBezTo>
                      <a:pt x="110" y="515"/>
                      <a:pt x="114" y="516"/>
                      <a:pt x="118" y="516"/>
                    </a:cubicBezTo>
                    <a:cubicBezTo>
                      <a:pt x="114" y="557"/>
                      <a:pt x="114" y="557"/>
                      <a:pt x="114" y="557"/>
                    </a:cubicBezTo>
                    <a:cubicBezTo>
                      <a:pt x="114" y="559"/>
                      <a:pt x="114" y="561"/>
                      <a:pt x="114" y="563"/>
                    </a:cubicBezTo>
                    <a:cubicBezTo>
                      <a:pt x="96" y="757"/>
                      <a:pt x="96" y="757"/>
                      <a:pt x="96" y="757"/>
                    </a:cubicBezTo>
                    <a:cubicBezTo>
                      <a:pt x="95" y="757"/>
                      <a:pt x="94" y="757"/>
                      <a:pt x="92" y="758"/>
                    </a:cubicBezTo>
                    <a:cubicBezTo>
                      <a:pt x="92" y="758"/>
                      <a:pt x="91" y="758"/>
                      <a:pt x="90" y="759"/>
                    </a:cubicBezTo>
                    <a:lnTo>
                      <a:pt x="37" y="613"/>
                    </a:lnTo>
                    <a:close/>
                    <a:moveTo>
                      <a:pt x="307" y="193"/>
                    </a:moveTo>
                    <a:cubicBezTo>
                      <a:pt x="373" y="184"/>
                      <a:pt x="373" y="184"/>
                      <a:pt x="373" y="184"/>
                    </a:cubicBezTo>
                    <a:cubicBezTo>
                      <a:pt x="373" y="188"/>
                      <a:pt x="375" y="191"/>
                      <a:pt x="377" y="194"/>
                    </a:cubicBezTo>
                    <a:cubicBezTo>
                      <a:pt x="229" y="364"/>
                      <a:pt x="229" y="364"/>
                      <a:pt x="229" y="364"/>
                    </a:cubicBezTo>
                    <a:cubicBezTo>
                      <a:pt x="226" y="359"/>
                      <a:pt x="221" y="355"/>
                      <a:pt x="215" y="353"/>
                    </a:cubicBezTo>
                    <a:cubicBezTo>
                      <a:pt x="271" y="220"/>
                      <a:pt x="271" y="220"/>
                      <a:pt x="271" y="220"/>
                    </a:cubicBezTo>
                    <a:cubicBezTo>
                      <a:pt x="276" y="221"/>
                      <a:pt x="281" y="222"/>
                      <a:pt x="286" y="220"/>
                    </a:cubicBezTo>
                    <a:cubicBezTo>
                      <a:pt x="299" y="218"/>
                      <a:pt x="307" y="206"/>
                      <a:pt x="307" y="193"/>
                    </a:cubicBezTo>
                    <a:close/>
                    <a:moveTo>
                      <a:pt x="653" y="119"/>
                    </a:moveTo>
                    <a:cubicBezTo>
                      <a:pt x="627" y="180"/>
                      <a:pt x="627" y="180"/>
                      <a:pt x="627" y="180"/>
                    </a:cubicBezTo>
                    <a:cubicBezTo>
                      <a:pt x="623" y="178"/>
                      <a:pt x="618" y="178"/>
                      <a:pt x="614" y="179"/>
                    </a:cubicBezTo>
                    <a:cubicBezTo>
                      <a:pt x="604" y="181"/>
                      <a:pt x="597" y="189"/>
                      <a:pt x="596" y="198"/>
                    </a:cubicBezTo>
                    <a:cubicBezTo>
                      <a:pt x="421" y="181"/>
                      <a:pt x="421" y="181"/>
                      <a:pt x="421" y="181"/>
                    </a:cubicBezTo>
                    <a:cubicBezTo>
                      <a:pt x="421" y="178"/>
                      <a:pt x="421" y="175"/>
                      <a:pt x="420" y="173"/>
                    </a:cubicBezTo>
                    <a:lnTo>
                      <a:pt x="653" y="119"/>
                    </a:lnTo>
                    <a:close/>
                    <a:moveTo>
                      <a:pt x="717" y="43"/>
                    </a:moveTo>
                    <a:cubicBezTo>
                      <a:pt x="784" y="79"/>
                      <a:pt x="784" y="79"/>
                      <a:pt x="784" y="79"/>
                    </a:cubicBezTo>
                    <a:cubicBezTo>
                      <a:pt x="783" y="81"/>
                      <a:pt x="783" y="84"/>
                      <a:pt x="782" y="87"/>
                    </a:cubicBezTo>
                    <a:cubicBezTo>
                      <a:pt x="657" y="116"/>
                      <a:pt x="657" y="116"/>
                      <a:pt x="657" y="116"/>
                    </a:cubicBezTo>
                    <a:cubicBezTo>
                      <a:pt x="684" y="55"/>
                      <a:pt x="684" y="55"/>
                      <a:pt x="684" y="55"/>
                    </a:cubicBezTo>
                    <a:cubicBezTo>
                      <a:pt x="689" y="57"/>
                      <a:pt x="694" y="57"/>
                      <a:pt x="699" y="56"/>
                    </a:cubicBezTo>
                    <a:cubicBezTo>
                      <a:pt x="707" y="55"/>
                      <a:pt x="713" y="50"/>
                      <a:pt x="717" y="43"/>
                    </a:cubicBezTo>
                    <a:close/>
                    <a:moveTo>
                      <a:pt x="827" y="102"/>
                    </a:moveTo>
                    <a:cubicBezTo>
                      <a:pt x="827" y="101"/>
                      <a:pt x="827" y="101"/>
                      <a:pt x="828" y="101"/>
                    </a:cubicBezTo>
                    <a:cubicBezTo>
                      <a:pt x="966" y="160"/>
                      <a:pt x="966" y="160"/>
                      <a:pt x="966" y="160"/>
                    </a:cubicBezTo>
                    <a:cubicBezTo>
                      <a:pt x="797" y="185"/>
                      <a:pt x="797" y="185"/>
                      <a:pt x="797" y="185"/>
                    </a:cubicBezTo>
                    <a:cubicBezTo>
                      <a:pt x="797" y="184"/>
                      <a:pt x="797" y="184"/>
                      <a:pt x="797" y="184"/>
                    </a:cubicBezTo>
                    <a:cubicBezTo>
                      <a:pt x="796" y="180"/>
                      <a:pt x="794" y="177"/>
                      <a:pt x="792" y="175"/>
                    </a:cubicBezTo>
                    <a:cubicBezTo>
                      <a:pt x="790" y="173"/>
                      <a:pt x="790" y="173"/>
                      <a:pt x="790" y="173"/>
                    </a:cubicBezTo>
                    <a:cubicBezTo>
                      <a:pt x="788" y="172"/>
                      <a:pt x="787" y="171"/>
                      <a:pt x="785" y="171"/>
                    </a:cubicBezTo>
                    <a:cubicBezTo>
                      <a:pt x="801" y="112"/>
                      <a:pt x="801" y="112"/>
                      <a:pt x="801" y="112"/>
                    </a:cubicBezTo>
                    <a:cubicBezTo>
                      <a:pt x="811" y="115"/>
                      <a:pt x="822" y="111"/>
                      <a:pt x="827" y="102"/>
                    </a:cubicBezTo>
                    <a:close/>
                    <a:moveTo>
                      <a:pt x="1186" y="269"/>
                    </a:moveTo>
                    <a:cubicBezTo>
                      <a:pt x="1201" y="294"/>
                      <a:pt x="1201" y="294"/>
                      <a:pt x="1201" y="294"/>
                    </a:cubicBezTo>
                    <a:cubicBezTo>
                      <a:pt x="1195" y="298"/>
                      <a:pt x="1190" y="305"/>
                      <a:pt x="1190" y="312"/>
                    </a:cubicBezTo>
                    <a:cubicBezTo>
                      <a:pt x="1185" y="315"/>
                      <a:pt x="1185" y="315"/>
                      <a:pt x="1185" y="315"/>
                    </a:cubicBezTo>
                    <a:cubicBezTo>
                      <a:pt x="1179" y="272"/>
                      <a:pt x="1179" y="272"/>
                      <a:pt x="1179" y="272"/>
                    </a:cubicBezTo>
                    <a:cubicBezTo>
                      <a:pt x="1182" y="271"/>
                      <a:pt x="1184" y="270"/>
                      <a:pt x="1186" y="269"/>
                    </a:cubicBezTo>
                    <a:close/>
                    <a:moveTo>
                      <a:pt x="1369" y="617"/>
                    </a:moveTo>
                    <a:cubicBezTo>
                      <a:pt x="1370" y="617"/>
                      <a:pt x="1371" y="617"/>
                      <a:pt x="1371" y="618"/>
                    </a:cubicBezTo>
                    <a:cubicBezTo>
                      <a:pt x="1352" y="663"/>
                      <a:pt x="1352" y="663"/>
                      <a:pt x="1352" y="663"/>
                    </a:cubicBezTo>
                    <a:cubicBezTo>
                      <a:pt x="1350" y="663"/>
                      <a:pt x="1348" y="663"/>
                      <a:pt x="1347" y="663"/>
                    </a:cubicBezTo>
                    <a:cubicBezTo>
                      <a:pt x="1343" y="664"/>
                      <a:pt x="1340" y="665"/>
                      <a:pt x="1338" y="668"/>
                    </a:cubicBezTo>
                    <a:cubicBezTo>
                      <a:pt x="1222" y="511"/>
                      <a:pt x="1222" y="511"/>
                      <a:pt x="1222" y="511"/>
                    </a:cubicBezTo>
                    <a:cubicBezTo>
                      <a:pt x="1222" y="509"/>
                      <a:pt x="1222" y="509"/>
                      <a:pt x="1222" y="509"/>
                    </a:cubicBezTo>
                    <a:cubicBezTo>
                      <a:pt x="1227" y="503"/>
                      <a:pt x="1230" y="495"/>
                      <a:pt x="1228" y="487"/>
                    </a:cubicBezTo>
                    <a:cubicBezTo>
                      <a:pt x="1227" y="482"/>
                      <a:pt x="1225" y="478"/>
                      <a:pt x="1222" y="475"/>
                    </a:cubicBezTo>
                    <a:cubicBezTo>
                      <a:pt x="1222" y="336"/>
                      <a:pt x="1222" y="336"/>
                      <a:pt x="1222" y="336"/>
                    </a:cubicBezTo>
                    <a:cubicBezTo>
                      <a:pt x="1223" y="335"/>
                      <a:pt x="1224" y="335"/>
                      <a:pt x="1225" y="334"/>
                    </a:cubicBezTo>
                    <a:cubicBezTo>
                      <a:pt x="1369" y="576"/>
                      <a:pt x="1369" y="576"/>
                      <a:pt x="1369" y="576"/>
                    </a:cubicBezTo>
                    <a:cubicBezTo>
                      <a:pt x="1366" y="577"/>
                      <a:pt x="1364" y="580"/>
                      <a:pt x="1362" y="583"/>
                    </a:cubicBezTo>
                    <a:cubicBezTo>
                      <a:pt x="1354" y="595"/>
                      <a:pt x="1358" y="610"/>
                      <a:pt x="1369" y="617"/>
                    </a:cubicBezTo>
                    <a:close/>
                    <a:moveTo>
                      <a:pt x="1396" y="840"/>
                    </a:moveTo>
                    <a:cubicBezTo>
                      <a:pt x="1398" y="849"/>
                      <a:pt x="1404" y="855"/>
                      <a:pt x="1412" y="858"/>
                    </a:cubicBezTo>
                    <a:cubicBezTo>
                      <a:pt x="1396" y="935"/>
                      <a:pt x="1396" y="935"/>
                      <a:pt x="1396" y="935"/>
                    </a:cubicBezTo>
                    <a:cubicBezTo>
                      <a:pt x="1395" y="935"/>
                      <a:pt x="1394" y="935"/>
                      <a:pt x="1393" y="935"/>
                    </a:cubicBezTo>
                    <a:cubicBezTo>
                      <a:pt x="1390" y="936"/>
                      <a:pt x="1388" y="937"/>
                      <a:pt x="1387" y="939"/>
                    </a:cubicBezTo>
                    <a:cubicBezTo>
                      <a:pt x="1359" y="915"/>
                      <a:pt x="1359" y="915"/>
                      <a:pt x="1359" y="915"/>
                    </a:cubicBezTo>
                    <a:cubicBezTo>
                      <a:pt x="1375" y="739"/>
                      <a:pt x="1375" y="739"/>
                      <a:pt x="1375" y="739"/>
                    </a:cubicBezTo>
                    <a:cubicBezTo>
                      <a:pt x="1408" y="814"/>
                      <a:pt x="1408" y="814"/>
                      <a:pt x="1408" y="814"/>
                    </a:cubicBezTo>
                    <a:cubicBezTo>
                      <a:pt x="1399" y="819"/>
                      <a:pt x="1393" y="830"/>
                      <a:pt x="1396" y="840"/>
                    </a:cubicBezTo>
                    <a:close/>
                    <a:moveTo>
                      <a:pt x="629" y="1406"/>
                    </a:moveTo>
                    <a:cubicBezTo>
                      <a:pt x="563" y="1388"/>
                      <a:pt x="563" y="1388"/>
                      <a:pt x="563" y="1388"/>
                    </a:cubicBezTo>
                    <a:cubicBezTo>
                      <a:pt x="481" y="1367"/>
                      <a:pt x="481" y="1367"/>
                      <a:pt x="481" y="1367"/>
                    </a:cubicBezTo>
                    <a:cubicBezTo>
                      <a:pt x="481" y="1364"/>
                      <a:pt x="481" y="1361"/>
                      <a:pt x="481" y="1358"/>
                    </a:cubicBezTo>
                    <a:cubicBezTo>
                      <a:pt x="478" y="1348"/>
                      <a:pt x="469" y="1341"/>
                      <a:pt x="458" y="1341"/>
                    </a:cubicBezTo>
                    <a:cubicBezTo>
                      <a:pt x="458" y="1323"/>
                      <a:pt x="458" y="1323"/>
                      <a:pt x="458" y="1323"/>
                    </a:cubicBezTo>
                    <a:cubicBezTo>
                      <a:pt x="634" y="1398"/>
                      <a:pt x="634" y="1398"/>
                      <a:pt x="634" y="1398"/>
                    </a:cubicBezTo>
                    <a:cubicBezTo>
                      <a:pt x="632" y="1400"/>
                      <a:pt x="630" y="1403"/>
                      <a:pt x="629" y="1406"/>
                    </a:cubicBezTo>
                    <a:close/>
                    <a:moveTo>
                      <a:pt x="317" y="1265"/>
                    </a:moveTo>
                    <a:cubicBezTo>
                      <a:pt x="317" y="1264"/>
                      <a:pt x="317" y="1264"/>
                      <a:pt x="317" y="1263"/>
                    </a:cubicBezTo>
                    <a:cubicBezTo>
                      <a:pt x="455" y="1322"/>
                      <a:pt x="455" y="1322"/>
                      <a:pt x="455" y="1322"/>
                    </a:cubicBezTo>
                    <a:cubicBezTo>
                      <a:pt x="456" y="1341"/>
                      <a:pt x="456" y="1341"/>
                      <a:pt x="456" y="1341"/>
                    </a:cubicBezTo>
                    <a:cubicBezTo>
                      <a:pt x="455" y="1341"/>
                      <a:pt x="454" y="1341"/>
                      <a:pt x="453" y="1341"/>
                    </a:cubicBezTo>
                    <a:cubicBezTo>
                      <a:pt x="447" y="1342"/>
                      <a:pt x="443" y="1345"/>
                      <a:pt x="440" y="1350"/>
                    </a:cubicBezTo>
                    <a:lnTo>
                      <a:pt x="317" y="1265"/>
                    </a:lnTo>
                    <a:close/>
                    <a:moveTo>
                      <a:pt x="285" y="1231"/>
                    </a:moveTo>
                    <a:cubicBezTo>
                      <a:pt x="199" y="1087"/>
                      <a:pt x="199" y="1087"/>
                      <a:pt x="199" y="1087"/>
                    </a:cubicBezTo>
                    <a:cubicBezTo>
                      <a:pt x="103" y="792"/>
                      <a:pt x="103" y="792"/>
                      <a:pt x="103" y="792"/>
                    </a:cubicBezTo>
                    <a:cubicBezTo>
                      <a:pt x="106" y="791"/>
                      <a:pt x="108" y="789"/>
                      <a:pt x="110" y="787"/>
                    </a:cubicBezTo>
                    <a:cubicBezTo>
                      <a:pt x="123" y="797"/>
                      <a:pt x="123" y="797"/>
                      <a:pt x="123" y="797"/>
                    </a:cubicBezTo>
                    <a:cubicBezTo>
                      <a:pt x="245" y="891"/>
                      <a:pt x="245" y="891"/>
                      <a:pt x="245" y="891"/>
                    </a:cubicBezTo>
                    <a:cubicBezTo>
                      <a:pt x="242" y="895"/>
                      <a:pt x="241" y="900"/>
                      <a:pt x="242" y="905"/>
                    </a:cubicBezTo>
                    <a:cubicBezTo>
                      <a:pt x="244" y="913"/>
                      <a:pt x="251" y="919"/>
                      <a:pt x="260" y="919"/>
                    </a:cubicBezTo>
                    <a:cubicBezTo>
                      <a:pt x="290" y="1229"/>
                      <a:pt x="290" y="1229"/>
                      <a:pt x="290" y="1229"/>
                    </a:cubicBezTo>
                    <a:cubicBezTo>
                      <a:pt x="288" y="1229"/>
                      <a:pt x="287" y="1230"/>
                      <a:pt x="285" y="1231"/>
                    </a:cubicBezTo>
                    <a:close/>
                    <a:moveTo>
                      <a:pt x="102" y="885"/>
                    </a:moveTo>
                    <a:cubicBezTo>
                      <a:pt x="98" y="882"/>
                      <a:pt x="93" y="881"/>
                      <a:pt x="88" y="881"/>
                    </a:cubicBezTo>
                    <a:cubicBezTo>
                      <a:pt x="96" y="793"/>
                      <a:pt x="96" y="793"/>
                      <a:pt x="96" y="793"/>
                    </a:cubicBezTo>
                    <a:cubicBezTo>
                      <a:pt x="97" y="793"/>
                      <a:pt x="99" y="793"/>
                      <a:pt x="100" y="793"/>
                    </a:cubicBezTo>
                    <a:cubicBezTo>
                      <a:pt x="101" y="793"/>
                      <a:pt x="101" y="792"/>
                      <a:pt x="101" y="792"/>
                    </a:cubicBezTo>
                    <a:cubicBezTo>
                      <a:pt x="194" y="1078"/>
                      <a:pt x="194" y="1078"/>
                      <a:pt x="194" y="1078"/>
                    </a:cubicBezTo>
                    <a:cubicBezTo>
                      <a:pt x="102" y="926"/>
                      <a:pt x="102" y="926"/>
                      <a:pt x="102" y="926"/>
                    </a:cubicBezTo>
                    <a:cubicBezTo>
                      <a:pt x="105" y="924"/>
                      <a:pt x="108" y="921"/>
                      <a:pt x="110" y="918"/>
                    </a:cubicBezTo>
                    <a:cubicBezTo>
                      <a:pt x="117" y="907"/>
                      <a:pt x="113" y="892"/>
                      <a:pt x="102" y="885"/>
                    </a:cubicBezTo>
                    <a:close/>
                    <a:moveTo>
                      <a:pt x="334" y="544"/>
                    </a:moveTo>
                    <a:cubicBezTo>
                      <a:pt x="301" y="405"/>
                      <a:pt x="301" y="405"/>
                      <a:pt x="301" y="405"/>
                    </a:cubicBezTo>
                    <a:cubicBezTo>
                      <a:pt x="313" y="402"/>
                      <a:pt x="320" y="390"/>
                      <a:pt x="318" y="378"/>
                    </a:cubicBezTo>
                    <a:cubicBezTo>
                      <a:pt x="317" y="376"/>
                      <a:pt x="317" y="375"/>
                      <a:pt x="316" y="374"/>
                    </a:cubicBezTo>
                    <a:cubicBezTo>
                      <a:pt x="488" y="325"/>
                      <a:pt x="488" y="325"/>
                      <a:pt x="488" y="325"/>
                    </a:cubicBezTo>
                    <a:cubicBezTo>
                      <a:pt x="488" y="326"/>
                      <a:pt x="488" y="326"/>
                      <a:pt x="488" y="327"/>
                    </a:cubicBezTo>
                    <a:cubicBezTo>
                      <a:pt x="489" y="331"/>
                      <a:pt x="492" y="334"/>
                      <a:pt x="495" y="337"/>
                    </a:cubicBezTo>
                    <a:cubicBezTo>
                      <a:pt x="354" y="543"/>
                      <a:pt x="354" y="543"/>
                      <a:pt x="354" y="543"/>
                    </a:cubicBezTo>
                    <a:cubicBezTo>
                      <a:pt x="350" y="541"/>
                      <a:pt x="346" y="540"/>
                      <a:pt x="341" y="541"/>
                    </a:cubicBezTo>
                    <a:cubicBezTo>
                      <a:pt x="338" y="541"/>
                      <a:pt x="336" y="542"/>
                      <a:pt x="334" y="544"/>
                    </a:cubicBezTo>
                    <a:close/>
                    <a:moveTo>
                      <a:pt x="231" y="370"/>
                    </a:moveTo>
                    <a:cubicBezTo>
                      <a:pt x="231" y="369"/>
                      <a:pt x="230" y="368"/>
                      <a:pt x="230" y="367"/>
                    </a:cubicBezTo>
                    <a:cubicBezTo>
                      <a:pt x="379" y="196"/>
                      <a:pt x="379" y="196"/>
                      <a:pt x="379" y="196"/>
                    </a:cubicBezTo>
                    <a:cubicBezTo>
                      <a:pt x="380" y="198"/>
                      <a:pt x="382" y="199"/>
                      <a:pt x="384" y="201"/>
                    </a:cubicBezTo>
                    <a:cubicBezTo>
                      <a:pt x="395" y="208"/>
                      <a:pt x="410" y="204"/>
                      <a:pt x="417" y="193"/>
                    </a:cubicBezTo>
                    <a:cubicBezTo>
                      <a:pt x="417" y="193"/>
                      <a:pt x="418" y="192"/>
                      <a:pt x="418" y="192"/>
                    </a:cubicBezTo>
                    <a:cubicBezTo>
                      <a:pt x="495" y="309"/>
                      <a:pt x="495" y="309"/>
                      <a:pt x="495" y="309"/>
                    </a:cubicBezTo>
                    <a:cubicBezTo>
                      <a:pt x="491" y="312"/>
                      <a:pt x="488" y="317"/>
                      <a:pt x="488" y="323"/>
                    </a:cubicBezTo>
                    <a:cubicBezTo>
                      <a:pt x="316" y="372"/>
                      <a:pt x="316" y="372"/>
                      <a:pt x="316" y="372"/>
                    </a:cubicBezTo>
                    <a:cubicBezTo>
                      <a:pt x="311" y="363"/>
                      <a:pt x="300" y="358"/>
                      <a:pt x="290" y="360"/>
                    </a:cubicBezTo>
                    <a:cubicBezTo>
                      <a:pt x="281" y="362"/>
                      <a:pt x="275" y="369"/>
                      <a:pt x="273" y="378"/>
                    </a:cubicBezTo>
                    <a:cubicBezTo>
                      <a:pt x="231" y="376"/>
                      <a:pt x="231" y="376"/>
                      <a:pt x="231" y="376"/>
                    </a:cubicBezTo>
                    <a:cubicBezTo>
                      <a:pt x="231" y="374"/>
                      <a:pt x="231" y="372"/>
                      <a:pt x="231" y="370"/>
                    </a:cubicBezTo>
                    <a:close/>
                    <a:moveTo>
                      <a:pt x="794" y="109"/>
                    </a:moveTo>
                    <a:cubicBezTo>
                      <a:pt x="795" y="110"/>
                      <a:pt x="797" y="111"/>
                      <a:pt x="799" y="112"/>
                    </a:cubicBezTo>
                    <a:cubicBezTo>
                      <a:pt x="783" y="170"/>
                      <a:pt x="783" y="170"/>
                      <a:pt x="783" y="170"/>
                    </a:cubicBezTo>
                    <a:cubicBezTo>
                      <a:pt x="782" y="170"/>
                      <a:pt x="781" y="170"/>
                      <a:pt x="780" y="170"/>
                    </a:cubicBezTo>
                    <a:cubicBezTo>
                      <a:pt x="778" y="170"/>
                      <a:pt x="778" y="170"/>
                      <a:pt x="778" y="170"/>
                    </a:cubicBezTo>
                    <a:cubicBezTo>
                      <a:pt x="777" y="170"/>
                      <a:pt x="776" y="170"/>
                      <a:pt x="775" y="170"/>
                    </a:cubicBezTo>
                    <a:cubicBezTo>
                      <a:pt x="773" y="171"/>
                      <a:pt x="771" y="172"/>
                      <a:pt x="769" y="173"/>
                    </a:cubicBezTo>
                    <a:cubicBezTo>
                      <a:pt x="767" y="174"/>
                      <a:pt x="767" y="174"/>
                      <a:pt x="767" y="174"/>
                    </a:cubicBezTo>
                    <a:cubicBezTo>
                      <a:pt x="764" y="178"/>
                      <a:pt x="761" y="183"/>
                      <a:pt x="762" y="189"/>
                    </a:cubicBezTo>
                    <a:cubicBezTo>
                      <a:pt x="642" y="198"/>
                      <a:pt x="642" y="198"/>
                      <a:pt x="642" y="198"/>
                    </a:cubicBezTo>
                    <a:cubicBezTo>
                      <a:pt x="641" y="198"/>
                      <a:pt x="641" y="197"/>
                      <a:pt x="641" y="196"/>
                    </a:cubicBezTo>
                    <a:cubicBezTo>
                      <a:pt x="641" y="194"/>
                      <a:pt x="640" y="192"/>
                      <a:pt x="639" y="191"/>
                    </a:cubicBezTo>
                    <a:cubicBezTo>
                      <a:pt x="786" y="102"/>
                      <a:pt x="786" y="102"/>
                      <a:pt x="786" y="102"/>
                    </a:cubicBezTo>
                    <a:cubicBezTo>
                      <a:pt x="788" y="105"/>
                      <a:pt x="791" y="107"/>
                      <a:pt x="794" y="109"/>
                    </a:cubicBezTo>
                    <a:close/>
                    <a:moveTo>
                      <a:pt x="794" y="198"/>
                    </a:moveTo>
                    <a:cubicBezTo>
                      <a:pt x="887" y="256"/>
                      <a:pt x="887" y="256"/>
                      <a:pt x="887" y="256"/>
                    </a:cubicBezTo>
                    <a:cubicBezTo>
                      <a:pt x="885" y="259"/>
                      <a:pt x="884" y="264"/>
                      <a:pt x="885" y="268"/>
                    </a:cubicBezTo>
                    <a:cubicBezTo>
                      <a:pt x="643" y="338"/>
                      <a:pt x="643" y="338"/>
                      <a:pt x="643" y="338"/>
                    </a:cubicBezTo>
                    <a:cubicBezTo>
                      <a:pt x="643" y="336"/>
                      <a:pt x="642" y="335"/>
                      <a:pt x="641" y="334"/>
                    </a:cubicBezTo>
                    <a:cubicBezTo>
                      <a:pt x="767" y="201"/>
                      <a:pt x="767" y="201"/>
                      <a:pt x="767" y="201"/>
                    </a:cubicBezTo>
                    <a:cubicBezTo>
                      <a:pt x="772" y="205"/>
                      <a:pt x="777" y="206"/>
                      <a:pt x="783" y="205"/>
                    </a:cubicBezTo>
                    <a:cubicBezTo>
                      <a:pt x="788" y="204"/>
                      <a:pt x="792" y="201"/>
                      <a:pt x="794" y="198"/>
                    </a:cubicBezTo>
                    <a:close/>
                    <a:moveTo>
                      <a:pt x="1038" y="174"/>
                    </a:moveTo>
                    <a:cubicBezTo>
                      <a:pt x="1036" y="187"/>
                      <a:pt x="1036" y="187"/>
                      <a:pt x="1036" y="187"/>
                    </a:cubicBezTo>
                    <a:cubicBezTo>
                      <a:pt x="1001" y="172"/>
                      <a:pt x="1001" y="172"/>
                      <a:pt x="1001" y="172"/>
                    </a:cubicBezTo>
                    <a:cubicBezTo>
                      <a:pt x="1005" y="168"/>
                      <a:pt x="1005" y="168"/>
                      <a:pt x="1005" y="168"/>
                    </a:cubicBezTo>
                    <a:cubicBezTo>
                      <a:pt x="1013" y="161"/>
                      <a:pt x="1013" y="161"/>
                      <a:pt x="1013" y="161"/>
                    </a:cubicBezTo>
                    <a:cubicBezTo>
                      <a:pt x="1017" y="170"/>
                      <a:pt x="1027" y="175"/>
                      <a:pt x="1038" y="174"/>
                    </a:cubicBezTo>
                    <a:close/>
                    <a:moveTo>
                      <a:pt x="1035" y="189"/>
                    </a:moveTo>
                    <a:cubicBezTo>
                      <a:pt x="1004" y="416"/>
                      <a:pt x="1004" y="416"/>
                      <a:pt x="1004" y="416"/>
                    </a:cubicBezTo>
                    <a:cubicBezTo>
                      <a:pt x="1002" y="416"/>
                      <a:pt x="1000" y="416"/>
                      <a:pt x="998" y="416"/>
                    </a:cubicBezTo>
                    <a:cubicBezTo>
                      <a:pt x="997" y="416"/>
                      <a:pt x="996" y="417"/>
                      <a:pt x="994" y="418"/>
                    </a:cubicBezTo>
                    <a:cubicBezTo>
                      <a:pt x="982" y="396"/>
                      <a:pt x="982" y="396"/>
                      <a:pt x="982" y="396"/>
                    </a:cubicBezTo>
                    <a:cubicBezTo>
                      <a:pt x="913" y="279"/>
                      <a:pt x="913" y="279"/>
                      <a:pt x="913" y="279"/>
                    </a:cubicBezTo>
                    <a:cubicBezTo>
                      <a:pt x="919" y="275"/>
                      <a:pt x="922" y="268"/>
                      <a:pt x="920" y="260"/>
                    </a:cubicBezTo>
                    <a:cubicBezTo>
                      <a:pt x="919" y="257"/>
                      <a:pt x="918" y="255"/>
                      <a:pt x="916" y="253"/>
                    </a:cubicBezTo>
                    <a:cubicBezTo>
                      <a:pt x="999" y="174"/>
                      <a:pt x="999" y="174"/>
                      <a:pt x="999" y="174"/>
                    </a:cubicBezTo>
                    <a:lnTo>
                      <a:pt x="1035" y="189"/>
                    </a:lnTo>
                    <a:close/>
                    <a:moveTo>
                      <a:pt x="1162" y="268"/>
                    </a:moveTo>
                    <a:cubicBezTo>
                      <a:pt x="1167" y="271"/>
                      <a:pt x="1172" y="272"/>
                      <a:pt x="1177" y="272"/>
                    </a:cubicBezTo>
                    <a:cubicBezTo>
                      <a:pt x="1182" y="317"/>
                      <a:pt x="1182" y="317"/>
                      <a:pt x="1182" y="317"/>
                    </a:cubicBezTo>
                    <a:cubicBezTo>
                      <a:pt x="1090" y="376"/>
                      <a:pt x="1090" y="376"/>
                      <a:pt x="1090" y="376"/>
                    </a:cubicBezTo>
                    <a:cubicBezTo>
                      <a:pt x="1017" y="423"/>
                      <a:pt x="1017" y="423"/>
                      <a:pt x="1017" y="423"/>
                    </a:cubicBezTo>
                    <a:cubicBezTo>
                      <a:pt x="1014" y="419"/>
                      <a:pt x="1010" y="417"/>
                      <a:pt x="1006" y="416"/>
                    </a:cubicBezTo>
                    <a:cubicBezTo>
                      <a:pt x="1037" y="190"/>
                      <a:pt x="1037" y="190"/>
                      <a:pt x="1037" y="190"/>
                    </a:cubicBezTo>
                    <a:cubicBezTo>
                      <a:pt x="1152" y="239"/>
                      <a:pt x="1152" y="239"/>
                      <a:pt x="1152" y="239"/>
                    </a:cubicBezTo>
                    <a:cubicBezTo>
                      <a:pt x="1148" y="250"/>
                      <a:pt x="1152" y="262"/>
                      <a:pt x="1162" y="268"/>
                    </a:cubicBezTo>
                    <a:close/>
                    <a:moveTo>
                      <a:pt x="1298" y="863"/>
                    </a:moveTo>
                    <a:cubicBezTo>
                      <a:pt x="1357" y="915"/>
                      <a:pt x="1357" y="915"/>
                      <a:pt x="1357" y="915"/>
                    </a:cubicBezTo>
                    <a:cubicBezTo>
                      <a:pt x="1351" y="980"/>
                      <a:pt x="1351" y="980"/>
                      <a:pt x="1351" y="980"/>
                    </a:cubicBezTo>
                    <a:cubicBezTo>
                      <a:pt x="1343" y="980"/>
                      <a:pt x="1336" y="984"/>
                      <a:pt x="1332" y="991"/>
                    </a:cubicBezTo>
                    <a:cubicBezTo>
                      <a:pt x="1330" y="994"/>
                      <a:pt x="1329" y="997"/>
                      <a:pt x="1329" y="1000"/>
                    </a:cubicBezTo>
                    <a:cubicBezTo>
                      <a:pt x="1163" y="982"/>
                      <a:pt x="1163" y="982"/>
                      <a:pt x="1163" y="982"/>
                    </a:cubicBezTo>
                    <a:cubicBezTo>
                      <a:pt x="1164" y="980"/>
                      <a:pt x="1164" y="978"/>
                      <a:pt x="1163" y="975"/>
                    </a:cubicBezTo>
                    <a:cubicBezTo>
                      <a:pt x="1163" y="973"/>
                      <a:pt x="1162" y="971"/>
                      <a:pt x="1160" y="969"/>
                    </a:cubicBezTo>
                    <a:cubicBezTo>
                      <a:pt x="1240" y="896"/>
                      <a:pt x="1240" y="896"/>
                      <a:pt x="1240" y="896"/>
                    </a:cubicBezTo>
                    <a:cubicBezTo>
                      <a:pt x="1273" y="866"/>
                      <a:pt x="1273" y="866"/>
                      <a:pt x="1273" y="866"/>
                    </a:cubicBezTo>
                    <a:cubicBezTo>
                      <a:pt x="1277" y="870"/>
                      <a:pt x="1282" y="871"/>
                      <a:pt x="1288" y="870"/>
                    </a:cubicBezTo>
                    <a:cubicBezTo>
                      <a:pt x="1292" y="869"/>
                      <a:pt x="1296" y="866"/>
                      <a:pt x="1298" y="863"/>
                    </a:cubicBezTo>
                    <a:close/>
                    <a:moveTo>
                      <a:pt x="1325" y="1099"/>
                    </a:moveTo>
                    <a:cubicBezTo>
                      <a:pt x="1352" y="1028"/>
                      <a:pt x="1352" y="1028"/>
                      <a:pt x="1352" y="1028"/>
                    </a:cubicBezTo>
                    <a:cubicBezTo>
                      <a:pt x="1354" y="1028"/>
                      <a:pt x="1356" y="1028"/>
                      <a:pt x="1357" y="1028"/>
                    </a:cubicBezTo>
                    <a:lnTo>
                      <a:pt x="1325" y="1099"/>
                    </a:lnTo>
                    <a:close/>
                    <a:moveTo>
                      <a:pt x="1194" y="1338"/>
                    </a:moveTo>
                    <a:cubicBezTo>
                      <a:pt x="894" y="1406"/>
                      <a:pt x="894" y="1406"/>
                      <a:pt x="894" y="1406"/>
                    </a:cubicBezTo>
                    <a:cubicBezTo>
                      <a:pt x="894" y="1405"/>
                      <a:pt x="894" y="1405"/>
                      <a:pt x="893" y="1404"/>
                    </a:cubicBezTo>
                    <a:cubicBezTo>
                      <a:pt x="1048" y="1340"/>
                      <a:pt x="1048" y="1340"/>
                      <a:pt x="1048" y="1340"/>
                    </a:cubicBezTo>
                    <a:cubicBezTo>
                      <a:pt x="1051" y="1347"/>
                      <a:pt x="1059" y="1351"/>
                      <a:pt x="1068" y="1349"/>
                    </a:cubicBezTo>
                    <a:cubicBezTo>
                      <a:pt x="1069" y="1349"/>
                      <a:pt x="1070" y="1349"/>
                      <a:pt x="1071" y="1348"/>
                    </a:cubicBezTo>
                    <a:cubicBezTo>
                      <a:pt x="1073" y="1344"/>
                      <a:pt x="1073" y="1344"/>
                      <a:pt x="1073" y="1344"/>
                    </a:cubicBezTo>
                    <a:cubicBezTo>
                      <a:pt x="1083" y="1346"/>
                      <a:pt x="1094" y="1342"/>
                      <a:pt x="1100" y="1333"/>
                    </a:cubicBezTo>
                    <a:cubicBezTo>
                      <a:pt x="1102" y="1330"/>
                      <a:pt x="1103" y="1327"/>
                      <a:pt x="1104" y="1324"/>
                    </a:cubicBezTo>
                    <a:cubicBezTo>
                      <a:pt x="1193" y="1332"/>
                      <a:pt x="1193" y="1332"/>
                      <a:pt x="1193" y="1332"/>
                    </a:cubicBezTo>
                    <a:cubicBezTo>
                      <a:pt x="1193" y="1334"/>
                      <a:pt x="1193" y="1336"/>
                      <a:pt x="1194" y="1338"/>
                    </a:cubicBezTo>
                    <a:close/>
                    <a:moveTo>
                      <a:pt x="880" y="1391"/>
                    </a:moveTo>
                    <a:cubicBezTo>
                      <a:pt x="884" y="1369"/>
                      <a:pt x="884" y="1369"/>
                      <a:pt x="884" y="1369"/>
                    </a:cubicBezTo>
                    <a:cubicBezTo>
                      <a:pt x="1046" y="1332"/>
                      <a:pt x="1046" y="1332"/>
                      <a:pt x="1046" y="1332"/>
                    </a:cubicBezTo>
                    <a:cubicBezTo>
                      <a:pt x="1046" y="1333"/>
                      <a:pt x="1046" y="1334"/>
                      <a:pt x="1046" y="1336"/>
                    </a:cubicBezTo>
                    <a:cubicBezTo>
                      <a:pt x="1046" y="1337"/>
                      <a:pt x="1047" y="1337"/>
                      <a:pt x="1047" y="1338"/>
                    </a:cubicBezTo>
                    <a:cubicBezTo>
                      <a:pt x="892" y="1402"/>
                      <a:pt x="892" y="1402"/>
                      <a:pt x="892" y="1402"/>
                    </a:cubicBezTo>
                    <a:cubicBezTo>
                      <a:pt x="890" y="1397"/>
                      <a:pt x="886" y="1393"/>
                      <a:pt x="880" y="1391"/>
                    </a:cubicBezTo>
                    <a:close/>
                    <a:moveTo>
                      <a:pt x="246" y="889"/>
                    </a:moveTo>
                    <a:cubicBezTo>
                      <a:pt x="134" y="803"/>
                      <a:pt x="134" y="803"/>
                      <a:pt x="134" y="803"/>
                    </a:cubicBezTo>
                    <a:cubicBezTo>
                      <a:pt x="111" y="785"/>
                      <a:pt x="111" y="785"/>
                      <a:pt x="111" y="785"/>
                    </a:cubicBezTo>
                    <a:cubicBezTo>
                      <a:pt x="113" y="782"/>
                      <a:pt x="114" y="779"/>
                      <a:pt x="114" y="776"/>
                    </a:cubicBezTo>
                    <a:cubicBezTo>
                      <a:pt x="379" y="770"/>
                      <a:pt x="379" y="770"/>
                      <a:pt x="379" y="770"/>
                    </a:cubicBezTo>
                    <a:cubicBezTo>
                      <a:pt x="404" y="770"/>
                      <a:pt x="404" y="770"/>
                      <a:pt x="404" y="770"/>
                    </a:cubicBezTo>
                    <a:cubicBezTo>
                      <a:pt x="404" y="770"/>
                      <a:pt x="404" y="771"/>
                      <a:pt x="404" y="772"/>
                    </a:cubicBezTo>
                    <a:cubicBezTo>
                      <a:pt x="405" y="774"/>
                      <a:pt x="406" y="777"/>
                      <a:pt x="407" y="778"/>
                    </a:cubicBezTo>
                    <a:cubicBezTo>
                      <a:pt x="273" y="889"/>
                      <a:pt x="273" y="889"/>
                      <a:pt x="273" y="889"/>
                    </a:cubicBezTo>
                    <a:cubicBezTo>
                      <a:pt x="269" y="884"/>
                      <a:pt x="262" y="882"/>
                      <a:pt x="256" y="884"/>
                    </a:cubicBezTo>
                    <a:cubicBezTo>
                      <a:pt x="252" y="885"/>
                      <a:pt x="249" y="887"/>
                      <a:pt x="246" y="889"/>
                    </a:cubicBezTo>
                    <a:close/>
                    <a:moveTo>
                      <a:pt x="613" y="569"/>
                    </a:moveTo>
                    <a:cubicBezTo>
                      <a:pt x="537" y="466"/>
                      <a:pt x="537" y="466"/>
                      <a:pt x="537" y="466"/>
                    </a:cubicBezTo>
                    <a:cubicBezTo>
                      <a:pt x="542" y="462"/>
                      <a:pt x="545" y="456"/>
                      <a:pt x="543" y="449"/>
                    </a:cubicBezTo>
                    <a:cubicBezTo>
                      <a:pt x="543" y="446"/>
                      <a:pt x="541" y="443"/>
                      <a:pt x="539" y="441"/>
                    </a:cubicBezTo>
                    <a:cubicBezTo>
                      <a:pt x="626" y="350"/>
                      <a:pt x="626" y="350"/>
                      <a:pt x="626" y="350"/>
                    </a:cubicBezTo>
                    <a:cubicBezTo>
                      <a:pt x="627" y="351"/>
                      <a:pt x="629" y="352"/>
                      <a:pt x="631" y="352"/>
                    </a:cubicBezTo>
                    <a:cubicBezTo>
                      <a:pt x="623" y="567"/>
                      <a:pt x="623" y="567"/>
                      <a:pt x="623" y="567"/>
                    </a:cubicBezTo>
                    <a:cubicBezTo>
                      <a:pt x="621" y="567"/>
                      <a:pt x="619" y="567"/>
                      <a:pt x="618" y="567"/>
                    </a:cubicBezTo>
                    <a:cubicBezTo>
                      <a:pt x="616" y="568"/>
                      <a:pt x="615" y="568"/>
                      <a:pt x="613" y="569"/>
                    </a:cubicBezTo>
                    <a:close/>
                    <a:moveTo>
                      <a:pt x="523" y="327"/>
                    </a:moveTo>
                    <a:cubicBezTo>
                      <a:pt x="576" y="335"/>
                      <a:pt x="576" y="335"/>
                      <a:pt x="576" y="335"/>
                    </a:cubicBezTo>
                    <a:cubicBezTo>
                      <a:pt x="623" y="342"/>
                      <a:pt x="623" y="342"/>
                      <a:pt x="623" y="342"/>
                    </a:cubicBezTo>
                    <a:cubicBezTo>
                      <a:pt x="623" y="343"/>
                      <a:pt x="623" y="344"/>
                      <a:pt x="623" y="344"/>
                    </a:cubicBezTo>
                    <a:cubicBezTo>
                      <a:pt x="624" y="346"/>
                      <a:pt x="624" y="347"/>
                      <a:pt x="625" y="348"/>
                    </a:cubicBezTo>
                    <a:cubicBezTo>
                      <a:pt x="542" y="434"/>
                      <a:pt x="542" y="434"/>
                      <a:pt x="542" y="434"/>
                    </a:cubicBezTo>
                    <a:cubicBezTo>
                      <a:pt x="537" y="439"/>
                      <a:pt x="537" y="439"/>
                      <a:pt x="537" y="439"/>
                    </a:cubicBezTo>
                    <a:cubicBezTo>
                      <a:pt x="534" y="436"/>
                      <a:pt x="529" y="435"/>
                      <a:pt x="524" y="435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7" y="339"/>
                      <a:pt x="522" y="333"/>
                      <a:pt x="523" y="327"/>
                    </a:cubicBezTo>
                    <a:close/>
                    <a:moveTo>
                      <a:pt x="614" y="224"/>
                    </a:moveTo>
                    <a:cubicBezTo>
                      <a:pt x="619" y="265"/>
                      <a:pt x="619" y="265"/>
                      <a:pt x="619" y="265"/>
                    </a:cubicBezTo>
                    <a:cubicBezTo>
                      <a:pt x="521" y="314"/>
                      <a:pt x="521" y="314"/>
                      <a:pt x="521" y="314"/>
                    </a:cubicBezTo>
                    <a:cubicBezTo>
                      <a:pt x="520" y="313"/>
                      <a:pt x="520" y="312"/>
                      <a:pt x="519" y="311"/>
                    </a:cubicBezTo>
                    <a:cubicBezTo>
                      <a:pt x="601" y="216"/>
                      <a:pt x="601" y="216"/>
                      <a:pt x="601" y="216"/>
                    </a:cubicBezTo>
                    <a:cubicBezTo>
                      <a:pt x="605" y="220"/>
                      <a:pt x="609" y="223"/>
                      <a:pt x="614" y="224"/>
                    </a:cubicBezTo>
                    <a:close/>
                    <a:moveTo>
                      <a:pt x="523" y="319"/>
                    </a:moveTo>
                    <a:cubicBezTo>
                      <a:pt x="523" y="318"/>
                      <a:pt x="523" y="317"/>
                      <a:pt x="522" y="316"/>
                    </a:cubicBezTo>
                    <a:cubicBezTo>
                      <a:pt x="620" y="268"/>
                      <a:pt x="620" y="268"/>
                      <a:pt x="620" y="268"/>
                    </a:cubicBezTo>
                    <a:cubicBezTo>
                      <a:pt x="627" y="333"/>
                      <a:pt x="627" y="333"/>
                      <a:pt x="627" y="333"/>
                    </a:cubicBezTo>
                    <a:cubicBezTo>
                      <a:pt x="625" y="335"/>
                      <a:pt x="624" y="337"/>
                      <a:pt x="623" y="340"/>
                    </a:cubicBezTo>
                    <a:cubicBezTo>
                      <a:pt x="524" y="324"/>
                      <a:pt x="524" y="324"/>
                      <a:pt x="524" y="324"/>
                    </a:cubicBezTo>
                    <a:cubicBezTo>
                      <a:pt x="524" y="323"/>
                      <a:pt x="524" y="321"/>
                      <a:pt x="523" y="319"/>
                    </a:cubicBezTo>
                    <a:close/>
                    <a:moveTo>
                      <a:pt x="911" y="280"/>
                    </a:moveTo>
                    <a:cubicBezTo>
                      <a:pt x="980" y="399"/>
                      <a:pt x="980" y="399"/>
                      <a:pt x="980" y="399"/>
                    </a:cubicBezTo>
                    <a:cubicBezTo>
                      <a:pt x="992" y="419"/>
                      <a:pt x="992" y="419"/>
                      <a:pt x="992" y="419"/>
                    </a:cubicBezTo>
                    <a:cubicBezTo>
                      <a:pt x="986" y="423"/>
                      <a:pt x="983" y="430"/>
                      <a:pt x="985" y="437"/>
                    </a:cubicBezTo>
                    <a:cubicBezTo>
                      <a:pt x="985" y="438"/>
                      <a:pt x="985" y="439"/>
                      <a:pt x="986" y="440"/>
                    </a:cubicBezTo>
                    <a:cubicBezTo>
                      <a:pt x="851" y="504"/>
                      <a:pt x="851" y="504"/>
                      <a:pt x="851" y="504"/>
                    </a:cubicBezTo>
                    <a:cubicBezTo>
                      <a:pt x="798" y="530"/>
                      <a:pt x="798" y="530"/>
                      <a:pt x="798" y="530"/>
                    </a:cubicBezTo>
                    <a:cubicBezTo>
                      <a:pt x="796" y="526"/>
                      <a:pt x="794" y="524"/>
                      <a:pt x="791" y="522"/>
                    </a:cubicBezTo>
                    <a:cubicBezTo>
                      <a:pt x="897" y="281"/>
                      <a:pt x="897" y="281"/>
                      <a:pt x="897" y="281"/>
                    </a:cubicBezTo>
                    <a:cubicBezTo>
                      <a:pt x="900" y="282"/>
                      <a:pt x="903" y="282"/>
                      <a:pt x="907" y="282"/>
                    </a:cubicBezTo>
                    <a:cubicBezTo>
                      <a:pt x="908" y="281"/>
                      <a:pt x="909" y="281"/>
                      <a:pt x="911" y="280"/>
                    </a:cubicBezTo>
                    <a:close/>
                    <a:moveTo>
                      <a:pt x="1206" y="619"/>
                    </a:moveTo>
                    <a:cubicBezTo>
                      <a:pt x="1208" y="627"/>
                      <a:pt x="1215" y="631"/>
                      <a:pt x="1222" y="631"/>
                    </a:cubicBezTo>
                    <a:cubicBezTo>
                      <a:pt x="1253" y="777"/>
                      <a:pt x="1253" y="777"/>
                      <a:pt x="1253" y="777"/>
                    </a:cubicBezTo>
                    <a:cubicBezTo>
                      <a:pt x="1252" y="778"/>
                      <a:pt x="1251" y="778"/>
                      <a:pt x="1250" y="779"/>
                    </a:cubicBezTo>
                    <a:cubicBezTo>
                      <a:pt x="1187" y="672"/>
                      <a:pt x="1187" y="672"/>
                      <a:pt x="1187" y="672"/>
                    </a:cubicBezTo>
                    <a:cubicBezTo>
                      <a:pt x="1163" y="631"/>
                      <a:pt x="1163" y="631"/>
                      <a:pt x="1163" y="631"/>
                    </a:cubicBezTo>
                    <a:cubicBezTo>
                      <a:pt x="1168" y="629"/>
                      <a:pt x="1172" y="624"/>
                      <a:pt x="1173" y="618"/>
                    </a:cubicBezTo>
                    <a:cubicBezTo>
                      <a:pt x="1206" y="618"/>
                      <a:pt x="1206" y="618"/>
                      <a:pt x="1206" y="618"/>
                    </a:cubicBezTo>
                    <a:cubicBezTo>
                      <a:pt x="1206" y="618"/>
                      <a:pt x="1206" y="619"/>
                      <a:pt x="1206" y="619"/>
                    </a:cubicBezTo>
                    <a:close/>
                    <a:moveTo>
                      <a:pt x="1160" y="632"/>
                    </a:moveTo>
                    <a:cubicBezTo>
                      <a:pt x="1160" y="632"/>
                      <a:pt x="1160" y="632"/>
                      <a:pt x="1161" y="632"/>
                    </a:cubicBezTo>
                    <a:cubicBezTo>
                      <a:pt x="1248" y="780"/>
                      <a:pt x="1248" y="780"/>
                      <a:pt x="1248" y="780"/>
                    </a:cubicBezTo>
                    <a:cubicBezTo>
                      <a:pt x="1246" y="781"/>
                      <a:pt x="1244" y="783"/>
                      <a:pt x="1243" y="786"/>
                    </a:cubicBezTo>
                    <a:cubicBezTo>
                      <a:pt x="1239" y="784"/>
                      <a:pt x="1239" y="784"/>
                      <a:pt x="1239" y="784"/>
                    </a:cubicBezTo>
                    <a:cubicBezTo>
                      <a:pt x="972" y="651"/>
                      <a:pt x="972" y="651"/>
                      <a:pt x="972" y="651"/>
                    </a:cubicBezTo>
                    <a:cubicBezTo>
                      <a:pt x="973" y="648"/>
                      <a:pt x="973" y="645"/>
                      <a:pt x="972" y="642"/>
                    </a:cubicBezTo>
                    <a:cubicBezTo>
                      <a:pt x="972" y="642"/>
                      <a:pt x="972" y="642"/>
                      <a:pt x="972" y="642"/>
                    </a:cubicBezTo>
                    <a:cubicBezTo>
                      <a:pt x="1115" y="623"/>
                      <a:pt x="1115" y="623"/>
                      <a:pt x="1115" y="623"/>
                    </a:cubicBezTo>
                    <a:cubicBezTo>
                      <a:pt x="1139" y="620"/>
                      <a:pt x="1139" y="620"/>
                      <a:pt x="1139" y="620"/>
                    </a:cubicBezTo>
                    <a:cubicBezTo>
                      <a:pt x="1142" y="629"/>
                      <a:pt x="1151" y="634"/>
                      <a:pt x="1160" y="632"/>
                    </a:cubicBezTo>
                    <a:close/>
                    <a:moveTo>
                      <a:pt x="1338" y="1023"/>
                    </a:moveTo>
                    <a:cubicBezTo>
                      <a:pt x="1273" y="1098"/>
                      <a:pt x="1273" y="1098"/>
                      <a:pt x="1273" y="1098"/>
                    </a:cubicBezTo>
                    <a:cubicBezTo>
                      <a:pt x="1160" y="990"/>
                      <a:pt x="1160" y="990"/>
                      <a:pt x="1160" y="990"/>
                    </a:cubicBezTo>
                    <a:cubicBezTo>
                      <a:pt x="1161" y="989"/>
                      <a:pt x="1162" y="987"/>
                      <a:pt x="1163" y="985"/>
                    </a:cubicBezTo>
                    <a:cubicBezTo>
                      <a:pt x="1328" y="1002"/>
                      <a:pt x="1328" y="1002"/>
                      <a:pt x="1328" y="1002"/>
                    </a:cubicBezTo>
                    <a:cubicBezTo>
                      <a:pt x="1328" y="1010"/>
                      <a:pt x="1331" y="1018"/>
                      <a:pt x="1338" y="1023"/>
                    </a:cubicBezTo>
                    <a:close/>
                    <a:moveTo>
                      <a:pt x="1303" y="1127"/>
                    </a:moveTo>
                    <a:cubicBezTo>
                      <a:pt x="1274" y="1100"/>
                      <a:pt x="1274" y="1100"/>
                      <a:pt x="1274" y="1100"/>
                    </a:cubicBezTo>
                    <a:cubicBezTo>
                      <a:pt x="1340" y="1025"/>
                      <a:pt x="1340" y="1025"/>
                      <a:pt x="1340" y="1025"/>
                    </a:cubicBezTo>
                    <a:cubicBezTo>
                      <a:pt x="1343" y="1026"/>
                      <a:pt x="1346" y="1027"/>
                      <a:pt x="1349" y="1028"/>
                    </a:cubicBezTo>
                    <a:cubicBezTo>
                      <a:pt x="1313" y="1124"/>
                      <a:pt x="1313" y="1124"/>
                      <a:pt x="1313" y="1124"/>
                    </a:cubicBezTo>
                    <a:cubicBezTo>
                      <a:pt x="1312" y="1124"/>
                      <a:pt x="1310" y="1124"/>
                      <a:pt x="1308" y="1124"/>
                    </a:cubicBezTo>
                    <a:cubicBezTo>
                      <a:pt x="1306" y="1124"/>
                      <a:pt x="1304" y="1125"/>
                      <a:pt x="1303" y="1127"/>
                    </a:cubicBezTo>
                    <a:close/>
                    <a:moveTo>
                      <a:pt x="1197" y="1236"/>
                    </a:moveTo>
                    <a:cubicBezTo>
                      <a:pt x="1180" y="1208"/>
                      <a:pt x="1180" y="1208"/>
                      <a:pt x="1180" y="1208"/>
                    </a:cubicBezTo>
                    <a:cubicBezTo>
                      <a:pt x="1202" y="1183"/>
                      <a:pt x="1202" y="1183"/>
                      <a:pt x="1202" y="1183"/>
                    </a:cubicBezTo>
                    <a:cubicBezTo>
                      <a:pt x="1214" y="1227"/>
                      <a:pt x="1214" y="1227"/>
                      <a:pt x="1214" y="1227"/>
                    </a:cubicBezTo>
                    <a:cubicBezTo>
                      <a:pt x="1213" y="1227"/>
                      <a:pt x="1211" y="1227"/>
                      <a:pt x="1210" y="1227"/>
                    </a:cubicBezTo>
                    <a:cubicBezTo>
                      <a:pt x="1205" y="1228"/>
                      <a:pt x="1200" y="1232"/>
                      <a:pt x="1197" y="1236"/>
                    </a:cubicBezTo>
                    <a:close/>
                    <a:moveTo>
                      <a:pt x="1178" y="1206"/>
                    </a:moveTo>
                    <a:cubicBezTo>
                      <a:pt x="1145" y="1153"/>
                      <a:pt x="1145" y="1153"/>
                      <a:pt x="1145" y="1153"/>
                    </a:cubicBezTo>
                    <a:cubicBezTo>
                      <a:pt x="1147" y="1153"/>
                      <a:pt x="1149" y="1153"/>
                      <a:pt x="1151" y="1153"/>
                    </a:cubicBezTo>
                    <a:cubicBezTo>
                      <a:pt x="1164" y="1150"/>
                      <a:pt x="1172" y="1138"/>
                      <a:pt x="1169" y="1125"/>
                    </a:cubicBezTo>
                    <a:cubicBezTo>
                      <a:pt x="1166" y="1113"/>
                      <a:pt x="1153" y="1105"/>
                      <a:pt x="1141" y="1108"/>
                    </a:cubicBezTo>
                    <a:cubicBezTo>
                      <a:pt x="1134" y="1109"/>
                      <a:pt x="1128" y="1115"/>
                      <a:pt x="1125" y="1121"/>
                    </a:cubicBezTo>
                    <a:cubicBezTo>
                      <a:pt x="1090" y="1064"/>
                      <a:pt x="1090" y="1064"/>
                      <a:pt x="1090" y="1064"/>
                    </a:cubicBezTo>
                    <a:cubicBezTo>
                      <a:pt x="1095" y="1060"/>
                      <a:pt x="1098" y="1053"/>
                      <a:pt x="1097" y="1046"/>
                    </a:cubicBezTo>
                    <a:cubicBezTo>
                      <a:pt x="1096" y="1043"/>
                      <a:pt x="1094" y="1040"/>
                      <a:pt x="1092" y="1038"/>
                    </a:cubicBezTo>
                    <a:cubicBezTo>
                      <a:pt x="1134" y="994"/>
                      <a:pt x="1134" y="994"/>
                      <a:pt x="1134" y="994"/>
                    </a:cubicBezTo>
                    <a:cubicBezTo>
                      <a:pt x="1135" y="994"/>
                      <a:pt x="1135" y="994"/>
                      <a:pt x="1135" y="994"/>
                    </a:cubicBezTo>
                    <a:cubicBezTo>
                      <a:pt x="1139" y="997"/>
                      <a:pt x="1144" y="998"/>
                      <a:pt x="1150" y="997"/>
                    </a:cubicBezTo>
                    <a:cubicBezTo>
                      <a:pt x="1150" y="997"/>
                      <a:pt x="1150" y="997"/>
                      <a:pt x="1150" y="997"/>
                    </a:cubicBezTo>
                    <a:cubicBezTo>
                      <a:pt x="1201" y="1180"/>
                      <a:pt x="1201" y="1180"/>
                      <a:pt x="1201" y="1180"/>
                    </a:cubicBezTo>
                    <a:lnTo>
                      <a:pt x="1178" y="1206"/>
                    </a:lnTo>
                    <a:close/>
                    <a:moveTo>
                      <a:pt x="1050" y="1320"/>
                    </a:moveTo>
                    <a:cubicBezTo>
                      <a:pt x="923" y="1224"/>
                      <a:pt x="923" y="1224"/>
                      <a:pt x="923" y="1224"/>
                    </a:cubicBezTo>
                    <a:cubicBezTo>
                      <a:pt x="926" y="1220"/>
                      <a:pt x="927" y="1215"/>
                      <a:pt x="926" y="1210"/>
                    </a:cubicBezTo>
                    <a:cubicBezTo>
                      <a:pt x="925" y="1207"/>
                      <a:pt x="924" y="1204"/>
                      <a:pt x="922" y="1202"/>
                    </a:cubicBezTo>
                    <a:cubicBezTo>
                      <a:pt x="1067" y="1063"/>
                      <a:pt x="1067" y="1063"/>
                      <a:pt x="1067" y="1063"/>
                    </a:cubicBezTo>
                    <a:cubicBezTo>
                      <a:pt x="1070" y="1066"/>
                      <a:pt x="1073" y="1067"/>
                      <a:pt x="1077" y="1068"/>
                    </a:cubicBezTo>
                    <a:cubicBezTo>
                      <a:pt x="1064" y="1302"/>
                      <a:pt x="1064" y="1302"/>
                      <a:pt x="1064" y="1302"/>
                    </a:cubicBezTo>
                    <a:cubicBezTo>
                      <a:pt x="1062" y="1303"/>
                      <a:pt x="1060" y="1305"/>
                      <a:pt x="1059" y="1307"/>
                    </a:cubicBezTo>
                    <a:cubicBezTo>
                      <a:pt x="1057" y="1310"/>
                      <a:pt x="1056" y="1313"/>
                      <a:pt x="1056" y="1316"/>
                    </a:cubicBezTo>
                    <a:cubicBezTo>
                      <a:pt x="1054" y="1317"/>
                      <a:pt x="1052" y="1319"/>
                      <a:pt x="1050" y="1320"/>
                    </a:cubicBezTo>
                    <a:close/>
                    <a:moveTo>
                      <a:pt x="670" y="1392"/>
                    </a:moveTo>
                    <a:cubicBezTo>
                      <a:pt x="667" y="1393"/>
                      <a:pt x="664" y="1395"/>
                      <a:pt x="662" y="1398"/>
                    </a:cubicBezTo>
                    <a:cubicBezTo>
                      <a:pt x="659" y="1400"/>
                      <a:pt x="659" y="1400"/>
                      <a:pt x="659" y="1400"/>
                    </a:cubicBezTo>
                    <a:cubicBezTo>
                      <a:pt x="657" y="1397"/>
                      <a:pt x="653" y="1395"/>
                      <a:pt x="649" y="1394"/>
                    </a:cubicBezTo>
                    <a:cubicBezTo>
                      <a:pt x="693" y="1082"/>
                      <a:pt x="693" y="1082"/>
                      <a:pt x="693" y="1082"/>
                    </a:cubicBezTo>
                    <a:cubicBezTo>
                      <a:pt x="695" y="1082"/>
                      <a:pt x="697" y="1082"/>
                      <a:pt x="699" y="1082"/>
                    </a:cubicBezTo>
                    <a:cubicBezTo>
                      <a:pt x="703" y="1081"/>
                      <a:pt x="706" y="1078"/>
                      <a:pt x="708" y="1075"/>
                    </a:cubicBezTo>
                    <a:cubicBezTo>
                      <a:pt x="893" y="1205"/>
                      <a:pt x="893" y="1205"/>
                      <a:pt x="893" y="1205"/>
                    </a:cubicBezTo>
                    <a:cubicBezTo>
                      <a:pt x="891" y="1208"/>
                      <a:pt x="890" y="1213"/>
                      <a:pt x="891" y="1218"/>
                    </a:cubicBezTo>
                    <a:cubicBezTo>
                      <a:pt x="891" y="1220"/>
                      <a:pt x="892" y="1222"/>
                      <a:pt x="893" y="1224"/>
                    </a:cubicBezTo>
                    <a:cubicBezTo>
                      <a:pt x="682" y="1383"/>
                      <a:pt x="682" y="1383"/>
                      <a:pt x="682" y="1383"/>
                    </a:cubicBezTo>
                    <a:lnTo>
                      <a:pt x="670" y="1392"/>
                    </a:lnTo>
                    <a:close/>
                    <a:moveTo>
                      <a:pt x="888" y="919"/>
                    </a:moveTo>
                    <a:cubicBezTo>
                      <a:pt x="756" y="866"/>
                      <a:pt x="756" y="866"/>
                      <a:pt x="756" y="866"/>
                    </a:cubicBezTo>
                    <a:cubicBezTo>
                      <a:pt x="757" y="864"/>
                      <a:pt x="757" y="861"/>
                      <a:pt x="756" y="858"/>
                    </a:cubicBezTo>
                    <a:cubicBezTo>
                      <a:pt x="756" y="855"/>
                      <a:pt x="754" y="853"/>
                      <a:pt x="753" y="851"/>
                    </a:cubicBezTo>
                    <a:cubicBezTo>
                      <a:pt x="788" y="815"/>
                      <a:pt x="788" y="815"/>
                      <a:pt x="788" y="815"/>
                    </a:cubicBezTo>
                    <a:cubicBezTo>
                      <a:pt x="941" y="658"/>
                      <a:pt x="941" y="658"/>
                      <a:pt x="941" y="658"/>
                    </a:cubicBezTo>
                    <a:cubicBezTo>
                      <a:pt x="943" y="660"/>
                      <a:pt x="946" y="662"/>
                      <a:pt x="949" y="663"/>
                    </a:cubicBezTo>
                    <a:cubicBezTo>
                      <a:pt x="906" y="906"/>
                      <a:pt x="906" y="906"/>
                      <a:pt x="906" y="906"/>
                    </a:cubicBezTo>
                    <a:cubicBezTo>
                      <a:pt x="906" y="909"/>
                      <a:pt x="906" y="909"/>
                      <a:pt x="906" y="909"/>
                    </a:cubicBezTo>
                    <a:cubicBezTo>
                      <a:pt x="904" y="909"/>
                      <a:pt x="902" y="909"/>
                      <a:pt x="900" y="909"/>
                    </a:cubicBezTo>
                    <a:cubicBezTo>
                      <a:pt x="894" y="911"/>
                      <a:pt x="890" y="914"/>
                      <a:pt x="888" y="919"/>
                    </a:cubicBezTo>
                    <a:close/>
                    <a:moveTo>
                      <a:pt x="751" y="849"/>
                    </a:moveTo>
                    <a:cubicBezTo>
                      <a:pt x="749" y="847"/>
                      <a:pt x="747" y="846"/>
                      <a:pt x="744" y="845"/>
                    </a:cubicBezTo>
                    <a:cubicBezTo>
                      <a:pt x="750" y="800"/>
                      <a:pt x="750" y="800"/>
                      <a:pt x="750" y="800"/>
                    </a:cubicBezTo>
                    <a:cubicBezTo>
                      <a:pt x="781" y="556"/>
                      <a:pt x="781" y="556"/>
                      <a:pt x="781" y="556"/>
                    </a:cubicBezTo>
                    <a:cubicBezTo>
                      <a:pt x="783" y="556"/>
                      <a:pt x="785" y="556"/>
                      <a:pt x="787" y="556"/>
                    </a:cubicBezTo>
                    <a:cubicBezTo>
                      <a:pt x="791" y="555"/>
                      <a:pt x="795" y="552"/>
                      <a:pt x="797" y="548"/>
                    </a:cubicBezTo>
                    <a:cubicBezTo>
                      <a:pt x="940" y="636"/>
                      <a:pt x="940" y="636"/>
                      <a:pt x="940" y="636"/>
                    </a:cubicBezTo>
                    <a:cubicBezTo>
                      <a:pt x="937" y="640"/>
                      <a:pt x="936" y="645"/>
                      <a:pt x="937" y="650"/>
                    </a:cubicBezTo>
                    <a:cubicBezTo>
                      <a:pt x="938" y="652"/>
                      <a:pt x="939" y="654"/>
                      <a:pt x="940" y="656"/>
                    </a:cubicBezTo>
                    <a:lnTo>
                      <a:pt x="751" y="849"/>
                    </a:lnTo>
                    <a:close/>
                    <a:moveTo>
                      <a:pt x="779" y="556"/>
                    </a:moveTo>
                    <a:cubicBezTo>
                      <a:pt x="764" y="675"/>
                      <a:pt x="764" y="675"/>
                      <a:pt x="764" y="675"/>
                    </a:cubicBezTo>
                    <a:cubicBezTo>
                      <a:pt x="742" y="844"/>
                      <a:pt x="742" y="844"/>
                      <a:pt x="742" y="844"/>
                    </a:cubicBezTo>
                    <a:cubicBezTo>
                      <a:pt x="740" y="844"/>
                      <a:pt x="738" y="844"/>
                      <a:pt x="735" y="845"/>
                    </a:cubicBezTo>
                    <a:cubicBezTo>
                      <a:pt x="631" y="600"/>
                      <a:pt x="631" y="600"/>
                      <a:pt x="631" y="600"/>
                    </a:cubicBezTo>
                    <a:cubicBezTo>
                      <a:pt x="637" y="596"/>
                      <a:pt x="641" y="588"/>
                      <a:pt x="639" y="581"/>
                    </a:cubicBezTo>
                    <a:cubicBezTo>
                      <a:pt x="766" y="544"/>
                      <a:pt x="766" y="544"/>
                      <a:pt x="766" y="544"/>
                    </a:cubicBezTo>
                    <a:cubicBezTo>
                      <a:pt x="768" y="550"/>
                      <a:pt x="773" y="555"/>
                      <a:pt x="779" y="556"/>
                    </a:cubicBezTo>
                    <a:close/>
                    <a:moveTo>
                      <a:pt x="626" y="602"/>
                    </a:moveTo>
                    <a:cubicBezTo>
                      <a:pt x="627" y="602"/>
                      <a:pt x="628" y="601"/>
                      <a:pt x="629" y="601"/>
                    </a:cubicBezTo>
                    <a:cubicBezTo>
                      <a:pt x="733" y="845"/>
                      <a:pt x="733" y="845"/>
                      <a:pt x="733" y="845"/>
                    </a:cubicBezTo>
                    <a:cubicBezTo>
                      <a:pt x="728" y="847"/>
                      <a:pt x="724" y="850"/>
                      <a:pt x="722" y="855"/>
                    </a:cubicBezTo>
                    <a:cubicBezTo>
                      <a:pt x="494" y="788"/>
                      <a:pt x="494" y="788"/>
                      <a:pt x="494" y="788"/>
                    </a:cubicBezTo>
                    <a:cubicBezTo>
                      <a:pt x="439" y="772"/>
                      <a:pt x="439" y="772"/>
                      <a:pt x="439" y="772"/>
                    </a:cubicBezTo>
                    <a:cubicBezTo>
                      <a:pt x="440" y="769"/>
                      <a:pt x="440" y="767"/>
                      <a:pt x="439" y="764"/>
                    </a:cubicBezTo>
                    <a:cubicBezTo>
                      <a:pt x="438" y="761"/>
                      <a:pt x="437" y="759"/>
                      <a:pt x="436" y="757"/>
                    </a:cubicBezTo>
                    <a:cubicBezTo>
                      <a:pt x="494" y="703"/>
                      <a:pt x="494" y="703"/>
                      <a:pt x="494" y="703"/>
                    </a:cubicBezTo>
                    <a:cubicBezTo>
                      <a:pt x="610" y="598"/>
                      <a:pt x="610" y="598"/>
                      <a:pt x="610" y="598"/>
                    </a:cubicBezTo>
                    <a:cubicBezTo>
                      <a:pt x="614" y="602"/>
                      <a:pt x="620" y="603"/>
                      <a:pt x="626" y="602"/>
                    </a:cubicBezTo>
                    <a:close/>
                    <a:moveTo>
                      <a:pt x="493" y="790"/>
                    </a:moveTo>
                    <a:cubicBezTo>
                      <a:pt x="722" y="857"/>
                      <a:pt x="722" y="857"/>
                      <a:pt x="722" y="857"/>
                    </a:cubicBezTo>
                    <a:cubicBezTo>
                      <a:pt x="721" y="860"/>
                      <a:pt x="721" y="863"/>
                      <a:pt x="721" y="866"/>
                    </a:cubicBezTo>
                    <a:cubicBezTo>
                      <a:pt x="723" y="873"/>
                      <a:pt x="729" y="878"/>
                      <a:pt x="736" y="880"/>
                    </a:cubicBezTo>
                    <a:cubicBezTo>
                      <a:pt x="706" y="1008"/>
                      <a:pt x="706" y="1008"/>
                      <a:pt x="706" y="1008"/>
                    </a:cubicBezTo>
                    <a:cubicBezTo>
                      <a:pt x="697" y="1047"/>
                      <a:pt x="697" y="1047"/>
                      <a:pt x="697" y="1047"/>
                    </a:cubicBezTo>
                    <a:cubicBezTo>
                      <a:pt x="695" y="1046"/>
                      <a:pt x="693" y="1046"/>
                      <a:pt x="691" y="1047"/>
                    </a:cubicBezTo>
                    <a:cubicBezTo>
                      <a:pt x="688" y="1047"/>
                      <a:pt x="685" y="1049"/>
                      <a:pt x="683" y="1050"/>
                    </a:cubicBezTo>
                    <a:cubicBezTo>
                      <a:pt x="560" y="916"/>
                      <a:pt x="560" y="916"/>
                      <a:pt x="560" y="916"/>
                    </a:cubicBezTo>
                    <a:cubicBezTo>
                      <a:pt x="435" y="780"/>
                      <a:pt x="435" y="780"/>
                      <a:pt x="435" y="780"/>
                    </a:cubicBezTo>
                    <a:cubicBezTo>
                      <a:pt x="436" y="779"/>
                      <a:pt x="438" y="776"/>
                      <a:pt x="438" y="774"/>
                    </a:cubicBezTo>
                    <a:lnTo>
                      <a:pt x="493" y="790"/>
                    </a:lnTo>
                    <a:close/>
                    <a:moveTo>
                      <a:pt x="708" y="1009"/>
                    </a:moveTo>
                    <a:cubicBezTo>
                      <a:pt x="738" y="880"/>
                      <a:pt x="738" y="880"/>
                      <a:pt x="738" y="880"/>
                    </a:cubicBezTo>
                    <a:cubicBezTo>
                      <a:pt x="740" y="880"/>
                      <a:pt x="741" y="880"/>
                      <a:pt x="743" y="879"/>
                    </a:cubicBezTo>
                    <a:cubicBezTo>
                      <a:pt x="749" y="878"/>
                      <a:pt x="753" y="874"/>
                      <a:pt x="755" y="868"/>
                    </a:cubicBezTo>
                    <a:cubicBezTo>
                      <a:pt x="887" y="921"/>
                      <a:pt x="887" y="921"/>
                      <a:pt x="887" y="921"/>
                    </a:cubicBezTo>
                    <a:cubicBezTo>
                      <a:pt x="886" y="924"/>
                      <a:pt x="885" y="927"/>
                      <a:pt x="886" y="931"/>
                    </a:cubicBezTo>
                    <a:cubicBezTo>
                      <a:pt x="886" y="932"/>
                      <a:pt x="887" y="933"/>
                      <a:pt x="887" y="934"/>
                    </a:cubicBezTo>
                    <a:cubicBezTo>
                      <a:pt x="708" y="1052"/>
                      <a:pt x="708" y="1052"/>
                      <a:pt x="708" y="1052"/>
                    </a:cubicBezTo>
                    <a:cubicBezTo>
                      <a:pt x="706" y="1050"/>
                      <a:pt x="703" y="1048"/>
                      <a:pt x="700" y="1047"/>
                    </a:cubicBezTo>
                    <a:lnTo>
                      <a:pt x="708" y="1009"/>
                    </a:lnTo>
                    <a:close/>
                    <a:moveTo>
                      <a:pt x="889" y="937"/>
                    </a:moveTo>
                    <a:cubicBezTo>
                      <a:pt x="892" y="942"/>
                      <a:pt x="897" y="944"/>
                      <a:pt x="902" y="944"/>
                    </a:cubicBezTo>
                    <a:cubicBezTo>
                      <a:pt x="907" y="1196"/>
                      <a:pt x="907" y="1196"/>
                      <a:pt x="907" y="1196"/>
                    </a:cubicBezTo>
                    <a:cubicBezTo>
                      <a:pt x="906" y="1196"/>
                      <a:pt x="905" y="1196"/>
                      <a:pt x="904" y="1196"/>
                    </a:cubicBezTo>
                    <a:cubicBezTo>
                      <a:pt x="901" y="1197"/>
                      <a:pt x="897" y="1199"/>
                      <a:pt x="895" y="1202"/>
                    </a:cubicBezTo>
                    <a:cubicBezTo>
                      <a:pt x="710" y="1073"/>
                      <a:pt x="710" y="1073"/>
                      <a:pt x="710" y="1073"/>
                    </a:cubicBezTo>
                    <a:cubicBezTo>
                      <a:pt x="712" y="1069"/>
                      <a:pt x="713" y="1065"/>
                      <a:pt x="712" y="1060"/>
                    </a:cubicBezTo>
                    <a:cubicBezTo>
                      <a:pt x="712" y="1058"/>
                      <a:pt x="711" y="1057"/>
                      <a:pt x="710" y="1055"/>
                    </a:cubicBezTo>
                    <a:lnTo>
                      <a:pt x="889" y="937"/>
                    </a:lnTo>
                    <a:close/>
                    <a:moveTo>
                      <a:pt x="917" y="938"/>
                    </a:moveTo>
                    <a:cubicBezTo>
                      <a:pt x="1064" y="1041"/>
                      <a:pt x="1064" y="1041"/>
                      <a:pt x="1064" y="1041"/>
                    </a:cubicBezTo>
                    <a:cubicBezTo>
                      <a:pt x="1062" y="1044"/>
                      <a:pt x="1061" y="1049"/>
                      <a:pt x="1062" y="1054"/>
                    </a:cubicBezTo>
                    <a:cubicBezTo>
                      <a:pt x="1062" y="1057"/>
                      <a:pt x="1064" y="1059"/>
                      <a:pt x="1066" y="1061"/>
                    </a:cubicBezTo>
                    <a:cubicBezTo>
                      <a:pt x="920" y="1201"/>
                      <a:pt x="920" y="1201"/>
                      <a:pt x="920" y="1201"/>
                    </a:cubicBezTo>
                    <a:cubicBezTo>
                      <a:pt x="917" y="1198"/>
                      <a:pt x="913" y="1196"/>
                      <a:pt x="909" y="1196"/>
                    </a:cubicBezTo>
                    <a:cubicBezTo>
                      <a:pt x="905" y="944"/>
                      <a:pt x="905" y="944"/>
                      <a:pt x="905" y="944"/>
                    </a:cubicBezTo>
                    <a:cubicBezTo>
                      <a:pt x="906" y="944"/>
                      <a:pt x="907" y="944"/>
                      <a:pt x="908" y="944"/>
                    </a:cubicBezTo>
                    <a:cubicBezTo>
                      <a:pt x="912" y="943"/>
                      <a:pt x="915" y="941"/>
                      <a:pt x="917" y="938"/>
                    </a:cubicBezTo>
                    <a:close/>
                    <a:moveTo>
                      <a:pt x="1093" y="1300"/>
                    </a:moveTo>
                    <a:cubicBezTo>
                      <a:pt x="1084" y="1294"/>
                      <a:pt x="1074" y="1295"/>
                      <a:pt x="1066" y="1300"/>
                    </a:cubicBezTo>
                    <a:cubicBezTo>
                      <a:pt x="1070" y="1238"/>
                      <a:pt x="1070" y="1238"/>
                      <a:pt x="1070" y="1238"/>
                    </a:cubicBezTo>
                    <a:cubicBezTo>
                      <a:pt x="1079" y="1068"/>
                      <a:pt x="1079" y="1068"/>
                      <a:pt x="1079" y="1068"/>
                    </a:cubicBezTo>
                    <a:cubicBezTo>
                      <a:pt x="1081" y="1068"/>
                      <a:pt x="1082" y="1068"/>
                      <a:pt x="1083" y="1067"/>
                    </a:cubicBezTo>
                    <a:cubicBezTo>
                      <a:pt x="1085" y="1067"/>
                      <a:pt x="1086" y="1066"/>
                      <a:pt x="1088" y="1065"/>
                    </a:cubicBezTo>
                    <a:cubicBezTo>
                      <a:pt x="1124" y="1124"/>
                      <a:pt x="1124" y="1124"/>
                      <a:pt x="1124" y="1124"/>
                    </a:cubicBezTo>
                    <a:cubicBezTo>
                      <a:pt x="1123" y="1127"/>
                      <a:pt x="1123" y="1131"/>
                      <a:pt x="1124" y="1136"/>
                    </a:cubicBezTo>
                    <a:cubicBezTo>
                      <a:pt x="1126" y="1145"/>
                      <a:pt x="1134" y="1152"/>
                      <a:pt x="1143" y="1153"/>
                    </a:cubicBezTo>
                    <a:cubicBezTo>
                      <a:pt x="1177" y="1208"/>
                      <a:pt x="1177" y="1208"/>
                      <a:pt x="1177" y="1208"/>
                    </a:cubicBezTo>
                    <a:cubicBezTo>
                      <a:pt x="1095" y="1302"/>
                      <a:pt x="1095" y="1302"/>
                      <a:pt x="1095" y="1302"/>
                    </a:cubicBezTo>
                    <a:cubicBezTo>
                      <a:pt x="1094" y="1301"/>
                      <a:pt x="1093" y="1300"/>
                      <a:pt x="1093" y="1300"/>
                    </a:cubicBezTo>
                    <a:close/>
                    <a:moveTo>
                      <a:pt x="1152" y="996"/>
                    </a:moveTo>
                    <a:cubicBezTo>
                      <a:pt x="1154" y="995"/>
                      <a:pt x="1156" y="994"/>
                      <a:pt x="1158" y="992"/>
                    </a:cubicBezTo>
                    <a:cubicBezTo>
                      <a:pt x="1271" y="1100"/>
                      <a:pt x="1271" y="1100"/>
                      <a:pt x="1271" y="1100"/>
                    </a:cubicBezTo>
                    <a:cubicBezTo>
                      <a:pt x="1203" y="1178"/>
                      <a:pt x="1203" y="1178"/>
                      <a:pt x="1203" y="1178"/>
                    </a:cubicBezTo>
                    <a:lnTo>
                      <a:pt x="1152" y="996"/>
                    </a:lnTo>
                    <a:close/>
                    <a:moveTo>
                      <a:pt x="1133" y="992"/>
                    </a:moveTo>
                    <a:cubicBezTo>
                      <a:pt x="1091" y="1036"/>
                      <a:pt x="1091" y="1036"/>
                      <a:pt x="1091" y="1036"/>
                    </a:cubicBezTo>
                    <a:cubicBezTo>
                      <a:pt x="1087" y="1033"/>
                      <a:pt x="1081" y="1031"/>
                      <a:pt x="1075" y="1032"/>
                    </a:cubicBezTo>
                    <a:cubicBezTo>
                      <a:pt x="1071" y="1033"/>
                      <a:pt x="1068" y="1036"/>
                      <a:pt x="1065" y="1039"/>
                    </a:cubicBezTo>
                    <a:cubicBezTo>
                      <a:pt x="984" y="981"/>
                      <a:pt x="984" y="981"/>
                      <a:pt x="984" y="981"/>
                    </a:cubicBezTo>
                    <a:cubicBezTo>
                      <a:pt x="919" y="936"/>
                      <a:pt x="919" y="936"/>
                      <a:pt x="919" y="936"/>
                    </a:cubicBezTo>
                    <a:cubicBezTo>
                      <a:pt x="920" y="935"/>
                      <a:pt x="920" y="933"/>
                      <a:pt x="921" y="932"/>
                    </a:cubicBezTo>
                    <a:cubicBezTo>
                      <a:pt x="1128" y="977"/>
                      <a:pt x="1128" y="977"/>
                      <a:pt x="1128" y="977"/>
                    </a:cubicBezTo>
                    <a:cubicBezTo>
                      <a:pt x="1128" y="979"/>
                      <a:pt x="1128" y="981"/>
                      <a:pt x="1128" y="983"/>
                    </a:cubicBezTo>
                    <a:cubicBezTo>
                      <a:pt x="1129" y="987"/>
                      <a:pt x="1131" y="990"/>
                      <a:pt x="1133" y="992"/>
                    </a:cubicBezTo>
                    <a:close/>
                    <a:moveTo>
                      <a:pt x="921" y="929"/>
                    </a:moveTo>
                    <a:cubicBezTo>
                      <a:pt x="922" y="927"/>
                      <a:pt x="921" y="925"/>
                      <a:pt x="921" y="923"/>
                    </a:cubicBezTo>
                    <a:cubicBezTo>
                      <a:pt x="919" y="916"/>
                      <a:pt x="914" y="911"/>
                      <a:pt x="908" y="909"/>
                    </a:cubicBezTo>
                    <a:cubicBezTo>
                      <a:pt x="908" y="906"/>
                      <a:pt x="908" y="906"/>
                      <a:pt x="908" y="906"/>
                    </a:cubicBezTo>
                    <a:cubicBezTo>
                      <a:pt x="952" y="664"/>
                      <a:pt x="952" y="664"/>
                      <a:pt x="952" y="664"/>
                    </a:cubicBezTo>
                    <a:cubicBezTo>
                      <a:pt x="954" y="664"/>
                      <a:pt x="956" y="664"/>
                      <a:pt x="959" y="663"/>
                    </a:cubicBezTo>
                    <a:cubicBezTo>
                      <a:pt x="960" y="663"/>
                      <a:pt x="962" y="662"/>
                      <a:pt x="963" y="662"/>
                    </a:cubicBezTo>
                    <a:cubicBezTo>
                      <a:pt x="1004" y="733"/>
                      <a:pt x="1004" y="733"/>
                      <a:pt x="1004" y="733"/>
                    </a:cubicBezTo>
                    <a:cubicBezTo>
                      <a:pt x="1136" y="964"/>
                      <a:pt x="1136" y="964"/>
                      <a:pt x="1136" y="964"/>
                    </a:cubicBezTo>
                    <a:cubicBezTo>
                      <a:pt x="1132" y="967"/>
                      <a:pt x="1130" y="971"/>
                      <a:pt x="1128" y="975"/>
                    </a:cubicBezTo>
                    <a:lnTo>
                      <a:pt x="921" y="929"/>
                    </a:lnTo>
                    <a:close/>
                    <a:moveTo>
                      <a:pt x="1142" y="962"/>
                    </a:moveTo>
                    <a:cubicBezTo>
                      <a:pt x="1140" y="962"/>
                      <a:pt x="1139" y="963"/>
                      <a:pt x="1138" y="963"/>
                    </a:cubicBezTo>
                    <a:cubicBezTo>
                      <a:pt x="977" y="681"/>
                      <a:pt x="977" y="681"/>
                      <a:pt x="977" y="681"/>
                    </a:cubicBezTo>
                    <a:cubicBezTo>
                      <a:pt x="965" y="660"/>
                      <a:pt x="965" y="660"/>
                      <a:pt x="965" y="660"/>
                    </a:cubicBezTo>
                    <a:cubicBezTo>
                      <a:pt x="968" y="659"/>
                      <a:pt x="970" y="656"/>
                      <a:pt x="971" y="653"/>
                    </a:cubicBezTo>
                    <a:cubicBezTo>
                      <a:pt x="1046" y="690"/>
                      <a:pt x="1046" y="690"/>
                      <a:pt x="1046" y="690"/>
                    </a:cubicBezTo>
                    <a:cubicBezTo>
                      <a:pt x="1242" y="788"/>
                      <a:pt x="1242" y="788"/>
                      <a:pt x="1242" y="788"/>
                    </a:cubicBezTo>
                    <a:cubicBezTo>
                      <a:pt x="1240" y="791"/>
                      <a:pt x="1240" y="795"/>
                      <a:pt x="1241" y="798"/>
                    </a:cubicBezTo>
                    <a:cubicBezTo>
                      <a:pt x="1242" y="803"/>
                      <a:pt x="1244" y="807"/>
                      <a:pt x="1248" y="809"/>
                    </a:cubicBezTo>
                    <a:cubicBezTo>
                      <a:pt x="1155" y="964"/>
                      <a:pt x="1155" y="964"/>
                      <a:pt x="1155" y="964"/>
                    </a:cubicBezTo>
                    <a:cubicBezTo>
                      <a:pt x="1151" y="962"/>
                      <a:pt x="1146" y="961"/>
                      <a:pt x="1142" y="962"/>
                    </a:cubicBezTo>
                    <a:close/>
                    <a:moveTo>
                      <a:pt x="1112" y="621"/>
                    </a:moveTo>
                    <a:cubicBezTo>
                      <a:pt x="971" y="640"/>
                      <a:pt x="971" y="640"/>
                      <a:pt x="971" y="640"/>
                    </a:cubicBezTo>
                    <a:cubicBezTo>
                      <a:pt x="969" y="634"/>
                      <a:pt x="964" y="630"/>
                      <a:pt x="959" y="629"/>
                    </a:cubicBezTo>
                    <a:cubicBezTo>
                      <a:pt x="999" y="451"/>
                      <a:pt x="999" y="451"/>
                      <a:pt x="999" y="451"/>
                    </a:cubicBezTo>
                    <a:cubicBezTo>
                      <a:pt x="1002" y="451"/>
                      <a:pt x="1004" y="451"/>
                      <a:pt x="1006" y="451"/>
                    </a:cubicBezTo>
                    <a:cubicBezTo>
                      <a:pt x="1009" y="450"/>
                      <a:pt x="1011" y="449"/>
                      <a:pt x="1013" y="448"/>
                    </a:cubicBezTo>
                    <a:cubicBezTo>
                      <a:pt x="1141" y="604"/>
                      <a:pt x="1141" y="604"/>
                      <a:pt x="1141" y="604"/>
                    </a:cubicBezTo>
                    <a:cubicBezTo>
                      <a:pt x="1139" y="608"/>
                      <a:pt x="1138" y="613"/>
                      <a:pt x="1138" y="618"/>
                    </a:cubicBezTo>
                    <a:lnTo>
                      <a:pt x="1112" y="621"/>
                    </a:lnTo>
                    <a:close/>
                    <a:moveTo>
                      <a:pt x="956" y="628"/>
                    </a:moveTo>
                    <a:cubicBezTo>
                      <a:pt x="954" y="628"/>
                      <a:pt x="953" y="628"/>
                      <a:pt x="951" y="629"/>
                    </a:cubicBezTo>
                    <a:cubicBezTo>
                      <a:pt x="947" y="630"/>
                      <a:pt x="944" y="631"/>
                      <a:pt x="942" y="634"/>
                    </a:cubicBezTo>
                    <a:cubicBezTo>
                      <a:pt x="867" y="589"/>
                      <a:pt x="867" y="589"/>
                      <a:pt x="867" y="589"/>
                    </a:cubicBezTo>
                    <a:cubicBezTo>
                      <a:pt x="798" y="546"/>
                      <a:pt x="798" y="546"/>
                      <a:pt x="798" y="546"/>
                    </a:cubicBezTo>
                    <a:cubicBezTo>
                      <a:pt x="800" y="543"/>
                      <a:pt x="801" y="539"/>
                      <a:pt x="800" y="534"/>
                    </a:cubicBezTo>
                    <a:cubicBezTo>
                      <a:pt x="800" y="533"/>
                      <a:pt x="799" y="532"/>
                      <a:pt x="799" y="532"/>
                    </a:cubicBezTo>
                    <a:cubicBezTo>
                      <a:pt x="987" y="442"/>
                      <a:pt x="987" y="442"/>
                      <a:pt x="987" y="442"/>
                    </a:cubicBezTo>
                    <a:cubicBezTo>
                      <a:pt x="989" y="446"/>
                      <a:pt x="993" y="449"/>
                      <a:pt x="997" y="451"/>
                    </a:cubicBezTo>
                    <a:lnTo>
                      <a:pt x="956" y="628"/>
                    </a:lnTo>
                    <a:close/>
                    <a:moveTo>
                      <a:pt x="789" y="521"/>
                    </a:moveTo>
                    <a:cubicBezTo>
                      <a:pt x="786" y="520"/>
                      <a:pt x="782" y="520"/>
                      <a:pt x="779" y="521"/>
                    </a:cubicBezTo>
                    <a:cubicBezTo>
                      <a:pt x="776" y="521"/>
                      <a:pt x="774" y="522"/>
                      <a:pt x="773" y="523"/>
                    </a:cubicBezTo>
                    <a:cubicBezTo>
                      <a:pt x="640" y="351"/>
                      <a:pt x="640" y="351"/>
                      <a:pt x="640" y="351"/>
                    </a:cubicBezTo>
                    <a:cubicBezTo>
                      <a:pt x="643" y="348"/>
                      <a:pt x="645" y="344"/>
                      <a:pt x="644" y="340"/>
                    </a:cubicBezTo>
                    <a:cubicBezTo>
                      <a:pt x="886" y="270"/>
                      <a:pt x="886" y="270"/>
                      <a:pt x="886" y="270"/>
                    </a:cubicBezTo>
                    <a:cubicBezTo>
                      <a:pt x="888" y="275"/>
                      <a:pt x="891" y="278"/>
                      <a:pt x="895" y="280"/>
                    </a:cubicBezTo>
                    <a:lnTo>
                      <a:pt x="789" y="521"/>
                    </a:lnTo>
                    <a:close/>
                    <a:moveTo>
                      <a:pt x="640" y="578"/>
                    </a:moveTo>
                    <a:cubicBezTo>
                      <a:pt x="638" y="579"/>
                      <a:pt x="638" y="579"/>
                      <a:pt x="638" y="579"/>
                    </a:cubicBezTo>
                    <a:cubicBezTo>
                      <a:pt x="636" y="573"/>
                      <a:pt x="631" y="568"/>
                      <a:pt x="625" y="567"/>
                    </a:cubicBezTo>
                    <a:cubicBezTo>
                      <a:pt x="630" y="438"/>
                      <a:pt x="630" y="438"/>
                      <a:pt x="630" y="438"/>
                    </a:cubicBezTo>
                    <a:cubicBezTo>
                      <a:pt x="633" y="353"/>
                      <a:pt x="633" y="353"/>
                      <a:pt x="633" y="353"/>
                    </a:cubicBezTo>
                    <a:cubicBezTo>
                      <a:pt x="634" y="353"/>
                      <a:pt x="635" y="353"/>
                      <a:pt x="636" y="352"/>
                    </a:cubicBezTo>
                    <a:cubicBezTo>
                      <a:pt x="637" y="352"/>
                      <a:pt x="637" y="352"/>
                      <a:pt x="638" y="352"/>
                    </a:cubicBezTo>
                    <a:cubicBezTo>
                      <a:pt x="705" y="440"/>
                      <a:pt x="705" y="440"/>
                      <a:pt x="705" y="440"/>
                    </a:cubicBezTo>
                    <a:cubicBezTo>
                      <a:pt x="771" y="525"/>
                      <a:pt x="771" y="525"/>
                      <a:pt x="771" y="525"/>
                    </a:cubicBezTo>
                    <a:cubicBezTo>
                      <a:pt x="766" y="529"/>
                      <a:pt x="764" y="535"/>
                      <a:pt x="765" y="542"/>
                    </a:cubicBezTo>
                    <a:moveTo>
                      <a:pt x="604" y="589"/>
                    </a:moveTo>
                    <a:cubicBezTo>
                      <a:pt x="605" y="592"/>
                      <a:pt x="606" y="594"/>
                      <a:pt x="608" y="596"/>
                    </a:cubicBezTo>
                    <a:cubicBezTo>
                      <a:pt x="492" y="703"/>
                      <a:pt x="492" y="703"/>
                      <a:pt x="492" y="703"/>
                    </a:cubicBezTo>
                    <a:cubicBezTo>
                      <a:pt x="434" y="755"/>
                      <a:pt x="434" y="755"/>
                      <a:pt x="434" y="755"/>
                    </a:cubicBezTo>
                    <a:cubicBezTo>
                      <a:pt x="430" y="751"/>
                      <a:pt x="424" y="749"/>
                      <a:pt x="418" y="751"/>
                    </a:cubicBezTo>
                    <a:cubicBezTo>
                      <a:pt x="417" y="751"/>
                      <a:pt x="417" y="751"/>
                      <a:pt x="417" y="751"/>
                    </a:cubicBezTo>
                    <a:cubicBezTo>
                      <a:pt x="352" y="575"/>
                      <a:pt x="352" y="575"/>
                      <a:pt x="352" y="575"/>
                    </a:cubicBezTo>
                    <a:cubicBezTo>
                      <a:pt x="358" y="572"/>
                      <a:pt x="362" y="567"/>
                      <a:pt x="362" y="561"/>
                    </a:cubicBezTo>
                    <a:cubicBezTo>
                      <a:pt x="479" y="572"/>
                      <a:pt x="479" y="572"/>
                      <a:pt x="479" y="572"/>
                    </a:cubicBezTo>
                    <a:cubicBezTo>
                      <a:pt x="604" y="584"/>
                      <a:pt x="604" y="584"/>
                      <a:pt x="604" y="584"/>
                    </a:cubicBezTo>
                    <a:cubicBezTo>
                      <a:pt x="604" y="585"/>
                      <a:pt x="604" y="587"/>
                      <a:pt x="604" y="589"/>
                    </a:cubicBezTo>
                    <a:close/>
                    <a:moveTo>
                      <a:pt x="349" y="576"/>
                    </a:moveTo>
                    <a:cubicBezTo>
                      <a:pt x="349" y="576"/>
                      <a:pt x="350" y="575"/>
                      <a:pt x="350" y="575"/>
                    </a:cubicBezTo>
                    <a:cubicBezTo>
                      <a:pt x="415" y="752"/>
                      <a:pt x="415" y="752"/>
                      <a:pt x="415" y="752"/>
                    </a:cubicBezTo>
                    <a:cubicBezTo>
                      <a:pt x="408" y="754"/>
                      <a:pt x="404" y="761"/>
                      <a:pt x="404" y="767"/>
                    </a:cubicBezTo>
                    <a:cubicBezTo>
                      <a:pt x="312" y="769"/>
                      <a:pt x="312" y="769"/>
                      <a:pt x="312" y="769"/>
                    </a:cubicBezTo>
                    <a:cubicBezTo>
                      <a:pt x="114" y="774"/>
                      <a:pt x="114" y="774"/>
                      <a:pt x="114" y="774"/>
                    </a:cubicBezTo>
                    <a:cubicBezTo>
                      <a:pt x="114" y="773"/>
                      <a:pt x="114" y="772"/>
                      <a:pt x="114" y="771"/>
                    </a:cubicBezTo>
                    <a:cubicBezTo>
                      <a:pt x="113" y="769"/>
                      <a:pt x="112" y="766"/>
                      <a:pt x="110" y="764"/>
                    </a:cubicBezTo>
                    <a:cubicBezTo>
                      <a:pt x="227" y="663"/>
                      <a:pt x="227" y="663"/>
                      <a:pt x="227" y="663"/>
                    </a:cubicBezTo>
                    <a:cubicBezTo>
                      <a:pt x="332" y="571"/>
                      <a:pt x="332" y="571"/>
                      <a:pt x="332" y="571"/>
                    </a:cubicBezTo>
                    <a:cubicBezTo>
                      <a:pt x="336" y="575"/>
                      <a:pt x="343" y="577"/>
                      <a:pt x="349" y="576"/>
                    </a:cubicBezTo>
                    <a:close/>
                    <a:moveTo>
                      <a:pt x="409" y="780"/>
                    </a:moveTo>
                    <a:cubicBezTo>
                      <a:pt x="412" y="784"/>
                      <a:pt x="417" y="786"/>
                      <a:pt x="422" y="786"/>
                    </a:cubicBezTo>
                    <a:cubicBezTo>
                      <a:pt x="446" y="1090"/>
                      <a:pt x="446" y="1090"/>
                      <a:pt x="446" y="1090"/>
                    </a:cubicBezTo>
                    <a:cubicBezTo>
                      <a:pt x="445" y="1090"/>
                      <a:pt x="445" y="1090"/>
                      <a:pt x="444" y="1090"/>
                    </a:cubicBezTo>
                    <a:cubicBezTo>
                      <a:pt x="441" y="1091"/>
                      <a:pt x="439" y="1092"/>
                      <a:pt x="437" y="1094"/>
                    </a:cubicBezTo>
                    <a:cubicBezTo>
                      <a:pt x="273" y="913"/>
                      <a:pt x="273" y="913"/>
                      <a:pt x="273" y="913"/>
                    </a:cubicBezTo>
                    <a:cubicBezTo>
                      <a:pt x="277" y="909"/>
                      <a:pt x="279" y="903"/>
                      <a:pt x="277" y="897"/>
                    </a:cubicBezTo>
                    <a:cubicBezTo>
                      <a:pt x="277" y="895"/>
                      <a:pt x="276" y="893"/>
                      <a:pt x="274" y="891"/>
                    </a:cubicBezTo>
                    <a:lnTo>
                      <a:pt x="409" y="780"/>
                    </a:lnTo>
                    <a:close/>
                    <a:moveTo>
                      <a:pt x="448" y="1090"/>
                    </a:moveTo>
                    <a:cubicBezTo>
                      <a:pt x="438" y="957"/>
                      <a:pt x="438" y="957"/>
                      <a:pt x="438" y="957"/>
                    </a:cubicBezTo>
                    <a:cubicBezTo>
                      <a:pt x="424" y="786"/>
                      <a:pt x="424" y="786"/>
                      <a:pt x="424" y="786"/>
                    </a:cubicBezTo>
                    <a:cubicBezTo>
                      <a:pt x="425" y="786"/>
                      <a:pt x="425" y="786"/>
                      <a:pt x="426" y="785"/>
                    </a:cubicBezTo>
                    <a:cubicBezTo>
                      <a:pt x="428" y="785"/>
                      <a:pt x="431" y="783"/>
                      <a:pt x="433" y="782"/>
                    </a:cubicBezTo>
                    <a:cubicBezTo>
                      <a:pt x="682" y="1052"/>
                      <a:pt x="682" y="1052"/>
                      <a:pt x="682" y="1052"/>
                    </a:cubicBezTo>
                    <a:cubicBezTo>
                      <a:pt x="678" y="1056"/>
                      <a:pt x="676" y="1061"/>
                      <a:pt x="677" y="1066"/>
                    </a:cubicBezTo>
                    <a:cubicBezTo>
                      <a:pt x="617" y="1077"/>
                      <a:pt x="617" y="1077"/>
                      <a:pt x="617" y="1077"/>
                    </a:cubicBezTo>
                    <a:cubicBezTo>
                      <a:pt x="465" y="1104"/>
                      <a:pt x="465" y="1104"/>
                      <a:pt x="465" y="1104"/>
                    </a:cubicBezTo>
                    <a:cubicBezTo>
                      <a:pt x="463" y="1095"/>
                      <a:pt x="456" y="1090"/>
                      <a:pt x="448" y="1090"/>
                    </a:cubicBezTo>
                    <a:close/>
                    <a:moveTo>
                      <a:pt x="618" y="1079"/>
                    </a:moveTo>
                    <a:cubicBezTo>
                      <a:pt x="677" y="1068"/>
                      <a:pt x="677" y="1068"/>
                      <a:pt x="677" y="1068"/>
                    </a:cubicBezTo>
                    <a:cubicBezTo>
                      <a:pt x="679" y="1075"/>
                      <a:pt x="684" y="1080"/>
                      <a:pt x="691" y="1082"/>
                    </a:cubicBezTo>
                    <a:cubicBezTo>
                      <a:pt x="647" y="1394"/>
                      <a:pt x="647" y="1394"/>
                      <a:pt x="647" y="1394"/>
                    </a:cubicBezTo>
                    <a:cubicBezTo>
                      <a:pt x="645" y="1394"/>
                      <a:pt x="644" y="1394"/>
                      <a:pt x="642" y="1394"/>
                    </a:cubicBezTo>
                    <a:cubicBezTo>
                      <a:pt x="640" y="1395"/>
                      <a:pt x="639" y="1395"/>
                      <a:pt x="637" y="1396"/>
                    </a:cubicBezTo>
                    <a:cubicBezTo>
                      <a:pt x="459" y="1122"/>
                      <a:pt x="459" y="1122"/>
                      <a:pt x="459" y="1122"/>
                    </a:cubicBezTo>
                    <a:cubicBezTo>
                      <a:pt x="464" y="1118"/>
                      <a:pt x="466" y="1112"/>
                      <a:pt x="466" y="1106"/>
                    </a:cubicBezTo>
                    <a:lnTo>
                      <a:pt x="618" y="1079"/>
                    </a:lnTo>
                    <a:close/>
                    <a:moveTo>
                      <a:pt x="448" y="1126"/>
                    </a:moveTo>
                    <a:cubicBezTo>
                      <a:pt x="455" y="1319"/>
                      <a:pt x="455" y="1319"/>
                      <a:pt x="455" y="1319"/>
                    </a:cubicBezTo>
                    <a:cubicBezTo>
                      <a:pt x="319" y="1261"/>
                      <a:pt x="319" y="1261"/>
                      <a:pt x="319" y="1261"/>
                    </a:cubicBezTo>
                    <a:cubicBezTo>
                      <a:pt x="322" y="1253"/>
                      <a:pt x="320" y="1243"/>
                      <a:pt x="314" y="1237"/>
                    </a:cubicBezTo>
                    <a:cubicBezTo>
                      <a:pt x="439" y="1123"/>
                      <a:pt x="439" y="1123"/>
                      <a:pt x="439" y="1123"/>
                    </a:cubicBezTo>
                    <a:cubicBezTo>
                      <a:pt x="441" y="1125"/>
                      <a:pt x="444" y="1125"/>
                      <a:pt x="448" y="1126"/>
                    </a:cubicBezTo>
                    <a:close/>
                    <a:moveTo>
                      <a:pt x="454" y="1236"/>
                    </a:moveTo>
                    <a:cubicBezTo>
                      <a:pt x="450" y="1125"/>
                      <a:pt x="450" y="1125"/>
                      <a:pt x="450" y="1125"/>
                    </a:cubicBezTo>
                    <a:cubicBezTo>
                      <a:pt x="451" y="1125"/>
                      <a:pt x="451" y="1125"/>
                      <a:pt x="452" y="1125"/>
                    </a:cubicBezTo>
                    <a:cubicBezTo>
                      <a:pt x="454" y="1125"/>
                      <a:pt x="455" y="1124"/>
                      <a:pt x="457" y="1123"/>
                    </a:cubicBezTo>
                    <a:cubicBezTo>
                      <a:pt x="634" y="1396"/>
                      <a:pt x="634" y="1396"/>
                      <a:pt x="634" y="1396"/>
                    </a:cubicBezTo>
                    <a:cubicBezTo>
                      <a:pt x="458" y="1320"/>
                      <a:pt x="458" y="1320"/>
                      <a:pt x="458" y="1320"/>
                    </a:cubicBezTo>
                    <a:lnTo>
                      <a:pt x="454" y="1236"/>
                    </a:lnTo>
                    <a:close/>
                    <a:moveTo>
                      <a:pt x="693" y="1393"/>
                    </a:moveTo>
                    <a:cubicBezTo>
                      <a:pt x="688" y="1390"/>
                      <a:pt x="682" y="1389"/>
                      <a:pt x="676" y="1390"/>
                    </a:cubicBezTo>
                    <a:cubicBezTo>
                      <a:pt x="709" y="1366"/>
                      <a:pt x="709" y="1366"/>
                      <a:pt x="709" y="1366"/>
                    </a:cubicBezTo>
                    <a:cubicBezTo>
                      <a:pt x="895" y="1225"/>
                      <a:pt x="895" y="1225"/>
                      <a:pt x="895" y="1225"/>
                    </a:cubicBezTo>
                    <a:cubicBezTo>
                      <a:pt x="897" y="1228"/>
                      <a:pt x="901" y="1230"/>
                      <a:pt x="904" y="1231"/>
                    </a:cubicBezTo>
                    <a:cubicBezTo>
                      <a:pt x="898" y="1269"/>
                      <a:pt x="898" y="1269"/>
                      <a:pt x="898" y="1269"/>
                    </a:cubicBezTo>
                    <a:cubicBezTo>
                      <a:pt x="893" y="1303"/>
                      <a:pt x="893" y="1303"/>
                      <a:pt x="893" y="1303"/>
                    </a:cubicBezTo>
                    <a:cubicBezTo>
                      <a:pt x="881" y="1307"/>
                      <a:pt x="874" y="1319"/>
                      <a:pt x="877" y="1330"/>
                    </a:cubicBezTo>
                    <a:cubicBezTo>
                      <a:pt x="878" y="1336"/>
                      <a:pt x="882" y="1341"/>
                      <a:pt x="886" y="1344"/>
                    </a:cubicBezTo>
                    <a:cubicBezTo>
                      <a:pt x="882" y="1366"/>
                      <a:pt x="882" y="1366"/>
                      <a:pt x="882" y="1366"/>
                    </a:cubicBezTo>
                    <a:cubicBezTo>
                      <a:pt x="704" y="1407"/>
                      <a:pt x="704" y="1407"/>
                      <a:pt x="704" y="1407"/>
                    </a:cubicBezTo>
                    <a:cubicBezTo>
                      <a:pt x="702" y="1402"/>
                      <a:pt x="698" y="1397"/>
                      <a:pt x="693" y="1393"/>
                    </a:cubicBezTo>
                    <a:close/>
                    <a:moveTo>
                      <a:pt x="888" y="1345"/>
                    </a:moveTo>
                    <a:cubicBezTo>
                      <a:pt x="893" y="1348"/>
                      <a:pt x="899" y="1349"/>
                      <a:pt x="905" y="1348"/>
                    </a:cubicBezTo>
                    <a:cubicBezTo>
                      <a:pt x="917" y="1345"/>
                      <a:pt x="925" y="1333"/>
                      <a:pt x="922" y="1320"/>
                    </a:cubicBezTo>
                    <a:cubicBezTo>
                      <a:pt x="919" y="1308"/>
                      <a:pt x="907" y="1300"/>
                      <a:pt x="895" y="1303"/>
                    </a:cubicBezTo>
                    <a:cubicBezTo>
                      <a:pt x="903" y="1255"/>
                      <a:pt x="903" y="1255"/>
                      <a:pt x="903" y="1255"/>
                    </a:cubicBezTo>
                    <a:cubicBezTo>
                      <a:pt x="907" y="1231"/>
                      <a:pt x="907" y="1231"/>
                      <a:pt x="907" y="1231"/>
                    </a:cubicBezTo>
                    <a:cubicBezTo>
                      <a:pt x="908" y="1232"/>
                      <a:pt x="910" y="1232"/>
                      <a:pt x="912" y="1231"/>
                    </a:cubicBezTo>
                    <a:cubicBezTo>
                      <a:pt x="916" y="1230"/>
                      <a:pt x="919" y="1228"/>
                      <a:pt x="922" y="1225"/>
                    </a:cubicBezTo>
                    <a:cubicBezTo>
                      <a:pt x="985" y="1273"/>
                      <a:pt x="985" y="1273"/>
                      <a:pt x="985" y="1273"/>
                    </a:cubicBezTo>
                    <a:cubicBezTo>
                      <a:pt x="1049" y="1322"/>
                      <a:pt x="1049" y="1322"/>
                      <a:pt x="1049" y="1322"/>
                    </a:cubicBezTo>
                    <a:cubicBezTo>
                      <a:pt x="1047" y="1324"/>
                      <a:pt x="1046" y="1326"/>
                      <a:pt x="1046" y="1329"/>
                    </a:cubicBezTo>
                    <a:cubicBezTo>
                      <a:pt x="885" y="1366"/>
                      <a:pt x="885" y="1366"/>
                      <a:pt x="885" y="1366"/>
                    </a:cubicBezTo>
                    <a:lnTo>
                      <a:pt x="888" y="1345"/>
                    </a:lnTo>
                    <a:close/>
                    <a:moveTo>
                      <a:pt x="1097" y="1303"/>
                    </a:moveTo>
                    <a:cubicBezTo>
                      <a:pt x="1178" y="1210"/>
                      <a:pt x="1178" y="1210"/>
                      <a:pt x="1178" y="1210"/>
                    </a:cubicBezTo>
                    <a:cubicBezTo>
                      <a:pt x="1196" y="1238"/>
                      <a:pt x="1196" y="1238"/>
                      <a:pt x="1196" y="1238"/>
                    </a:cubicBezTo>
                    <a:cubicBezTo>
                      <a:pt x="1193" y="1243"/>
                      <a:pt x="1192" y="1248"/>
                      <a:pt x="1193" y="1254"/>
                    </a:cubicBezTo>
                    <a:cubicBezTo>
                      <a:pt x="1194" y="1256"/>
                      <a:pt x="1194" y="1257"/>
                      <a:pt x="1195" y="1259"/>
                    </a:cubicBezTo>
                    <a:cubicBezTo>
                      <a:pt x="1102" y="1310"/>
                      <a:pt x="1102" y="1310"/>
                      <a:pt x="1102" y="1310"/>
                    </a:cubicBezTo>
                    <a:cubicBezTo>
                      <a:pt x="1101" y="1308"/>
                      <a:pt x="1099" y="1305"/>
                      <a:pt x="1097" y="1303"/>
                    </a:cubicBezTo>
                    <a:close/>
                    <a:moveTo>
                      <a:pt x="1217" y="1227"/>
                    </a:moveTo>
                    <a:cubicBezTo>
                      <a:pt x="1204" y="1181"/>
                      <a:pt x="1204" y="1181"/>
                      <a:pt x="1204" y="1181"/>
                    </a:cubicBezTo>
                    <a:cubicBezTo>
                      <a:pt x="1273" y="1102"/>
                      <a:pt x="1273" y="1102"/>
                      <a:pt x="1273" y="1102"/>
                    </a:cubicBezTo>
                    <a:cubicBezTo>
                      <a:pt x="1301" y="1128"/>
                      <a:pt x="1301" y="1128"/>
                      <a:pt x="1301" y="1128"/>
                    </a:cubicBezTo>
                    <a:cubicBezTo>
                      <a:pt x="1299" y="1131"/>
                      <a:pt x="1298" y="1135"/>
                      <a:pt x="1299" y="1139"/>
                    </a:cubicBezTo>
                    <a:cubicBezTo>
                      <a:pt x="1299" y="1141"/>
                      <a:pt x="1300" y="1143"/>
                      <a:pt x="1302" y="1144"/>
                    </a:cubicBezTo>
                    <a:cubicBezTo>
                      <a:pt x="1228" y="1231"/>
                      <a:pt x="1228" y="1231"/>
                      <a:pt x="1228" y="1231"/>
                    </a:cubicBezTo>
                    <a:cubicBezTo>
                      <a:pt x="1225" y="1229"/>
                      <a:pt x="1221" y="1227"/>
                      <a:pt x="1217" y="1227"/>
                    </a:cubicBezTo>
                    <a:close/>
                    <a:moveTo>
                      <a:pt x="1368" y="985"/>
                    </a:moveTo>
                    <a:cubicBezTo>
                      <a:pt x="1390" y="956"/>
                      <a:pt x="1390" y="956"/>
                      <a:pt x="1390" y="956"/>
                    </a:cubicBezTo>
                    <a:cubicBezTo>
                      <a:pt x="1373" y="992"/>
                      <a:pt x="1373" y="992"/>
                      <a:pt x="1373" y="992"/>
                    </a:cubicBezTo>
                    <a:cubicBezTo>
                      <a:pt x="1372" y="989"/>
                      <a:pt x="1370" y="987"/>
                      <a:pt x="1368" y="985"/>
                    </a:cubicBezTo>
                    <a:close/>
                    <a:moveTo>
                      <a:pt x="1386" y="941"/>
                    </a:moveTo>
                    <a:cubicBezTo>
                      <a:pt x="1385" y="943"/>
                      <a:pt x="1384" y="946"/>
                      <a:pt x="1385" y="948"/>
                    </a:cubicBezTo>
                    <a:cubicBezTo>
                      <a:pt x="1385" y="950"/>
                      <a:pt x="1387" y="952"/>
                      <a:pt x="1388" y="953"/>
                    </a:cubicBezTo>
                    <a:cubicBezTo>
                      <a:pt x="1366" y="984"/>
                      <a:pt x="1366" y="984"/>
                      <a:pt x="1366" y="984"/>
                    </a:cubicBezTo>
                    <a:cubicBezTo>
                      <a:pt x="1366" y="983"/>
                      <a:pt x="1366" y="983"/>
                      <a:pt x="1365" y="983"/>
                    </a:cubicBezTo>
                    <a:cubicBezTo>
                      <a:pt x="1362" y="981"/>
                      <a:pt x="1358" y="980"/>
                      <a:pt x="1353" y="980"/>
                    </a:cubicBezTo>
                    <a:cubicBezTo>
                      <a:pt x="1359" y="918"/>
                      <a:pt x="1359" y="918"/>
                      <a:pt x="1359" y="918"/>
                    </a:cubicBezTo>
                    <a:lnTo>
                      <a:pt x="1386" y="941"/>
                    </a:lnTo>
                    <a:close/>
                    <a:moveTo>
                      <a:pt x="1224" y="908"/>
                    </a:moveTo>
                    <a:cubicBezTo>
                      <a:pt x="1159" y="967"/>
                      <a:pt x="1159" y="967"/>
                      <a:pt x="1159" y="967"/>
                    </a:cubicBezTo>
                    <a:cubicBezTo>
                      <a:pt x="1158" y="967"/>
                      <a:pt x="1157" y="966"/>
                      <a:pt x="1157" y="965"/>
                    </a:cubicBezTo>
                    <a:cubicBezTo>
                      <a:pt x="1168" y="947"/>
                      <a:pt x="1168" y="947"/>
                      <a:pt x="1168" y="947"/>
                    </a:cubicBezTo>
                    <a:cubicBezTo>
                      <a:pt x="1250" y="810"/>
                      <a:pt x="1250" y="810"/>
                      <a:pt x="1250" y="810"/>
                    </a:cubicBezTo>
                    <a:cubicBezTo>
                      <a:pt x="1253" y="812"/>
                      <a:pt x="1258" y="813"/>
                      <a:pt x="1262" y="812"/>
                    </a:cubicBezTo>
                    <a:cubicBezTo>
                      <a:pt x="1263" y="812"/>
                      <a:pt x="1264" y="811"/>
                      <a:pt x="1265" y="811"/>
                    </a:cubicBezTo>
                    <a:cubicBezTo>
                      <a:pt x="1266" y="814"/>
                      <a:pt x="1266" y="814"/>
                      <a:pt x="1266" y="814"/>
                    </a:cubicBezTo>
                    <a:cubicBezTo>
                      <a:pt x="1261" y="819"/>
                      <a:pt x="1259" y="827"/>
                      <a:pt x="1260" y="835"/>
                    </a:cubicBezTo>
                    <a:cubicBezTo>
                      <a:pt x="1262" y="839"/>
                      <a:pt x="1264" y="844"/>
                      <a:pt x="1267" y="847"/>
                    </a:cubicBezTo>
                    <a:cubicBezTo>
                      <a:pt x="1266" y="850"/>
                      <a:pt x="1266" y="853"/>
                      <a:pt x="1267" y="857"/>
                    </a:cubicBezTo>
                    <a:cubicBezTo>
                      <a:pt x="1267" y="860"/>
                      <a:pt x="1269" y="863"/>
                      <a:pt x="1271" y="865"/>
                    </a:cubicBezTo>
                    <a:lnTo>
                      <a:pt x="1224" y="908"/>
                    </a:lnTo>
                    <a:close/>
                    <a:moveTo>
                      <a:pt x="1278" y="807"/>
                    </a:moveTo>
                    <a:cubicBezTo>
                      <a:pt x="1274" y="808"/>
                      <a:pt x="1271" y="810"/>
                      <a:pt x="1268" y="812"/>
                    </a:cubicBezTo>
                    <a:cubicBezTo>
                      <a:pt x="1267" y="810"/>
                      <a:pt x="1267" y="810"/>
                      <a:pt x="1267" y="810"/>
                    </a:cubicBezTo>
                    <a:cubicBezTo>
                      <a:pt x="1274" y="806"/>
                      <a:pt x="1277" y="798"/>
                      <a:pt x="1275" y="790"/>
                    </a:cubicBezTo>
                    <a:cubicBezTo>
                      <a:pt x="1275" y="787"/>
                      <a:pt x="1273" y="784"/>
                      <a:pt x="1270" y="781"/>
                    </a:cubicBezTo>
                    <a:cubicBezTo>
                      <a:pt x="1301" y="743"/>
                      <a:pt x="1301" y="743"/>
                      <a:pt x="1301" y="743"/>
                    </a:cubicBezTo>
                    <a:cubicBezTo>
                      <a:pt x="1340" y="695"/>
                      <a:pt x="1340" y="695"/>
                      <a:pt x="1340" y="695"/>
                    </a:cubicBezTo>
                    <a:cubicBezTo>
                      <a:pt x="1341" y="696"/>
                      <a:pt x="1342" y="696"/>
                      <a:pt x="1343" y="697"/>
                    </a:cubicBezTo>
                    <a:cubicBezTo>
                      <a:pt x="1300" y="814"/>
                      <a:pt x="1300" y="814"/>
                      <a:pt x="1300" y="814"/>
                    </a:cubicBezTo>
                    <a:cubicBezTo>
                      <a:pt x="1294" y="808"/>
                      <a:pt x="1286" y="805"/>
                      <a:pt x="1278" y="807"/>
                    </a:cubicBezTo>
                    <a:close/>
                    <a:moveTo>
                      <a:pt x="1268" y="780"/>
                    </a:moveTo>
                    <a:cubicBezTo>
                      <a:pt x="1265" y="777"/>
                      <a:pt x="1260" y="776"/>
                      <a:pt x="1255" y="777"/>
                    </a:cubicBezTo>
                    <a:cubicBezTo>
                      <a:pt x="1227" y="644"/>
                      <a:pt x="1227" y="644"/>
                      <a:pt x="1227" y="644"/>
                    </a:cubicBezTo>
                    <a:cubicBezTo>
                      <a:pt x="1225" y="630"/>
                      <a:pt x="1225" y="630"/>
                      <a:pt x="1225" y="630"/>
                    </a:cubicBezTo>
                    <a:cubicBezTo>
                      <a:pt x="1228" y="630"/>
                      <a:pt x="1231" y="628"/>
                      <a:pt x="1233" y="625"/>
                    </a:cubicBezTo>
                    <a:cubicBezTo>
                      <a:pt x="1334" y="674"/>
                      <a:pt x="1334" y="674"/>
                      <a:pt x="1334" y="674"/>
                    </a:cubicBezTo>
                    <a:cubicBezTo>
                      <a:pt x="1333" y="677"/>
                      <a:pt x="1332" y="681"/>
                      <a:pt x="1333" y="684"/>
                    </a:cubicBezTo>
                    <a:cubicBezTo>
                      <a:pt x="1334" y="688"/>
                      <a:pt x="1336" y="691"/>
                      <a:pt x="1338" y="694"/>
                    </a:cubicBezTo>
                    <a:lnTo>
                      <a:pt x="1268" y="780"/>
                    </a:lnTo>
                    <a:close/>
                    <a:moveTo>
                      <a:pt x="1335" y="672"/>
                    </a:moveTo>
                    <a:cubicBezTo>
                      <a:pt x="1235" y="623"/>
                      <a:pt x="1235" y="623"/>
                      <a:pt x="1235" y="623"/>
                    </a:cubicBezTo>
                    <a:cubicBezTo>
                      <a:pt x="1236" y="620"/>
                      <a:pt x="1237" y="616"/>
                      <a:pt x="1236" y="612"/>
                    </a:cubicBezTo>
                    <a:cubicBezTo>
                      <a:pt x="1235" y="605"/>
                      <a:pt x="1229" y="600"/>
                      <a:pt x="1222" y="600"/>
                    </a:cubicBezTo>
                    <a:cubicBezTo>
                      <a:pt x="1222" y="516"/>
                      <a:pt x="1222" y="516"/>
                      <a:pt x="1222" y="516"/>
                    </a:cubicBezTo>
                    <a:cubicBezTo>
                      <a:pt x="1336" y="670"/>
                      <a:pt x="1336" y="670"/>
                      <a:pt x="1336" y="670"/>
                    </a:cubicBezTo>
                    <a:cubicBezTo>
                      <a:pt x="1336" y="670"/>
                      <a:pt x="1335" y="671"/>
                      <a:pt x="1335" y="672"/>
                    </a:cubicBezTo>
                    <a:close/>
                    <a:moveTo>
                      <a:pt x="1220" y="600"/>
                    </a:moveTo>
                    <a:cubicBezTo>
                      <a:pt x="1219" y="600"/>
                      <a:pt x="1218" y="600"/>
                      <a:pt x="1218" y="600"/>
                    </a:cubicBezTo>
                    <a:cubicBezTo>
                      <a:pt x="1210" y="602"/>
                      <a:pt x="1205" y="609"/>
                      <a:pt x="1206" y="616"/>
                    </a:cubicBezTo>
                    <a:cubicBezTo>
                      <a:pt x="1174" y="616"/>
                      <a:pt x="1174" y="616"/>
                      <a:pt x="1174" y="616"/>
                    </a:cubicBezTo>
                    <a:cubicBezTo>
                      <a:pt x="1174" y="614"/>
                      <a:pt x="1174" y="612"/>
                      <a:pt x="1173" y="611"/>
                    </a:cubicBezTo>
                    <a:cubicBezTo>
                      <a:pt x="1172" y="603"/>
                      <a:pt x="1166" y="598"/>
                      <a:pt x="1158" y="597"/>
                    </a:cubicBezTo>
                    <a:cubicBezTo>
                      <a:pt x="1166" y="560"/>
                      <a:pt x="1166" y="560"/>
                      <a:pt x="1166" y="560"/>
                    </a:cubicBezTo>
                    <a:cubicBezTo>
                      <a:pt x="1195" y="420"/>
                      <a:pt x="1195" y="420"/>
                      <a:pt x="1195" y="420"/>
                    </a:cubicBezTo>
                    <a:cubicBezTo>
                      <a:pt x="1202" y="469"/>
                      <a:pt x="1202" y="469"/>
                      <a:pt x="1202" y="469"/>
                    </a:cubicBezTo>
                    <a:cubicBezTo>
                      <a:pt x="1201" y="469"/>
                      <a:pt x="1201" y="469"/>
                      <a:pt x="1201" y="470"/>
                    </a:cubicBezTo>
                    <a:cubicBezTo>
                      <a:pt x="1188" y="472"/>
                      <a:pt x="1180" y="485"/>
                      <a:pt x="1183" y="497"/>
                    </a:cubicBezTo>
                    <a:cubicBezTo>
                      <a:pt x="1186" y="510"/>
                      <a:pt x="1199" y="518"/>
                      <a:pt x="1211" y="515"/>
                    </a:cubicBezTo>
                    <a:cubicBezTo>
                      <a:pt x="1214" y="514"/>
                      <a:pt x="1216" y="513"/>
                      <a:pt x="1219" y="511"/>
                    </a:cubicBezTo>
                    <a:cubicBezTo>
                      <a:pt x="1219" y="513"/>
                      <a:pt x="1219" y="513"/>
                      <a:pt x="1219" y="513"/>
                    </a:cubicBezTo>
                    <a:lnTo>
                      <a:pt x="1220" y="600"/>
                    </a:lnTo>
                    <a:close/>
                    <a:moveTo>
                      <a:pt x="1204" y="469"/>
                    </a:moveTo>
                    <a:cubicBezTo>
                      <a:pt x="1197" y="412"/>
                      <a:pt x="1197" y="412"/>
                      <a:pt x="1197" y="412"/>
                    </a:cubicBezTo>
                    <a:cubicBezTo>
                      <a:pt x="1213" y="337"/>
                      <a:pt x="1213" y="337"/>
                      <a:pt x="1213" y="337"/>
                    </a:cubicBezTo>
                    <a:cubicBezTo>
                      <a:pt x="1214" y="337"/>
                      <a:pt x="1216" y="337"/>
                      <a:pt x="1218" y="337"/>
                    </a:cubicBezTo>
                    <a:cubicBezTo>
                      <a:pt x="1218" y="337"/>
                      <a:pt x="1219" y="337"/>
                      <a:pt x="1219" y="336"/>
                    </a:cubicBezTo>
                    <a:cubicBezTo>
                      <a:pt x="1219" y="474"/>
                      <a:pt x="1219" y="474"/>
                      <a:pt x="1219" y="474"/>
                    </a:cubicBezTo>
                    <a:cubicBezTo>
                      <a:pt x="1215" y="470"/>
                      <a:pt x="1210" y="469"/>
                      <a:pt x="1204" y="469"/>
                    </a:cubicBezTo>
                    <a:close/>
                    <a:moveTo>
                      <a:pt x="1210" y="337"/>
                    </a:moveTo>
                    <a:cubicBezTo>
                      <a:pt x="1196" y="405"/>
                      <a:pt x="1196" y="405"/>
                      <a:pt x="1196" y="405"/>
                    </a:cubicBezTo>
                    <a:cubicBezTo>
                      <a:pt x="1185" y="318"/>
                      <a:pt x="1185" y="318"/>
                      <a:pt x="1185" y="318"/>
                    </a:cubicBezTo>
                    <a:cubicBezTo>
                      <a:pt x="1190" y="315"/>
                      <a:pt x="1190" y="315"/>
                      <a:pt x="1190" y="315"/>
                    </a:cubicBezTo>
                    <a:cubicBezTo>
                      <a:pt x="1190" y="317"/>
                      <a:pt x="1190" y="318"/>
                      <a:pt x="1190" y="319"/>
                    </a:cubicBezTo>
                    <a:cubicBezTo>
                      <a:pt x="1192" y="329"/>
                      <a:pt x="1201" y="336"/>
                      <a:pt x="1210" y="337"/>
                    </a:cubicBezTo>
                    <a:close/>
                    <a:moveTo>
                      <a:pt x="1137" y="349"/>
                    </a:moveTo>
                    <a:cubicBezTo>
                      <a:pt x="1183" y="319"/>
                      <a:pt x="1183" y="319"/>
                      <a:pt x="1183" y="319"/>
                    </a:cubicBezTo>
                    <a:cubicBezTo>
                      <a:pt x="1195" y="413"/>
                      <a:pt x="1195" y="413"/>
                      <a:pt x="1195" y="413"/>
                    </a:cubicBezTo>
                    <a:cubicBezTo>
                      <a:pt x="1156" y="597"/>
                      <a:pt x="1156" y="597"/>
                      <a:pt x="1156" y="597"/>
                    </a:cubicBezTo>
                    <a:cubicBezTo>
                      <a:pt x="1155" y="597"/>
                      <a:pt x="1153" y="597"/>
                      <a:pt x="1152" y="597"/>
                    </a:cubicBezTo>
                    <a:cubicBezTo>
                      <a:pt x="1148" y="598"/>
                      <a:pt x="1145" y="600"/>
                      <a:pt x="1143" y="602"/>
                    </a:cubicBezTo>
                    <a:cubicBezTo>
                      <a:pt x="1014" y="446"/>
                      <a:pt x="1014" y="446"/>
                      <a:pt x="1014" y="446"/>
                    </a:cubicBezTo>
                    <a:cubicBezTo>
                      <a:pt x="1019" y="442"/>
                      <a:pt x="1021" y="436"/>
                      <a:pt x="1020" y="430"/>
                    </a:cubicBezTo>
                    <a:cubicBezTo>
                      <a:pt x="1019" y="428"/>
                      <a:pt x="1019" y="426"/>
                      <a:pt x="1018" y="425"/>
                    </a:cubicBezTo>
                    <a:moveTo>
                      <a:pt x="639" y="333"/>
                    </a:moveTo>
                    <a:cubicBezTo>
                      <a:pt x="637" y="331"/>
                      <a:pt x="634" y="331"/>
                      <a:pt x="631" y="332"/>
                    </a:cubicBezTo>
                    <a:cubicBezTo>
                      <a:pt x="631" y="332"/>
                      <a:pt x="630" y="332"/>
                      <a:pt x="630" y="332"/>
                    </a:cubicBezTo>
                    <a:cubicBezTo>
                      <a:pt x="622" y="266"/>
                      <a:pt x="622" y="266"/>
                      <a:pt x="622" y="266"/>
                    </a:cubicBezTo>
                    <a:cubicBezTo>
                      <a:pt x="723" y="216"/>
                      <a:pt x="723" y="216"/>
                      <a:pt x="723" y="216"/>
                    </a:cubicBezTo>
                    <a:cubicBezTo>
                      <a:pt x="764" y="196"/>
                      <a:pt x="764" y="196"/>
                      <a:pt x="764" y="196"/>
                    </a:cubicBezTo>
                    <a:cubicBezTo>
                      <a:pt x="764" y="197"/>
                      <a:pt x="765" y="198"/>
                      <a:pt x="766" y="199"/>
                    </a:cubicBezTo>
                    <a:lnTo>
                      <a:pt x="639" y="333"/>
                    </a:lnTo>
                    <a:close/>
                    <a:moveTo>
                      <a:pt x="725" y="212"/>
                    </a:moveTo>
                    <a:cubicBezTo>
                      <a:pt x="622" y="264"/>
                      <a:pt x="622" y="264"/>
                      <a:pt x="622" y="264"/>
                    </a:cubicBezTo>
                    <a:cubicBezTo>
                      <a:pt x="617" y="224"/>
                      <a:pt x="617" y="224"/>
                      <a:pt x="617" y="224"/>
                    </a:cubicBezTo>
                    <a:cubicBezTo>
                      <a:pt x="619" y="225"/>
                      <a:pt x="622" y="225"/>
                      <a:pt x="624" y="224"/>
                    </a:cubicBezTo>
                    <a:cubicBezTo>
                      <a:pt x="635" y="222"/>
                      <a:pt x="642" y="212"/>
                      <a:pt x="642" y="201"/>
                    </a:cubicBezTo>
                    <a:cubicBezTo>
                      <a:pt x="762" y="191"/>
                      <a:pt x="762" y="191"/>
                      <a:pt x="762" y="191"/>
                    </a:cubicBezTo>
                    <a:cubicBezTo>
                      <a:pt x="762" y="191"/>
                      <a:pt x="762" y="191"/>
                      <a:pt x="762" y="192"/>
                    </a:cubicBezTo>
                    <a:cubicBezTo>
                      <a:pt x="762" y="192"/>
                      <a:pt x="762" y="193"/>
                      <a:pt x="763" y="194"/>
                    </a:cubicBezTo>
                    <a:lnTo>
                      <a:pt x="725" y="212"/>
                    </a:lnTo>
                    <a:close/>
                    <a:moveTo>
                      <a:pt x="596" y="207"/>
                    </a:moveTo>
                    <a:cubicBezTo>
                      <a:pt x="597" y="209"/>
                      <a:pt x="598" y="212"/>
                      <a:pt x="600" y="214"/>
                    </a:cubicBezTo>
                    <a:cubicBezTo>
                      <a:pt x="517" y="309"/>
                      <a:pt x="517" y="309"/>
                      <a:pt x="517" y="309"/>
                    </a:cubicBezTo>
                    <a:cubicBezTo>
                      <a:pt x="515" y="307"/>
                      <a:pt x="512" y="306"/>
                      <a:pt x="510" y="306"/>
                    </a:cubicBezTo>
                    <a:cubicBezTo>
                      <a:pt x="507" y="305"/>
                      <a:pt x="507" y="305"/>
                      <a:pt x="507" y="305"/>
                    </a:cubicBezTo>
                    <a:cubicBezTo>
                      <a:pt x="506" y="305"/>
                      <a:pt x="504" y="305"/>
                      <a:pt x="502" y="306"/>
                    </a:cubicBezTo>
                    <a:cubicBezTo>
                      <a:pt x="500" y="306"/>
                      <a:pt x="498" y="307"/>
                      <a:pt x="497" y="308"/>
                    </a:cubicBezTo>
                    <a:cubicBezTo>
                      <a:pt x="419" y="190"/>
                      <a:pt x="419" y="190"/>
                      <a:pt x="419" y="190"/>
                    </a:cubicBezTo>
                    <a:cubicBezTo>
                      <a:pt x="420" y="188"/>
                      <a:pt x="420" y="186"/>
                      <a:pt x="421" y="184"/>
                    </a:cubicBezTo>
                    <a:cubicBezTo>
                      <a:pt x="596" y="201"/>
                      <a:pt x="596" y="201"/>
                      <a:pt x="596" y="201"/>
                    </a:cubicBezTo>
                    <a:cubicBezTo>
                      <a:pt x="596" y="203"/>
                      <a:pt x="596" y="205"/>
                      <a:pt x="596" y="207"/>
                    </a:cubicBezTo>
                    <a:close/>
                    <a:moveTo>
                      <a:pt x="497" y="338"/>
                    </a:moveTo>
                    <a:cubicBezTo>
                      <a:pt x="500" y="340"/>
                      <a:pt x="504" y="341"/>
                      <a:pt x="507" y="341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12" y="438"/>
                      <a:pt x="506" y="447"/>
                      <a:pt x="508" y="457"/>
                    </a:cubicBezTo>
                    <a:cubicBezTo>
                      <a:pt x="509" y="458"/>
                      <a:pt x="509" y="460"/>
                      <a:pt x="510" y="461"/>
                    </a:cubicBezTo>
                    <a:cubicBezTo>
                      <a:pt x="455" y="493"/>
                      <a:pt x="455" y="493"/>
                      <a:pt x="455" y="493"/>
                    </a:cubicBezTo>
                    <a:cubicBezTo>
                      <a:pt x="360" y="548"/>
                      <a:pt x="360" y="548"/>
                      <a:pt x="360" y="548"/>
                    </a:cubicBezTo>
                    <a:cubicBezTo>
                      <a:pt x="359" y="547"/>
                      <a:pt x="357" y="545"/>
                      <a:pt x="356" y="544"/>
                    </a:cubicBezTo>
                    <a:lnTo>
                      <a:pt x="497" y="338"/>
                    </a:lnTo>
                    <a:close/>
                    <a:moveTo>
                      <a:pt x="437" y="506"/>
                    </a:moveTo>
                    <a:cubicBezTo>
                      <a:pt x="511" y="463"/>
                      <a:pt x="511" y="463"/>
                      <a:pt x="511" y="463"/>
                    </a:cubicBezTo>
                    <a:cubicBezTo>
                      <a:pt x="515" y="469"/>
                      <a:pt x="522" y="472"/>
                      <a:pt x="530" y="470"/>
                    </a:cubicBezTo>
                    <a:cubicBezTo>
                      <a:pt x="532" y="470"/>
                      <a:pt x="534" y="469"/>
                      <a:pt x="536" y="468"/>
                    </a:cubicBezTo>
                    <a:cubicBezTo>
                      <a:pt x="566" y="508"/>
                      <a:pt x="566" y="508"/>
                      <a:pt x="566" y="508"/>
                    </a:cubicBezTo>
                    <a:cubicBezTo>
                      <a:pt x="611" y="570"/>
                      <a:pt x="611" y="570"/>
                      <a:pt x="611" y="570"/>
                    </a:cubicBezTo>
                    <a:cubicBezTo>
                      <a:pt x="608" y="573"/>
                      <a:pt x="605" y="577"/>
                      <a:pt x="604" y="581"/>
                    </a:cubicBezTo>
                    <a:cubicBezTo>
                      <a:pt x="480" y="570"/>
                      <a:pt x="480" y="570"/>
                      <a:pt x="480" y="570"/>
                    </a:cubicBezTo>
                    <a:cubicBezTo>
                      <a:pt x="363" y="559"/>
                      <a:pt x="363" y="559"/>
                      <a:pt x="363" y="559"/>
                    </a:cubicBezTo>
                    <a:cubicBezTo>
                      <a:pt x="363" y="557"/>
                      <a:pt x="363" y="556"/>
                      <a:pt x="362" y="554"/>
                    </a:cubicBezTo>
                    <a:cubicBezTo>
                      <a:pt x="362" y="553"/>
                      <a:pt x="361" y="552"/>
                      <a:pt x="361" y="550"/>
                    </a:cubicBezTo>
                    <a:lnTo>
                      <a:pt x="437" y="506"/>
                    </a:lnTo>
                    <a:close/>
                    <a:moveTo>
                      <a:pt x="327" y="560"/>
                    </a:moveTo>
                    <a:cubicBezTo>
                      <a:pt x="327" y="561"/>
                      <a:pt x="327" y="561"/>
                      <a:pt x="327" y="562"/>
                    </a:cubicBezTo>
                    <a:cubicBezTo>
                      <a:pt x="328" y="565"/>
                      <a:pt x="329" y="567"/>
                      <a:pt x="331" y="569"/>
                    </a:cubicBezTo>
                    <a:cubicBezTo>
                      <a:pt x="225" y="662"/>
                      <a:pt x="225" y="662"/>
                      <a:pt x="225" y="662"/>
                    </a:cubicBezTo>
                    <a:cubicBezTo>
                      <a:pt x="109" y="763"/>
                      <a:pt x="109" y="763"/>
                      <a:pt x="109" y="763"/>
                    </a:cubicBezTo>
                    <a:cubicBezTo>
                      <a:pt x="107" y="760"/>
                      <a:pt x="103" y="758"/>
                      <a:pt x="100" y="758"/>
                    </a:cubicBezTo>
                    <a:cubicBezTo>
                      <a:pt x="127" y="578"/>
                      <a:pt x="127" y="578"/>
                      <a:pt x="127" y="578"/>
                    </a:cubicBezTo>
                    <a:cubicBezTo>
                      <a:pt x="130" y="579"/>
                      <a:pt x="133" y="579"/>
                      <a:pt x="136" y="579"/>
                    </a:cubicBezTo>
                    <a:cubicBezTo>
                      <a:pt x="143" y="577"/>
                      <a:pt x="148" y="571"/>
                      <a:pt x="149" y="564"/>
                    </a:cubicBezTo>
                    <a:lnTo>
                      <a:pt x="327" y="560"/>
                    </a:lnTo>
                    <a:close/>
                    <a:moveTo>
                      <a:pt x="125" y="578"/>
                    </a:moveTo>
                    <a:cubicBezTo>
                      <a:pt x="101" y="739"/>
                      <a:pt x="101" y="739"/>
                      <a:pt x="101" y="739"/>
                    </a:cubicBezTo>
                    <a:cubicBezTo>
                      <a:pt x="116" y="569"/>
                      <a:pt x="116" y="569"/>
                      <a:pt x="116" y="569"/>
                    </a:cubicBezTo>
                    <a:cubicBezTo>
                      <a:pt x="118" y="573"/>
                      <a:pt x="121" y="576"/>
                      <a:pt x="125" y="578"/>
                    </a:cubicBezTo>
                    <a:close/>
                    <a:moveTo>
                      <a:pt x="262" y="919"/>
                    </a:moveTo>
                    <a:cubicBezTo>
                      <a:pt x="262" y="919"/>
                      <a:pt x="263" y="919"/>
                      <a:pt x="264" y="918"/>
                    </a:cubicBezTo>
                    <a:cubicBezTo>
                      <a:pt x="267" y="918"/>
                      <a:pt x="269" y="917"/>
                      <a:pt x="271" y="915"/>
                    </a:cubicBezTo>
                    <a:cubicBezTo>
                      <a:pt x="435" y="1095"/>
                      <a:pt x="435" y="1095"/>
                      <a:pt x="435" y="1095"/>
                    </a:cubicBezTo>
                    <a:cubicBezTo>
                      <a:pt x="431" y="1100"/>
                      <a:pt x="429" y="1106"/>
                      <a:pt x="431" y="1112"/>
                    </a:cubicBezTo>
                    <a:cubicBezTo>
                      <a:pt x="432" y="1116"/>
                      <a:pt x="434" y="1119"/>
                      <a:pt x="437" y="1122"/>
                    </a:cubicBezTo>
                    <a:cubicBezTo>
                      <a:pt x="313" y="1235"/>
                      <a:pt x="313" y="1235"/>
                      <a:pt x="313" y="1235"/>
                    </a:cubicBezTo>
                    <a:cubicBezTo>
                      <a:pt x="312" y="1234"/>
                      <a:pt x="310" y="1233"/>
                      <a:pt x="309" y="1232"/>
                    </a:cubicBezTo>
                    <a:cubicBezTo>
                      <a:pt x="304" y="1229"/>
                      <a:pt x="298" y="1228"/>
                      <a:pt x="292" y="1228"/>
                    </a:cubicBezTo>
                    <a:lnTo>
                      <a:pt x="262" y="919"/>
                    </a:lnTo>
                    <a:close/>
                    <a:moveTo>
                      <a:pt x="704" y="1410"/>
                    </a:moveTo>
                    <a:cubicBezTo>
                      <a:pt x="882" y="1369"/>
                      <a:pt x="882" y="1369"/>
                      <a:pt x="882" y="1369"/>
                    </a:cubicBezTo>
                    <a:cubicBezTo>
                      <a:pt x="878" y="1390"/>
                      <a:pt x="878" y="1390"/>
                      <a:pt x="878" y="1390"/>
                    </a:cubicBezTo>
                    <a:cubicBezTo>
                      <a:pt x="875" y="1389"/>
                      <a:pt x="871" y="1389"/>
                      <a:pt x="867" y="1390"/>
                    </a:cubicBezTo>
                    <a:cubicBezTo>
                      <a:pt x="857" y="1392"/>
                      <a:pt x="850" y="1400"/>
                      <a:pt x="849" y="1409"/>
                    </a:cubicBezTo>
                    <a:cubicBezTo>
                      <a:pt x="704" y="1410"/>
                      <a:pt x="704" y="1410"/>
                      <a:pt x="704" y="1410"/>
                    </a:cubicBezTo>
                    <a:cubicBezTo>
                      <a:pt x="704" y="1410"/>
                      <a:pt x="704" y="1410"/>
                      <a:pt x="704" y="1410"/>
                    </a:cubicBezTo>
                    <a:close/>
                    <a:moveTo>
                      <a:pt x="1194" y="1329"/>
                    </a:moveTo>
                    <a:cubicBezTo>
                      <a:pt x="1104" y="1322"/>
                      <a:pt x="1104" y="1322"/>
                      <a:pt x="1104" y="1322"/>
                    </a:cubicBezTo>
                    <a:cubicBezTo>
                      <a:pt x="1104" y="1319"/>
                      <a:pt x="1104" y="1316"/>
                      <a:pt x="1103" y="1313"/>
                    </a:cubicBezTo>
                    <a:cubicBezTo>
                      <a:pt x="1196" y="1261"/>
                      <a:pt x="1196" y="1261"/>
                      <a:pt x="1196" y="1261"/>
                    </a:cubicBezTo>
                    <a:cubicBezTo>
                      <a:pt x="1201" y="1269"/>
                      <a:pt x="1211" y="1273"/>
                      <a:pt x="1220" y="1271"/>
                    </a:cubicBezTo>
                    <a:cubicBezTo>
                      <a:pt x="1232" y="1268"/>
                      <a:pt x="1240" y="1256"/>
                      <a:pt x="1237" y="1244"/>
                    </a:cubicBezTo>
                    <a:cubicBezTo>
                      <a:pt x="1236" y="1239"/>
                      <a:pt x="1234" y="1236"/>
                      <a:pt x="1230" y="1233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230" y="1308"/>
                      <a:pt x="1230" y="1308"/>
                      <a:pt x="1230" y="1308"/>
                    </a:cubicBezTo>
                    <a:cubicBezTo>
                      <a:pt x="1225" y="1306"/>
                      <a:pt x="1220" y="1305"/>
                      <a:pt x="1214" y="1307"/>
                    </a:cubicBezTo>
                    <a:cubicBezTo>
                      <a:pt x="1203" y="1309"/>
                      <a:pt x="1195" y="1319"/>
                      <a:pt x="1194" y="1329"/>
                    </a:cubicBezTo>
                    <a:close/>
                    <a:moveTo>
                      <a:pt x="1317" y="1125"/>
                    </a:moveTo>
                    <a:cubicBezTo>
                      <a:pt x="1361" y="1027"/>
                      <a:pt x="1361" y="1027"/>
                      <a:pt x="1361" y="1027"/>
                    </a:cubicBezTo>
                    <a:cubicBezTo>
                      <a:pt x="1366" y="1025"/>
                      <a:pt x="1370" y="1022"/>
                      <a:pt x="1373" y="1017"/>
                    </a:cubicBezTo>
                    <a:cubicBezTo>
                      <a:pt x="1377" y="1010"/>
                      <a:pt x="1378" y="1002"/>
                      <a:pt x="1375" y="995"/>
                    </a:cubicBezTo>
                    <a:cubicBezTo>
                      <a:pt x="1392" y="956"/>
                      <a:pt x="1392" y="956"/>
                      <a:pt x="1392" y="956"/>
                    </a:cubicBezTo>
                    <a:cubicBezTo>
                      <a:pt x="1394" y="956"/>
                      <a:pt x="1396" y="956"/>
                      <a:pt x="1398" y="956"/>
                    </a:cubicBezTo>
                    <a:cubicBezTo>
                      <a:pt x="1403" y="955"/>
                      <a:pt x="1406" y="951"/>
                      <a:pt x="1406" y="946"/>
                    </a:cubicBezTo>
                    <a:cubicBezTo>
                      <a:pt x="1433" y="945"/>
                      <a:pt x="1433" y="945"/>
                      <a:pt x="1433" y="945"/>
                    </a:cubicBezTo>
                    <a:cubicBezTo>
                      <a:pt x="1433" y="947"/>
                      <a:pt x="1433" y="950"/>
                      <a:pt x="1434" y="952"/>
                    </a:cubicBezTo>
                    <a:cubicBezTo>
                      <a:pt x="1435" y="958"/>
                      <a:pt x="1439" y="963"/>
                      <a:pt x="1443" y="967"/>
                    </a:cubicBezTo>
                    <a:cubicBezTo>
                      <a:pt x="1320" y="1129"/>
                      <a:pt x="1320" y="1129"/>
                      <a:pt x="1320" y="1129"/>
                    </a:cubicBezTo>
                    <a:cubicBezTo>
                      <a:pt x="1319" y="1127"/>
                      <a:pt x="1318" y="1126"/>
                      <a:pt x="1317" y="1125"/>
                    </a:cubicBezTo>
                    <a:close/>
                    <a:moveTo>
                      <a:pt x="1433" y="943"/>
                    </a:moveTo>
                    <a:cubicBezTo>
                      <a:pt x="1406" y="944"/>
                      <a:pt x="1406" y="944"/>
                      <a:pt x="1406" y="944"/>
                    </a:cubicBezTo>
                    <a:cubicBezTo>
                      <a:pt x="1406" y="943"/>
                      <a:pt x="1406" y="943"/>
                      <a:pt x="1406" y="943"/>
                    </a:cubicBezTo>
                    <a:cubicBezTo>
                      <a:pt x="1405" y="940"/>
                      <a:pt x="1403" y="938"/>
                      <a:pt x="1401" y="936"/>
                    </a:cubicBezTo>
                    <a:cubicBezTo>
                      <a:pt x="1401" y="935"/>
                      <a:pt x="1401" y="935"/>
                      <a:pt x="1401" y="935"/>
                    </a:cubicBezTo>
                    <a:cubicBezTo>
                      <a:pt x="1401" y="936"/>
                      <a:pt x="1401" y="936"/>
                      <a:pt x="1401" y="936"/>
                    </a:cubicBezTo>
                    <a:cubicBezTo>
                      <a:pt x="1400" y="936"/>
                      <a:pt x="1399" y="935"/>
                      <a:pt x="1399" y="935"/>
                    </a:cubicBezTo>
                    <a:cubicBezTo>
                      <a:pt x="1415" y="858"/>
                      <a:pt x="1415" y="858"/>
                      <a:pt x="1415" y="858"/>
                    </a:cubicBezTo>
                    <a:cubicBezTo>
                      <a:pt x="1418" y="859"/>
                      <a:pt x="1420" y="859"/>
                      <a:pt x="1423" y="858"/>
                    </a:cubicBezTo>
                    <a:cubicBezTo>
                      <a:pt x="1425" y="857"/>
                      <a:pt x="1427" y="857"/>
                      <a:pt x="1429" y="856"/>
                    </a:cubicBezTo>
                    <a:cubicBezTo>
                      <a:pt x="1450" y="921"/>
                      <a:pt x="1450" y="921"/>
                      <a:pt x="1450" y="921"/>
                    </a:cubicBezTo>
                    <a:cubicBezTo>
                      <a:pt x="1441" y="925"/>
                      <a:pt x="1435" y="933"/>
                      <a:pt x="1433" y="943"/>
                    </a:cubicBezTo>
                    <a:close/>
                    <a:moveTo>
                      <a:pt x="1357" y="913"/>
                    </a:moveTo>
                    <a:cubicBezTo>
                      <a:pt x="1299" y="861"/>
                      <a:pt x="1299" y="861"/>
                      <a:pt x="1299" y="861"/>
                    </a:cubicBezTo>
                    <a:cubicBezTo>
                      <a:pt x="1302" y="858"/>
                      <a:pt x="1303" y="853"/>
                      <a:pt x="1301" y="849"/>
                    </a:cubicBezTo>
                    <a:cubicBezTo>
                      <a:pt x="1301" y="847"/>
                      <a:pt x="1301" y="846"/>
                      <a:pt x="1300" y="845"/>
                    </a:cubicBezTo>
                    <a:cubicBezTo>
                      <a:pt x="1305" y="840"/>
                      <a:pt x="1307" y="832"/>
                      <a:pt x="1306" y="824"/>
                    </a:cubicBezTo>
                    <a:cubicBezTo>
                      <a:pt x="1305" y="821"/>
                      <a:pt x="1303" y="818"/>
                      <a:pt x="1302" y="816"/>
                    </a:cubicBezTo>
                    <a:cubicBezTo>
                      <a:pt x="1345" y="697"/>
                      <a:pt x="1345" y="697"/>
                      <a:pt x="1345" y="697"/>
                    </a:cubicBezTo>
                    <a:cubicBezTo>
                      <a:pt x="1348" y="698"/>
                      <a:pt x="1351" y="699"/>
                      <a:pt x="1354" y="698"/>
                    </a:cubicBezTo>
                    <a:cubicBezTo>
                      <a:pt x="1355" y="698"/>
                      <a:pt x="1356" y="697"/>
                      <a:pt x="1357" y="697"/>
                    </a:cubicBezTo>
                    <a:cubicBezTo>
                      <a:pt x="1373" y="734"/>
                      <a:pt x="1373" y="734"/>
                      <a:pt x="1373" y="734"/>
                    </a:cubicBezTo>
                    <a:lnTo>
                      <a:pt x="1357" y="913"/>
                    </a:lnTo>
                    <a:close/>
                    <a:moveTo>
                      <a:pt x="1359" y="696"/>
                    </a:moveTo>
                    <a:cubicBezTo>
                      <a:pt x="1366" y="693"/>
                      <a:pt x="1370" y="685"/>
                      <a:pt x="1368" y="676"/>
                    </a:cubicBezTo>
                    <a:cubicBezTo>
                      <a:pt x="1366" y="670"/>
                      <a:pt x="1361" y="665"/>
                      <a:pt x="1354" y="663"/>
                    </a:cubicBezTo>
                    <a:cubicBezTo>
                      <a:pt x="1374" y="619"/>
                      <a:pt x="1374" y="619"/>
                      <a:pt x="1374" y="619"/>
                    </a:cubicBezTo>
                    <a:cubicBezTo>
                      <a:pt x="1377" y="620"/>
                      <a:pt x="1380" y="620"/>
                      <a:pt x="1383" y="620"/>
                    </a:cubicBezTo>
                    <a:cubicBezTo>
                      <a:pt x="1373" y="730"/>
                      <a:pt x="1373" y="730"/>
                      <a:pt x="1373" y="730"/>
                    </a:cubicBezTo>
                    <a:lnTo>
                      <a:pt x="1359" y="696"/>
                    </a:lnTo>
                    <a:close/>
                    <a:moveTo>
                      <a:pt x="1154" y="235"/>
                    </a:moveTo>
                    <a:cubicBezTo>
                      <a:pt x="1154" y="236"/>
                      <a:pt x="1154" y="236"/>
                      <a:pt x="1153" y="237"/>
                    </a:cubicBezTo>
                    <a:cubicBezTo>
                      <a:pt x="1038" y="188"/>
                      <a:pt x="1038" y="188"/>
                      <a:pt x="1038" y="188"/>
                    </a:cubicBezTo>
                    <a:cubicBezTo>
                      <a:pt x="1040" y="173"/>
                      <a:pt x="1040" y="173"/>
                      <a:pt x="1040" y="173"/>
                    </a:cubicBezTo>
                    <a:cubicBezTo>
                      <a:pt x="1045" y="172"/>
                      <a:pt x="1049" y="169"/>
                      <a:pt x="1052" y="165"/>
                    </a:cubicBezTo>
                    <a:lnTo>
                      <a:pt x="1154" y="235"/>
                    </a:lnTo>
                    <a:close/>
                    <a:moveTo>
                      <a:pt x="1011" y="156"/>
                    </a:moveTo>
                    <a:cubicBezTo>
                      <a:pt x="1011" y="157"/>
                      <a:pt x="1012" y="158"/>
                      <a:pt x="1012" y="159"/>
                    </a:cubicBezTo>
                    <a:cubicBezTo>
                      <a:pt x="1005" y="166"/>
                      <a:pt x="1005" y="166"/>
                      <a:pt x="1005" y="166"/>
                    </a:cubicBezTo>
                    <a:cubicBezTo>
                      <a:pt x="999" y="171"/>
                      <a:pt x="999" y="171"/>
                      <a:pt x="999" y="171"/>
                    </a:cubicBezTo>
                    <a:cubicBezTo>
                      <a:pt x="975" y="161"/>
                      <a:pt x="975" y="161"/>
                      <a:pt x="975" y="161"/>
                    </a:cubicBezTo>
                    <a:cubicBezTo>
                      <a:pt x="1011" y="156"/>
                      <a:pt x="1011" y="156"/>
                      <a:pt x="1011" y="156"/>
                    </a:cubicBezTo>
                    <a:cubicBezTo>
                      <a:pt x="1011" y="156"/>
                      <a:pt x="1011" y="156"/>
                      <a:pt x="1011" y="156"/>
                    </a:cubicBezTo>
                    <a:close/>
                    <a:moveTo>
                      <a:pt x="997" y="173"/>
                    </a:moveTo>
                    <a:cubicBezTo>
                      <a:pt x="915" y="251"/>
                      <a:pt x="915" y="251"/>
                      <a:pt x="915" y="251"/>
                    </a:cubicBezTo>
                    <a:cubicBezTo>
                      <a:pt x="913" y="249"/>
                      <a:pt x="910" y="248"/>
                      <a:pt x="907" y="247"/>
                    </a:cubicBezTo>
                    <a:cubicBezTo>
                      <a:pt x="905" y="247"/>
                      <a:pt x="905" y="247"/>
                      <a:pt x="905" y="247"/>
                    </a:cubicBezTo>
                    <a:cubicBezTo>
                      <a:pt x="903" y="246"/>
                      <a:pt x="901" y="246"/>
                      <a:pt x="899" y="247"/>
                    </a:cubicBezTo>
                    <a:cubicBezTo>
                      <a:pt x="894" y="248"/>
                      <a:pt x="891" y="250"/>
                      <a:pt x="888" y="254"/>
                    </a:cubicBezTo>
                    <a:cubicBezTo>
                      <a:pt x="795" y="196"/>
                      <a:pt x="795" y="196"/>
                      <a:pt x="795" y="196"/>
                    </a:cubicBezTo>
                    <a:cubicBezTo>
                      <a:pt x="797" y="193"/>
                      <a:pt x="797" y="190"/>
                      <a:pt x="797" y="187"/>
                    </a:cubicBezTo>
                    <a:cubicBezTo>
                      <a:pt x="970" y="162"/>
                      <a:pt x="970" y="162"/>
                      <a:pt x="970" y="162"/>
                    </a:cubicBezTo>
                    <a:lnTo>
                      <a:pt x="997" y="173"/>
                    </a:lnTo>
                    <a:close/>
                    <a:moveTo>
                      <a:pt x="782" y="90"/>
                    </a:moveTo>
                    <a:cubicBezTo>
                      <a:pt x="782" y="93"/>
                      <a:pt x="783" y="97"/>
                      <a:pt x="785" y="100"/>
                    </a:cubicBezTo>
                    <a:cubicBezTo>
                      <a:pt x="638" y="189"/>
                      <a:pt x="638" y="189"/>
                      <a:pt x="638" y="189"/>
                    </a:cubicBezTo>
                    <a:cubicBezTo>
                      <a:pt x="636" y="185"/>
                      <a:pt x="633" y="183"/>
                      <a:pt x="629" y="181"/>
                    </a:cubicBezTo>
                    <a:cubicBezTo>
                      <a:pt x="656" y="119"/>
                      <a:pt x="656" y="119"/>
                      <a:pt x="656" y="119"/>
                    </a:cubicBezTo>
                    <a:lnTo>
                      <a:pt x="782" y="90"/>
                    </a:lnTo>
                    <a:close/>
                    <a:moveTo>
                      <a:pt x="231" y="378"/>
                    </a:moveTo>
                    <a:cubicBezTo>
                      <a:pt x="272" y="380"/>
                      <a:pt x="272" y="380"/>
                      <a:pt x="272" y="380"/>
                    </a:cubicBezTo>
                    <a:cubicBezTo>
                      <a:pt x="272" y="383"/>
                      <a:pt x="272" y="385"/>
                      <a:pt x="273" y="388"/>
                    </a:cubicBezTo>
                    <a:cubicBezTo>
                      <a:pt x="275" y="400"/>
                      <a:pt x="287" y="408"/>
                      <a:pt x="300" y="405"/>
                    </a:cubicBezTo>
                    <a:cubicBezTo>
                      <a:pt x="333" y="545"/>
                      <a:pt x="333" y="545"/>
                      <a:pt x="333" y="545"/>
                    </a:cubicBezTo>
                    <a:cubicBezTo>
                      <a:pt x="329" y="548"/>
                      <a:pt x="327" y="553"/>
                      <a:pt x="327" y="558"/>
                    </a:cubicBezTo>
                    <a:cubicBezTo>
                      <a:pt x="150" y="561"/>
                      <a:pt x="150" y="561"/>
                      <a:pt x="150" y="561"/>
                    </a:cubicBezTo>
                    <a:cubicBezTo>
                      <a:pt x="150" y="560"/>
                      <a:pt x="149" y="559"/>
                      <a:pt x="149" y="557"/>
                    </a:cubicBezTo>
                    <a:cubicBezTo>
                      <a:pt x="147" y="549"/>
                      <a:pt x="140" y="544"/>
                      <a:pt x="133" y="544"/>
                    </a:cubicBezTo>
                    <a:cubicBezTo>
                      <a:pt x="130" y="544"/>
                      <a:pt x="130" y="544"/>
                      <a:pt x="130" y="544"/>
                    </a:cubicBezTo>
                    <a:cubicBezTo>
                      <a:pt x="130" y="544"/>
                      <a:pt x="129" y="544"/>
                      <a:pt x="128" y="544"/>
                    </a:cubicBezTo>
                    <a:cubicBezTo>
                      <a:pt x="126" y="544"/>
                      <a:pt x="125" y="545"/>
                      <a:pt x="123" y="546"/>
                    </a:cubicBezTo>
                    <a:cubicBezTo>
                      <a:pt x="121" y="547"/>
                      <a:pt x="121" y="547"/>
                      <a:pt x="121" y="547"/>
                    </a:cubicBezTo>
                    <a:cubicBezTo>
                      <a:pt x="120" y="548"/>
                      <a:pt x="119" y="549"/>
                      <a:pt x="118" y="550"/>
                    </a:cubicBezTo>
                    <a:cubicBezTo>
                      <a:pt x="121" y="516"/>
                      <a:pt x="121" y="516"/>
                      <a:pt x="121" y="516"/>
                    </a:cubicBezTo>
                    <a:cubicBezTo>
                      <a:pt x="128" y="516"/>
                      <a:pt x="136" y="512"/>
                      <a:pt x="140" y="505"/>
                    </a:cubicBezTo>
                    <a:cubicBezTo>
                      <a:pt x="147" y="495"/>
                      <a:pt x="145" y="482"/>
                      <a:pt x="136" y="474"/>
                    </a:cubicBezTo>
                    <a:cubicBezTo>
                      <a:pt x="203" y="397"/>
                      <a:pt x="203" y="397"/>
                      <a:pt x="203" y="397"/>
                    </a:cubicBezTo>
                    <a:cubicBezTo>
                      <a:pt x="206" y="398"/>
                      <a:pt x="210" y="398"/>
                      <a:pt x="213" y="398"/>
                    </a:cubicBezTo>
                    <a:cubicBezTo>
                      <a:pt x="223" y="395"/>
                      <a:pt x="230" y="388"/>
                      <a:pt x="231" y="378"/>
                    </a:cubicBezTo>
                    <a:close/>
                    <a:moveTo>
                      <a:pt x="93" y="793"/>
                    </a:moveTo>
                    <a:cubicBezTo>
                      <a:pt x="85" y="882"/>
                      <a:pt x="85" y="882"/>
                      <a:pt x="85" y="882"/>
                    </a:cubicBezTo>
                    <a:cubicBezTo>
                      <a:pt x="84" y="882"/>
                      <a:pt x="82" y="882"/>
                      <a:pt x="81" y="883"/>
                    </a:cubicBezTo>
                    <a:cubicBezTo>
                      <a:pt x="93" y="793"/>
                      <a:pt x="93" y="793"/>
                      <a:pt x="93" y="793"/>
                    </a:cubicBezTo>
                    <a:cubicBezTo>
                      <a:pt x="93" y="793"/>
                      <a:pt x="93" y="793"/>
                      <a:pt x="93" y="793"/>
                    </a:cubicBezTo>
                    <a:close/>
                    <a:moveTo>
                      <a:pt x="76" y="926"/>
                    </a:moveTo>
                    <a:cubicBezTo>
                      <a:pt x="78" y="927"/>
                      <a:pt x="80" y="928"/>
                      <a:pt x="82" y="929"/>
                    </a:cubicBezTo>
                    <a:cubicBezTo>
                      <a:pt x="62" y="1020"/>
                      <a:pt x="62" y="1020"/>
                      <a:pt x="62" y="1020"/>
                    </a:cubicBezTo>
                    <a:cubicBezTo>
                      <a:pt x="75" y="925"/>
                      <a:pt x="75" y="925"/>
                      <a:pt x="75" y="925"/>
                    </a:cubicBezTo>
                    <a:cubicBezTo>
                      <a:pt x="75" y="925"/>
                      <a:pt x="76" y="926"/>
                      <a:pt x="76" y="926"/>
                    </a:cubicBezTo>
                    <a:close/>
                    <a:moveTo>
                      <a:pt x="255" y="1194"/>
                    </a:moveTo>
                    <a:cubicBezTo>
                      <a:pt x="252" y="1182"/>
                      <a:pt x="240" y="1174"/>
                      <a:pt x="228" y="1176"/>
                    </a:cubicBezTo>
                    <a:cubicBezTo>
                      <a:pt x="202" y="1098"/>
                      <a:pt x="202" y="1098"/>
                      <a:pt x="202" y="1098"/>
                    </a:cubicBezTo>
                    <a:cubicBezTo>
                      <a:pt x="283" y="1232"/>
                      <a:pt x="283" y="1232"/>
                      <a:pt x="283" y="1232"/>
                    </a:cubicBezTo>
                    <a:cubicBezTo>
                      <a:pt x="281" y="1233"/>
                      <a:pt x="279" y="1235"/>
                      <a:pt x="278" y="1236"/>
                    </a:cubicBezTo>
                    <a:cubicBezTo>
                      <a:pt x="251" y="1213"/>
                      <a:pt x="251" y="1213"/>
                      <a:pt x="251" y="1213"/>
                    </a:cubicBezTo>
                    <a:cubicBezTo>
                      <a:pt x="255" y="1208"/>
                      <a:pt x="257" y="1201"/>
                      <a:pt x="255" y="1194"/>
                    </a:cubicBezTo>
                    <a:close/>
                    <a:moveTo>
                      <a:pt x="701" y="1427"/>
                    </a:moveTo>
                    <a:cubicBezTo>
                      <a:pt x="704" y="1422"/>
                      <a:pt x="705" y="1417"/>
                      <a:pt x="704" y="1412"/>
                    </a:cubicBezTo>
                    <a:cubicBezTo>
                      <a:pt x="849" y="1411"/>
                      <a:pt x="849" y="1411"/>
                      <a:pt x="849" y="1411"/>
                    </a:cubicBezTo>
                    <a:cubicBezTo>
                      <a:pt x="849" y="1413"/>
                      <a:pt x="849" y="1416"/>
                      <a:pt x="849" y="1418"/>
                    </a:cubicBezTo>
                    <a:cubicBezTo>
                      <a:pt x="850" y="1422"/>
                      <a:pt x="853" y="1426"/>
                      <a:pt x="856" y="1429"/>
                    </a:cubicBezTo>
                    <a:cubicBezTo>
                      <a:pt x="808" y="1486"/>
                      <a:pt x="808" y="1486"/>
                      <a:pt x="808" y="1486"/>
                    </a:cubicBezTo>
                    <a:cubicBezTo>
                      <a:pt x="802" y="1482"/>
                      <a:pt x="794" y="1480"/>
                      <a:pt x="786" y="1482"/>
                    </a:cubicBezTo>
                    <a:cubicBezTo>
                      <a:pt x="780" y="1483"/>
                      <a:pt x="774" y="1487"/>
                      <a:pt x="771" y="1492"/>
                    </a:cubicBezTo>
                    <a:cubicBezTo>
                      <a:pt x="698" y="1430"/>
                      <a:pt x="698" y="1430"/>
                      <a:pt x="698" y="1430"/>
                    </a:cubicBezTo>
                    <a:cubicBezTo>
                      <a:pt x="699" y="1429"/>
                      <a:pt x="700" y="1428"/>
                      <a:pt x="701" y="1427"/>
                    </a:cubicBezTo>
                    <a:close/>
                    <a:moveTo>
                      <a:pt x="817" y="1497"/>
                    </a:moveTo>
                    <a:cubicBezTo>
                      <a:pt x="815" y="1493"/>
                      <a:pt x="813" y="1490"/>
                      <a:pt x="810" y="1488"/>
                    </a:cubicBezTo>
                    <a:cubicBezTo>
                      <a:pt x="858" y="1431"/>
                      <a:pt x="858" y="1431"/>
                      <a:pt x="858" y="1431"/>
                    </a:cubicBezTo>
                    <a:cubicBezTo>
                      <a:pt x="863" y="1435"/>
                      <a:pt x="870" y="1437"/>
                      <a:pt x="877" y="1435"/>
                    </a:cubicBezTo>
                    <a:cubicBezTo>
                      <a:pt x="886" y="1433"/>
                      <a:pt x="893" y="1426"/>
                      <a:pt x="895" y="1417"/>
                    </a:cubicBezTo>
                    <a:cubicBezTo>
                      <a:pt x="898" y="1418"/>
                      <a:pt x="898" y="1418"/>
                      <a:pt x="898" y="1418"/>
                    </a:cubicBezTo>
                    <a:cubicBezTo>
                      <a:pt x="898" y="1418"/>
                      <a:pt x="898" y="1418"/>
                      <a:pt x="898" y="1417"/>
                    </a:cubicBezTo>
                    <a:cubicBezTo>
                      <a:pt x="900" y="1417"/>
                      <a:pt x="901" y="1417"/>
                      <a:pt x="902" y="1417"/>
                    </a:cubicBezTo>
                    <a:cubicBezTo>
                      <a:pt x="895" y="1414"/>
                      <a:pt x="895" y="1414"/>
                      <a:pt x="895" y="1414"/>
                    </a:cubicBezTo>
                    <a:cubicBezTo>
                      <a:pt x="895" y="1413"/>
                      <a:pt x="895" y="1411"/>
                      <a:pt x="895" y="1409"/>
                    </a:cubicBezTo>
                    <a:cubicBezTo>
                      <a:pt x="1194" y="1340"/>
                      <a:pt x="1194" y="1340"/>
                      <a:pt x="1194" y="1340"/>
                    </a:cubicBezTo>
                    <a:cubicBezTo>
                      <a:pt x="1195" y="1342"/>
                      <a:pt x="1195" y="1343"/>
                      <a:pt x="1196" y="1344"/>
                    </a:cubicBezTo>
                    <a:lnTo>
                      <a:pt x="817" y="1497"/>
                    </a:lnTo>
                    <a:close/>
                    <a:moveTo>
                      <a:pt x="1447" y="969"/>
                    </a:moveTo>
                    <a:cubicBezTo>
                      <a:pt x="1233" y="1310"/>
                      <a:pt x="1233" y="1310"/>
                      <a:pt x="1233" y="1310"/>
                    </a:cubicBezTo>
                    <a:cubicBezTo>
                      <a:pt x="1233" y="1309"/>
                      <a:pt x="1233" y="1309"/>
                      <a:pt x="1232" y="1309"/>
                    </a:cubicBezTo>
                    <a:cubicBezTo>
                      <a:pt x="1307" y="1147"/>
                      <a:pt x="1307" y="1147"/>
                      <a:pt x="1307" y="1147"/>
                    </a:cubicBezTo>
                    <a:cubicBezTo>
                      <a:pt x="1309" y="1148"/>
                      <a:pt x="1311" y="1148"/>
                      <a:pt x="1313" y="1148"/>
                    </a:cubicBezTo>
                    <a:cubicBezTo>
                      <a:pt x="1320" y="1146"/>
                      <a:pt x="1324" y="1140"/>
                      <a:pt x="1322" y="1133"/>
                    </a:cubicBezTo>
                    <a:cubicBezTo>
                      <a:pt x="1322" y="1132"/>
                      <a:pt x="1322" y="1132"/>
                      <a:pt x="1322" y="1131"/>
                    </a:cubicBezTo>
                    <a:cubicBezTo>
                      <a:pt x="1445" y="968"/>
                      <a:pt x="1445" y="968"/>
                      <a:pt x="1445" y="968"/>
                    </a:cubicBezTo>
                    <a:cubicBezTo>
                      <a:pt x="1446" y="969"/>
                      <a:pt x="1446" y="969"/>
                      <a:pt x="1447" y="969"/>
                    </a:cubicBezTo>
                    <a:close/>
                    <a:moveTo>
                      <a:pt x="1458" y="919"/>
                    </a:moveTo>
                    <a:cubicBezTo>
                      <a:pt x="1456" y="919"/>
                      <a:pt x="1455" y="920"/>
                      <a:pt x="1454" y="920"/>
                    </a:cubicBezTo>
                    <a:cubicBezTo>
                      <a:pt x="1454" y="920"/>
                      <a:pt x="1453" y="920"/>
                      <a:pt x="1453" y="920"/>
                    </a:cubicBezTo>
                    <a:cubicBezTo>
                      <a:pt x="1431" y="855"/>
                      <a:pt x="1431" y="855"/>
                      <a:pt x="1431" y="855"/>
                    </a:cubicBezTo>
                    <a:cubicBezTo>
                      <a:pt x="1439" y="849"/>
                      <a:pt x="1443" y="840"/>
                      <a:pt x="1441" y="830"/>
                    </a:cubicBezTo>
                    <a:cubicBezTo>
                      <a:pt x="1438" y="818"/>
                      <a:pt x="1426" y="810"/>
                      <a:pt x="1413" y="813"/>
                    </a:cubicBezTo>
                    <a:cubicBezTo>
                      <a:pt x="1412" y="813"/>
                      <a:pt x="1411" y="813"/>
                      <a:pt x="1410" y="814"/>
                    </a:cubicBezTo>
                    <a:cubicBezTo>
                      <a:pt x="1375" y="734"/>
                      <a:pt x="1375" y="734"/>
                      <a:pt x="1375" y="734"/>
                    </a:cubicBezTo>
                    <a:cubicBezTo>
                      <a:pt x="1386" y="620"/>
                      <a:pt x="1386" y="620"/>
                      <a:pt x="1386" y="620"/>
                    </a:cubicBezTo>
                    <a:cubicBezTo>
                      <a:pt x="1392" y="619"/>
                      <a:pt x="1399" y="615"/>
                      <a:pt x="1403" y="609"/>
                    </a:cubicBezTo>
                    <a:cubicBezTo>
                      <a:pt x="1410" y="598"/>
                      <a:pt x="1406" y="583"/>
                      <a:pt x="1395" y="576"/>
                    </a:cubicBezTo>
                    <a:cubicBezTo>
                      <a:pt x="1394" y="575"/>
                      <a:pt x="1394" y="575"/>
                      <a:pt x="1393" y="574"/>
                    </a:cubicBezTo>
                    <a:cubicBezTo>
                      <a:pt x="1421" y="510"/>
                      <a:pt x="1421" y="510"/>
                      <a:pt x="1421" y="510"/>
                    </a:cubicBezTo>
                    <a:cubicBezTo>
                      <a:pt x="1424" y="511"/>
                      <a:pt x="1427" y="511"/>
                      <a:pt x="1430" y="510"/>
                    </a:cubicBezTo>
                    <a:lnTo>
                      <a:pt x="1458" y="919"/>
                    </a:lnTo>
                    <a:close/>
                    <a:moveTo>
                      <a:pt x="1406" y="466"/>
                    </a:moveTo>
                    <a:cubicBezTo>
                      <a:pt x="1400" y="472"/>
                      <a:pt x="1398" y="481"/>
                      <a:pt x="1400" y="490"/>
                    </a:cubicBezTo>
                    <a:cubicBezTo>
                      <a:pt x="1402" y="500"/>
                      <a:pt x="1409" y="507"/>
                      <a:pt x="1418" y="509"/>
                    </a:cubicBezTo>
                    <a:cubicBezTo>
                      <a:pt x="1391" y="573"/>
                      <a:pt x="1391" y="573"/>
                      <a:pt x="1391" y="573"/>
                    </a:cubicBezTo>
                    <a:cubicBezTo>
                      <a:pt x="1384" y="571"/>
                      <a:pt x="1377" y="571"/>
                      <a:pt x="1371" y="574"/>
                    </a:cubicBezTo>
                    <a:cubicBezTo>
                      <a:pt x="1227" y="333"/>
                      <a:pt x="1227" y="333"/>
                      <a:pt x="1227" y="333"/>
                    </a:cubicBezTo>
                    <a:cubicBezTo>
                      <a:pt x="1234" y="327"/>
                      <a:pt x="1237" y="318"/>
                      <a:pt x="1235" y="309"/>
                    </a:cubicBezTo>
                    <a:cubicBezTo>
                      <a:pt x="1232" y="297"/>
                      <a:pt x="1220" y="289"/>
                      <a:pt x="1207" y="292"/>
                    </a:cubicBezTo>
                    <a:cubicBezTo>
                      <a:pt x="1206" y="292"/>
                      <a:pt x="1205" y="293"/>
                      <a:pt x="1203" y="293"/>
                    </a:cubicBezTo>
                    <a:cubicBezTo>
                      <a:pt x="1188" y="268"/>
                      <a:pt x="1188" y="268"/>
                      <a:pt x="1188" y="268"/>
                    </a:cubicBezTo>
                    <a:cubicBezTo>
                      <a:pt x="1191" y="266"/>
                      <a:pt x="1194" y="264"/>
                      <a:pt x="1195" y="261"/>
                    </a:cubicBezTo>
                    <a:cubicBezTo>
                      <a:pt x="1203" y="249"/>
                      <a:pt x="1199" y="234"/>
                      <a:pt x="1188" y="227"/>
                    </a:cubicBezTo>
                    <a:cubicBezTo>
                      <a:pt x="1181" y="223"/>
                      <a:pt x="1173" y="223"/>
                      <a:pt x="1167" y="225"/>
                    </a:cubicBezTo>
                    <a:cubicBezTo>
                      <a:pt x="1141" y="165"/>
                      <a:pt x="1141" y="165"/>
                      <a:pt x="1141" y="165"/>
                    </a:cubicBezTo>
                    <a:cubicBezTo>
                      <a:pt x="1144" y="163"/>
                      <a:pt x="1147" y="161"/>
                      <a:pt x="1149" y="159"/>
                    </a:cubicBezTo>
                    <a:lnTo>
                      <a:pt x="1406" y="466"/>
                    </a:lnTo>
                    <a:close/>
                    <a:moveTo>
                      <a:pt x="1103" y="135"/>
                    </a:moveTo>
                    <a:cubicBezTo>
                      <a:pt x="1102" y="138"/>
                      <a:pt x="1102" y="143"/>
                      <a:pt x="1103" y="147"/>
                    </a:cubicBezTo>
                    <a:cubicBezTo>
                      <a:pt x="1106" y="161"/>
                      <a:pt x="1121" y="170"/>
                      <a:pt x="1135" y="167"/>
                    </a:cubicBezTo>
                    <a:cubicBezTo>
                      <a:pt x="1136" y="167"/>
                      <a:pt x="1138" y="166"/>
                      <a:pt x="1139" y="166"/>
                    </a:cubicBezTo>
                    <a:cubicBezTo>
                      <a:pt x="1164" y="226"/>
                      <a:pt x="1164" y="226"/>
                      <a:pt x="1164" y="226"/>
                    </a:cubicBezTo>
                    <a:cubicBezTo>
                      <a:pt x="1161" y="228"/>
                      <a:pt x="1158" y="230"/>
                      <a:pt x="1156" y="233"/>
                    </a:cubicBezTo>
                    <a:cubicBezTo>
                      <a:pt x="1054" y="163"/>
                      <a:pt x="1054" y="163"/>
                      <a:pt x="1054" y="163"/>
                    </a:cubicBezTo>
                    <a:cubicBezTo>
                      <a:pt x="1057" y="158"/>
                      <a:pt x="1058" y="152"/>
                      <a:pt x="1056" y="146"/>
                    </a:cubicBezTo>
                    <a:cubicBezTo>
                      <a:pt x="1054" y="133"/>
                      <a:pt x="1041" y="125"/>
                      <a:pt x="1029" y="128"/>
                    </a:cubicBezTo>
                    <a:cubicBezTo>
                      <a:pt x="1017" y="131"/>
                      <a:pt x="1010" y="142"/>
                      <a:pt x="1011" y="153"/>
                    </a:cubicBezTo>
                    <a:cubicBezTo>
                      <a:pt x="970" y="159"/>
                      <a:pt x="970" y="159"/>
                      <a:pt x="970" y="159"/>
                    </a:cubicBezTo>
                    <a:cubicBezTo>
                      <a:pt x="829" y="99"/>
                      <a:pt x="829" y="99"/>
                      <a:pt x="829" y="99"/>
                    </a:cubicBezTo>
                    <a:cubicBezTo>
                      <a:pt x="833" y="88"/>
                      <a:pt x="830" y="75"/>
                      <a:pt x="819" y="68"/>
                    </a:cubicBezTo>
                    <a:cubicBezTo>
                      <a:pt x="808" y="61"/>
                      <a:pt x="793" y="64"/>
                      <a:pt x="786" y="76"/>
                    </a:cubicBezTo>
                    <a:cubicBezTo>
                      <a:pt x="786" y="76"/>
                      <a:pt x="786" y="76"/>
                      <a:pt x="786" y="76"/>
                    </a:cubicBezTo>
                    <a:cubicBezTo>
                      <a:pt x="718" y="41"/>
                      <a:pt x="718" y="41"/>
                      <a:pt x="718" y="41"/>
                    </a:cubicBezTo>
                    <a:cubicBezTo>
                      <a:pt x="718" y="40"/>
                      <a:pt x="719" y="39"/>
                      <a:pt x="719" y="38"/>
                    </a:cubicBezTo>
                    <a:lnTo>
                      <a:pt x="1103" y="135"/>
                    </a:lnTo>
                    <a:close/>
                    <a:moveTo>
                      <a:pt x="669" y="41"/>
                    </a:moveTo>
                    <a:cubicBezTo>
                      <a:pt x="671" y="47"/>
                      <a:pt x="676" y="51"/>
                      <a:pt x="681" y="54"/>
                    </a:cubicBezTo>
                    <a:cubicBezTo>
                      <a:pt x="654" y="116"/>
                      <a:pt x="654" y="116"/>
                      <a:pt x="654" y="116"/>
                    </a:cubicBezTo>
                    <a:cubicBezTo>
                      <a:pt x="419" y="170"/>
                      <a:pt x="419" y="170"/>
                      <a:pt x="419" y="170"/>
                    </a:cubicBezTo>
                    <a:cubicBezTo>
                      <a:pt x="417" y="166"/>
                      <a:pt x="414" y="162"/>
                      <a:pt x="410" y="159"/>
                    </a:cubicBezTo>
                    <a:cubicBezTo>
                      <a:pt x="398" y="152"/>
                      <a:pt x="383" y="156"/>
                      <a:pt x="376" y="167"/>
                    </a:cubicBezTo>
                    <a:cubicBezTo>
                      <a:pt x="373" y="172"/>
                      <a:pt x="372" y="177"/>
                      <a:pt x="373" y="182"/>
                    </a:cubicBezTo>
                    <a:cubicBezTo>
                      <a:pt x="306" y="190"/>
                      <a:pt x="306" y="190"/>
                      <a:pt x="306" y="190"/>
                    </a:cubicBezTo>
                    <a:cubicBezTo>
                      <a:pt x="306" y="189"/>
                      <a:pt x="306" y="189"/>
                      <a:pt x="306" y="188"/>
                    </a:cubicBezTo>
                    <a:cubicBezTo>
                      <a:pt x="306" y="188"/>
                      <a:pt x="306" y="187"/>
                      <a:pt x="306" y="187"/>
                    </a:cubicBezTo>
                    <a:lnTo>
                      <a:pt x="669" y="41"/>
                    </a:lnTo>
                    <a:close/>
                    <a:moveTo>
                      <a:pt x="42" y="563"/>
                    </a:moveTo>
                    <a:cubicBezTo>
                      <a:pt x="261" y="214"/>
                      <a:pt x="261" y="214"/>
                      <a:pt x="261" y="214"/>
                    </a:cubicBezTo>
                    <a:cubicBezTo>
                      <a:pt x="264" y="216"/>
                      <a:pt x="266" y="218"/>
                      <a:pt x="269" y="219"/>
                    </a:cubicBezTo>
                    <a:cubicBezTo>
                      <a:pt x="213" y="352"/>
                      <a:pt x="213" y="352"/>
                      <a:pt x="213" y="352"/>
                    </a:cubicBezTo>
                    <a:cubicBezTo>
                      <a:pt x="210" y="352"/>
                      <a:pt x="206" y="352"/>
                      <a:pt x="203" y="352"/>
                    </a:cubicBezTo>
                    <a:cubicBezTo>
                      <a:pt x="191" y="355"/>
                      <a:pt x="183" y="368"/>
                      <a:pt x="186" y="380"/>
                    </a:cubicBezTo>
                    <a:cubicBezTo>
                      <a:pt x="187" y="388"/>
                      <a:pt x="193" y="394"/>
                      <a:pt x="200" y="397"/>
                    </a:cubicBezTo>
                    <a:cubicBezTo>
                      <a:pt x="134" y="472"/>
                      <a:pt x="134" y="472"/>
                      <a:pt x="134" y="472"/>
                    </a:cubicBezTo>
                    <a:cubicBezTo>
                      <a:pt x="134" y="472"/>
                      <a:pt x="133" y="471"/>
                      <a:pt x="133" y="471"/>
                    </a:cubicBezTo>
                    <a:cubicBezTo>
                      <a:pt x="121" y="464"/>
                      <a:pt x="106" y="467"/>
                      <a:pt x="99" y="479"/>
                    </a:cubicBezTo>
                    <a:cubicBezTo>
                      <a:pt x="93" y="488"/>
                      <a:pt x="95" y="500"/>
                      <a:pt x="102" y="508"/>
                    </a:cubicBezTo>
                    <a:cubicBezTo>
                      <a:pt x="46" y="566"/>
                      <a:pt x="46" y="566"/>
                      <a:pt x="46" y="566"/>
                    </a:cubicBezTo>
                    <a:cubicBezTo>
                      <a:pt x="44" y="565"/>
                      <a:pt x="43" y="564"/>
                      <a:pt x="42" y="563"/>
                    </a:cubicBezTo>
                    <a:close/>
                    <a:moveTo>
                      <a:pt x="28" y="614"/>
                    </a:moveTo>
                    <a:cubicBezTo>
                      <a:pt x="30" y="614"/>
                      <a:pt x="32" y="614"/>
                      <a:pt x="35" y="614"/>
                    </a:cubicBezTo>
                    <a:cubicBezTo>
                      <a:pt x="88" y="760"/>
                      <a:pt x="88" y="760"/>
                      <a:pt x="88" y="760"/>
                    </a:cubicBezTo>
                    <a:cubicBezTo>
                      <a:pt x="83" y="762"/>
                      <a:pt x="80" y="767"/>
                      <a:pt x="79" y="772"/>
                    </a:cubicBezTo>
                    <a:cubicBezTo>
                      <a:pt x="79" y="774"/>
                      <a:pt x="79" y="777"/>
                      <a:pt x="79" y="779"/>
                    </a:cubicBezTo>
                    <a:cubicBezTo>
                      <a:pt x="80" y="785"/>
                      <a:pt x="85" y="790"/>
                      <a:pt x="91" y="792"/>
                    </a:cubicBezTo>
                    <a:cubicBezTo>
                      <a:pt x="78" y="884"/>
                      <a:pt x="78" y="884"/>
                      <a:pt x="78" y="884"/>
                    </a:cubicBezTo>
                    <a:cubicBezTo>
                      <a:pt x="74" y="886"/>
                      <a:pt x="71" y="889"/>
                      <a:pt x="68" y="893"/>
                    </a:cubicBezTo>
                    <a:cubicBezTo>
                      <a:pt x="62" y="903"/>
                      <a:pt x="64" y="916"/>
                      <a:pt x="73" y="923"/>
                    </a:cubicBezTo>
                    <a:cubicBezTo>
                      <a:pt x="59" y="1023"/>
                      <a:pt x="59" y="1023"/>
                      <a:pt x="59" y="1023"/>
                    </a:cubicBezTo>
                    <a:cubicBezTo>
                      <a:pt x="58" y="1022"/>
                      <a:pt x="57" y="1022"/>
                      <a:pt x="56" y="1022"/>
                    </a:cubicBezTo>
                    <a:lnTo>
                      <a:pt x="28" y="614"/>
                    </a:lnTo>
                    <a:close/>
                    <a:moveTo>
                      <a:pt x="77" y="1068"/>
                    </a:moveTo>
                    <a:cubicBezTo>
                      <a:pt x="77" y="1067"/>
                      <a:pt x="78" y="1066"/>
                      <a:pt x="78" y="1066"/>
                    </a:cubicBezTo>
                    <a:cubicBezTo>
                      <a:pt x="215" y="1185"/>
                      <a:pt x="215" y="1185"/>
                      <a:pt x="215" y="1185"/>
                    </a:cubicBezTo>
                    <a:cubicBezTo>
                      <a:pt x="210" y="1190"/>
                      <a:pt x="209" y="1197"/>
                      <a:pt x="210" y="1204"/>
                    </a:cubicBezTo>
                    <a:cubicBezTo>
                      <a:pt x="213" y="1217"/>
                      <a:pt x="225" y="1225"/>
                      <a:pt x="238" y="1222"/>
                    </a:cubicBezTo>
                    <a:cubicBezTo>
                      <a:pt x="242" y="1221"/>
                      <a:pt x="246" y="1218"/>
                      <a:pt x="249" y="1215"/>
                    </a:cubicBezTo>
                    <a:cubicBezTo>
                      <a:pt x="276" y="1238"/>
                      <a:pt x="276" y="1238"/>
                      <a:pt x="276" y="1238"/>
                    </a:cubicBezTo>
                    <a:cubicBezTo>
                      <a:pt x="276" y="1239"/>
                      <a:pt x="276" y="1239"/>
                      <a:pt x="275" y="1239"/>
                    </a:cubicBezTo>
                    <a:cubicBezTo>
                      <a:pt x="268" y="1251"/>
                      <a:pt x="272" y="1266"/>
                      <a:pt x="283" y="1273"/>
                    </a:cubicBezTo>
                    <a:cubicBezTo>
                      <a:pt x="290" y="1277"/>
                      <a:pt x="297" y="1278"/>
                      <a:pt x="304" y="1275"/>
                    </a:cubicBezTo>
                    <a:cubicBezTo>
                      <a:pt x="344" y="1375"/>
                      <a:pt x="344" y="1375"/>
                      <a:pt x="344" y="1375"/>
                    </a:cubicBezTo>
                    <a:cubicBezTo>
                      <a:pt x="341" y="1376"/>
                      <a:pt x="339" y="1378"/>
                      <a:pt x="337" y="1380"/>
                    </a:cubicBezTo>
                    <a:lnTo>
                      <a:pt x="77" y="1068"/>
                    </a:lnTo>
                    <a:close/>
                    <a:moveTo>
                      <a:pt x="384" y="1403"/>
                    </a:moveTo>
                    <a:cubicBezTo>
                      <a:pt x="384" y="1402"/>
                      <a:pt x="384" y="1401"/>
                      <a:pt x="384" y="1400"/>
                    </a:cubicBezTo>
                    <a:cubicBezTo>
                      <a:pt x="628" y="1413"/>
                      <a:pt x="628" y="1413"/>
                      <a:pt x="628" y="1413"/>
                    </a:cubicBezTo>
                    <a:cubicBezTo>
                      <a:pt x="628" y="1414"/>
                      <a:pt x="628" y="1415"/>
                      <a:pt x="628" y="1415"/>
                    </a:cubicBezTo>
                    <a:cubicBezTo>
                      <a:pt x="629" y="1419"/>
                      <a:pt x="631" y="1422"/>
                      <a:pt x="634" y="1424"/>
                    </a:cubicBezTo>
                    <a:cubicBezTo>
                      <a:pt x="640" y="1426"/>
                      <a:pt x="647" y="1427"/>
                      <a:pt x="653" y="1428"/>
                    </a:cubicBezTo>
                    <a:cubicBezTo>
                      <a:pt x="655" y="1427"/>
                      <a:pt x="657" y="1426"/>
                      <a:pt x="658" y="1424"/>
                    </a:cubicBezTo>
                    <a:cubicBezTo>
                      <a:pt x="660" y="1428"/>
                      <a:pt x="663" y="1432"/>
                      <a:pt x="667" y="1434"/>
                    </a:cubicBezTo>
                    <a:cubicBezTo>
                      <a:pt x="677" y="1440"/>
                      <a:pt x="688" y="1439"/>
                      <a:pt x="696" y="1432"/>
                    </a:cubicBezTo>
                    <a:cubicBezTo>
                      <a:pt x="769" y="1494"/>
                      <a:pt x="769" y="1494"/>
                      <a:pt x="769" y="1494"/>
                    </a:cubicBezTo>
                    <a:cubicBezTo>
                      <a:pt x="768" y="1495"/>
                      <a:pt x="767" y="1497"/>
                      <a:pt x="766" y="1500"/>
                    </a:cubicBezTo>
                    <a:lnTo>
                      <a:pt x="384" y="1403"/>
                    </a:lnTo>
                    <a:close/>
                  </a:path>
                </a:pathLst>
              </a:custGeom>
              <a:solidFill>
                <a:srgbClr val="FCE76D">
                  <a:alpha val="5000"/>
                </a:srgbClr>
              </a:solidFill>
              <a:ln>
                <a:noFill/>
              </a:ln>
              <a:effectLst>
                <a:glow>
                  <a:srgbClr val="FAF1B5">
                    <a:alpha val="6000"/>
                  </a:srgbClr>
                </a:glo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6517187" y="4983377"/>
                <a:ext cx="117016" cy="117016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7030195" y="4953558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454924" y="4992464"/>
                <a:ext cx="143218" cy="143218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7465421" y="4752836"/>
                <a:ext cx="113805" cy="113805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5862468" y="1033763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653588" y="1572046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592951" y="3752728"/>
                <a:ext cx="85306" cy="85305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715739" y="2027619"/>
                <a:ext cx="84033" cy="84033"/>
              </a:xfrm>
              <a:prstGeom prst="ellipse">
                <a:avLst/>
              </a:prstGeom>
              <a:solidFill>
                <a:srgbClr val="DDC145">
                  <a:alpha val="45000"/>
                </a:srgbClr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7424450" y="2480626"/>
                <a:ext cx="123866" cy="12386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6164787" y="5545821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4079920" y="3337707"/>
                <a:ext cx="85306" cy="85306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526078" y="1798124"/>
                <a:ext cx="99236" cy="9923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6152171" y="1560161"/>
                <a:ext cx="91996" cy="9199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6244167" y="1254788"/>
                <a:ext cx="127677" cy="127677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6922254" y="1413963"/>
                <a:ext cx="127677" cy="127677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7187972" y="1377232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7341918" y="1706176"/>
                <a:ext cx="149757" cy="149757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7454924" y="1927639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8101810" y="2417566"/>
                <a:ext cx="162315" cy="162315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4414028" y="2111651"/>
                <a:ext cx="132795" cy="132795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7775069" y="4435891"/>
                <a:ext cx="68714" cy="68714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6425112" y="5253941"/>
                <a:ext cx="111710" cy="111710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椭圆 51"/>
            <p:cNvSpPr/>
            <p:nvPr/>
          </p:nvSpPr>
          <p:spPr>
            <a:xfrm>
              <a:off x="4038845" y="2926008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099608" y="2615556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2881254" y="2997017"/>
              <a:ext cx="55020" cy="55020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325286" y="3166144"/>
              <a:ext cx="34371" cy="34371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263071" y="2607270"/>
              <a:ext cx="36465" cy="36465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222524" y="3822725"/>
              <a:ext cx="51877" cy="51877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3915714" y="3940257"/>
              <a:ext cx="39980" cy="39980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2851775" y="3537786"/>
              <a:ext cx="39023" cy="39023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3614804" y="4191045"/>
              <a:ext cx="54577" cy="54577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193475" y="4166721"/>
              <a:ext cx="48647" cy="48647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2779685" y="3122499"/>
              <a:ext cx="44462" cy="44462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3695021" y="3715613"/>
              <a:ext cx="61220" cy="61220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3523034" y="2595996"/>
            <a:ext cx="4051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gradFill>
                  <a:gsLst>
                    <a:gs pos="300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defRPr>
            </a:lvl1pPr>
          </a:lstStyle>
          <a:p>
            <a:pPr algn="ctr"/>
            <a:r>
              <a:rPr lang="en-US" altLang="zh-CN" sz="8800" dirty="0"/>
              <a:t>2</a:t>
            </a:r>
            <a:endParaRPr lang="zh-CN" altLang="en-US" sz="8800" dirty="0"/>
          </a:p>
        </p:txBody>
      </p:sp>
      <p:sp>
        <p:nvSpPr>
          <p:cNvPr id="88" name="弧形 87"/>
          <p:cNvSpPr/>
          <p:nvPr/>
        </p:nvSpPr>
        <p:spPr>
          <a:xfrm>
            <a:off x="2957535" y="2625343"/>
            <a:ext cx="1536193" cy="1536193"/>
          </a:xfrm>
          <a:prstGeom prst="arc">
            <a:avLst>
              <a:gd name="adj1" fmla="val 4570857"/>
              <a:gd name="adj2" fmla="val 19069234"/>
            </a:avLst>
          </a:prstGeom>
          <a:ln w="28575">
            <a:gradFill flip="none" rotWithShape="1">
              <a:gsLst>
                <a:gs pos="0">
                  <a:srgbClr val="CBAB61">
                    <a:alpha val="22000"/>
                  </a:srgbClr>
                </a:gs>
                <a:gs pos="50000">
                  <a:srgbClr val="FAE768"/>
                </a:gs>
                <a:gs pos="99000">
                  <a:srgbClr val="F7E388"/>
                </a:gs>
              </a:gsLst>
              <a:lin ang="10800000" scaled="1"/>
              <a:tileRect/>
            </a:gradFill>
            <a:headEnd type="none" w="med" len="med"/>
            <a:tailEnd type="none" w="med" len="med"/>
          </a:ln>
          <a:effectLst>
            <a:glow rad="50800">
              <a:srgbClr val="FAF1B5">
                <a:alpha val="11000"/>
              </a:srgbClr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 animBg="1"/>
      <p:bldP spid="49" grpId="0" animBg="1"/>
      <p:bldP spid="87" grpId="0"/>
      <p:bldP spid="8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49039" y="6337407"/>
            <a:ext cx="427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10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10" t="14222" r="20068" b="7549"/>
          <a:stretch>
            <a:fillRect/>
          </a:stretch>
        </p:blipFill>
        <p:spPr>
          <a:xfrm>
            <a:off x="1055550" y="1799924"/>
            <a:ext cx="4170968" cy="4064294"/>
          </a:xfrm>
          <a:custGeom>
            <a:avLst/>
            <a:gdLst>
              <a:gd name="connsiteX0" fmla="*/ 0 w 3763478"/>
              <a:gd name="connsiteY0" fmla="*/ 0 h 3667226"/>
              <a:gd name="connsiteX1" fmla="*/ 3763478 w 3763478"/>
              <a:gd name="connsiteY1" fmla="*/ 0 h 3667226"/>
              <a:gd name="connsiteX2" fmla="*/ 3763478 w 3763478"/>
              <a:gd name="connsiteY2" fmla="*/ 3667226 h 3667226"/>
              <a:gd name="connsiteX3" fmla="*/ 0 w 3763478"/>
              <a:gd name="connsiteY3" fmla="*/ 3667226 h 366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3478" h="3667226">
                <a:moveTo>
                  <a:pt x="0" y="0"/>
                </a:moveTo>
                <a:lnTo>
                  <a:pt x="3763478" y="0"/>
                </a:lnTo>
                <a:lnTo>
                  <a:pt x="3763478" y="3667226"/>
                </a:lnTo>
                <a:lnTo>
                  <a:pt x="0" y="3667226"/>
                </a:lnTo>
                <a:close/>
              </a:path>
            </a:pathLst>
          </a:custGeom>
        </p:spPr>
      </p:pic>
      <p:sp>
        <p:nvSpPr>
          <p:cNvPr id="21" name="文本框 20"/>
          <p:cNvSpPr txBox="1"/>
          <p:nvPr/>
        </p:nvSpPr>
        <p:spPr>
          <a:xfrm>
            <a:off x="5819511" y="1727311"/>
            <a:ext cx="5432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XXX</a:t>
            </a:r>
            <a:r>
              <a:rPr lang="zh-CN" altLang="en-US" sz="36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有限公司</a:t>
            </a:r>
          </a:p>
        </p:txBody>
      </p:sp>
      <p:sp>
        <p:nvSpPr>
          <p:cNvPr id="22" name="矩形 21"/>
          <p:cNvSpPr/>
          <p:nvPr/>
        </p:nvSpPr>
        <p:spPr>
          <a:xfrm>
            <a:off x="5819511" y="3077772"/>
            <a:ext cx="531680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</a:t>
            </a:r>
            <a:r>
              <a:rPr lang="zh-CN" altLang="en-US" sz="1400" b="1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。</a:t>
            </a:r>
          </a:p>
        </p:txBody>
      </p:sp>
      <p:sp>
        <p:nvSpPr>
          <p:cNvPr id="23" name="矩形 22"/>
          <p:cNvSpPr/>
          <p:nvPr/>
        </p:nvSpPr>
        <p:spPr>
          <a:xfrm>
            <a:off x="5819511" y="5028984"/>
            <a:ext cx="2352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在竞争中磨砺坚韧，在搏击中积淀实力，在超越中实现升华。在竞争中磨砺坚韧，在搏击中积淀实力，在超越中实现升华。</a:t>
            </a:r>
          </a:p>
          <a:p>
            <a:pPr>
              <a:lnSpc>
                <a:spcPct val="120000"/>
              </a:lnSpc>
            </a:pPr>
            <a:r>
              <a:rPr lang="zh-CN" altLang="en-US" sz="11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803293" y="4184852"/>
            <a:ext cx="53168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8950961" y="5052448"/>
            <a:ext cx="2352337" cy="1095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在竞争中磨砺坚韧，在搏击中积淀实力，在超越中实现升华。在竞争中磨砺坚韧，在搏击中积淀实力，在超越中实现升华。</a:t>
            </a:r>
          </a:p>
          <a:p>
            <a:pPr>
              <a:lnSpc>
                <a:spcPct val="120000"/>
              </a:lnSpc>
            </a:pPr>
            <a:endParaRPr lang="zh-CN" altLang="en-US" sz="1100" dirty="0">
              <a:gradFill>
                <a:gsLst>
                  <a:gs pos="24000">
                    <a:srgbClr val="CBAB61"/>
                  </a:gs>
                  <a:gs pos="54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</a:gradFill>
              <a:effectLst>
                <a:glow rad="38100">
                  <a:srgbClr val="F7E388">
                    <a:alpha val="22000"/>
                  </a:srgbClr>
                </a:glow>
              </a:effectLst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28" name="椭圆 27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32" name="文本框 31"/>
            <p:cNvSpPr txBox="1"/>
            <p:nvPr/>
          </p:nvSpPr>
          <p:spPr>
            <a:xfrm>
              <a:off x="2319876" y="1643095"/>
              <a:ext cx="405194" cy="1450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2</a:t>
              </a:r>
              <a:endParaRPr lang="zh-CN" altLang="en-US" sz="4000" dirty="0"/>
            </a:p>
          </p:txBody>
        </p:sp>
        <p:sp>
          <p:nvSpPr>
            <p:cNvPr id="33" name="弧形 32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椭圆 33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17881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5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3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5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75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5" grpId="0"/>
      <p:bldP spid="26" grpId="0"/>
      <p:bldP spid="24" grpId="0"/>
      <p:bldP spid="34" grpId="0" animBg="1"/>
      <p:bldP spid="3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49039" y="6337407"/>
            <a:ext cx="427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11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-923826" y="3451731"/>
            <a:ext cx="4905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XXX</a:t>
            </a:r>
            <a:r>
              <a:rPr lang="zh-CN" altLang="en-US" sz="36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有限公司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4501699" y="1293049"/>
            <a:ext cx="7690301" cy="1691004"/>
            <a:chOff x="4501699" y="1339658"/>
            <a:chExt cx="7690301" cy="1691004"/>
          </a:xfrm>
        </p:grpSpPr>
        <p:sp>
          <p:nvSpPr>
            <p:cNvPr id="42" name="矩形 41"/>
            <p:cNvSpPr/>
            <p:nvPr/>
          </p:nvSpPr>
          <p:spPr>
            <a:xfrm>
              <a:off x="5342021" y="1429352"/>
              <a:ext cx="6849979" cy="151161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501699" y="1339658"/>
              <a:ext cx="1691004" cy="1691004"/>
              <a:chOff x="5916613" y="1253030"/>
              <a:chExt cx="1691004" cy="1691004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29" t="2197" r="19352" b="2225"/>
              <a:stretch>
                <a:fillRect/>
              </a:stretch>
            </p:blipFill>
            <p:spPr>
              <a:xfrm>
                <a:off x="6006307" y="1342724"/>
                <a:ext cx="1511617" cy="1511617"/>
              </a:xfrm>
              <a:custGeom>
                <a:avLst/>
                <a:gdLst>
                  <a:gd name="connsiteX0" fmla="*/ 1424539 w 2849078"/>
                  <a:gd name="connsiteY0" fmla="*/ 0 h 2849078"/>
                  <a:gd name="connsiteX1" fmla="*/ 2849078 w 2849078"/>
                  <a:gd name="connsiteY1" fmla="*/ 1424539 h 2849078"/>
                  <a:gd name="connsiteX2" fmla="*/ 1424539 w 2849078"/>
                  <a:gd name="connsiteY2" fmla="*/ 2849078 h 2849078"/>
                  <a:gd name="connsiteX3" fmla="*/ 0 w 2849078"/>
                  <a:gd name="connsiteY3" fmla="*/ 1424539 h 2849078"/>
                  <a:gd name="connsiteX4" fmla="*/ 1424539 w 2849078"/>
                  <a:gd name="connsiteY4" fmla="*/ 0 h 2849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9078" h="2849078">
                    <a:moveTo>
                      <a:pt x="1424539" y="0"/>
                    </a:moveTo>
                    <a:cubicBezTo>
                      <a:pt x="2211290" y="0"/>
                      <a:pt x="2849078" y="637788"/>
                      <a:pt x="2849078" y="1424539"/>
                    </a:cubicBezTo>
                    <a:cubicBezTo>
                      <a:pt x="2849078" y="2211290"/>
                      <a:pt x="2211290" y="2849078"/>
                      <a:pt x="1424539" y="2849078"/>
                    </a:cubicBezTo>
                    <a:cubicBezTo>
                      <a:pt x="637788" y="2849078"/>
                      <a:pt x="0" y="2211290"/>
                      <a:pt x="0" y="1424539"/>
                    </a:cubicBezTo>
                    <a:cubicBezTo>
                      <a:pt x="0" y="637788"/>
                      <a:pt x="637788" y="0"/>
                      <a:pt x="1424539" y="0"/>
                    </a:cubicBezTo>
                    <a:close/>
                  </a:path>
                </a:pathLst>
              </a:custGeom>
              <a:noFill/>
            </p:spPr>
          </p:pic>
          <p:sp>
            <p:nvSpPr>
              <p:cNvPr id="36" name="椭圆 35"/>
              <p:cNvSpPr/>
              <p:nvPr/>
            </p:nvSpPr>
            <p:spPr>
              <a:xfrm>
                <a:off x="5916613" y="1253030"/>
                <a:ext cx="1691004" cy="1691004"/>
              </a:xfrm>
              <a:prstGeom prst="ellipse">
                <a:avLst/>
              </a:prstGeom>
              <a:ln w="19050">
                <a:gradFill flip="none" rotWithShape="1">
                  <a:gsLst>
                    <a:gs pos="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  <a:tileRect/>
                </a:gradFill>
                <a:headEnd type="none" w="med" len="med"/>
                <a:tailEnd type="none" w="med" len="med"/>
              </a:ln>
              <a:effectLst>
                <a:glow rad="50800">
                  <a:srgbClr val="FAF1B5">
                    <a:alpha val="11000"/>
                  </a:srgbClr>
                </a:glow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3396789" y="4655929"/>
            <a:ext cx="8795211" cy="1691004"/>
            <a:chOff x="3396789" y="4702538"/>
            <a:chExt cx="8795211" cy="1691004"/>
          </a:xfrm>
        </p:grpSpPr>
        <p:sp>
          <p:nvSpPr>
            <p:cNvPr id="44" name="矩形 43"/>
            <p:cNvSpPr/>
            <p:nvPr/>
          </p:nvSpPr>
          <p:spPr>
            <a:xfrm>
              <a:off x="4149347" y="4792231"/>
              <a:ext cx="8042653" cy="1511617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396789" y="4702538"/>
              <a:ext cx="1691004" cy="1691004"/>
              <a:chOff x="5991996" y="5469008"/>
              <a:chExt cx="1691004" cy="1691004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80" t="6639" r="24903" b="3936"/>
              <a:stretch>
                <a:fillRect/>
              </a:stretch>
            </p:blipFill>
            <p:spPr>
              <a:xfrm>
                <a:off x="6081690" y="5558702"/>
                <a:ext cx="1511617" cy="1511617"/>
              </a:xfrm>
              <a:custGeom>
                <a:avLst/>
                <a:gdLst>
                  <a:gd name="connsiteX0" fmla="*/ 1424539 w 2849078"/>
                  <a:gd name="connsiteY0" fmla="*/ 0 h 2849078"/>
                  <a:gd name="connsiteX1" fmla="*/ 2849078 w 2849078"/>
                  <a:gd name="connsiteY1" fmla="*/ 1424539 h 2849078"/>
                  <a:gd name="connsiteX2" fmla="*/ 1424539 w 2849078"/>
                  <a:gd name="connsiteY2" fmla="*/ 2849078 h 2849078"/>
                  <a:gd name="connsiteX3" fmla="*/ 0 w 2849078"/>
                  <a:gd name="connsiteY3" fmla="*/ 1424539 h 2849078"/>
                  <a:gd name="connsiteX4" fmla="*/ 1424539 w 2849078"/>
                  <a:gd name="connsiteY4" fmla="*/ 0 h 2849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9078" h="2849078">
                    <a:moveTo>
                      <a:pt x="1424539" y="0"/>
                    </a:moveTo>
                    <a:cubicBezTo>
                      <a:pt x="2211290" y="0"/>
                      <a:pt x="2849078" y="637788"/>
                      <a:pt x="2849078" y="1424539"/>
                    </a:cubicBezTo>
                    <a:cubicBezTo>
                      <a:pt x="2849078" y="2211290"/>
                      <a:pt x="2211290" y="2849078"/>
                      <a:pt x="1424539" y="2849078"/>
                    </a:cubicBezTo>
                    <a:cubicBezTo>
                      <a:pt x="637788" y="2849078"/>
                      <a:pt x="0" y="2211290"/>
                      <a:pt x="0" y="1424539"/>
                    </a:cubicBezTo>
                    <a:cubicBezTo>
                      <a:pt x="0" y="637788"/>
                      <a:pt x="637788" y="0"/>
                      <a:pt x="1424539" y="0"/>
                    </a:cubicBezTo>
                    <a:close/>
                  </a:path>
                </a:pathLst>
              </a:custGeom>
            </p:spPr>
          </p:pic>
          <p:sp>
            <p:nvSpPr>
              <p:cNvPr id="38" name="椭圆 37"/>
              <p:cNvSpPr/>
              <p:nvPr/>
            </p:nvSpPr>
            <p:spPr>
              <a:xfrm>
                <a:off x="5991996" y="5469008"/>
                <a:ext cx="1691004" cy="1691004"/>
              </a:xfrm>
              <a:prstGeom prst="ellipse">
                <a:avLst/>
              </a:prstGeom>
              <a:ln w="19050">
                <a:gradFill flip="none" rotWithShape="1">
                  <a:gsLst>
                    <a:gs pos="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  <a:tileRect/>
                </a:gradFill>
                <a:headEnd type="none" w="med" len="med"/>
                <a:tailEnd type="none" w="med" len="med"/>
              </a:ln>
              <a:effectLst>
                <a:glow rad="50800">
                  <a:srgbClr val="FAF1B5">
                    <a:alpha val="11000"/>
                  </a:srgbClr>
                </a:glow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477719" y="2964864"/>
            <a:ext cx="5714281" cy="1691004"/>
            <a:chOff x="6477719" y="3030662"/>
            <a:chExt cx="5714281" cy="1691004"/>
          </a:xfrm>
        </p:grpSpPr>
        <p:sp>
          <p:nvSpPr>
            <p:cNvPr id="43" name="矩形 42"/>
            <p:cNvSpPr/>
            <p:nvPr/>
          </p:nvSpPr>
          <p:spPr>
            <a:xfrm>
              <a:off x="7323221" y="3129882"/>
              <a:ext cx="4868779" cy="1511617"/>
            </a:xfrm>
            <a:prstGeom prst="rect">
              <a:avLst/>
            </a:prstGeom>
            <a:solidFill>
              <a:srgbClr val="F7DC5F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6477719" y="3030662"/>
              <a:ext cx="1691004" cy="1691004"/>
              <a:chOff x="6006306" y="3652825"/>
              <a:chExt cx="1691004" cy="1691004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38" t="2913" r="37477" b="10859"/>
              <a:stretch>
                <a:fillRect/>
              </a:stretch>
            </p:blipFill>
            <p:spPr>
              <a:xfrm>
                <a:off x="6096000" y="3742519"/>
                <a:ext cx="1511617" cy="1511617"/>
              </a:xfrm>
              <a:custGeom>
                <a:avLst/>
                <a:gdLst>
                  <a:gd name="connsiteX0" fmla="*/ 1424539 w 2849078"/>
                  <a:gd name="connsiteY0" fmla="*/ 0 h 2849078"/>
                  <a:gd name="connsiteX1" fmla="*/ 2849078 w 2849078"/>
                  <a:gd name="connsiteY1" fmla="*/ 1424539 h 2849078"/>
                  <a:gd name="connsiteX2" fmla="*/ 1424539 w 2849078"/>
                  <a:gd name="connsiteY2" fmla="*/ 2849078 h 2849078"/>
                  <a:gd name="connsiteX3" fmla="*/ 0 w 2849078"/>
                  <a:gd name="connsiteY3" fmla="*/ 1424539 h 2849078"/>
                  <a:gd name="connsiteX4" fmla="*/ 1424539 w 2849078"/>
                  <a:gd name="connsiteY4" fmla="*/ 0 h 2849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9078" h="2849078">
                    <a:moveTo>
                      <a:pt x="1424539" y="0"/>
                    </a:moveTo>
                    <a:cubicBezTo>
                      <a:pt x="2211290" y="0"/>
                      <a:pt x="2849078" y="637788"/>
                      <a:pt x="2849078" y="1424539"/>
                    </a:cubicBezTo>
                    <a:cubicBezTo>
                      <a:pt x="2849078" y="2211290"/>
                      <a:pt x="2211290" y="2849078"/>
                      <a:pt x="1424539" y="2849078"/>
                    </a:cubicBezTo>
                    <a:cubicBezTo>
                      <a:pt x="637788" y="2849078"/>
                      <a:pt x="0" y="2211290"/>
                      <a:pt x="0" y="1424539"/>
                    </a:cubicBezTo>
                    <a:cubicBezTo>
                      <a:pt x="0" y="637788"/>
                      <a:pt x="637788" y="0"/>
                      <a:pt x="1424539" y="0"/>
                    </a:cubicBezTo>
                    <a:close/>
                  </a:path>
                </a:pathLst>
              </a:custGeom>
            </p:spPr>
          </p:pic>
          <p:sp>
            <p:nvSpPr>
              <p:cNvPr id="37" name="椭圆 36"/>
              <p:cNvSpPr/>
              <p:nvPr/>
            </p:nvSpPr>
            <p:spPr>
              <a:xfrm>
                <a:off x="6006306" y="3652825"/>
                <a:ext cx="1691004" cy="1691004"/>
              </a:xfrm>
              <a:prstGeom prst="ellipse">
                <a:avLst/>
              </a:prstGeom>
              <a:ln w="19050">
                <a:gradFill flip="none" rotWithShape="1">
                  <a:gsLst>
                    <a:gs pos="0">
                      <a:srgbClr val="CBAB61"/>
                    </a:gs>
                    <a:gs pos="50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  <a:tileRect/>
                </a:gradFill>
                <a:headEnd type="none" w="med" len="med"/>
                <a:tailEnd type="none" w="med" len="med"/>
              </a:ln>
              <a:effectLst>
                <a:glow rad="50800">
                  <a:srgbClr val="FAF1B5">
                    <a:alpha val="11000"/>
                  </a:srgbClr>
                </a:glow>
                <a:softEdge rad="0"/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547068" y="1578126"/>
            <a:ext cx="4589245" cy="1311543"/>
            <a:chOff x="6547068" y="1536968"/>
            <a:chExt cx="4589245" cy="1311543"/>
          </a:xfrm>
        </p:grpSpPr>
        <p:sp>
          <p:nvSpPr>
            <p:cNvPr id="48" name="文本框 47"/>
            <p:cNvSpPr txBox="1"/>
            <p:nvPr/>
          </p:nvSpPr>
          <p:spPr>
            <a:xfrm>
              <a:off x="6547068" y="1536968"/>
              <a:ext cx="4163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XXX</a:t>
              </a:r>
              <a:endParaRPr lang="zh-CN" altLang="en-US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6547068" y="2159220"/>
              <a:ext cx="4589245" cy="68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  <a:p>
              <a:pPr>
                <a:lnSpc>
                  <a:spcPct val="120000"/>
                </a:lnSpc>
              </a:pPr>
              <a:endParaRPr lang="zh-CN" altLang="en-US" sz="11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501864" y="3249941"/>
            <a:ext cx="4163223" cy="1120850"/>
            <a:chOff x="6547068" y="1536968"/>
            <a:chExt cx="4163223" cy="1120850"/>
          </a:xfrm>
        </p:grpSpPr>
        <p:sp>
          <p:nvSpPr>
            <p:cNvPr id="52" name="文本框 51"/>
            <p:cNvSpPr txBox="1"/>
            <p:nvPr/>
          </p:nvSpPr>
          <p:spPr>
            <a:xfrm>
              <a:off x="6547068" y="1536968"/>
              <a:ext cx="4163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XXX</a:t>
              </a:r>
              <a:endParaRPr lang="zh-CN" altLang="en-US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6547069" y="2159220"/>
              <a:ext cx="3269832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539229" y="4941006"/>
            <a:ext cx="4589245" cy="1311543"/>
            <a:chOff x="6547068" y="1536968"/>
            <a:chExt cx="4589245" cy="1311543"/>
          </a:xfrm>
        </p:grpSpPr>
        <p:sp>
          <p:nvSpPr>
            <p:cNvPr id="55" name="文本框 54"/>
            <p:cNvSpPr txBox="1"/>
            <p:nvPr/>
          </p:nvSpPr>
          <p:spPr>
            <a:xfrm>
              <a:off x="6547068" y="1536968"/>
              <a:ext cx="4163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gradFill flip="none" rotWithShape="1">
                    <a:gsLst>
                      <a:gs pos="58000">
                        <a:srgbClr val="F7DC5F"/>
                      </a:gs>
                      <a:gs pos="0">
                        <a:srgbClr val="CBAB61"/>
                      </a:gs>
                      <a:gs pos="100000">
                        <a:srgbClr val="FAF1B5"/>
                      </a:gs>
                    </a:gsLst>
                    <a:lin ang="10800000" scaled="1"/>
                    <a:tileRect/>
                  </a:gradFill>
                  <a:effectLst>
                    <a:glow rad="127000">
                      <a:srgbClr val="FAF1B5">
                        <a:alpha val="14000"/>
                      </a:srgbClr>
                    </a:glow>
                  </a:effectLst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XXX</a:t>
              </a:r>
              <a:endParaRPr lang="zh-CN" altLang="en-US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068" y="2159220"/>
              <a:ext cx="4589245" cy="689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在竞争中磨砺坚韧，在搏击中积淀实力，在超越中实现升华。在竞争中磨砺坚韧，在搏击中积淀实力，在超越中实现升华。</a:t>
              </a:r>
            </a:p>
            <a:p>
              <a:pPr>
                <a:lnSpc>
                  <a:spcPct val="120000"/>
                </a:lnSpc>
              </a:pPr>
              <a:endParaRPr lang="zh-CN" altLang="en-US" sz="1100" dirty="0">
                <a:gradFill>
                  <a:gsLst>
                    <a:gs pos="24000">
                      <a:srgbClr val="CBAB61"/>
                    </a:gs>
                    <a:gs pos="54000">
                      <a:srgbClr val="FAE768"/>
                    </a:gs>
                    <a:gs pos="100000">
                      <a:srgbClr val="F7E388"/>
                    </a:gs>
                  </a:gsLst>
                  <a:lin ang="10800000" scaled="1"/>
                </a:gradFill>
                <a:effectLst>
                  <a:glow rad="38100">
                    <a:srgbClr val="F7E388">
                      <a:alpha val="22000"/>
                    </a:srgbClr>
                  </a:glo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543687" y="3418004"/>
            <a:ext cx="79222" cy="713784"/>
            <a:chOff x="2543687" y="2894361"/>
            <a:chExt cx="79222" cy="790383"/>
          </a:xfrm>
        </p:grpSpPr>
        <p:sp>
          <p:nvSpPr>
            <p:cNvPr id="57" name="椭圆 56"/>
            <p:cNvSpPr/>
            <p:nvPr/>
          </p:nvSpPr>
          <p:spPr>
            <a:xfrm>
              <a:off x="2543688" y="2894361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2543687" y="3605522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2543687" y="3249941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63" name="椭圆 62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67" name="文本框 66"/>
            <p:cNvSpPr txBox="1"/>
            <p:nvPr/>
          </p:nvSpPr>
          <p:spPr>
            <a:xfrm>
              <a:off x="2319876" y="1643095"/>
              <a:ext cx="405194" cy="1450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2</a:t>
              </a:r>
              <a:endParaRPr lang="zh-CN" altLang="en-US" sz="4000" dirty="0"/>
            </a:p>
          </p:txBody>
        </p:sp>
        <p:sp>
          <p:nvSpPr>
            <p:cNvPr id="68" name="弧形 67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椭圆 68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4852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0" grpId="0"/>
      <p:bldP spid="69" grpId="0" animBg="1"/>
      <p:bldP spid="6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370355" y="6346933"/>
            <a:ext cx="125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年度工作总结</a:t>
            </a:r>
            <a:r>
              <a:rPr lang="zh-CN" altLang="en-US" sz="10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CE76D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汇报</a:t>
            </a:r>
            <a:endParaRPr lang="zh-CN" altLang="en-US" sz="1000" dirty="0">
              <a:gradFill flip="none" rotWithShape="1">
                <a:gsLst>
                  <a:gs pos="58000">
                    <a:srgbClr val="F7DC5F"/>
                  </a:gs>
                  <a:gs pos="0">
                    <a:srgbClr val="CBAB61"/>
                  </a:gs>
                  <a:gs pos="100000">
                    <a:srgbClr val="FAF1B5"/>
                  </a:gs>
                </a:gsLst>
                <a:lin ang="10800000" scaled="1"/>
                <a:tileRect/>
              </a:gradFill>
              <a:effectLst>
                <a:glow rad="127000">
                  <a:srgbClr val="FAF1B5">
                    <a:alpha val="14000"/>
                  </a:srgbClr>
                </a:glo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49039" y="6337407"/>
            <a:ext cx="427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F7DC5F"/>
                </a:solidFill>
                <a:effectLst>
                  <a:glow rad="63500">
                    <a:srgbClr val="FAF1B5">
                      <a:alpha val="10000"/>
                    </a:srgbClr>
                  </a:glow>
                </a:effectLst>
                <a:latin typeface="Orandakan Kana" panose="02000600000000000000" pitchFamily="2" charset="-128"/>
                <a:ea typeface="Orandakan Kana" panose="02000600000000000000" pitchFamily="2" charset="-128"/>
              </a:rPr>
              <a:t>12</a:t>
            </a:r>
            <a:endParaRPr lang="zh-CN" altLang="en-US" sz="1000" dirty="0">
              <a:solidFill>
                <a:srgbClr val="F7DC5F"/>
              </a:solidFill>
              <a:effectLst>
                <a:glow rad="63500">
                  <a:srgbClr val="FAF1B5">
                    <a:alpha val="10000"/>
                  </a:srgbClr>
                </a:glow>
              </a:effectLst>
              <a:latin typeface="Orandakan Kana" panose="02000600000000000000" pitchFamily="2" charset="-128"/>
              <a:ea typeface="Orandakan Kana" panose="02000600000000000000" pitchFamily="2" charset="-128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918022" y="6455649"/>
            <a:ext cx="358085" cy="45719"/>
            <a:chOff x="9672489" y="6447367"/>
            <a:chExt cx="620491" cy="79222"/>
          </a:xfrm>
        </p:grpSpPr>
        <p:sp>
          <p:nvSpPr>
            <p:cNvPr id="13" name="椭圆 12"/>
            <p:cNvSpPr/>
            <p:nvPr/>
          </p:nvSpPr>
          <p:spPr>
            <a:xfrm>
              <a:off x="9672489" y="6447368"/>
              <a:ext cx="79221" cy="79221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0213758" y="6447367"/>
              <a:ext cx="79222" cy="79222"/>
            </a:xfrm>
            <a:prstGeom prst="ellipse">
              <a:avLst/>
            </a:prstGeom>
            <a:solidFill>
              <a:srgbClr val="F7E38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943123" y="6447367"/>
              <a:ext cx="79222" cy="79222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055689" y="1885122"/>
            <a:ext cx="2284277" cy="3821228"/>
            <a:chOff x="1055689" y="1896177"/>
            <a:chExt cx="2284277" cy="3821228"/>
          </a:xfrm>
        </p:grpSpPr>
        <p:sp>
          <p:nvSpPr>
            <p:cNvPr id="17" name="圆角矩形 16"/>
            <p:cNvSpPr/>
            <p:nvPr/>
          </p:nvSpPr>
          <p:spPr>
            <a:xfrm>
              <a:off x="1055689" y="1896177"/>
              <a:ext cx="2284277" cy="3821228"/>
            </a:xfrm>
            <a:prstGeom prst="roundRect">
              <a:avLst>
                <a:gd name="adj" fmla="val 4181"/>
              </a:avLst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227817" y="2385137"/>
              <a:ext cx="1940020" cy="2843309"/>
              <a:chOff x="1434760" y="2367814"/>
              <a:chExt cx="1940020" cy="2843309"/>
            </a:xfrm>
          </p:grpSpPr>
          <p:sp>
            <p:nvSpPr>
              <p:cNvPr id="18" name="KSO_Shape"/>
              <p:cNvSpPr>
                <a:spLocks/>
              </p:cNvSpPr>
              <p:nvPr/>
            </p:nvSpPr>
            <p:spPr bwMode="auto">
              <a:xfrm>
                <a:off x="2063213" y="2367814"/>
                <a:ext cx="683114" cy="685399"/>
              </a:xfrm>
              <a:custGeom>
                <a:avLst/>
                <a:gdLst>
                  <a:gd name="T0" fmla="*/ 29924 w 3851276"/>
                  <a:gd name="T1" fmla="*/ 1836816 h 3867150"/>
                  <a:gd name="T2" fmla="*/ 1133881 w 3851276"/>
                  <a:gd name="T3" fmla="*/ 1627701 h 3867150"/>
                  <a:gd name="T4" fmla="*/ 1266953 w 3851276"/>
                  <a:gd name="T5" fmla="*/ 1549037 h 3867150"/>
                  <a:gd name="T6" fmla="*/ 1451061 w 3851276"/>
                  <a:gd name="T7" fmla="*/ 1469122 h 3867150"/>
                  <a:gd name="T8" fmla="*/ 1477049 w 3851276"/>
                  <a:gd name="T9" fmla="*/ 1373568 h 3867150"/>
                  <a:gd name="T10" fmla="*/ 1663505 w 3851276"/>
                  <a:gd name="T11" fmla="*/ 1293653 h 3867150"/>
                  <a:gd name="T12" fmla="*/ 1436814 w 3851276"/>
                  <a:gd name="T13" fmla="*/ 1552947 h 3867150"/>
                  <a:gd name="T14" fmla="*/ 1777790 w 3851276"/>
                  <a:gd name="T15" fmla="*/ 1204199 h 3867150"/>
                  <a:gd name="T16" fmla="*/ 659695 w 3851276"/>
                  <a:gd name="T17" fmla="*/ 1139353 h 3867150"/>
                  <a:gd name="T18" fmla="*/ 1690119 w 3851276"/>
                  <a:gd name="T19" fmla="*/ 1091755 h 3867150"/>
                  <a:gd name="T20" fmla="*/ 556723 w 3851276"/>
                  <a:gd name="T21" fmla="*/ 919923 h 3867150"/>
                  <a:gd name="T22" fmla="*/ 522816 w 3851276"/>
                  <a:gd name="T23" fmla="*/ 1028232 h 3867150"/>
                  <a:gd name="T24" fmla="*/ 1814580 w 3851276"/>
                  <a:gd name="T25" fmla="*/ 949753 h 3867150"/>
                  <a:gd name="T26" fmla="*/ 1617791 w 3851276"/>
                  <a:gd name="T27" fmla="*/ 1088470 h 3867150"/>
                  <a:gd name="T28" fmla="*/ 710010 w 3851276"/>
                  <a:gd name="T29" fmla="*/ 948211 h 3867150"/>
                  <a:gd name="T30" fmla="*/ 652039 w 3851276"/>
                  <a:gd name="T31" fmla="*/ 1063553 h 3867150"/>
                  <a:gd name="T32" fmla="*/ 630788 w 3851276"/>
                  <a:gd name="T33" fmla="*/ 1256414 h 3867150"/>
                  <a:gd name="T34" fmla="*/ 504690 w 3851276"/>
                  <a:gd name="T35" fmla="*/ 1179832 h 3867150"/>
                  <a:gd name="T36" fmla="*/ 450001 w 3851276"/>
                  <a:gd name="T37" fmla="*/ 1011508 h 3867150"/>
                  <a:gd name="T38" fmla="*/ 503698 w 3851276"/>
                  <a:gd name="T39" fmla="*/ 747004 h 3867150"/>
                  <a:gd name="T40" fmla="*/ 248093 w 3851276"/>
                  <a:gd name="T41" fmla="*/ 1036554 h 3867150"/>
                  <a:gd name="T42" fmla="*/ 434514 w 3851276"/>
                  <a:gd name="T43" fmla="*/ 1372094 h 3867150"/>
                  <a:gd name="T44" fmla="*/ 811427 w 3851276"/>
                  <a:gd name="T45" fmla="*/ 1312807 h 3867150"/>
                  <a:gd name="T46" fmla="*/ 884837 w 3851276"/>
                  <a:gd name="T47" fmla="*/ 934562 h 3867150"/>
                  <a:gd name="T48" fmla="*/ 1706401 w 3851276"/>
                  <a:gd name="T49" fmla="*/ 671693 h 3867150"/>
                  <a:gd name="T50" fmla="*/ 1700139 w 3851276"/>
                  <a:gd name="T51" fmla="*/ 636818 h 3867150"/>
                  <a:gd name="T52" fmla="*/ 991430 w 3851276"/>
                  <a:gd name="T53" fmla="*/ 909846 h 3867150"/>
                  <a:gd name="T54" fmla="*/ 880141 w 3851276"/>
                  <a:gd name="T55" fmla="*/ 1396184 h 3867150"/>
                  <a:gd name="T56" fmla="*/ 433418 w 3851276"/>
                  <a:gd name="T57" fmla="*/ 1488008 h 3867150"/>
                  <a:gd name="T58" fmla="*/ 142125 w 3851276"/>
                  <a:gd name="T59" fmla="*/ 1014810 h 3867150"/>
                  <a:gd name="T60" fmla="*/ 468637 w 3851276"/>
                  <a:gd name="T61" fmla="*/ 644543 h 3867150"/>
                  <a:gd name="T62" fmla="*/ 1609181 w 3851276"/>
                  <a:gd name="T63" fmla="*/ 590683 h 3867150"/>
                  <a:gd name="T64" fmla="*/ 1621392 w 3851276"/>
                  <a:gd name="T65" fmla="*/ 399888 h 3867150"/>
                  <a:gd name="T66" fmla="*/ 1800177 w 3851276"/>
                  <a:gd name="T67" fmla="*/ 613985 h 3867150"/>
                  <a:gd name="T68" fmla="*/ 1590864 w 3851276"/>
                  <a:gd name="T69" fmla="*/ 545956 h 3867150"/>
                  <a:gd name="T70" fmla="*/ 1297011 w 3851276"/>
                  <a:gd name="T71" fmla="*/ 473078 h 3867150"/>
                  <a:gd name="T72" fmla="*/ 864608 w 3851276"/>
                  <a:gd name="T73" fmla="*/ 229267 h 3867150"/>
                  <a:gd name="T74" fmla="*/ 1442763 w 3851276"/>
                  <a:gd name="T75" fmla="*/ 157484 h 3867150"/>
                  <a:gd name="T76" fmla="*/ 1798768 w 3851276"/>
                  <a:gd name="T77" fmla="*/ 541576 h 3867150"/>
                  <a:gd name="T78" fmla="*/ 1560805 w 3851276"/>
                  <a:gd name="T79" fmla="*/ 211751 h 3867150"/>
                  <a:gd name="T80" fmla="*/ 559326 w 3851276"/>
                  <a:gd name="T81" fmla="*/ 205496 h 3867150"/>
                  <a:gd name="T82" fmla="*/ 527233 w 3851276"/>
                  <a:gd name="T83" fmla="*/ 319660 h 3867150"/>
                  <a:gd name="T84" fmla="*/ 1297481 w 3851276"/>
                  <a:gd name="T85" fmla="*/ 182350 h 3867150"/>
                  <a:gd name="T86" fmla="*/ 1292001 w 3851276"/>
                  <a:gd name="T87" fmla="*/ 93208 h 3867150"/>
                  <a:gd name="T88" fmla="*/ 619600 w 3851276"/>
                  <a:gd name="T89" fmla="*/ 270241 h 3867150"/>
                  <a:gd name="T90" fmla="*/ 1207932 w 3851276"/>
                  <a:gd name="T91" fmla="*/ 190482 h 3867150"/>
                  <a:gd name="T92" fmla="*/ 994391 w 3851276"/>
                  <a:gd name="T93" fmla="*/ 47699 h 3867150"/>
                  <a:gd name="T94" fmla="*/ 1076896 w 3851276"/>
                  <a:gd name="T95" fmla="*/ 156 h 3867150"/>
                  <a:gd name="T96" fmla="*/ 1557987 w 3851276"/>
                  <a:gd name="T97" fmla="*/ 165616 h 3867150"/>
                  <a:gd name="T98" fmla="*/ 1856380 w 3851276"/>
                  <a:gd name="T99" fmla="*/ 577390 h 3867150"/>
                  <a:gd name="T100" fmla="*/ 1862486 w 3851276"/>
                  <a:gd name="T101" fmla="*/ 1085812 h 3867150"/>
                  <a:gd name="T102" fmla="*/ 1574426 w 3851276"/>
                  <a:gd name="T103" fmla="*/ 1504779 h 3867150"/>
                  <a:gd name="T104" fmla="*/ 1097560 w 3851276"/>
                  <a:gd name="T105" fmla="*/ 1681812 h 3867150"/>
                  <a:gd name="T106" fmla="*/ 735607 w 3851276"/>
                  <a:gd name="T107" fmla="*/ 1578126 h 3867150"/>
                  <a:gd name="T108" fmla="*/ 900928 w 3851276"/>
                  <a:gd name="T109" fmla="*/ 1563268 h 3867150"/>
                  <a:gd name="T110" fmla="*/ 1048403 w 3851276"/>
                  <a:gd name="T111" fmla="*/ 1320865 h 3867150"/>
                  <a:gd name="T112" fmla="*/ 1176777 w 3851276"/>
                  <a:gd name="T113" fmla="*/ 1222183 h 3867150"/>
                  <a:gd name="T114" fmla="*/ 1043706 w 3851276"/>
                  <a:gd name="T115" fmla="*/ 813381 h 3867150"/>
                  <a:gd name="T116" fmla="*/ 633533 w 3851276"/>
                  <a:gd name="T117" fmla="*/ 505138 h 3867150"/>
                  <a:gd name="T118" fmla="*/ 477292 w 3851276"/>
                  <a:gd name="T119" fmla="*/ 525312 h 3867150"/>
                  <a:gd name="T120" fmla="*/ 324495 w 3851276"/>
                  <a:gd name="T121" fmla="*/ 560812 h 3867150"/>
                  <a:gd name="T122" fmla="*/ 355649 w 3851276"/>
                  <a:gd name="T123" fmla="*/ 373771 h 3867150"/>
                  <a:gd name="T124" fmla="*/ 752828 w 3851276"/>
                  <a:gd name="T125" fmla="*/ 56144 h 38671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3851276" h="3867150">
                    <a:moveTo>
                      <a:pt x="40010" y="3597275"/>
                    </a:moveTo>
                    <a:lnTo>
                      <a:pt x="414338" y="3827016"/>
                    </a:lnTo>
                    <a:lnTo>
                      <a:pt x="407017" y="3831441"/>
                    </a:lnTo>
                    <a:lnTo>
                      <a:pt x="399696" y="3835865"/>
                    </a:lnTo>
                    <a:lnTo>
                      <a:pt x="392056" y="3839657"/>
                    </a:lnTo>
                    <a:lnTo>
                      <a:pt x="384417" y="3843449"/>
                    </a:lnTo>
                    <a:lnTo>
                      <a:pt x="376459" y="3846925"/>
                    </a:lnTo>
                    <a:lnTo>
                      <a:pt x="368820" y="3850401"/>
                    </a:lnTo>
                    <a:lnTo>
                      <a:pt x="360544" y="3853246"/>
                    </a:lnTo>
                    <a:lnTo>
                      <a:pt x="352586" y="3855774"/>
                    </a:lnTo>
                    <a:lnTo>
                      <a:pt x="344310" y="3858302"/>
                    </a:lnTo>
                    <a:lnTo>
                      <a:pt x="336671" y="3860514"/>
                    </a:lnTo>
                    <a:lnTo>
                      <a:pt x="328395" y="3862094"/>
                    </a:lnTo>
                    <a:lnTo>
                      <a:pt x="319801" y="3863674"/>
                    </a:lnTo>
                    <a:lnTo>
                      <a:pt x="311525" y="3864938"/>
                    </a:lnTo>
                    <a:lnTo>
                      <a:pt x="302931" y="3866202"/>
                    </a:lnTo>
                    <a:lnTo>
                      <a:pt x="294655" y="3866834"/>
                    </a:lnTo>
                    <a:lnTo>
                      <a:pt x="286060" y="3867150"/>
                    </a:lnTo>
                    <a:lnTo>
                      <a:pt x="277466" y="3867150"/>
                    </a:lnTo>
                    <a:lnTo>
                      <a:pt x="268872" y="3866834"/>
                    </a:lnTo>
                    <a:lnTo>
                      <a:pt x="260596" y="3866518"/>
                    </a:lnTo>
                    <a:lnTo>
                      <a:pt x="252002" y="3865254"/>
                    </a:lnTo>
                    <a:lnTo>
                      <a:pt x="243407" y="3864306"/>
                    </a:lnTo>
                    <a:lnTo>
                      <a:pt x="234813" y="3862726"/>
                    </a:lnTo>
                    <a:lnTo>
                      <a:pt x="226537" y="3861146"/>
                    </a:lnTo>
                    <a:lnTo>
                      <a:pt x="217943" y="3859250"/>
                    </a:lnTo>
                    <a:lnTo>
                      <a:pt x="209667" y="3856722"/>
                    </a:lnTo>
                    <a:lnTo>
                      <a:pt x="201391" y="3853878"/>
                    </a:lnTo>
                    <a:lnTo>
                      <a:pt x="193115" y="3851033"/>
                    </a:lnTo>
                    <a:lnTo>
                      <a:pt x="184839" y="3847557"/>
                    </a:lnTo>
                    <a:lnTo>
                      <a:pt x="176563" y="3844081"/>
                    </a:lnTo>
                    <a:lnTo>
                      <a:pt x="168605" y="3839973"/>
                    </a:lnTo>
                    <a:lnTo>
                      <a:pt x="160648" y="3835865"/>
                    </a:lnTo>
                    <a:lnTo>
                      <a:pt x="152690" y="3831125"/>
                    </a:lnTo>
                    <a:lnTo>
                      <a:pt x="145051" y="3826384"/>
                    </a:lnTo>
                    <a:lnTo>
                      <a:pt x="137411" y="3821012"/>
                    </a:lnTo>
                    <a:lnTo>
                      <a:pt x="130409" y="3815956"/>
                    </a:lnTo>
                    <a:lnTo>
                      <a:pt x="123406" y="3810268"/>
                    </a:lnTo>
                    <a:lnTo>
                      <a:pt x="117040" y="3804264"/>
                    </a:lnTo>
                    <a:lnTo>
                      <a:pt x="110355" y="3798575"/>
                    </a:lnTo>
                    <a:lnTo>
                      <a:pt x="104307" y="3792255"/>
                    </a:lnTo>
                    <a:lnTo>
                      <a:pt x="98260" y="3785619"/>
                    </a:lnTo>
                    <a:lnTo>
                      <a:pt x="92848" y="3778983"/>
                    </a:lnTo>
                    <a:lnTo>
                      <a:pt x="87437" y="3772346"/>
                    </a:lnTo>
                    <a:lnTo>
                      <a:pt x="82344" y="3765710"/>
                    </a:lnTo>
                    <a:lnTo>
                      <a:pt x="77570" y="3758442"/>
                    </a:lnTo>
                    <a:lnTo>
                      <a:pt x="72795" y="3751173"/>
                    </a:lnTo>
                    <a:lnTo>
                      <a:pt x="68657" y="3743905"/>
                    </a:lnTo>
                    <a:lnTo>
                      <a:pt x="64519" y="3736321"/>
                    </a:lnTo>
                    <a:lnTo>
                      <a:pt x="60699" y="3728736"/>
                    </a:lnTo>
                    <a:lnTo>
                      <a:pt x="57516" y="3721152"/>
                    </a:lnTo>
                    <a:lnTo>
                      <a:pt x="54015" y="3713252"/>
                    </a:lnTo>
                    <a:lnTo>
                      <a:pt x="51469" y="3705668"/>
                    </a:lnTo>
                    <a:lnTo>
                      <a:pt x="48922" y="3697451"/>
                    </a:lnTo>
                    <a:lnTo>
                      <a:pt x="46376" y="3689551"/>
                    </a:lnTo>
                    <a:lnTo>
                      <a:pt x="44148" y="3681335"/>
                    </a:lnTo>
                    <a:lnTo>
                      <a:pt x="42556" y="3673118"/>
                    </a:lnTo>
                    <a:lnTo>
                      <a:pt x="41283" y="3664586"/>
                    </a:lnTo>
                    <a:lnTo>
                      <a:pt x="40010" y="3656370"/>
                    </a:lnTo>
                    <a:lnTo>
                      <a:pt x="38736" y="3648153"/>
                    </a:lnTo>
                    <a:lnTo>
                      <a:pt x="38100" y="3639621"/>
                    </a:lnTo>
                    <a:lnTo>
                      <a:pt x="38100" y="3631089"/>
                    </a:lnTo>
                    <a:lnTo>
                      <a:pt x="38100" y="3622556"/>
                    </a:lnTo>
                    <a:lnTo>
                      <a:pt x="38100" y="3614340"/>
                    </a:lnTo>
                    <a:lnTo>
                      <a:pt x="38736" y="3605807"/>
                    </a:lnTo>
                    <a:lnTo>
                      <a:pt x="40010" y="3597275"/>
                    </a:lnTo>
                    <a:close/>
                    <a:moveTo>
                      <a:pt x="282694" y="3070225"/>
                    </a:moveTo>
                    <a:lnTo>
                      <a:pt x="750888" y="3359468"/>
                    </a:lnTo>
                    <a:lnTo>
                      <a:pt x="468193" y="3816350"/>
                    </a:lnTo>
                    <a:lnTo>
                      <a:pt x="0" y="3526473"/>
                    </a:lnTo>
                    <a:lnTo>
                      <a:pt x="282694" y="3070225"/>
                    </a:lnTo>
                    <a:close/>
                    <a:moveTo>
                      <a:pt x="2572781" y="3007398"/>
                    </a:moveTo>
                    <a:lnTo>
                      <a:pt x="2548329" y="3012478"/>
                    </a:lnTo>
                    <a:lnTo>
                      <a:pt x="2523877" y="3017557"/>
                    </a:lnTo>
                    <a:lnTo>
                      <a:pt x="2499425" y="3021684"/>
                    </a:lnTo>
                    <a:lnTo>
                      <a:pt x="2474972" y="3026129"/>
                    </a:lnTo>
                    <a:lnTo>
                      <a:pt x="2450203" y="3029621"/>
                    </a:lnTo>
                    <a:lnTo>
                      <a:pt x="2425751" y="3033113"/>
                    </a:lnTo>
                    <a:lnTo>
                      <a:pt x="2400981" y="3036605"/>
                    </a:lnTo>
                    <a:lnTo>
                      <a:pt x="2376212" y="3039463"/>
                    </a:lnTo>
                    <a:lnTo>
                      <a:pt x="2351442" y="3042320"/>
                    </a:lnTo>
                    <a:lnTo>
                      <a:pt x="2326672" y="3044860"/>
                    </a:lnTo>
                    <a:lnTo>
                      <a:pt x="2301902" y="3046764"/>
                    </a:lnTo>
                    <a:lnTo>
                      <a:pt x="2277133" y="3048669"/>
                    </a:lnTo>
                    <a:lnTo>
                      <a:pt x="2252363" y="3050257"/>
                    </a:lnTo>
                    <a:lnTo>
                      <a:pt x="2227276" y="3051844"/>
                    </a:lnTo>
                    <a:lnTo>
                      <a:pt x="2202506" y="3052796"/>
                    </a:lnTo>
                    <a:lnTo>
                      <a:pt x="2177737" y="3053431"/>
                    </a:lnTo>
                    <a:lnTo>
                      <a:pt x="2177737" y="3343599"/>
                    </a:lnTo>
                    <a:lnTo>
                      <a:pt x="2189487" y="3342012"/>
                    </a:lnTo>
                    <a:lnTo>
                      <a:pt x="2200601" y="3340107"/>
                    </a:lnTo>
                    <a:lnTo>
                      <a:pt x="2212033" y="3337567"/>
                    </a:lnTo>
                    <a:lnTo>
                      <a:pt x="2223465" y="3334710"/>
                    </a:lnTo>
                    <a:lnTo>
                      <a:pt x="2234580" y="3331535"/>
                    </a:lnTo>
                    <a:lnTo>
                      <a:pt x="2245694" y="3327726"/>
                    </a:lnTo>
                    <a:lnTo>
                      <a:pt x="2256809" y="3323916"/>
                    </a:lnTo>
                    <a:lnTo>
                      <a:pt x="2267924" y="3319472"/>
                    </a:lnTo>
                    <a:lnTo>
                      <a:pt x="2278403" y="3314710"/>
                    </a:lnTo>
                    <a:lnTo>
                      <a:pt x="2289200" y="3309630"/>
                    </a:lnTo>
                    <a:lnTo>
                      <a:pt x="2299997" y="3304233"/>
                    </a:lnTo>
                    <a:lnTo>
                      <a:pt x="2310477" y="3298519"/>
                    </a:lnTo>
                    <a:lnTo>
                      <a:pt x="2320638" y="3292487"/>
                    </a:lnTo>
                    <a:lnTo>
                      <a:pt x="2330800" y="3286137"/>
                    </a:lnTo>
                    <a:lnTo>
                      <a:pt x="2340645" y="3279153"/>
                    </a:lnTo>
                    <a:lnTo>
                      <a:pt x="2350807" y="3272486"/>
                    </a:lnTo>
                    <a:lnTo>
                      <a:pt x="2362239" y="3263914"/>
                    </a:lnTo>
                    <a:lnTo>
                      <a:pt x="2373671" y="3255025"/>
                    </a:lnTo>
                    <a:lnTo>
                      <a:pt x="2385103" y="3245818"/>
                    </a:lnTo>
                    <a:lnTo>
                      <a:pt x="2395900" y="3236294"/>
                    </a:lnTo>
                    <a:lnTo>
                      <a:pt x="2406380" y="3226453"/>
                    </a:lnTo>
                    <a:lnTo>
                      <a:pt x="2416859" y="3216294"/>
                    </a:lnTo>
                    <a:lnTo>
                      <a:pt x="2427656" y="3206135"/>
                    </a:lnTo>
                    <a:lnTo>
                      <a:pt x="2437818" y="3195658"/>
                    </a:lnTo>
                    <a:lnTo>
                      <a:pt x="2447662" y="3184547"/>
                    </a:lnTo>
                    <a:lnTo>
                      <a:pt x="2457189" y="3173435"/>
                    </a:lnTo>
                    <a:lnTo>
                      <a:pt x="2466716" y="3162324"/>
                    </a:lnTo>
                    <a:lnTo>
                      <a:pt x="2476560" y="3150895"/>
                    </a:lnTo>
                    <a:lnTo>
                      <a:pt x="2485770" y="3139148"/>
                    </a:lnTo>
                    <a:lnTo>
                      <a:pt x="2494661" y="3127719"/>
                    </a:lnTo>
                    <a:lnTo>
                      <a:pt x="2503553" y="3115656"/>
                    </a:lnTo>
                    <a:lnTo>
                      <a:pt x="2512127" y="3103592"/>
                    </a:lnTo>
                    <a:lnTo>
                      <a:pt x="2528322" y="3080099"/>
                    </a:lnTo>
                    <a:lnTo>
                      <a:pt x="2543248" y="3056289"/>
                    </a:lnTo>
                    <a:lnTo>
                      <a:pt x="2558491" y="3031843"/>
                    </a:lnTo>
                    <a:lnTo>
                      <a:pt x="2572781" y="3007398"/>
                    </a:lnTo>
                    <a:close/>
                    <a:moveTo>
                      <a:pt x="3072620" y="2827710"/>
                    </a:moveTo>
                    <a:lnTo>
                      <a:pt x="3048485" y="2840726"/>
                    </a:lnTo>
                    <a:lnTo>
                      <a:pt x="3023716" y="2852790"/>
                    </a:lnTo>
                    <a:lnTo>
                      <a:pt x="2998946" y="2864854"/>
                    </a:lnTo>
                    <a:lnTo>
                      <a:pt x="2974176" y="2875965"/>
                    </a:lnTo>
                    <a:lnTo>
                      <a:pt x="2949089" y="2887077"/>
                    </a:lnTo>
                    <a:lnTo>
                      <a:pt x="2924002" y="2897553"/>
                    </a:lnTo>
                    <a:lnTo>
                      <a:pt x="2898597" y="2908347"/>
                    </a:lnTo>
                    <a:lnTo>
                      <a:pt x="2873192" y="2918189"/>
                    </a:lnTo>
                    <a:lnTo>
                      <a:pt x="2847788" y="2927713"/>
                    </a:lnTo>
                    <a:lnTo>
                      <a:pt x="2822065" y="2936920"/>
                    </a:lnTo>
                    <a:lnTo>
                      <a:pt x="2796025" y="2946126"/>
                    </a:lnTo>
                    <a:lnTo>
                      <a:pt x="2769986" y="2954381"/>
                    </a:lnTo>
                    <a:lnTo>
                      <a:pt x="2743946" y="2962635"/>
                    </a:lnTo>
                    <a:lnTo>
                      <a:pt x="2717906" y="2970571"/>
                    </a:lnTo>
                    <a:lnTo>
                      <a:pt x="2691548" y="2978191"/>
                    </a:lnTo>
                    <a:lnTo>
                      <a:pt x="2665191" y="2985175"/>
                    </a:lnTo>
                    <a:lnTo>
                      <a:pt x="2654394" y="3005493"/>
                    </a:lnTo>
                    <a:lnTo>
                      <a:pt x="2643279" y="3026129"/>
                    </a:lnTo>
                    <a:lnTo>
                      <a:pt x="2631847" y="3046129"/>
                    </a:lnTo>
                    <a:lnTo>
                      <a:pt x="2620415" y="3066130"/>
                    </a:lnTo>
                    <a:lnTo>
                      <a:pt x="2608030" y="3086131"/>
                    </a:lnTo>
                    <a:lnTo>
                      <a:pt x="2595963" y="3105496"/>
                    </a:lnTo>
                    <a:lnTo>
                      <a:pt x="2582943" y="3124862"/>
                    </a:lnTo>
                    <a:lnTo>
                      <a:pt x="2569923" y="3144545"/>
                    </a:lnTo>
                    <a:lnTo>
                      <a:pt x="2553727" y="3166133"/>
                    </a:lnTo>
                    <a:lnTo>
                      <a:pt x="2536897" y="3188039"/>
                    </a:lnTo>
                    <a:lnTo>
                      <a:pt x="2528322" y="3198515"/>
                    </a:lnTo>
                    <a:lnTo>
                      <a:pt x="2519431" y="3208992"/>
                    </a:lnTo>
                    <a:lnTo>
                      <a:pt x="2510539" y="3219468"/>
                    </a:lnTo>
                    <a:lnTo>
                      <a:pt x="2501012" y="3229945"/>
                    </a:lnTo>
                    <a:lnTo>
                      <a:pt x="2491803" y="3240104"/>
                    </a:lnTo>
                    <a:lnTo>
                      <a:pt x="2482276" y="3249946"/>
                    </a:lnTo>
                    <a:lnTo>
                      <a:pt x="2472432" y="3259787"/>
                    </a:lnTo>
                    <a:lnTo>
                      <a:pt x="2462588" y="3269311"/>
                    </a:lnTo>
                    <a:lnTo>
                      <a:pt x="2452743" y="3278835"/>
                    </a:lnTo>
                    <a:lnTo>
                      <a:pt x="2442264" y="3288042"/>
                    </a:lnTo>
                    <a:lnTo>
                      <a:pt x="2431784" y="3297566"/>
                    </a:lnTo>
                    <a:lnTo>
                      <a:pt x="2420987" y="3306455"/>
                    </a:lnTo>
                    <a:lnTo>
                      <a:pt x="2438136" y="3301376"/>
                    </a:lnTo>
                    <a:lnTo>
                      <a:pt x="2455284" y="3295979"/>
                    </a:lnTo>
                    <a:lnTo>
                      <a:pt x="2472114" y="3290582"/>
                    </a:lnTo>
                    <a:lnTo>
                      <a:pt x="2489263" y="3284550"/>
                    </a:lnTo>
                    <a:lnTo>
                      <a:pt x="2506093" y="3278200"/>
                    </a:lnTo>
                    <a:lnTo>
                      <a:pt x="2522606" y="3271851"/>
                    </a:lnTo>
                    <a:lnTo>
                      <a:pt x="2539437" y="3264867"/>
                    </a:lnTo>
                    <a:lnTo>
                      <a:pt x="2555633" y="3257882"/>
                    </a:lnTo>
                    <a:lnTo>
                      <a:pt x="2572146" y="3250580"/>
                    </a:lnTo>
                    <a:lnTo>
                      <a:pt x="2588341" y="3242961"/>
                    </a:lnTo>
                    <a:lnTo>
                      <a:pt x="2604537" y="3235024"/>
                    </a:lnTo>
                    <a:lnTo>
                      <a:pt x="2620732" y="3226770"/>
                    </a:lnTo>
                    <a:lnTo>
                      <a:pt x="2636293" y="3218198"/>
                    </a:lnTo>
                    <a:lnTo>
                      <a:pt x="2651853" y="3209627"/>
                    </a:lnTo>
                    <a:lnTo>
                      <a:pt x="2667731" y="3200738"/>
                    </a:lnTo>
                    <a:lnTo>
                      <a:pt x="2682974" y="3191531"/>
                    </a:lnTo>
                    <a:lnTo>
                      <a:pt x="2697582" y="3182959"/>
                    </a:lnTo>
                    <a:lnTo>
                      <a:pt x="2711237" y="3174070"/>
                    </a:lnTo>
                    <a:lnTo>
                      <a:pt x="2725527" y="3164863"/>
                    </a:lnTo>
                    <a:lnTo>
                      <a:pt x="2739500" y="3155657"/>
                    </a:lnTo>
                    <a:lnTo>
                      <a:pt x="2753155" y="3146133"/>
                    </a:lnTo>
                    <a:lnTo>
                      <a:pt x="2766810" y="3136609"/>
                    </a:lnTo>
                    <a:lnTo>
                      <a:pt x="2780147" y="3126450"/>
                    </a:lnTo>
                    <a:lnTo>
                      <a:pt x="2793485" y="3116290"/>
                    </a:lnTo>
                    <a:lnTo>
                      <a:pt x="2806822" y="3106131"/>
                    </a:lnTo>
                    <a:lnTo>
                      <a:pt x="2819842" y="3095655"/>
                    </a:lnTo>
                    <a:lnTo>
                      <a:pt x="2832862" y="3085178"/>
                    </a:lnTo>
                    <a:lnTo>
                      <a:pt x="2845565" y="3074384"/>
                    </a:lnTo>
                    <a:lnTo>
                      <a:pt x="2858267" y="3063273"/>
                    </a:lnTo>
                    <a:lnTo>
                      <a:pt x="2870652" y="3052479"/>
                    </a:lnTo>
                    <a:lnTo>
                      <a:pt x="2883354" y="3041050"/>
                    </a:lnTo>
                    <a:lnTo>
                      <a:pt x="2895422" y="3029621"/>
                    </a:lnTo>
                    <a:lnTo>
                      <a:pt x="2907489" y="3018192"/>
                    </a:lnTo>
                    <a:lnTo>
                      <a:pt x="2919556" y="3006128"/>
                    </a:lnTo>
                    <a:lnTo>
                      <a:pt x="2931306" y="2994382"/>
                    </a:lnTo>
                    <a:lnTo>
                      <a:pt x="2943373" y="2982318"/>
                    </a:lnTo>
                    <a:lnTo>
                      <a:pt x="2954805" y="2970254"/>
                    </a:lnTo>
                    <a:lnTo>
                      <a:pt x="2965920" y="2958190"/>
                    </a:lnTo>
                    <a:lnTo>
                      <a:pt x="2988466" y="2933110"/>
                    </a:lnTo>
                    <a:lnTo>
                      <a:pt x="3010696" y="2907395"/>
                    </a:lnTo>
                    <a:lnTo>
                      <a:pt x="3031654" y="2881680"/>
                    </a:lnTo>
                    <a:lnTo>
                      <a:pt x="3052614" y="2854695"/>
                    </a:lnTo>
                    <a:lnTo>
                      <a:pt x="3072620" y="2827710"/>
                    </a:lnTo>
                    <a:close/>
                    <a:moveTo>
                      <a:pt x="3344133" y="2258803"/>
                    </a:moveTo>
                    <a:lnTo>
                      <a:pt x="3315235" y="2272136"/>
                    </a:lnTo>
                    <a:lnTo>
                      <a:pt x="3286020" y="2284518"/>
                    </a:lnTo>
                    <a:lnTo>
                      <a:pt x="3256487" y="2296582"/>
                    </a:lnTo>
                    <a:lnTo>
                      <a:pt x="3226954" y="2308011"/>
                    </a:lnTo>
                    <a:lnTo>
                      <a:pt x="3197421" y="2319122"/>
                    </a:lnTo>
                    <a:lnTo>
                      <a:pt x="3167252" y="2329916"/>
                    </a:lnTo>
                    <a:lnTo>
                      <a:pt x="3137402" y="2340393"/>
                    </a:lnTo>
                    <a:lnTo>
                      <a:pt x="3107234" y="2349917"/>
                    </a:lnTo>
                    <a:lnTo>
                      <a:pt x="3075796" y="2359758"/>
                    </a:lnTo>
                    <a:lnTo>
                      <a:pt x="3044992" y="2368965"/>
                    </a:lnTo>
                    <a:lnTo>
                      <a:pt x="3013554" y="2377854"/>
                    </a:lnTo>
                    <a:lnTo>
                      <a:pt x="2981798" y="2386108"/>
                    </a:lnTo>
                    <a:lnTo>
                      <a:pt x="2950677" y="2394363"/>
                    </a:lnTo>
                    <a:lnTo>
                      <a:pt x="2918921" y="2401982"/>
                    </a:lnTo>
                    <a:lnTo>
                      <a:pt x="2887165" y="2409601"/>
                    </a:lnTo>
                    <a:lnTo>
                      <a:pt x="2855409" y="2416585"/>
                    </a:lnTo>
                    <a:lnTo>
                      <a:pt x="2848105" y="2451190"/>
                    </a:lnTo>
                    <a:lnTo>
                      <a:pt x="2840484" y="2485477"/>
                    </a:lnTo>
                    <a:lnTo>
                      <a:pt x="2832227" y="2520081"/>
                    </a:lnTo>
                    <a:lnTo>
                      <a:pt x="2823653" y="2554368"/>
                    </a:lnTo>
                    <a:lnTo>
                      <a:pt x="2814444" y="2588654"/>
                    </a:lnTo>
                    <a:lnTo>
                      <a:pt x="2804917" y="2622941"/>
                    </a:lnTo>
                    <a:lnTo>
                      <a:pt x="2795073" y="2656911"/>
                    </a:lnTo>
                    <a:lnTo>
                      <a:pt x="2784593" y="2690880"/>
                    </a:lnTo>
                    <a:lnTo>
                      <a:pt x="2776019" y="2717548"/>
                    </a:lnTo>
                    <a:lnTo>
                      <a:pt x="2766810" y="2743898"/>
                    </a:lnTo>
                    <a:lnTo>
                      <a:pt x="2757600" y="2770248"/>
                    </a:lnTo>
                    <a:lnTo>
                      <a:pt x="2747756" y="2796915"/>
                    </a:lnTo>
                    <a:lnTo>
                      <a:pt x="2737594" y="2823265"/>
                    </a:lnTo>
                    <a:lnTo>
                      <a:pt x="2727115" y="2849298"/>
                    </a:lnTo>
                    <a:lnTo>
                      <a:pt x="2716318" y="2875330"/>
                    </a:lnTo>
                    <a:lnTo>
                      <a:pt x="2705203" y="2901045"/>
                    </a:lnTo>
                    <a:lnTo>
                      <a:pt x="2735054" y="2892156"/>
                    </a:lnTo>
                    <a:lnTo>
                      <a:pt x="2764904" y="2882632"/>
                    </a:lnTo>
                    <a:lnTo>
                      <a:pt x="2794438" y="2872156"/>
                    </a:lnTo>
                    <a:lnTo>
                      <a:pt x="2823970" y="2861679"/>
                    </a:lnTo>
                    <a:lnTo>
                      <a:pt x="2852868" y="2850568"/>
                    </a:lnTo>
                    <a:lnTo>
                      <a:pt x="2881766" y="2839139"/>
                    </a:lnTo>
                    <a:lnTo>
                      <a:pt x="2910982" y="2827075"/>
                    </a:lnTo>
                    <a:lnTo>
                      <a:pt x="2939245" y="2814693"/>
                    </a:lnTo>
                    <a:lnTo>
                      <a:pt x="2967825" y="2801677"/>
                    </a:lnTo>
                    <a:lnTo>
                      <a:pt x="2996088" y="2788343"/>
                    </a:lnTo>
                    <a:lnTo>
                      <a:pt x="3023716" y="2774057"/>
                    </a:lnTo>
                    <a:lnTo>
                      <a:pt x="3051343" y="2759454"/>
                    </a:lnTo>
                    <a:lnTo>
                      <a:pt x="3078971" y="2744533"/>
                    </a:lnTo>
                    <a:lnTo>
                      <a:pt x="3105964" y="2729294"/>
                    </a:lnTo>
                    <a:lnTo>
                      <a:pt x="3132638" y="2713103"/>
                    </a:lnTo>
                    <a:lnTo>
                      <a:pt x="3158996" y="2696594"/>
                    </a:lnTo>
                    <a:lnTo>
                      <a:pt x="3174239" y="2670879"/>
                    </a:lnTo>
                    <a:lnTo>
                      <a:pt x="3188529" y="2644847"/>
                    </a:lnTo>
                    <a:lnTo>
                      <a:pt x="3202502" y="2618814"/>
                    </a:lnTo>
                    <a:lnTo>
                      <a:pt x="3216157" y="2591829"/>
                    </a:lnTo>
                    <a:lnTo>
                      <a:pt x="3229177" y="2565162"/>
                    </a:lnTo>
                    <a:lnTo>
                      <a:pt x="3241879" y="2538494"/>
                    </a:lnTo>
                    <a:lnTo>
                      <a:pt x="3253946" y="2511192"/>
                    </a:lnTo>
                    <a:lnTo>
                      <a:pt x="3266014" y="2483889"/>
                    </a:lnTo>
                    <a:lnTo>
                      <a:pt x="3277128" y="2456269"/>
                    </a:lnTo>
                    <a:lnTo>
                      <a:pt x="3287925" y="2428649"/>
                    </a:lnTo>
                    <a:lnTo>
                      <a:pt x="3298722" y="2400712"/>
                    </a:lnTo>
                    <a:lnTo>
                      <a:pt x="3308566" y="2372775"/>
                    </a:lnTo>
                    <a:lnTo>
                      <a:pt x="3318094" y="2344202"/>
                    </a:lnTo>
                    <a:lnTo>
                      <a:pt x="3327303" y="2315947"/>
                    </a:lnTo>
                    <a:lnTo>
                      <a:pt x="3335877" y="2287692"/>
                    </a:lnTo>
                    <a:lnTo>
                      <a:pt x="3344133" y="2258803"/>
                    </a:lnTo>
                    <a:close/>
                    <a:moveTo>
                      <a:pt x="3688686" y="2249279"/>
                    </a:moveTo>
                    <a:lnTo>
                      <a:pt x="3679159" y="2267057"/>
                    </a:lnTo>
                    <a:lnTo>
                      <a:pt x="3673760" y="2275946"/>
                    </a:lnTo>
                    <a:lnTo>
                      <a:pt x="3668679" y="2284835"/>
                    </a:lnTo>
                    <a:lnTo>
                      <a:pt x="3658835" y="2301026"/>
                    </a:lnTo>
                    <a:lnTo>
                      <a:pt x="3648673" y="2317217"/>
                    </a:lnTo>
                    <a:lnTo>
                      <a:pt x="3638511" y="2333091"/>
                    </a:lnTo>
                    <a:lnTo>
                      <a:pt x="3628032" y="2348647"/>
                    </a:lnTo>
                    <a:lnTo>
                      <a:pt x="3616917" y="2364203"/>
                    </a:lnTo>
                    <a:lnTo>
                      <a:pt x="3605802" y="2379441"/>
                    </a:lnTo>
                    <a:lnTo>
                      <a:pt x="3594688" y="2394680"/>
                    </a:lnTo>
                    <a:lnTo>
                      <a:pt x="3583256" y="2409601"/>
                    </a:lnTo>
                    <a:lnTo>
                      <a:pt x="3571506" y="2424522"/>
                    </a:lnTo>
                    <a:lnTo>
                      <a:pt x="3559756" y="2439126"/>
                    </a:lnTo>
                    <a:lnTo>
                      <a:pt x="3547689" y="2453412"/>
                    </a:lnTo>
                    <a:lnTo>
                      <a:pt x="3535304" y="2468016"/>
                    </a:lnTo>
                    <a:lnTo>
                      <a:pt x="3522920" y="2481984"/>
                    </a:lnTo>
                    <a:lnTo>
                      <a:pt x="3510217" y="2495953"/>
                    </a:lnTo>
                    <a:lnTo>
                      <a:pt x="3497197" y="2509922"/>
                    </a:lnTo>
                    <a:lnTo>
                      <a:pt x="3484495" y="2523256"/>
                    </a:lnTo>
                    <a:lnTo>
                      <a:pt x="3471157" y="2536907"/>
                    </a:lnTo>
                    <a:lnTo>
                      <a:pt x="3458137" y="2549923"/>
                    </a:lnTo>
                    <a:lnTo>
                      <a:pt x="3444482" y="2563257"/>
                    </a:lnTo>
                    <a:lnTo>
                      <a:pt x="3430510" y="2576273"/>
                    </a:lnTo>
                    <a:lnTo>
                      <a:pt x="3416854" y="2588972"/>
                    </a:lnTo>
                    <a:lnTo>
                      <a:pt x="3402882" y="2601671"/>
                    </a:lnTo>
                    <a:lnTo>
                      <a:pt x="3388592" y="2614052"/>
                    </a:lnTo>
                    <a:lnTo>
                      <a:pt x="3374302" y="2626116"/>
                    </a:lnTo>
                    <a:lnTo>
                      <a:pt x="3360011" y="2638180"/>
                    </a:lnTo>
                    <a:lnTo>
                      <a:pt x="3345086" y="2649926"/>
                    </a:lnTo>
                    <a:lnTo>
                      <a:pt x="3330478" y="2661990"/>
                    </a:lnTo>
                    <a:lnTo>
                      <a:pt x="3315870" y="2673419"/>
                    </a:lnTo>
                    <a:lnTo>
                      <a:pt x="3300628" y="2684531"/>
                    </a:lnTo>
                    <a:lnTo>
                      <a:pt x="3285702" y="2695960"/>
                    </a:lnTo>
                    <a:lnTo>
                      <a:pt x="3270460" y="2706754"/>
                    </a:lnTo>
                    <a:lnTo>
                      <a:pt x="3255216" y="2717548"/>
                    </a:lnTo>
                    <a:lnTo>
                      <a:pt x="3233305" y="2732151"/>
                    </a:lnTo>
                    <a:lnTo>
                      <a:pt x="3211393" y="2746755"/>
                    </a:lnTo>
                    <a:lnTo>
                      <a:pt x="3197421" y="2769930"/>
                    </a:lnTo>
                    <a:lnTo>
                      <a:pt x="3182496" y="2793105"/>
                    </a:lnTo>
                    <a:lnTo>
                      <a:pt x="3167570" y="2815963"/>
                    </a:lnTo>
                    <a:lnTo>
                      <a:pt x="3152010" y="2838504"/>
                    </a:lnTo>
                    <a:lnTo>
                      <a:pt x="3132321" y="2866441"/>
                    </a:lnTo>
                    <a:lnTo>
                      <a:pt x="3111997" y="2894061"/>
                    </a:lnTo>
                    <a:lnTo>
                      <a:pt x="3090721" y="2921046"/>
                    </a:lnTo>
                    <a:lnTo>
                      <a:pt x="3069127" y="2947714"/>
                    </a:lnTo>
                    <a:lnTo>
                      <a:pt x="3046898" y="2973746"/>
                    </a:lnTo>
                    <a:lnTo>
                      <a:pt x="3023716" y="2999461"/>
                    </a:lnTo>
                    <a:lnTo>
                      <a:pt x="3012284" y="3012160"/>
                    </a:lnTo>
                    <a:lnTo>
                      <a:pt x="3000216" y="3024541"/>
                    </a:lnTo>
                    <a:lnTo>
                      <a:pt x="2988466" y="3037240"/>
                    </a:lnTo>
                    <a:lnTo>
                      <a:pt x="2976399" y="3049304"/>
                    </a:lnTo>
                    <a:lnTo>
                      <a:pt x="2964014" y="3061368"/>
                    </a:lnTo>
                    <a:lnTo>
                      <a:pt x="2951947" y="3073432"/>
                    </a:lnTo>
                    <a:lnTo>
                      <a:pt x="2939245" y="3085178"/>
                    </a:lnTo>
                    <a:lnTo>
                      <a:pt x="2926542" y="3096925"/>
                    </a:lnTo>
                    <a:lnTo>
                      <a:pt x="2913840" y="3108036"/>
                    </a:lnTo>
                    <a:lnTo>
                      <a:pt x="2900820" y="3119783"/>
                    </a:lnTo>
                    <a:lnTo>
                      <a:pt x="2887800" y="3130894"/>
                    </a:lnTo>
                    <a:lnTo>
                      <a:pt x="2874780" y="3141688"/>
                    </a:lnTo>
                    <a:lnTo>
                      <a:pt x="2861125" y="3152482"/>
                    </a:lnTo>
                    <a:lnTo>
                      <a:pt x="2847470" y="3163276"/>
                    </a:lnTo>
                    <a:lnTo>
                      <a:pt x="2834132" y="3173753"/>
                    </a:lnTo>
                    <a:lnTo>
                      <a:pt x="2820160" y="3184229"/>
                    </a:lnTo>
                    <a:lnTo>
                      <a:pt x="2806505" y="3194071"/>
                    </a:lnTo>
                    <a:lnTo>
                      <a:pt x="2792214" y="3204547"/>
                    </a:lnTo>
                    <a:lnTo>
                      <a:pt x="2777924" y="3214071"/>
                    </a:lnTo>
                    <a:lnTo>
                      <a:pt x="2763317" y="3223595"/>
                    </a:lnTo>
                    <a:lnTo>
                      <a:pt x="2766492" y="3222643"/>
                    </a:lnTo>
                    <a:lnTo>
                      <a:pt x="2769350" y="3221691"/>
                    </a:lnTo>
                    <a:lnTo>
                      <a:pt x="2787769" y="3213754"/>
                    </a:lnTo>
                    <a:lnTo>
                      <a:pt x="2806505" y="3205817"/>
                    </a:lnTo>
                    <a:lnTo>
                      <a:pt x="2824606" y="3197563"/>
                    </a:lnTo>
                    <a:lnTo>
                      <a:pt x="2843024" y="3188991"/>
                    </a:lnTo>
                    <a:lnTo>
                      <a:pt x="2861125" y="3180102"/>
                    </a:lnTo>
                    <a:lnTo>
                      <a:pt x="2878908" y="3171213"/>
                    </a:lnTo>
                    <a:lnTo>
                      <a:pt x="2896692" y="3162006"/>
                    </a:lnTo>
                    <a:lnTo>
                      <a:pt x="2914475" y="3152482"/>
                    </a:lnTo>
                    <a:lnTo>
                      <a:pt x="2932258" y="3142958"/>
                    </a:lnTo>
                    <a:lnTo>
                      <a:pt x="2949724" y="3133116"/>
                    </a:lnTo>
                    <a:lnTo>
                      <a:pt x="2967508" y="3123275"/>
                    </a:lnTo>
                    <a:lnTo>
                      <a:pt x="2984656" y="3113116"/>
                    </a:lnTo>
                    <a:lnTo>
                      <a:pt x="3001804" y="3102639"/>
                    </a:lnTo>
                    <a:lnTo>
                      <a:pt x="3018952" y="3091845"/>
                    </a:lnTo>
                    <a:lnTo>
                      <a:pt x="3035783" y="3081051"/>
                    </a:lnTo>
                    <a:lnTo>
                      <a:pt x="3052614" y="3069940"/>
                    </a:lnTo>
                    <a:lnTo>
                      <a:pt x="3069444" y="3058511"/>
                    </a:lnTo>
                    <a:lnTo>
                      <a:pt x="3085957" y="3047082"/>
                    </a:lnTo>
                    <a:lnTo>
                      <a:pt x="3101835" y="3035653"/>
                    </a:lnTo>
                    <a:lnTo>
                      <a:pt x="3118031" y="3023589"/>
                    </a:lnTo>
                    <a:lnTo>
                      <a:pt x="3134226" y="3011525"/>
                    </a:lnTo>
                    <a:lnTo>
                      <a:pt x="3150104" y="2999144"/>
                    </a:lnTo>
                    <a:lnTo>
                      <a:pt x="3165982" y="2986762"/>
                    </a:lnTo>
                    <a:lnTo>
                      <a:pt x="3181860" y="2974064"/>
                    </a:lnTo>
                    <a:lnTo>
                      <a:pt x="3197103" y="2961365"/>
                    </a:lnTo>
                    <a:lnTo>
                      <a:pt x="3212664" y="2948031"/>
                    </a:lnTo>
                    <a:lnTo>
                      <a:pt x="3227589" y="2935015"/>
                    </a:lnTo>
                    <a:lnTo>
                      <a:pt x="3242514" y="2921681"/>
                    </a:lnTo>
                    <a:lnTo>
                      <a:pt x="3257440" y="2908030"/>
                    </a:lnTo>
                    <a:lnTo>
                      <a:pt x="3272047" y="2894379"/>
                    </a:lnTo>
                    <a:lnTo>
                      <a:pt x="3286338" y="2880092"/>
                    </a:lnTo>
                    <a:lnTo>
                      <a:pt x="3300945" y="2866441"/>
                    </a:lnTo>
                    <a:lnTo>
                      <a:pt x="3314918" y="2851838"/>
                    </a:lnTo>
                    <a:lnTo>
                      <a:pt x="3328890" y="2837234"/>
                    </a:lnTo>
                    <a:lnTo>
                      <a:pt x="3342863" y="2822948"/>
                    </a:lnTo>
                    <a:lnTo>
                      <a:pt x="3356518" y="2808027"/>
                    </a:lnTo>
                    <a:lnTo>
                      <a:pt x="3369538" y="2793105"/>
                    </a:lnTo>
                    <a:lnTo>
                      <a:pt x="3382876" y="2777867"/>
                    </a:lnTo>
                    <a:lnTo>
                      <a:pt x="3395896" y="2762628"/>
                    </a:lnTo>
                    <a:lnTo>
                      <a:pt x="3408916" y="2747072"/>
                    </a:lnTo>
                    <a:lnTo>
                      <a:pt x="3421300" y="2731516"/>
                    </a:lnTo>
                    <a:lnTo>
                      <a:pt x="3434003" y="2715643"/>
                    </a:lnTo>
                    <a:lnTo>
                      <a:pt x="3446070" y="2699769"/>
                    </a:lnTo>
                    <a:lnTo>
                      <a:pt x="3458455" y="2683578"/>
                    </a:lnTo>
                    <a:lnTo>
                      <a:pt x="3470204" y="2667387"/>
                    </a:lnTo>
                    <a:lnTo>
                      <a:pt x="3481637" y="2650879"/>
                    </a:lnTo>
                    <a:lnTo>
                      <a:pt x="3493386" y="2634370"/>
                    </a:lnTo>
                    <a:lnTo>
                      <a:pt x="3504818" y="2617862"/>
                    </a:lnTo>
                    <a:lnTo>
                      <a:pt x="3515616" y="2601036"/>
                    </a:lnTo>
                    <a:lnTo>
                      <a:pt x="3526730" y="2584527"/>
                    </a:lnTo>
                    <a:lnTo>
                      <a:pt x="3537210" y="2567067"/>
                    </a:lnTo>
                    <a:lnTo>
                      <a:pt x="3547689" y="2549923"/>
                    </a:lnTo>
                    <a:lnTo>
                      <a:pt x="3557851" y="2532780"/>
                    </a:lnTo>
                    <a:lnTo>
                      <a:pt x="3568330" y="2515319"/>
                    </a:lnTo>
                    <a:lnTo>
                      <a:pt x="3577857" y="2497858"/>
                    </a:lnTo>
                    <a:lnTo>
                      <a:pt x="3587384" y="2480080"/>
                    </a:lnTo>
                    <a:lnTo>
                      <a:pt x="3596911" y="2462301"/>
                    </a:lnTo>
                    <a:lnTo>
                      <a:pt x="3606120" y="2444523"/>
                    </a:lnTo>
                    <a:lnTo>
                      <a:pt x="3615012" y="2426427"/>
                    </a:lnTo>
                    <a:lnTo>
                      <a:pt x="3623586" y="2408331"/>
                    </a:lnTo>
                    <a:lnTo>
                      <a:pt x="3632160" y="2390235"/>
                    </a:lnTo>
                    <a:lnTo>
                      <a:pt x="3640416" y="2371505"/>
                    </a:lnTo>
                    <a:lnTo>
                      <a:pt x="3648356" y="2353091"/>
                    </a:lnTo>
                    <a:lnTo>
                      <a:pt x="3656294" y="2334678"/>
                    </a:lnTo>
                    <a:lnTo>
                      <a:pt x="3664868" y="2313725"/>
                    </a:lnTo>
                    <a:lnTo>
                      <a:pt x="3673125" y="2292455"/>
                    </a:lnTo>
                    <a:lnTo>
                      <a:pt x="3681064" y="2271184"/>
                    </a:lnTo>
                    <a:lnTo>
                      <a:pt x="3688686" y="2249279"/>
                    </a:lnTo>
                    <a:close/>
                    <a:moveTo>
                      <a:pt x="1219922" y="2218024"/>
                    </a:moveTo>
                    <a:lnTo>
                      <a:pt x="1219922" y="2474059"/>
                    </a:lnTo>
                    <a:lnTo>
                      <a:pt x="1226578" y="2472473"/>
                    </a:lnTo>
                    <a:lnTo>
                      <a:pt x="1233234" y="2470569"/>
                    </a:lnTo>
                    <a:lnTo>
                      <a:pt x="1239256" y="2468665"/>
                    </a:lnTo>
                    <a:lnTo>
                      <a:pt x="1245595" y="2466762"/>
                    </a:lnTo>
                    <a:lnTo>
                      <a:pt x="1251934" y="2464224"/>
                    </a:lnTo>
                    <a:lnTo>
                      <a:pt x="1257639" y="2461686"/>
                    </a:lnTo>
                    <a:lnTo>
                      <a:pt x="1263661" y="2459147"/>
                    </a:lnTo>
                    <a:lnTo>
                      <a:pt x="1269366" y="2455975"/>
                    </a:lnTo>
                    <a:lnTo>
                      <a:pt x="1274755" y="2453119"/>
                    </a:lnTo>
                    <a:lnTo>
                      <a:pt x="1280143" y="2449947"/>
                    </a:lnTo>
                    <a:lnTo>
                      <a:pt x="1285531" y="2446457"/>
                    </a:lnTo>
                    <a:lnTo>
                      <a:pt x="1290285" y="2442967"/>
                    </a:lnTo>
                    <a:lnTo>
                      <a:pt x="1295040" y="2439160"/>
                    </a:lnTo>
                    <a:lnTo>
                      <a:pt x="1299477" y="2435352"/>
                    </a:lnTo>
                    <a:lnTo>
                      <a:pt x="1304231" y="2431545"/>
                    </a:lnTo>
                    <a:lnTo>
                      <a:pt x="1308352" y="2427421"/>
                    </a:lnTo>
                    <a:lnTo>
                      <a:pt x="1312472" y="2423296"/>
                    </a:lnTo>
                    <a:lnTo>
                      <a:pt x="1315958" y="2418537"/>
                    </a:lnTo>
                    <a:lnTo>
                      <a:pt x="1319762" y="2414413"/>
                    </a:lnTo>
                    <a:lnTo>
                      <a:pt x="1323248" y="2409654"/>
                    </a:lnTo>
                    <a:lnTo>
                      <a:pt x="1326418" y="2404577"/>
                    </a:lnTo>
                    <a:lnTo>
                      <a:pt x="1329271" y="2399818"/>
                    </a:lnTo>
                    <a:lnTo>
                      <a:pt x="1331806" y="2394742"/>
                    </a:lnTo>
                    <a:lnTo>
                      <a:pt x="1334025" y="2389983"/>
                    </a:lnTo>
                    <a:lnTo>
                      <a:pt x="1336244" y="2384590"/>
                    </a:lnTo>
                    <a:lnTo>
                      <a:pt x="1338145" y="2379196"/>
                    </a:lnTo>
                    <a:lnTo>
                      <a:pt x="1339730" y="2374120"/>
                    </a:lnTo>
                    <a:lnTo>
                      <a:pt x="1340998" y="2368409"/>
                    </a:lnTo>
                    <a:lnTo>
                      <a:pt x="1341949" y="2362698"/>
                    </a:lnTo>
                    <a:lnTo>
                      <a:pt x="1342583" y="2357622"/>
                    </a:lnTo>
                    <a:lnTo>
                      <a:pt x="1343533" y="2351594"/>
                    </a:lnTo>
                    <a:lnTo>
                      <a:pt x="1343533" y="2345883"/>
                    </a:lnTo>
                    <a:lnTo>
                      <a:pt x="1343533" y="2340489"/>
                    </a:lnTo>
                    <a:lnTo>
                      <a:pt x="1342583" y="2334779"/>
                    </a:lnTo>
                    <a:lnTo>
                      <a:pt x="1341949" y="2329068"/>
                    </a:lnTo>
                    <a:lnTo>
                      <a:pt x="1340998" y="2323674"/>
                    </a:lnTo>
                    <a:lnTo>
                      <a:pt x="1339730" y="2317963"/>
                    </a:lnTo>
                    <a:lnTo>
                      <a:pt x="1338145" y="2312887"/>
                    </a:lnTo>
                    <a:lnTo>
                      <a:pt x="1336244" y="2307494"/>
                    </a:lnTo>
                    <a:lnTo>
                      <a:pt x="1334025" y="2302100"/>
                    </a:lnTo>
                    <a:lnTo>
                      <a:pt x="1331806" y="2297341"/>
                    </a:lnTo>
                    <a:lnTo>
                      <a:pt x="1329271" y="2292265"/>
                    </a:lnTo>
                    <a:lnTo>
                      <a:pt x="1326418" y="2287506"/>
                    </a:lnTo>
                    <a:lnTo>
                      <a:pt x="1323248" y="2282747"/>
                    </a:lnTo>
                    <a:lnTo>
                      <a:pt x="1319762" y="2277670"/>
                    </a:lnTo>
                    <a:lnTo>
                      <a:pt x="1315958" y="2273546"/>
                    </a:lnTo>
                    <a:lnTo>
                      <a:pt x="1312472" y="2268787"/>
                    </a:lnTo>
                    <a:lnTo>
                      <a:pt x="1308352" y="2264662"/>
                    </a:lnTo>
                    <a:lnTo>
                      <a:pt x="1304231" y="2260538"/>
                    </a:lnTo>
                    <a:lnTo>
                      <a:pt x="1299477" y="2256731"/>
                    </a:lnTo>
                    <a:lnTo>
                      <a:pt x="1295040" y="2252606"/>
                    </a:lnTo>
                    <a:lnTo>
                      <a:pt x="1290285" y="2249116"/>
                    </a:lnTo>
                    <a:lnTo>
                      <a:pt x="1285531" y="2245626"/>
                    </a:lnTo>
                    <a:lnTo>
                      <a:pt x="1280143" y="2242136"/>
                    </a:lnTo>
                    <a:lnTo>
                      <a:pt x="1274755" y="2238964"/>
                    </a:lnTo>
                    <a:lnTo>
                      <a:pt x="1269366" y="2235791"/>
                    </a:lnTo>
                    <a:lnTo>
                      <a:pt x="1263661" y="2232936"/>
                    </a:lnTo>
                    <a:lnTo>
                      <a:pt x="1257639" y="2230397"/>
                    </a:lnTo>
                    <a:lnTo>
                      <a:pt x="1251934" y="2227859"/>
                    </a:lnTo>
                    <a:lnTo>
                      <a:pt x="1245595" y="2225321"/>
                    </a:lnTo>
                    <a:lnTo>
                      <a:pt x="1239256" y="2223418"/>
                    </a:lnTo>
                    <a:lnTo>
                      <a:pt x="1233234" y="2221514"/>
                    </a:lnTo>
                    <a:lnTo>
                      <a:pt x="1226578" y="2219928"/>
                    </a:lnTo>
                    <a:lnTo>
                      <a:pt x="1219922" y="2218024"/>
                    </a:lnTo>
                    <a:close/>
                    <a:moveTo>
                      <a:pt x="3722982" y="1986413"/>
                    </a:moveTo>
                    <a:lnTo>
                      <a:pt x="3714090" y="1997207"/>
                    </a:lnTo>
                    <a:lnTo>
                      <a:pt x="3705199" y="2008001"/>
                    </a:lnTo>
                    <a:lnTo>
                      <a:pt x="3695672" y="2018160"/>
                    </a:lnTo>
                    <a:lnTo>
                      <a:pt x="3685828" y="2028319"/>
                    </a:lnTo>
                    <a:lnTo>
                      <a:pt x="3676301" y="2038161"/>
                    </a:lnTo>
                    <a:lnTo>
                      <a:pt x="3666456" y="2047685"/>
                    </a:lnTo>
                    <a:lnTo>
                      <a:pt x="3656612" y="2057209"/>
                    </a:lnTo>
                    <a:lnTo>
                      <a:pt x="3646450" y="2067050"/>
                    </a:lnTo>
                    <a:lnTo>
                      <a:pt x="3636288" y="2075940"/>
                    </a:lnTo>
                    <a:lnTo>
                      <a:pt x="3625491" y="2085146"/>
                    </a:lnTo>
                    <a:lnTo>
                      <a:pt x="3615329" y="2093718"/>
                    </a:lnTo>
                    <a:lnTo>
                      <a:pt x="3604532" y="2102290"/>
                    </a:lnTo>
                    <a:lnTo>
                      <a:pt x="3594053" y="2110861"/>
                    </a:lnTo>
                    <a:lnTo>
                      <a:pt x="3582938" y="2119116"/>
                    </a:lnTo>
                    <a:lnTo>
                      <a:pt x="3561026" y="2135307"/>
                    </a:lnTo>
                    <a:lnTo>
                      <a:pt x="3544831" y="2146418"/>
                    </a:lnTo>
                    <a:lnTo>
                      <a:pt x="3528636" y="2156895"/>
                    </a:lnTo>
                    <a:lnTo>
                      <a:pt x="3512122" y="2167371"/>
                    </a:lnTo>
                    <a:lnTo>
                      <a:pt x="3495609" y="2177848"/>
                    </a:lnTo>
                    <a:lnTo>
                      <a:pt x="3479096" y="2187689"/>
                    </a:lnTo>
                    <a:lnTo>
                      <a:pt x="3462266" y="2197531"/>
                    </a:lnTo>
                    <a:lnTo>
                      <a:pt x="3445435" y="2207055"/>
                    </a:lnTo>
                    <a:lnTo>
                      <a:pt x="3428286" y="2216262"/>
                    </a:lnTo>
                    <a:lnTo>
                      <a:pt x="3421936" y="2241342"/>
                    </a:lnTo>
                    <a:lnTo>
                      <a:pt x="3415267" y="2266422"/>
                    </a:lnTo>
                    <a:lnTo>
                      <a:pt x="3408598" y="2291185"/>
                    </a:lnTo>
                    <a:lnTo>
                      <a:pt x="3401294" y="2315947"/>
                    </a:lnTo>
                    <a:lnTo>
                      <a:pt x="3393672" y="2340710"/>
                    </a:lnTo>
                    <a:lnTo>
                      <a:pt x="3385734" y="2365473"/>
                    </a:lnTo>
                    <a:lnTo>
                      <a:pt x="3377477" y="2389918"/>
                    </a:lnTo>
                    <a:lnTo>
                      <a:pt x="3368903" y="2414046"/>
                    </a:lnTo>
                    <a:lnTo>
                      <a:pt x="3360011" y="2438491"/>
                    </a:lnTo>
                    <a:lnTo>
                      <a:pt x="3350802" y="2462619"/>
                    </a:lnTo>
                    <a:lnTo>
                      <a:pt x="3341275" y="2486746"/>
                    </a:lnTo>
                    <a:lnTo>
                      <a:pt x="3331431" y="2510557"/>
                    </a:lnTo>
                    <a:lnTo>
                      <a:pt x="3320952" y="2534367"/>
                    </a:lnTo>
                    <a:lnTo>
                      <a:pt x="3310472" y="2557860"/>
                    </a:lnTo>
                    <a:lnTo>
                      <a:pt x="3299992" y="2581353"/>
                    </a:lnTo>
                    <a:lnTo>
                      <a:pt x="3288878" y="2604845"/>
                    </a:lnTo>
                    <a:lnTo>
                      <a:pt x="3312060" y="2585797"/>
                    </a:lnTo>
                    <a:lnTo>
                      <a:pt x="3335242" y="2566432"/>
                    </a:lnTo>
                    <a:lnTo>
                      <a:pt x="3358106" y="2546748"/>
                    </a:lnTo>
                    <a:lnTo>
                      <a:pt x="3380335" y="2526430"/>
                    </a:lnTo>
                    <a:lnTo>
                      <a:pt x="3402247" y="2505477"/>
                    </a:lnTo>
                    <a:lnTo>
                      <a:pt x="3423523" y="2484524"/>
                    </a:lnTo>
                    <a:lnTo>
                      <a:pt x="3444482" y="2462619"/>
                    </a:lnTo>
                    <a:lnTo>
                      <a:pt x="3464806" y="2441031"/>
                    </a:lnTo>
                    <a:lnTo>
                      <a:pt x="3485130" y="2418173"/>
                    </a:lnTo>
                    <a:lnTo>
                      <a:pt x="3504183" y="2395315"/>
                    </a:lnTo>
                    <a:lnTo>
                      <a:pt x="3522920" y="2371822"/>
                    </a:lnTo>
                    <a:lnTo>
                      <a:pt x="3541338" y="2348329"/>
                    </a:lnTo>
                    <a:lnTo>
                      <a:pt x="3558804" y="2323884"/>
                    </a:lnTo>
                    <a:lnTo>
                      <a:pt x="3575952" y="2299121"/>
                    </a:lnTo>
                    <a:lnTo>
                      <a:pt x="3592465" y="2274041"/>
                    </a:lnTo>
                    <a:lnTo>
                      <a:pt x="3608343" y="2248644"/>
                    </a:lnTo>
                    <a:lnTo>
                      <a:pt x="3617552" y="2233088"/>
                    </a:lnTo>
                    <a:lnTo>
                      <a:pt x="3626444" y="2217531"/>
                    </a:lnTo>
                    <a:lnTo>
                      <a:pt x="3635018" y="2201658"/>
                    </a:lnTo>
                    <a:lnTo>
                      <a:pt x="3643274" y="2186102"/>
                    </a:lnTo>
                    <a:lnTo>
                      <a:pt x="3651531" y="2169911"/>
                    </a:lnTo>
                    <a:lnTo>
                      <a:pt x="3659470" y="2154037"/>
                    </a:lnTo>
                    <a:lnTo>
                      <a:pt x="3667092" y="2137529"/>
                    </a:lnTo>
                    <a:lnTo>
                      <a:pt x="3674395" y="2121338"/>
                    </a:lnTo>
                    <a:lnTo>
                      <a:pt x="3681699" y="2104829"/>
                    </a:lnTo>
                    <a:lnTo>
                      <a:pt x="3688368" y="2088003"/>
                    </a:lnTo>
                    <a:lnTo>
                      <a:pt x="3695037" y="2071495"/>
                    </a:lnTo>
                    <a:lnTo>
                      <a:pt x="3701070" y="2054669"/>
                    </a:lnTo>
                    <a:lnTo>
                      <a:pt x="3707104" y="2037843"/>
                    </a:lnTo>
                    <a:lnTo>
                      <a:pt x="3712820" y="2020700"/>
                    </a:lnTo>
                    <a:lnTo>
                      <a:pt x="3717901" y="2003556"/>
                    </a:lnTo>
                    <a:lnTo>
                      <a:pt x="3722982" y="1986413"/>
                    </a:lnTo>
                    <a:close/>
                    <a:moveTo>
                      <a:pt x="1135929" y="1865857"/>
                    </a:moveTo>
                    <a:lnTo>
                      <a:pt x="1129273" y="1867443"/>
                    </a:lnTo>
                    <a:lnTo>
                      <a:pt x="1122617" y="1869030"/>
                    </a:lnTo>
                    <a:lnTo>
                      <a:pt x="1116278" y="1870933"/>
                    </a:lnTo>
                    <a:lnTo>
                      <a:pt x="1110256" y="1873471"/>
                    </a:lnTo>
                    <a:lnTo>
                      <a:pt x="1103917" y="1875692"/>
                    </a:lnTo>
                    <a:lnTo>
                      <a:pt x="1098211" y="1877913"/>
                    </a:lnTo>
                    <a:lnTo>
                      <a:pt x="1092189" y="1880769"/>
                    </a:lnTo>
                    <a:lnTo>
                      <a:pt x="1086484" y="1883624"/>
                    </a:lnTo>
                    <a:lnTo>
                      <a:pt x="1080779" y="1886479"/>
                    </a:lnTo>
                    <a:lnTo>
                      <a:pt x="1075708" y="1889969"/>
                    </a:lnTo>
                    <a:lnTo>
                      <a:pt x="1070320" y="1893142"/>
                    </a:lnTo>
                    <a:lnTo>
                      <a:pt x="1065565" y="1896632"/>
                    </a:lnTo>
                    <a:lnTo>
                      <a:pt x="1060494" y="1900439"/>
                    </a:lnTo>
                    <a:lnTo>
                      <a:pt x="1056057" y="1904246"/>
                    </a:lnTo>
                    <a:lnTo>
                      <a:pt x="1051619" y="1908371"/>
                    </a:lnTo>
                    <a:lnTo>
                      <a:pt x="1047499" y="1912495"/>
                    </a:lnTo>
                    <a:lnTo>
                      <a:pt x="1043378" y="1916937"/>
                    </a:lnTo>
                    <a:lnTo>
                      <a:pt x="1039575" y="1921062"/>
                    </a:lnTo>
                    <a:lnTo>
                      <a:pt x="1035772" y="1925821"/>
                    </a:lnTo>
                    <a:lnTo>
                      <a:pt x="1032602" y="1930262"/>
                    </a:lnTo>
                    <a:lnTo>
                      <a:pt x="1029433" y="1935021"/>
                    </a:lnTo>
                    <a:lnTo>
                      <a:pt x="1026580" y="1940098"/>
                    </a:lnTo>
                    <a:lnTo>
                      <a:pt x="1024044" y="1944857"/>
                    </a:lnTo>
                    <a:lnTo>
                      <a:pt x="1021509" y="1950250"/>
                    </a:lnTo>
                    <a:lnTo>
                      <a:pt x="1019290" y="1955326"/>
                    </a:lnTo>
                    <a:lnTo>
                      <a:pt x="1017705" y="1960720"/>
                    </a:lnTo>
                    <a:lnTo>
                      <a:pt x="1016120" y="1966114"/>
                    </a:lnTo>
                    <a:lnTo>
                      <a:pt x="1014853" y="1971190"/>
                    </a:lnTo>
                    <a:lnTo>
                      <a:pt x="1013902" y="1976901"/>
                    </a:lnTo>
                    <a:lnTo>
                      <a:pt x="1012634" y="1982611"/>
                    </a:lnTo>
                    <a:lnTo>
                      <a:pt x="1012317" y="1988005"/>
                    </a:lnTo>
                    <a:lnTo>
                      <a:pt x="1012317" y="1994033"/>
                    </a:lnTo>
                    <a:lnTo>
                      <a:pt x="1012317" y="1999744"/>
                    </a:lnTo>
                    <a:lnTo>
                      <a:pt x="1012634" y="2005137"/>
                    </a:lnTo>
                    <a:lnTo>
                      <a:pt x="1013902" y="2010848"/>
                    </a:lnTo>
                    <a:lnTo>
                      <a:pt x="1014853" y="2016559"/>
                    </a:lnTo>
                    <a:lnTo>
                      <a:pt x="1016120" y="2021635"/>
                    </a:lnTo>
                    <a:lnTo>
                      <a:pt x="1017705" y="2027346"/>
                    </a:lnTo>
                    <a:lnTo>
                      <a:pt x="1019290" y="2032740"/>
                    </a:lnTo>
                    <a:lnTo>
                      <a:pt x="1021509" y="2037499"/>
                    </a:lnTo>
                    <a:lnTo>
                      <a:pt x="1024044" y="2042892"/>
                    </a:lnTo>
                    <a:lnTo>
                      <a:pt x="1026580" y="2047651"/>
                    </a:lnTo>
                    <a:lnTo>
                      <a:pt x="1029433" y="2052728"/>
                    </a:lnTo>
                    <a:lnTo>
                      <a:pt x="1032602" y="2057169"/>
                    </a:lnTo>
                    <a:lnTo>
                      <a:pt x="1035772" y="2061928"/>
                    </a:lnTo>
                    <a:lnTo>
                      <a:pt x="1039575" y="2066687"/>
                    </a:lnTo>
                    <a:lnTo>
                      <a:pt x="1043378" y="2070812"/>
                    </a:lnTo>
                    <a:lnTo>
                      <a:pt x="1047499" y="2075254"/>
                    </a:lnTo>
                    <a:lnTo>
                      <a:pt x="1051619" y="2079378"/>
                    </a:lnTo>
                    <a:lnTo>
                      <a:pt x="1056057" y="2083185"/>
                    </a:lnTo>
                    <a:lnTo>
                      <a:pt x="1060494" y="2087310"/>
                    </a:lnTo>
                    <a:lnTo>
                      <a:pt x="1065565" y="2090800"/>
                    </a:lnTo>
                    <a:lnTo>
                      <a:pt x="1070320" y="2094607"/>
                    </a:lnTo>
                    <a:lnTo>
                      <a:pt x="1075708" y="2097780"/>
                    </a:lnTo>
                    <a:lnTo>
                      <a:pt x="1080779" y="2101270"/>
                    </a:lnTo>
                    <a:lnTo>
                      <a:pt x="1086484" y="2104125"/>
                    </a:lnTo>
                    <a:lnTo>
                      <a:pt x="1092189" y="2106980"/>
                    </a:lnTo>
                    <a:lnTo>
                      <a:pt x="1098211" y="2109836"/>
                    </a:lnTo>
                    <a:lnTo>
                      <a:pt x="1103917" y="2112374"/>
                    </a:lnTo>
                    <a:lnTo>
                      <a:pt x="1110256" y="2114595"/>
                    </a:lnTo>
                    <a:lnTo>
                      <a:pt x="1116278" y="2116498"/>
                    </a:lnTo>
                    <a:lnTo>
                      <a:pt x="1122617" y="2118719"/>
                    </a:lnTo>
                    <a:lnTo>
                      <a:pt x="1129273" y="2120306"/>
                    </a:lnTo>
                    <a:lnTo>
                      <a:pt x="1135929" y="2121892"/>
                    </a:lnTo>
                    <a:lnTo>
                      <a:pt x="1135929" y="1865857"/>
                    </a:lnTo>
                    <a:close/>
                    <a:moveTo>
                      <a:pt x="3488623" y="1743231"/>
                    </a:moveTo>
                    <a:lnTo>
                      <a:pt x="3487988" y="1767358"/>
                    </a:lnTo>
                    <a:lnTo>
                      <a:pt x="3487353" y="1791169"/>
                    </a:lnTo>
                    <a:lnTo>
                      <a:pt x="3486400" y="1814979"/>
                    </a:lnTo>
                    <a:lnTo>
                      <a:pt x="3485130" y="1839107"/>
                    </a:lnTo>
                    <a:lnTo>
                      <a:pt x="3483542" y="1862599"/>
                    </a:lnTo>
                    <a:lnTo>
                      <a:pt x="3481637" y="1886410"/>
                    </a:lnTo>
                    <a:lnTo>
                      <a:pt x="3479414" y="1910537"/>
                    </a:lnTo>
                    <a:lnTo>
                      <a:pt x="3477191" y="1934348"/>
                    </a:lnTo>
                    <a:lnTo>
                      <a:pt x="3474333" y="1958158"/>
                    </a:lnTo>
                    <a:lnTo>
                      <a:pt x="3471475" y="1981968"/>
                    </a:lnTo>
                    <a:lnTo>
                      <a:pt x="3468617" y="2005461"/>
                    </a:lnTo>
                    <a:lnTo>
                      <a:pt x="3464806" y="2029271"/>
                    </a:lnTo>
                    <a:lnTo>
                      <a:pt x="3461313" y="2053082"/>
                    </a:lnTo>
                    <a:lnTo>
                      <a:pt x="3457184" y="2076575"/>
                    </a:lnTo>
                    <a:lnTo>
                      <a:pt x="3453374" y="2100067"/>
                    </a:lnTo>
                    <a:lnTo>
                      <a:pt x="3448610" y="2123560"/>
                    </a:lnTo>
                    <a:lnTo>
                      <a:pt x="3467029" y="2112766"/>
                    </a:lnTo>
                    <a:lnTo>
                      <a:pt x="3484812" y="2101337"/>
                    </a:lnTo>
                    <a:lnTo>
                      <a:pt x="3502596" y="2089591"/>
                    </a:lnTo>
                    <a:lnTo>
                      <a:pt x="3520061" y="2077844"/>
                    </a:lnTo>
                    <a:lnTo>
                      <a:pt x="3532128" y="2068955"/>
                    </a:lnTo>
                    <a:lnTo>
                      <a:pt x="3544196" y="2060066"/>
                    </a:lnTo>
                    <a:lnTo>
                      <a:pt x="3555946" y="2051177"/>
                    </a:lnTo>
                    <a:lnTo>
                      <a:pt x="3567378" y="2041970"/>
                    </a:lnTo>
                    <a:lnTo>
                      <a:pt x="3579128" y="2032764"/>
                    </a:lnTo>
                    <a:lnTo>
                      <a:pt x="3590242" y="2022922"/>
                    </a:lnTo>
                    <a:lnTo>
                      <a:pt x="3601039" y="2013080"/>
                    </a:lnTo>
                    <a:lnTo>
                      <a:pt x="3612154" y="2003239"/>
                    </a:lnTo>
                    <a:lnTo>
                      <a:pt x="3622633" y="1993080"/>
                    </a:lnTo>
                    <a:lnTo>
                      <a:pt x="3632795" y="1982921"/>
                    </a:lnTo>
                    <a:lnTo>
                      <a:pt x="3642957" y="1972127"/>
                    </a:lnTo>
                    <a:lnTo>
                      <a:pt x="3653119" y="1961333"/>
                    </a:lnTo>
                    <a:lnTo>
                      <a:pt x="3662646" y="1950539"/>
                    </a:lnTo>
                    <a:lnTo>
                      <a:pt x="3671855" y="1939427"/>
                    </a:lnTo>
                    <a:lnTo>
                      <a:pt x="3680746" y="1927998"/>
                    </a:lnTo>
                    <a:lnTo>
                      <a:pt x="3689321" y="1916252"/>
                    </a:lnTo>
                    <a:lnTo>
                      <a:pt x="3696307" y="1906728"/>
                    </a:lnTo>
                    <a:lnTo>
                      <a:pt x="3702658" y="1896251"/>
                    </a:lnTo>
                    <a:lnTo>
                      <a:pt x="3709009" y="1886092"/>
                    </a:lnTo>
                    <a:lnTo>
                      <a:pt x="3715360" y="1875933"/>
                    </a:lnTo>
                    <a:lnTo>
                      <a:pt x="3721076" y="1865457"/>
                    </a:lnTo>
                    <a:lnTo>
                      <a:pt x="3726158" y="1854980"/>
                    </a:lnTo>
                    <a:lnTo>
                      <a:pt x="3731556" y="1844186"/>
                    </a:lnTo>
                    <a:lnTo>
                      <a:pt x="3736002" y="1833392"/>
                    </a:lnTo>
                    <a:lnTo>
                      <a:pt x="3740448" y="1822598"/>
                    </a:lnTo>
                    <a:lnTo>
                      <a:pt x="3744258" y="1811169"/>
                    </a:lnTo>
                    <a:lnTo>
                      <a:pt x="3748069" y="1800375"/>
                    </a:lnTo>
                    <a:lnTo>
                      <a:pt x="3751245" y="1789264"/>
                    </a:lnTo>
                    <a:lnTo>
                      <a:pt x="3754420" y="1777517"/>
                    </a:lnTo>
                    <a:lnTo>
                      <a:pt x="3756643" y="1766406"/>
                    </a:lnTo>
                    <a:lnTo>
                      <a:pt x="3758549" y="1754977"/>
                    </a:lnTo>
                    <a:lnTo>
                      <a:pt x="3760136" y="1743231"/>
                    </a:lnTo>
                    <a:lnTo>
                      <a:pt x="3488623" y="1743231"/>
                    </a:lnTo>
                    <a:close/>
                    <a:moveTo>
                      <a:pt x="2924954" y="1743231"/>
                    </a:moveTo>
                    <a:lnTo>
                      <a:pt x="2924002" y="1781010"/>
                    </a:lnTo>
                    <a:lnTo>
                      <a:pt x="2923049" y="1818471"/>
                    </a:lnTo>
                    <a:lnTo>
                      <a:pt x="2922096" y="1855933"/>
                    </a:lnTo>
                    <a:lnTo>
                      <a:pt x="2920509" y="1893394"/>
                    </a:lnTo>
                    <a:lnTo>
                      <a:pt x="2918603" y="1930538"/>
                    </a:lnTo>
                    <a:lnTo>
                      <a:pt x="2916063" y="1968317"/>
                    </a:lnTo>
                    <a:lnTo>
                      <a:pt x="2913205" y="2005461"/>
                    </a:lnTo>
                    <a:lnTo>
                      <a:pt x="2910347" y="2043240"/>
                    </a:lnTo>
                    <a:lnTo>
                      <a:pt x="2906536" y="2080384"/>
                    </a:lnTo>
                    <a:lnTo>
                      <a:pt x="2902725" y="2117846"/>
                    </a:lnTo>
                    <a:lnTo>
                      <a:pt x="2898280" y="2154990"/>
                    </a:lnTo>
                    <a:lnTo>
                      <a:pt x="2893834" y="2192134"/>
                    </a:lnTo>
                    <a:lnTo>
                      <a:pt x="2888435" y="2229595"/>
                    </a:lnTo>
                    <a:lnTo>
                      <a:pt x="2883037" y="2266739"/>
                    </a:lnTo>
                    <a:lnTo>
                      <a:pt x="2877003" y="2303566"/>
                    </a:lnTo>
                    <a:lnTo>
                      <a:pt x="2870652" y="2340710"/>
                    </a:lnTo>
                    <a:lnTo>
                      <a:pt x="2897644" y="2334361"/>
                    </a:lnTo>
                    <a:lnTo>
                      <a:pt x="2924954" y="2327694"/>
                    </a:lnTo>
                    <a:lnTo>
                      <a:pt x="2951947" y="2321344"/>
                    </a:lnTo>
                    <a:lnTo>
                      <a:pt x="2978940" y="2314360"/>
                    </a:lnTo>
                    <a:lnTo>
                      <a:pt x="3005615" y="2306741"/>
                    </a:lnTo>
                    <a:lnTo>
                      <a:pt x="3032607" y="2299121"/>
                    </a:lnTo>
                    <a:lnTo>
                      <a:pt x="3059282" y="2291185"/>
                    </a:lnTo>
                    <a:lnTo>
                      <a:pt x="3085957" y="2282930"/>
                    </a:lnTo>
                    <a:lnTo>
                      <a:pt x="3121842" y="2271184"/>
                    </a:lnTo>
                    <a:lnTo>
                      <a:pt x="3157726" y="2258485"/>
                    </a:lnTo>
                    <a:lnTo>
                      <a:pt x="3193292" y="2245786"/>
                    </a:lnTo>
                    <a:lnTo>
                      <a:pt x="3228859" y="2231818"/>
                    </a:lnTo>
                    <a:lnTo>
                      <a:pt x="3246642" y="2224516"/>
                    </a:lnTo>
                    <a:lnTo>
                      <a:pt x="3264108" y="2217214"/>
                    </a:lnTo>
                    <a:lnTo>
                      <a:pt x="3281574" y="2209595"/>
                    </a:lnTo>
                    <a:lnTo>
                      <a:pt x="3298722" y="2201975"/>
                    </a:lnTo>
                    <a:lnTo>
                      <a:pt x="3315870" y="2194356"/>
                    </a:lnTo>
                    <a:lnTo>
                      <a:pt x="3333019" y="2186419"/>
                    </a:lnTo>
                    <a:lnTo>
                      <a:pt x="3350167" y="2178165"/>
                    </a:lnTo>
                    <a:lnTo>
                      <a:pt x="3366998" y="2169593"/>
                    </a:lnTo>
                    <a:lnTo>
                      <a:pt x="3372396" y="2143243"/>
                    </a:lnTo>
                    <a:lnTo>
                      <a:pt x="3378112" y="2116576"/>
                    </a:lnTo>
                    <a:lnTo>
                      <a:pt x="3383193" y="2090226"/>
                    </a:lnTo>
                    <a:lnTo>
                      <a:pt x="3387956" y="2063876"/>
                    </a:lnTo>
                    <a:lnTo>
                      <a:pt x="3392402" y="2037526"/>
                    </a:lnTo>
                    <a:lnTo>
                      <a:pt x="3396213" y="2010858"/>
                    </a:lnTo>
                    <a:lnTo>
                      <a:pt x="3400341" y="1984508"/>
                    </a:lnTo>
                    <a:lnTo>
                      <a:pt x="3403517" y="1957841"/>
                    </a:lnTo>
                    <a:lnTo>
                      <a:pt x="3406375" y="1931173"/>
                    </a:lnTo>
                    <a:lnTo>
                      <a:pt x="3409233" y="1904188"/>
                    </a:lnTo>
                    <a:lnTo>
                      <a:pt x="3411456" y="1877521"/>
                    </a:lnTo>
                    <a:lnTo>
                      <a:pt x="3413361" y="1850536"/>
                    </a:lnTo>
                    <a:lnTo>
                      <a:pt x="3414949" y="1823868"/>
                    </a:lnTo>
                    <a:lnTo>
                      <a:pt x="3416537" y="1797201"/>
                    </a:lnTo>
                    <a:lnTo>
                      <a:pt x="3417490" y="1770533"/>
                    </a:lnTo>
                    <a:lnTo>
                      <a:pt x="3418125" y="1743231"/>
                    </a:lnTo>
                    <a:lnTo>
                      <a:pt x="2924954" y="1743231"/>
                    </a:lnTo>
                    <a:close/>
                    <a:moveTo>
                      <a:pt x="1135929" y="1741488"/>
                    </a:moveTo>
                    <a:lnTo>
                      <a:pt x="1219922" y="1741488"/>
                    </a:lnTo>
                    <a:lnTo>
                      <a:pt x="1219922" y="1776705"/>
                    </a:lnTo>
                    <a:lnTo>
                      <a:pt x="1232283" y="1778608"/>
                    </a:lnTo>
                    <a:lnTo>
                      <a:pt x="1244644" y="1780512"/>
                    </a:lnTo>
                    <a:lnTo>
                      <a:pt x="1256371" y="1783050"/>
                    </a:lnTo>
                    <a:lnTo>
                      <a:pt x="1268099" y="1785906"/>
                    </a:lnTo>
                    <a:lnTo>
                      <a:pt x="1279509" y="1789713"/>
                    </a:lnTo>
                    <a:lnTo>
                      <a:pt x="1290602" y="1793203"/>
                    </a:lnTo>
                    <a:lnTo>
                      <a:pt x="1301696" y="1797644"/>
                    </a:lnTo>
                    <a:lnTo>
                      <a:pt x="1312472" y="1801769"/>
                    </a:lnTo>
                    <a:lnTo>
                      <a:pt x="1322931" y="1806845"/>
                    </a:lnTo>
                    <a:lnTo>
                      <a:pt x="1332757" y="1812239"/>
                    </a:lnTo>
                    <a:lnTo>
                      <a:pt x="1342583" y="1817632"/>
                    </a:lnTo>
                    <a:lnTo>
                      <a:pt x="1352408" y="1823660"/>
                    </a:lnTo>
                    <a:lnTo>
                      <a:pt x="1361600" y="1829688"/>
                    </a:lnTo>
                    <a:lnTo>
                      <a:pt x="1370158" y="1836034"/>
                    </a:lnTo>
                    <a:lnTo>
                      <a:pt x="1378715" y="1843014"/>
                    </a:lnTo>
                    <a:lnTo>
                      <a:pt x="1386639" y="1849994"/>
                    </a:lnTo>
                    <a:lnTo>
                      <a:pt x="1394563" y="1857291"/>
                    </a:lnTo>
                    <a:lnTo>
                      <a:pt x="1401536" y="1865222"/>
                    </a:lnTo>
                    <a:lnTo>
                      <a:pt x="1408192" y="1873154"/>
                    </a:lnTo>
                    <a:lnTo>
                      <a:pt x="1414848" y="1881086"/>
                    </a:lnTo>
                    <a:lnTo>
                      <a:pt x="1420870" y="1889652"/>
                    </a:lnTo>
                    <a:lnTo>
                      <a:pt x="1426258" y="1898218"/>
                    </a:lnTo>
                    <a:lnTo>
                      <a:pt x="1431330" y="1906784"/>
                    </a:lnTo>
                    <a:lnTo>
                      <a:pt x="1436084" y="1915985"/>
                    </a:lnTo>
                    <a:lnTo>
                      <a:pt x="1440204" y="1924869"/>
                    </a:lnTo>
                    <a:lnTo>
                      <a:pt x="1443691" y="1934387"/>
                    </a:lnTo>
                    <a:lnTo>
                      <a:pt x="1446860" y="1943905"/>
                    </a:lnTo>
                    <a:lnTo>
                      <a:pt x="1449396" y="1953423"/>
                    </a:lnTo>
                    <a:lnTo>
                      <a:pt x="1451298" y="1963258"/>
                    </a:lnTo>
                    <a:lnTo>
                      <a:pt x="1452882" y="1973728"/>
                    </a:lnTo>
                    <a:lnTo>
                      <a:pt x="1453833" y="1983563"/>
                    </a:lnTo>
                    <a:lnTo>
                      <a:pt x="1454150" y="1994033"/>
                    </a:lnTo>
                    <a:lnTo>
                      <a:pt x="1344167" y="1994033"/>
                    </a:lnTo>
                    <a:lnTo>
                      <a:pt x="1343850" y="1988005"/>
                    </a:lnTo>
                    <a:lnTo>
                      <a:pt x="1343533" y="1982611"/>
                    </a:lnTo>
                    <a:lnTo>
                      <a:pt x="1342266" y="1976901"/>
                    </a:lnTo>
                    <a:lnTo>
                      <a:pt x="1341315" y="1971190"/>
                    </a:lnTo>
                    <a:lnTo>
                      <a:pt x="1340047" y="1966114"/>
                    </a:lnTo>
                    <a:lnTo>
                      <a:pt x="1338462" y="1960403"/>
                    </a:lnTo>
                    <a:lnTo>
                      <a:pt x="1336877" y="1955009"/>
                    </a:lnTo>
                    <a:lnTo>
                      <a:pt x="1334659" y="1949933"/>
                    </a:lnTo>
                    <a:lnTo>
                      <a:pt x="1332123" y="1944857"/>
                    </a:lnTo>
                    <a:lnTo>
                      <a:pt x="1329587" y="1940098"/>
                    </a:lnTo>
                    <a:lnTo>
                      <a:pt x="1326735" y="1935021"/>
                    </a:lnTo>
                    <a:lnTo>
                      <a:pt x="1323565" y="1930262"/>
                    </a:lnTo>
                    <a:lnTo>
                      <a:pt x="1320079" y="1925503"/>
                    </a:lnTo>
                    <a:lnTo>
                      <a:pt x="1316592" y="1921062"/>
                    </a:lnTo>
                    <a:lnTo>
                      <a:pt x="1312789" y="1916620"/>
                    </a:lnTo>
                    <a:lnTo>
                      <a:pt x="1308669" y="1912178"/>
                    </a:lnTo>
                    <a:lnTo>
                      <a:pt x="1304548" y="1908371"/>
                    </a:lnTo>
                    <a:lnTo>
                      <a:pt x="1299794" y="1904246"/>
                    </a:lnTo>
                    <a:lnTo>
                      <a:pt x="1295357" y="1900439"/>
                    </a:lnTo>
                    <a:lnTo>
                      <a:pt x="1290602" y="1896632"/>
                    </a:lnTo>
                    <a:lnTo>
                      <a:pt x="1285531" y="1893142"/>
                    </a:lnTo>
                    <a:lnTo>
                      <a:pt x="1280460" y="1889969"/>
                    </a:lnTo>
                    <a:lnTo>
                      <a:pt x="1274755" y="1886479"/>
                    </a:lnTo>
                    <a:lnTo>
                      <a:pt x="1269683" y="1883624"/>
                    </a:lnTo>
                    <a:lnTo>
                      <a:pt x="1263661" y="1880769"/>
                    </a:lnTo>
                    <a:lnTo>
                      <a:pt x="1257956" y="1877913"/>
                    </a:lnTo>
                    <a:lnTo>
                      <a:pt x="1251934" y="1875375"/>
                    </a:lnTo>
                    <a:lnTo>
                      <a:pt x="1245912" y="1873154"/>
                    </a:lnTo>
                    <a:lnTo>
                      <a:pt x="1239573" y="1870933"/>
                    </a:lnTo>
                    <a:lnTo>
                      <a:pt x="1233234" y="1869030"/>
                    </a:lnTo>
                    <a:lnTo>
                      <a:pt x="1226578" y="1867443"/>
                    </a:lnTo>
                    <a:lnTo>
                      <a:pt x="1219922" y="1865857"/>
                    </a:lnTo>
                    <a:lnTo>
                      <a:pt x="1219922" y="2128872"/>
                    </a:lnTo>
                    <a:lnTo>
                      <a:pt x="1232283" y="2130458"/>
                    </a:lnTo>
                    <a:lnTo>
                      <a:pt x="1244327" y="2132679"/>
                    </a:lnTo>
                    <a:lnTo>
                      <a:pt x="1256371" y="2135534"/>
                    </a:lnTo>
                    <a:lnTo>
                      <a:pt x="1268099" y="2138390"/>
                    </a:lnTo>
                    <a:lnTo>
                      <a:pt x="1279509" y="2141563"/>
                    </a:lnTo>
                    <a:lnTo>
                      <a:pt x="1290602" y="2145687"/>
                    </a:lnTo>
                    <a:lnTo>
                      <a:pt x="1301696" y="2149494"/>
                    </a:lnTo>
                    <a:lnTo>
                      <a:pt x="1312155" y="2154253"/>
                    </a:lnTo>
                    <a:lnTo>
                      <a:pt x="1322615" y="2159012"/>
                    </a:lnTo>
                    <a:lnTo>
                      <a:pt x="1332757" y="2164406"/>
                    </a:lnTo>
                    <a:lnTo>
                      <a:pt x="1342266" y="2170117"/>
                    </a:lnTo>
                    <a:lnTo>
                      <a:pt x="1352091" y="2175510"/>
                    </a:lnTo>
                    <a:lnTo>
                      <a:pt x="1361283" y="2181856"/>
                    </a:lnTo>
                    <a:lnTo>
                      <a:pt x="1369841" y="2188518"/>
                    </a:lnTo>
                    <a:lnTo>
                      <a:pt x="1378398" y="2195498"/>
                    </a:lnTo>
                    <a:lnTo>
                      <a:pt x="1386322" y="2202478"/>
                    </a:lnTo>
                    <a:lnTo>
                      <a:pt x="1394246" y="2209458"/>
                    </a:lnTo>
                    <a:lnTo>
                      <a:pt x="1401219" y="2217390"/>
                    </a:lnTo>
                    <a:lnTo>
                      <a:pt x="1407875" y="2225004"/>
                    </a:lnTo>
                    <a:lnTo>
                      <a:pt x="1414531" y="2233253"/>
                    </a:lnTo>
                    <a:lnTo>
                      <a:pt x="1420553" y="2241502"/>
                    </a:lnTo>
                    <a:lnTo>
                      <a:pt x="1425941" y="2250068"/>
                    </a:lnTo>
                    <a:lnTo>
                      <a:pt x="1431013" y="2258952"/>
                    </a:lnTo>
                    <a:lnTo>
                      <a:pt x="1435450" y="2267835"/>
                    </a:lnTo>
                    <a:lnTo>
                      <a:pt x="1439570" y="2277036"/>
                    </a:lnTo>
                    <a:lnTo>
                      <a:pt x="1443057" y="2286554"/>
                    </a:lnTo>
                    <a:lnTo>
                      <a:pt x="1446543" y="2296389"/>
                    </a:lnTo>
                    <a:lnTo>
                      <a:pt x="1448762" y="2305907"/>
                    </a:lnTo>
                    <a:lnTo>
                      <a:pt x="1450664" y="2315742"/>
                    </a:lnTo>
                    <a:lnTo>
                      <a:pt x="1452248" y="2325578"/>
                    </a:lnTo>
                    <a:lnTo>
                      <a:pt x="1453199" y="2335730"/>
                    </a:lnTo>
                    <a:lnTo>
                      <a:pt x="1453516" y="2345883"/>
                    </a:lnTo>
                    <a:lnTo>
                      <a:pt x="1453199" y="2356353"/>
                    </a:lnTo>
                    <a:lnTo>
                      <a:pt x="1452248" y="2366505"/>
                    </a:lnTo>
                    <a:lnTo>
                      <a:pt x="1450664" y="2376341"/>
                    </a:lnTo>
                    <a:lnTo>
                      <a:pt x="1448762" y="2386176"/>
                    </a:lnTo>
                    <a:lnTo>
                      <a:pt x="1446543" y="2395694"/>
                    </a:lnTo>
                    <a:lnTo>
                      <a:pt x="1443057" y="2405212"/>
                    </a:lnTo>
                    <a:lnTo>
                      <a:pt x="1439570" y="2415047"/>
                    </a:lnTo>
                    <a:lnTo>
                      <a:pt x="1435450" y="2424248"/>
                    </a:lnTo>
                    <a:lnTo>
                      <a:pt x="1431013" y="2433131"/>
                    </a:lnTo>
                    <a:lnTo>
                      <a:pt x="1425941" y="2442015"/>
                    </a:lnTo>
                    <a:lnTo>
                      <a:pt x="1420553" y="2450581"/>
                    </a:lnTo>
                    <a:lnTo>
                      <a:pt x="1414531" y="2458830"/>
                    </a:lnTo>
                    <a:lnTo>
                      <a:pt x="1407875" y="2467079"/>
                    </a:lnTo>
                    <a:lnTo>
                      <a:pt x="1401219" y="2475011"/>
                    </a:lnTo>
                    <a:lnTo>
                      <a:pt x="1394246" y="2482625"/>
                    </a:lnTo>
                    <a:lnTo>
                      <a:pt x="1386322" y="2489605"/>
                    </a:lnTo>
                    <a:lnTo>
                      <a:pt x="1378398" y="2496902"/>
                    </a:lnTo>
                    <a:lnTo>
                      <a:pt x="1369841" y="2503565"/>
                    </a:lnTo>
                    <a:lnTo>
                      <a:pt x="1361283" y="2510227"/>
                    </a:lnTo>
                    <a:lnTo>
                      <a:pt x="1352091" y="2516573"/>
                    </a:lnTo>
                    <a:lnTo>
                      <a:pt x="1342266" y="2522284"/>
                    </a:lnTo>
                    <a:lnTo>
                      <a:pt x="1332757" y="2527994"/>
                    </a:lnTo>
                    <a:lnTo>
                      <a:pt x="1322615" y="2532753"/>
                    </a:lnTo>
                    <a:lnTo>
                      <a:pt x="1312155" y="2537830"/>
                    </a:lnTo>
                    <a:lnTo>
                      <a:pt x="1301696" y="2542589"/>
                    </a:lnTo>
                    <a:lnTo>
                      <a:pt x="1290602" y="2546396"/>
                    </a:lnTo>
                    <a:lnTo>
                      <a:pt x="1279509" y="2550520"/>
                    </a:lnTo>
                    <a:lnTo>
                      <a:pt x="1268099" y="2553693"/>
                    </a:lnTo>
                    <a:lnTo>
                      <a:pt x="1256371" y="2556549"/>
                    </a:lnTo>
                    <a:lnTo>
                      <a:pt x="1244327" y="2559404"/>
                    </a:lnTo>
                    <a:lnTo>
                      <a:pt x="1232283" y="2561625"/>
                    </a:lnTo>
                    <a:lnTo>
                      <a:pt x="1219922" y="2563211"/>
                    </a:lnTo>
                    <a:lnTo>
                      <a:pt x="1219922" y="2608263"/>
                    </a:lnTo>
                    <a:lnTo>
                      <a:pt x="1135929" y="2608263"/>
                    </a:lnTo>
                    <a:lnTo>
                      <a:pt x="1135929" y="2563211"/>
                    </a:lnTo>
                    <a:lnTo>
                      <a:pt x="1123568" y="2561625"/>
                    </a:lnTo>
                    <a:lnTo>
                      <a:pt x="1111207" y="2559404"/>
                    </a:lnTo>
                    <a:lnTo>
                      <a:pt x="1099479" y="2556549"/>
                    </a:lnTo>
                    <a:lnTo>
                      <a:pt x="1087435" y="2553693"/>
                    </a:lnTo>
                    <a:lnTo>
                      <a:pt x="1076342" y="2550520"/>
                    </a:lnTo>
                    <a:lnTo>
                      <a:pt x="1065248" y="2546396"/>
                    </a:lnTo>
                    <a:lnTo>
                      <a:pt x="1053838" y="2542589"/>
                    </a:lnTo>
                    <a:lnTo>
                      <a:pt x="1043378" y="2537830"/>
                    </a:lnTo>
                    <a:lnTo>
                      <a:pt x="1032919" y="2532753"/>
                    </a:lnTo>
                    <a:lnTo>
                      <a:pt x="1022776" y="2527994"/>
                    </a:lnTo>
                    <a:lnTo>
                      <a:pt x="1012951" y="2522284"/>
                    </a:lnTo>
                    <a:lnTo>
                      <a:pt x="1003442" y="2516573"/>
                    </a:lnTo>
                    <a:lnTo>
                      <a:pt x="994251" y="2510227"/>
                    </a:lnTo>
                    <a:lnTo>
                      <a:pt x="985376" y="2503565"/>
                    </a:lnTo>
                    <a:lnTo>
                      <a:pt x="977135" y="2496902"/>
                    </a:lnTo>
                    <a:lnTo>
                      <a:pt x="968894" y="2489605"/>
                    </a:lnTo>
                    <a:lnTo>
                      <a:pt x="961288" y="2482625"/>
                    </a:lnTo>
                    <a:lnTo>
                      <a:pt x="953998" y="2475011"/>
                    </a:lnTo>
                    <a:lnTo>
                      <a:pt x="947342" y="2467079"/>
                    </a:lnTo>
                    <a:lnTo>
                      <a:pt x="941002" y="2458830"/>
                    </a:lnTo>
                    <a:lnTo>
                      <a:pt x="934663" y="2450581"/>
                    </a:lnTo>
                    <a:lnTo>
                      <a:pt x="929592" y="2442015"/>
                    </a:lnTo>
                    <a:lnTo>
                      <a:pt x="924204" y="2433131"/>
                    </a:lnTo>
                    <a:lnTo>
                      <a:pt x="919450" y="2424248"/>
                    </a:lnTo>
                    <a:lnTo>
                      <a:pt x="915646" y="2415047"/>
                    </a:lnTo>
                    <a:lnTo>
                      <a:pt x="911843" y="2405212"/>
                    </a:lnTo>
                    <a:lnTo>
                      <a:pt x="908990" y="2396011"/>
                    </a:lnTo>
                    <a:lnTo>
                      <a:pt x="906455" y="2386176"/>
                    </a:lnTo>
                    <a:lnTo>
                      <a:pt x="904553" y="2376341"/>
                    </a:lnTo>
                    <a:lnTo>
                      <a:pt x="902651" y="2366505"/>
                    </a:lnTo>
                    <a:lnTo>
                      <a:pt x="902017" y="2356353"/>
                    </a:lnTo>
                    <a:lnTo>
                      <a:pt x="901700" y="2345883"/>
                    </a:lnTo>
                    <a:lnTo>
                      <a:pt x="1011683" y="2345883"/>
                    </a:lnTo>
                    <a:lnTo>
                      <a:pt x="1011683" y="2351594"/>
                    </a:lnTo>
                    <a:lnTo>
                      <a:pt x="1012317" y="2357622"/>
                    </a:lnTo>
                    <a:lnTo>
                      <a:pt x="1012951" y="2363015"/>
                    </a:lnTo>
                    <a:lnTo>
                      <a:pt x="1014219" y="2368409"/>
                    </a:lnTo>
                    <a:lnTo>
                      <a:pt x="1015487" y="2374120"/>
                    </a:lnTo>
                    <a:lnTo>
                      <a:pt x="1017071" y="2379196"/>
                    </a:lnTo>
                    <a:lnTo>
                      <a:pt x="1018973" y="2384590"/>
                    </a:lnTo>
                    <a:lnTo>
                      <a:pt x="1020875" y="2389983"/>
                    </a:lnTo>
                    <a:lnTo>
                      <a:pt x="1023727" y="2395059"/>
                    </a:lnTo>
                    <a:lnTo>
                      <a:pt x="1026263" y="2400136"/>
                    </a:lnTo>
                    <a:lnTo>
                      <a:pt x="1028799" y="2404577"/>
                    </a:lnTo>
                    <a:lnTo>
                      <a:pt x="1032285" y="2409654"/>
                    </a:lnTo>
                    <a:lnTo>
                      <a:pt x="1035455" y="2414413"/>
                    </a:lnTo>
                    <a:lnTo>
                      <a:pt x="1039258" y="2418854"/>
                    </a:lnTo>
                    <a:lnTo>
                      <a:pt x="1043062" y="2423296"/>
                    </a:lnTo>
                    <a:lnTo>
                      <a:pt x="1046865" y="2427421"/>
                    </a:lnTo>
                    <a:lnTo>
                      <a:pt x="1051302" y="2431862"/>
                    </a:lnTo>
                    <a:lnTo>
                      <a:pt x="1055423" y="2435670"/>
                    </a:lnTo>
                    <a:lnTo>
                      <a:pt x="1060177" y="2439160"/>
                    </a:lnTo>
                    <a:lnTo>
                      <a:pt x="1065248" y="2443284"/>
                    </a:lnTo>
                    <a:lnTo>
                      <a:pt x="1070003" y="2446457"/>
                    </a:lnTo>
                    <a:lnTo>
                      <a:pt x="1075391" y="2450264"/>
                    </a:lnTo>
                    <a:lnTo>
                      <a:pt x="1080779" y="2453119"/>
                    </a:lnTo>
                    <a:lnTo>
                      <a:pt x="1086167" y="2456292"/>
                    </a:lnTo>
                    <a:lnTo>
                      <a:pt x="1092189" y="2459147"/>
                    </a:lnTo>
                    <a:lnTo>
                      <a:pt x="1097578" y="2461686"/>
                    </a:lnTo>
                    <a:lnTo>
                      <a:pt x="1103917" y="2464224"/>
                    </a:lnTo>
                    <a:lnTo>
                      <a:pt x="1109939" y="2466762"/>
                    </a:lnTo>
                    <a:lnTo>
                      <a:pt x="1116278" y="2468665"/>
                    </a:lnTo>
                    <a:lnTo>
                      <a:pt x="1122617" y="2470569"/>
                    </a:lnTo>
                    <a:lnTo>
                      <a:pt x="1128956" y="2472473"/>
                    </a:lnTo>
                    <a:lnTo>
                      <a:pt x="1135929" y="2474059"/>
                    </a:lnTo>
                    <a:lnTo>
                      <a:pt x="1135929" y="2211044"/>
                    </a:lnTo>
                    <a:lnTo>
                      <a:pt x="1123568" y="2209141"/>
                    </a:lnTo>
                    <a:lnTo>
                      <a:pt x="1111207" y="2206920"/>
                    </a:lnTo>
                    <a:lnTo>
                      <a:pt x="1099479" y="2204699"/>
                    </a:lnTo>
                    <a:lnTo>
                      <a:pt x="1087752" y="2201526"/>
                    </a:lnTo>
                    <a:lnTo>
                      <a:pt x="1076342" y="2198036"/>
                    </a:lnTo>
                    <a:lnTo>
                      <a:pt x="1065248" y="2194546"/>
                    </a:lnTo>
                    <a:lnTo>
                      <a:pt x="1054155" y="2190104"/>
                    </a:lnTo>
                    <a:lnTo>
                      <a:pt x="1043378" y="2185663"/>
                    </a:lnTo>
                    <a:lnTo>
                      <a:pt x="1033236" y="2180904"/>
                    </a:lnTo>
                    <a:lnTo>
                      <a:pt x="1023093" y="2175510"/>
                    </a:lnTo>
                    <a:lnTo>
                      <a:pt x="1012951" y="2170117"/>
                    </a:lnTo>
                    <a:lnTo>
                      <a:pt x="1003759" y="2164089"/>
                    </a:lnTo>
                    <a:lnTo>
                      <a:pt x="994568" y="2157743"/>
                    </a:lnTo>
                    <a:lnTo>
                      <a:pt x="985693" y="2151715"/>
                    </a:lnTo>
                    <a:lnTo>
                      <a:pt x="977452" y="2144735"/>
                    </a:lnTo>
                    <a:lnTo>
                      <a:pt x="969211" y="2137438"/>
                    </a:lnTo>
                    <a:lnTo>
                      <a:pt x="961604" y="2130141"/>
                    </a:lnTo>
                    <a:lnTo>
                      <a:pt x="954631" y="2122527"/>
                    </a:lnTo>
                    <a:lnTo>
                      <a:pt x="947659" y="2114595"/>
                    </a:lnTo>
                    <a:lnTo>
                      <a:pt x="941319" y="2106346"/>
                    </a:lnTo>
                    <a:lnTo>
                      <a:pt x="935297" y="2098097"/>
                    </a:lnTo>
                    <a:lnTo>
                      <a:pt x="929909" y="2089531"/>
                    </a:lnTo>
                    <a:lnTo>
                      <a:pt x="924838" y="2080647"/>
                    </a:lnTo>
                    <a:lnTo>
                      <a:pt x="920084" y="2071764"/>
                    </a:lnTo>
                    <a:lnTo>
                      <a:pt x="915963" y="2062563"/>
                    </a:lnTo>
                    <a:lnTo>
                      <a:pt x="912794" y="2053362"/>
                    </a:lnTo>
                    <a:lnTo>
                      <a:pt x="909307" y="2043844"/>
                    </a:lnTo>
                    <a:lnTo>
                      <a:pt x="907088" y="2034009"/>
                    </a:lnTo>
                    <a:lnTo>
                      <a:pt x="905187" y="2024491"/>
                    </a:lnTo>
                    <a:lnTo>
                      <a:pt x="903285" y="2014021"/>
                    </a:lnTo>
                    <a:lnTo>
                      <a:pt x="902651" y="2004186"/>
                    </a:lnTo>
                    <a:lnTo>
                      <a:pt x="902334" y="1994033"/>
                    </a:lnTo>
                    <a:lnTo>
                      <a:pt x="902651" y="1983563"/>
                    </a:lnTo>
                    <a:lnTo>
                      <a:pt x="903285" y="1973728"/>
                    </a:lnTo>
                    <a:lnTo>
                      <a:pt x="905187" y="1963258"/>
                    </a:lnTo>
                    <a:lnTo>
                      <a:pt x="907088" y="1953740"/>
                    </a:lnTo>
                    <a:lnTo>
                      <a:pt x="909307" y="1943905"/>
                    </a:lnTo>
                    <a:lnTo>
                      <a:pt x="912794" y="1934387"/>
                    </a:lnTo>
                    <a:lnTo>
                      <a:pt x="915963" y="1925186"/>
                    </a:lnTo>
                    <a:lnTo>
                      <a:pt x="920084" y="1915985"/>
                    </a:lnTo>
                    <a:lnTo>
                      <a:pt x="924838" y="1907102"/>
                    </a:lnTo>
                    <a:lnTo>
                      <a:pt x="929909" y="1898218"/>
                    </a:lnTo>
                    <a:lnTo>
                      <a:pt x="935297" y="1889652"/>
                    </a:lnTo>
                    <a:lnTo>
                      <a:pt x="941319" y="1881403"/>
                    </a:lnTo>
                    <a:lnTo>
                      <a:pt x="947659" y="1873154"/>
                    </a:lnTo>
                    <a:lnTo>
                      <a:pt x="954631" y="1865222"/>
                    </a:lnTo>
                    <a:lnTo>
                      <a:pt x="961604" y="1857608"/>
                    </a:lnTo>
                    <a:lnTo>
                      <a:pt x="969211" y="1850311"/>
                    </a:lnTo>
                    <a:lnTo>
                      <a:pt x="977452" y="1843014"/>
                    </a:lnTo>
                    <a:lnTo>
                      <a:pt x="985693" y="1836034"/>
                    </a:lnTo>
                    <a:lnTo>
                      <a:pt x="994568" y="1830006"/>
                    </a:lnTo>
                    <a:lnTo>
                      <a:pt x="1003759" y="1823660"/>
                    </a:lnTo>
                    <a:lnTo>
                      <a:pt x="1012951" y="1817632"/>
                    </a:lnTo>
                    <a:lnTo>
                      <a:pt x="1023093" y="1812239"/>
                    </a:lnTo>
                    <a:lnTo>
                      <a:pt x="1033236" y="1806845"/>
                    </a:lnTo>
                    <a:lnTo>
                      <a:pt x="1043378" y="1802086"/>
                    </a:lnTo>
                    <a:lnTo>
                      <a:pt x="1054155" y="1797644"/>
                    </a:lnTo>
                    <a:lnTo>
                      <a:pt x="1065248" y="1793203"/>
                    </a:lnTo>
                    <a:lnTo>
                      <a:pt x="1076342" y="1789713"/>
                    </a:lnTo>
                    <a:lnTo>
                      <a:pt x="1087752" y="1785906"/>
                    </a:lnTo>
                    <a:lnTo>
                      <a:pt x="1099479" y="1783050"/>
                    </a:lnTo>
                    <a:lnTo>
                      <a:pt x="1111207" y="1780829"/>
                    </a:lnTo>
                    <a:lnTo>
                      <a:pt x="1123568" y="1778608"/>
                    </a:lnTo>
                    <a:lnTo>
                      <a:pt x="1135929" y="1776705"/>
                    </a:lnTo>
                    <a:lnTo>
                      <a:pt x="1135929" y="1741488"/>
                    </a:lnTo>
                    <a:close/>
                    <a:moveTo>
                      <a:pt x="1183323" y="1498000"/>
                    </a:moveTo>
                    <a:lnTo>
                      <a:pt x="1166813" y="1498635"/>
                    </a:lnTo>
                    <a:lnTo>
                      <a:pt x="1150621" y="1498953"/>
                    </a:lnTo>
                    <a:lnTo>
                      <a:pt x="1134111" y="1499588"/>
                    </a:lnTo>
                    <a:lnTo>
                      <a:pt x="1117918" y="1500858"/>
                    </a:lnTo>
                    <a:lnTo>
                      <a:pt x="1101726" y="1502446"/>
                    </a:lnTo>
                    <a:lnTo>
                      <a:pt x="1085533" y="1504351"/>
                    </a:lnTo>
                    <a:lnTo>
                      <a:pt x="1069341" y="1507209"/>
                    </a:lnTo>
                    <a:lnTo>
                      <a:pt x="1053466" y="1509749"/>
                    </a:lnTo>
                    <a:lnTo>
                      <a:pt x="1037273" y="1512925"/>
                    </a:lnTo>
                    <a:lnTo>
                      <a:pt x="1021716" y="1516418"/>
                    </a:lnTo>
                    <a:lnTo>
                      <a:pt x="1005841" y="1520229"/>
                    </a:lnTo>
                    <a:lnTo>
                      <a:pt x="990283" y="1524674"/>
                    </a:lnTo>
                    <a:lnTo>
                      <a:pt x="974726" y="1529120"/>
                    </a:lnTo>
                    <a:lnTo>
                      <a:pt x="959168" y="1534518"/>
                    </a:lnTo>
                    <a:lnTo>
                      <a:pt x="943611" y="1539599"/>
                    </a:lnTo>
                    <a:lnTo>
                      <a:pt x="928688" y="1545633"/>
                    </a:lnTo>
                    <a:lnTo>
                      <a:pt x="913448" y="1551666"/>
                    </a:lnTo>
                    <a:lnTo>
                      <a:pt x="898526" y="1558335"/>
                    </a:lnTo>
                    <a:lnTo>
                      <a:pt x="883603" y="1565003"/>
                    </a:lnTo>
                    <a:lnTo>
                      <a:pt x="869316" y="1572307"/>
                    </a:lnTo>
                    <a:lnTo>
                      <a:pt x="854711" y="1579928"/>
                    </a:lnTo>
                    <a:lnTo>
                      <a:pt x="840106" y="1587867"/>
                    </a:lnTo>
                    <a:lnTo>
                      <a:pt x="826453" y="1596123"/>
                    </a:lnTo>
                    <a:lnTo>
                      <a:pt x="812166" y="1604697"/>
                    </a:lnTo>
                    <a:lnTo>
                      <a:pt x="798513" y="1613906"/>
                    </a:lnTo>
                    <a:lnTo>
                      <a:pt x="785178" y="1623115"/>
                    </a:lnTo>
                    <a:lnTo>
                      <a:pt x="771526" y="1632642"/>
                    </a:lnTo>
                    <a:lnTo>
                      <a:pt x="758191" y="1643121"/>
                    </a:lnTo>
                    <a:lnTo>
                      <a:pt x="745491" y="1653600"/>
                    </a:lnTo>
                    <a:lnTo>
                      <a:pt x="732791" y="1664079"/>
                    </a:lnTo>
                    <a:lnTo>
                      <a:pt x="720408" y="1675193"/>
                    </a:lnTo>
                    <a:lnTo>
                      <a:pt x="708343" y="1686625"/>
                    </a:lnTo>
                    <a:lnTo>
                      <a:pt x="695961" y="1698375"/>
                    </a:lnTo>
                    <a:lnTo>
                      <a:pt x="684531" y="1710442"/>
                    </a:lnTo>
                    <a:lnTo>
                      <a:pt x="672783" y="1723144"/>
                    </a:lnTo>
                    <a:lnTo>
                      <a:pt x="661671" y="1735528"/>
                    </a:lnTo>
                    <a:lnTo>
                      <a:pt x="650876" y="1748865"/>
                    </a:lnTo>
                    <a:lnTo>
                      <a:pt x="640398" y="1762520"/>
                    </a:lnTo>
                    <a:lnTo>
                      <a:pt x="629921" y="1776175"/>
                    </a:lnTo>
                    <a:lnTo>
                      <a:pt x="620078" y="1790464"/>
                    </a:lnTo>
                    <a:lnTo>
                      <a:pt x="610236" y="1804754"/>
                    </a:lnTo>
                    <a:lnTo>
                      <a:pt x="601028" y="1819361"/>
                    </a:lnTo>
                    <a:lnTo>
                      <a:pt x="592138" y="1834286"/>
                    </a:lnTo>
                    <a:lnTo>
                      <a:pt x="583566" y="1849529"/>
                    </a:lnTo>
                    <a:lnTo>
                      <a:pt x="575311" y="1864771"/>
                    </a:lnTo>
                    <a:lnTo>
                      <a:pt x="567373" y="1880014"/>
                    </a:lnTo>
                    <a:lnTo>
                      <a:pt x="560071" y="1895574"/>
                    </a:lnTo>
                    <a:lnTo>
                      <a:pt x="553086" y="1911134"/>
                    </a:lnTo>
                    <a:lnTo>
                      <a:pt x="546736" y="1927011"/>
                    </a:lnTo>
                    <a:lnTo>
                      <a:pt x="541021" y="1942889"/>
                    </a:lnTo>
                    <a:lnTo>
                      <a:pt x="535306" y="1958766"/>
                    </a:lnTo>
                    <a:lnTo>
                      <a:pt x="529908" y="1974644"/>
                    </a:lnTo>
                    <a:lnTo>
                      <a:pt x="525146" y="1990521"/>
                    </a:lnTo>
                    <a:lnTo>
                      <a:pt x="520701" y="2006716"/>
                    </a:lnTo>
                    <a:lnTo>
                      <a:pt x="516891" y="2022912"/>
                    </a:lnTo>
                    <a:lnTo>
                      <a:pt x="513398" y="2039107"/>
                    </a:lnTo>
                    <a:lnTo>
                      <a:pt x="510223" y="2055302"/>
                    </a:lnTo>
                    <a:lnTo>
                      <a:pt x="507683" y="2071497"/>
                    </a:lnTo>
                    <a:lnTo>
                      <a:pt x="505461" y="2088009"/>
                    </a:lnTo>
                    <a:lnTo>
                      <a:pt x="503238" y="2104205"/>
                    </a:lnTo>
                    <a:lnTo>
                      <a:pt x="501651" y="2120717"/>
                    </a:lnTo>
                    <a:lnTo>
                      <a:pt x="500698" y="2136912"/>
                    </a:lnTo>
                    <a:lnTo>
                      <a:pt x="500063" y="2153425"/>
                    </a:lnTo>
                    <a:lnTo>
                      <a:pt x="499746" y="2169938"/>
                    </a:lnTo>
                    <a:lnTo>
                      <a:pt x="499746" y="2185815"/>
                    </a:lnTo>
                    <a:lnTo>
                      <a:pt x="500063" y="2202328"/>
                    </a:lnTo>
                    <a:lnTo>
                      <a:pt x="501016" y="2218523"/>
                    </a:lnTo>
                    <a:lnTo>
                      <a:pt x="502286" y="2234718"/>
                    </a:lnTo>
                    <a:lnTo>
                      <a:pt x="503556" y="2250913"/>
                    </a:lnTo>
                    <a:lnTo>
                      <a:pt x="506096" y="2267108"/>
                    </a:lnTo>
                    <a:lnTo>
                      <a:pt x="508318" y="2283303"/>
                    </a:lnTo>
                    <a:lnTo>
                      <a:pt x="510858" y="2299181"/>
                    </a:lnTo>
                    <a:lnTo>
                      <a:pt x="514351" y="2315376"/>
                    </a:lnTo>
                    <a:lnTo>
                      <a:pt x="517843" y="2331253"/>
                    </a:lnTo>
                    <a:lnTo>
                      <a:pt x="521336" y="2346813"/>
                    </a:lnTo>
                    <a:lnTo>
                      <a:pt x="525781" y="2362373"/>
                    </a:lnTo>
                    <a:lnTo>
                      <a:pt x="530861" y="2377933"/>
                    </a:lnTo>
                    <a:lnTo>
                      <a:pt x="535623" y="2393493"/>
                    </a:lnTo>
                    <a:lnTo>
                      <a:pt x="541021" y="2409053"/>
                    </a:lnTo>
                    <a:lnTo>
                      <a:pt x="546736" y="2424296"/>
                    </a:lnTo>
                    <a:lnTo>
                      <a:pt x="552768" y="2439221"/>
                    </a:lnTo>
                    <a:lnTo>
                      <a:pt x="559436" y="2454146"/>
                    </a:lnTo>
                    <a:lnTo>
                      <a:pt x="566421" y="2469071"/>
                    </a:lnTo>
                    <a:lnTo>
                      <a:pt x="573723" y="2483678"/>
                    </a:lnTo>
                    <a:lnTo>
                      <a:pt x="581343" y="2497968"/>
                    </a:lnTo>
                    <a:lnTo>
                      <a:pt x="588963" y="2512257"/>
                    </a:lnTo>
                    <a:lnTo>
                      <a:pt x="597218" y="2526547"/>
                    </a:lnTo>
                    <a:lnTo>
                      <a:pt x="605791" y="2540519"/>
                    </a:lnTo>
                    <a:lnTo>
                      <a:pt x="615316" y="2554174"/>
                    </a:lnTo>
                    <a:lnTo>
                      <a:pt x="624523" y="2567511"/>
                    </a:lnTo>
                    <a:lnTo>
                      <a:pt x="634366" y="2581166"/>
                    </a:lnTo>
                    <a:lnTo>
                      <a:pt x="644208" y="2594503"/>
                    </a:lnTo>
                    <a:lnTo>
                      <a:pt x="654686" y="2607205"/>
                    </a:lnTo>
                    <a:lnTo>
                      <a:pt x="665163" y="2619907"/>
                    </a:lnTo>
                    <a:lnTo>
                      <a:pt x="676593" y="2632292"/>
                    </a:lnTo>
                    <a:lnTo>
                      <a:pt x="688023" y="2644676"/>
                    </a:lnTo>
                    <a:lnTo>
                      <a:pt x="699771" y="2656426"/>
                    </a:lnTo>
                    <a:lnTo>
                      <a:pt x="711836" y="2668175"/>
                    </a:lnTo>
                    <a:lnTo>
                      <a:pt x="724218" y="2679924"/>
                    </a:lnTo>
                    <a:lnTo>
                      <a:pt x="737236" y="2691039"/>
                    </a:lnTo>
                    <a:lnTo>
                      <a:pt x="749936" y="2701835"/>
                    </a:lnTo>
                    <a:lnTo>
                      <a:pt x="763588" y="2712632"/>
                    </a:lnTo>
                    <a:lnTo>
                      <a:pt x="777558" y="2722794"/>
                    </a:lnTo>
                    <a:lnTo>
                      <a:pt x="791528" y="2732638"/>
                    </a:lnTo>
                    <a:lnTo>
                      <a:pt x="805816" y="2742482"/>
                    </a:lnTo>
                    <a:lnTo>
                      <a:pt x="820738" y="2751691"/>
                    </a:lnTo>
                    <a:lnTo>
                      <a:pt x="835661" y="2760582"/>
                    </a:lnTo>
                    <a:lnTo>
                      <a:pt x="850583" y="2769156"/>
                    </a:lnTo>
                    <a:lnTo>
                      <a:pt x="866141" y="2777412"/>
                    </a:lnTo>
                    <a:lnTo>
                      <a:pt x="881381" y="2785351"/>
                    </a:lnTo>
                    <a:lnTo>
                      <a:pt x="896938" y="2792655"/>
                    </a:lnTo>
                    <a:lnTo>
                      <a:pt x="912496" y="2799641"/>
                    </a:lnTo>
                    <a:lnTo>
                      <a:pt x="928371" y="2805992"/>
                    </a:lnTo>
                    <a:lnTo>
                      <a:pt x="943928" y="2811708"/>
                    </a:lnTo>
                    <a:lnTo>
                      <a:pt x="959803" y="2817424"/>
                    </a:lnTo>
                    <a:lnTo>
                      <a:pt x="975678" y="2822505"/>
                    </a:lnTo>
                    <a:lnTo>
                      <a:pt x="991871" y="2827585"/>
                    </a:lnTo>
                    <a:lnTo>
                      <a:pt x="1008063" y="2832031"/>
                    </a:lnTo>
                    <a:lnTo>
                      <a:pt x="1024256" y="2835842"/>
                    </a:lnTo>
                    <a:lnTo>
                      <a:pt x="1040448" y="2839335"/>
                    </a:lnTo>
                    <a:lnTo>
                      <a:pt x="1056641" y="2842510"/>
                    </a:lnTo>
                    <a:lnTo>
                      <a:pt x="1073151" y="2845051"/>
                    </a:lnTo>
                    <a:lnTo>
                      <a:pt x="1089343" y="2847591"/>
                    </a:lnTo>
                    <a:lnTo>
                      <a:pt x="1105853" y="2849496"/>
                    </a:lnTo>
                    <a:lnTo>
                      <a:pt x="1121728" y="2851084"/>
                    </a:lnTo>
                    <a:lnTo>
                      <a:pt x="1138238" y="2852037"/>
                    </a:lnTo>
                    <a:lnTo>
                      <a:pt x="1154431" y="2852989"/>
                    </a:lnTo>
                    <a:lnTo>
                      <a:pt x="1170941" y="2853307"/>
                    </a:lnTo>
                    <a:lnTo>
                      <a:pt x="1187133" y="2852989"/>
                    </a:lnTo>
                    <a:lnTo>
                      <a:pt x="1203643" y="2852672"/>
                    </a:lnTo>
                    <a:lnTo>
                      <a:pt x="1219836" y="2851719"/>
                    </a:lnTo>
                    <a:lnTo>
                      <a:pt x="1236346" y="2850767"/>
                    </a:lnTo>
                    <a:lnTo>
                      <a:pt x="1252538" y="2849179"/>
                    </a:lnTo>
                    <a:lnTo>
                      <a:pt x="1268731" y="2846956"/>
                    </a:lnTo>
                    <a:lnTo>
                      <a:pt x="1284606" y="2844416"/>
                    </a:lnTo>
                    <a:lnTo>
                      <a:pt x="1300799" y="2841875"/>
                    </a:lnTo>
                    <a:lnTo>
                      <a:pt x="1316356" y="2838382"/>
                    </a:lnTo>
                    <a:lnTo>
                      <a:pt x="1332231" y="2835207"/>
                    </a:lnTo>
                    <a:lnTo>
                      <a:pt x="1348106" y="2831396"/>
                    </a:lnTo>
                    <a:lnTo>
                      <a:pt x="1363981" y="2826950"/>
                    </a:lnTo>
                    <a:lnTo>
                      <a:pt x="1379539" y="2822187"/>
                    </a:lnTo>
                    <a:lnTo>
                      <a:pt x="1395096" y="2817106"/>
                    </a:lnTo>
                    <a:lnTo>
                      <a:pt x="1410336" y="2811708"/>
                    </a:lnTo>
                    <a:lnTo>
                      <a:pt x="1425259" y="2805992"/>
                    </a:lnTo>
                    <a:lnTo>
                      <a:pt x="1440499" y="2799958"/>
                    </a:lnTo>
                    <a:lnTo>
                      <a:pt x="1455421" y="2793290"/>
                    </a:lnTo>
                    <a:lnTo>
                      <a:pt x="1470344" y="2786304"/>
                    </a:lnTo>
                    <a:lnTo>
                      <a:pt x="1484949" y="2779000"/>
                    </a:lnTo>
                    <a:lnTo>
                      <a:pt x="1499554" y="2771379"/>
                    </a:lnTo>
                    <a:lnTo>
                      <a:pt x="1513841" y="2763758"/>
                    </a:lnTo>
                    <a:lnTo>
                      <a:pt x="1527811" y="2755501"/>
                    </a:lnTo>
                    <a:lnTo>
                      <a:pt x="1541781" y="2746927"/>
                    </a:lnTo>
                    <a:lnTo>
                      <a:pt x="1555751" y="2738036"/>
                    </a:lnTo>
                    <a:lnTo>
                      <a:pt x="1569086" y="2728192"/>
                    </a:lnTo>
                    <a:lnTo>
                      <a:pt x="1582421" y="2718665"/>
                    </a:lnTo>
                    <a:lnTo>
                      <a:pt x="1595439" y="2708504"/>
                    </a:lnTo>
                    <a:lnTo>
                      <a:pt x="1608456" y="2698342"/>
                    </a:lnTo>
                    <a:lnTo>
                      <a:pt x="1621156" y="2687545"/>
                    </a:lnTo>
                    <a:lnTo>
                      <a:pt x="1633856" y="2676431"/>
                    </a:lnTo>
                    <a:lnTo>
                      <a:pt x="1645921" y="2664999"/>
                    </a:lnTo>
                    <a:lnTo>
                      <a:pt x="1657986" y="2653250"/>
                    </a:lnTo>
                    <a:lnTo>
                      <a:pt x="1669416" y="2640866"/>
                    </a:lnTo>
                    <a:lnTo>
                      <a:pt x="1681164" y="2628799"/>
                    </a:lnTo>
                    <a:lnTo>
                      <a:pt x="1692276" y="2615779"/>
                    </a:lnTo>
                    <a:lnTo>
                      <a:pt x="1703071" y="2602759"/>
                    </a:lnTo>
                    <a:lnTo>
                      <a:pt x="1713549" y="2589422"/>
                    </a:lnTo>
                    <a:lnTo>
                      <a:pt x="1724026" y="2575450"/>
                    </a:lnTo>
                    <a:lnTo>
                      <a:pt x="1734186" y="2561478"/>
                    </a:lnTo>
                    <a:lnTo>
                      <a:pt x="1743711" y="2546870"/>
                    </a:lnTo>
                    <a:lnTo>
                      <a:pt x="1753236" y="2532263"/>
                    </a:lnTo>
                    <a:lnTo>
                      <a:pt x="1762126" y="2517338"/>
                    </a:lnTo>
                    <a:lnTo>
                      <a:pt x="1770699" y="2502096"/>
                    </a:lnTo>
                    <a:lnTo>
                      <a:pt x="1778954" y="2486853"/>
                    </a:lnTo>
                    <a:lnTo>
                      <a:pt x="1786574" y="2471611"/>
                    </a:lnTo>
                    <a:lnTo>
                      <a:pt x="1793876" y="2456051"/>
                    </a:lnTo>
                    <a:lnTo>
                      <a:pt x="1800861" y="2440173"/>
                    </a:lnTo>
                    <a:lnTo>
                      <a:pt x="1807211" y="2424931"/>
                    </a:lnTo>
                    <a:lnTo>
                      <a:pt x="1813244" y="2409053"/>
                    </a:lnTo>
                    <a:lnTo>
                      <a:pt x="1818959" y="2393176"/>
                    </a:lnTo>
                    <a:lnTo>
                      <a:pt x="1824039" y="2376981"/>
                    </a:lnTo>
                    <a:lnTo>
                      <a:pt x="1828801" y="2361103"/>
                    </a:lnTo>
                    <a:lnTo>
                      <a:pt x="1833246" y="2344908"/>
                    </a:lnTo>
                    <a:lnTo>
                      <a:pt x="1837056" y="2328713"/>
                    </a:lnTo>
                    <a:lnTo>
                      <a:pt x="1840549" y="2312518"/>
                    </a:lnTo>
                    <a:lnTo>
                      <a:pt x="1844041" y="2296005"/>
                    </a:lnTo>
                    <a:lnTo>
                      <a:pt x="1846581" y="2280128"/>
                    </a:lnTo>
                    <a:lnTo>
                      <a:pt x="1848804" y="2263615"/>
                    </a:lnTo>
                    <a:lnTo>
                      <a:pt x="1851026" y="2247420"/>
                    </a:lnTo>
                    <a:lnTo>
                      <a:pt x="1852614" y="2230907"/>
                    </a:lnTo>
                    <a:lnTo>
                      <a:pt x="1853566" y="2214712"/>
                    </a:lnTo>
                    <a:lnTo>
                      <a:pt x="1854201" y="2198200"/>
                    </a:lnTo>
                    <a:lnTo>
                      <a:pt x="1854519" y="2182005"/>
                    </a:lnTo>
                    <a:lnTo>
                      <a:pt x="1854519" y="2165492"/>
                    </a:lnTo>
                    <a:lnTo>
                      <a:pt x="1853884" y="2149297"/>
                    </a:lnTo>
                    <a:lnTo>
                      <a:pt x="1853249" y="2132784"/>
                    </a:lnTo>
                    <a:lnTo>
                      <a:pt x="1851979" y="2116589"/>
                    </a:lnTo>
                    <a:lnTo>
                      <a:pt x="1850391" y="2100394"/>
                    </a:lnTo>
                    <a:lnTo>
                      <a:pt x="1848169" y="2084516"/>
                    </a:lnTo>
                    <a:lnTo>
                      <a:pt x="1845946" y="2068321"/>
                    </a:lnTo>
                    <a:lnTo>
                      <a:pt x="1843089" y="2052444"/>
                    </a:lnTo>
                    <a:lnTo>
                      <a:pt x="1839914" y="2036249"/>
                    </a:lnTo>
                    <a:lnTo>
                      <a:pt x="1836421" y="2020371"/>
                    </a:lnTo>
                    <a:lnTo>
                      <a:pt x="1832294" y="2004494"/>
                    </a:lnTo>
                    <a:lnTo>
                      <a:pt x="1828166" y="1988934"/>
                    </a:lnTo>
                    <a:lnTo>
                      <a:pt x="1823404" y="1973374"/>
                    </a:lnTo>
                    <a:lnTo>
                      <a:pt x="1818641" y="1958131"/>
                    </a:lnTo>
                    <a:lnTo>
                      <a:pt x="1812926" y="1942571"/>
                    </a:lnTo>
                    <a:lnTo>
                      <a:pt x="1807211" y="1927329"/>
                    </a:lnTo>
                    <a:lnTo>
                      <a:pt x="1801179" y="1912086"/>
                    </a:lnTo>
                    <a:lnTo>
                      <a:pt x="1794829" y="1897161"/>
                    </a:lnTo>
                    <a:lnTo>
                      <a:pt x="1787844" y="1882554"/>
                    </a:lnTo>
                    <a:lnTo>
                      <a:pt x="1780541" y="1867947"/>
                    </a:lnTo>
                    <a:lnTo>
                      <a:pt x="1772921" y="1853339"/>
                    </a:lnTo>
                    <a:lnTo>
                      <a:pt x="1764984" y="1839050"/>
                    </a:lnTo>
                    <a:lnTo>
                      <a:pt x="1757046" y="1825077"/>
                    </a:lnTo>
                    <a:lnTo>
                      <a:pt x="1747839" y="1810788"/>
                    </a:lnTo>
                    <a:lnTo>
                      <a:pt x="1738949" y="1797450"/>
                    </a:lnTo>
                    <a:lnTo>
                      <a:pt x="1729741" y="1783478"/>
                    </a:lnTo>
                    <a:lnTo>
                      <a:pt x="1719899" y="1770459"/>
                    </a:lnTo>
                    <a:lnTo>
                      <a:pt x="1710056" y="1757121"/>
                    </a:lnTo>
                    <a:lnTo>
                      <a:pt x="1699579" y="1744102"/>
                    </a:lnTo>
                    <a:lnTo>
                      <a:pt x="1688466" y="1731400"/>
                    </a:lnTo>
                    <a:lnTo>
                      <a:pt x="1677671" y="1719333"/>
                    </a:lnTo>
                    <a:lnTo>
                      <a:pt x="1666241" y="1706948"/>
                    </a:lnTo>
                    <a:lnTo>
                      <a:pt x="1654176" y="1694882"/>
                    </a:lnTo>
                    <a:lnTo>
                      <a:pt x="1642429" y="1683132"/>
                    </a:lnTo>
                    <a:lnTo>
                      <a:pt x="1629729" y="1671700"/>
                    </a:lnTo>
                    <a:lnTo>
                      <a:pt x="1617029" y="1660586"/>
                    </a:lnTo>
                    <a:lnTo>
                      <a:pt x="1603694" y="1649472"/>
                    </a:lnTo>
                    <a:lnTo>
                      <a:pt x="1590676" y="1638993"/>
                    </a:lnTo>
                    <a:lnTo>
                      <a:pt x="1576706" y="1628831"/>
                    </a:lnTo>
                    <a:lnTo>
                      <a:pt x="1562736" y="1618987"/>
                    </a:lnTo>
                    <a:lnTo>
                      <a:pt x="1548131" y="1609143"/>
                    </a:lnTo>
                    <a:lnTo>
                      <a:pt x="1533526" y="1599616"/>
                    </a:lnTo>
                    <a:lnTo>
                      <a:pt x="1518286" y="1590407"/>
                    </a:lnTo>
                    <a:lnTo>
                      <a:pt x="1503364" y="1581833"/>
                    </a:lnTo>
                    <a:lnTo>
                      <a:pt x="1488124" y="1573895"/>
                    </a:lnTo>
                    <a:lnTo>
                      <a:pt x="1472884" y="1565956"/>
                    </a:lnTo>
                    <a:lnTo>
                      <a:pt x="1457326" y="1558970"/>
                    </a:lnTo>
                    <a:lnTo>
                      <a:pt x="1441451" y="1551984"/>
                    </a:lnTo>
                    <a:lnTo>
                      <a:pt x="1425894" y="1545633"/>
                    </a:lnTo>
                    <a:lnTo>
                      <a:pt x="1410336" y="1539282"/>
                    </a:lnTo>
                    <a:lnTo>
                      <a:pt x="1394461" y="1533883"/>
                    </a:lnTo>
                    <a:lnTo>
                      <a:pt x="1378269" y="1528802"/>
                    </a:lnTo>
                    <a:lnTo>
                      <a:pt x="1362393" y="1523722"/>
                    </a:lnTo>
                    <a:lnTo>
                      <a:pt x="1346201" y="1519593"/>
                    </a:lnTo>
                    <a:lnTo>
                      <a:pt x="1330008" y="1515783"/>
                    </a:lnTo>
                    <a:lnTo>
                      <a:pt x="1313816" y="1511972"/>
                    </a:lnTo>
                    <a:lnTo>
                      <a:pt x="1297306" y="1509114"/>
                    </a:lnTo>
                    <a:lnTo>
                      <a:pt x="1281114" y="1505939"/>
                    </a:lnTo>
                    <a:lnTo>
                      <a:pt x="1264604" y="1503716"/>
                    </a:lnTo>
                    <a:lnTo>
                      <a:pt x="1248411" y="1502128"/>
                    </a:lnTo>
                    <a:lnTo>
                      <a:pt x="1231901" y="1500540"/>
                    </a:lnTo>
                    <a:lnTo>
                      <a:pt x="1216026" y="1499588"/>
                    </a:lnTo>
                    <a:lnTo>
                      <a:pt x="1199516" y="1498635"/>
                    </a:lnTo>
                    <a:lnTo>
                      <a:pt x="1183323" y="1498000"/>
                    </a:lnTo>
                    <a:close/>
                    <a:moveTo>
                      <a:pt x="3448610" y="1292740"/>
                    </a:moveTo>
                    <a:lnTo>
                      <a:pt x="3453374" y="1316233"/>
                    </a:lnTo>
                    <a:lnTo>
                      <a:pt x="3457184" y="1339726"/>
                    </a:lnTo>
                    <a:lnTo>
                      <a:pt x="3461313" y="1363536"/>
                    </a:lnTo>
                    <a:lnTo>
                      <a:pt x="3464806" y="1387029"/>
                    </a:lnTo>
                    <a:lnTo>
                      <a:pt x="3468617" y="1410521"/>
                    </a:lnTo>
                    <a:lnTo>
                      <a:pt x="3471475" y="1434332"/>
                    </a:lnTo>
                    <a:lnTo>
                      <a:pt x="3474333" y="1458142"/>
                    </a:lnTo>
                    <a:lnTo>
                      <a:pt x="3477191" y="1482270"/>
                    </a:lnTo>
                    <a:lnTo>
                      <a:pt x="3479414" y="1505763"/>
                    </a:lnTo>
                    <a:lnTo>
                      <a:pt x="3481637" y="1529573"/>
                    </a:lnTo>
                    <a:lnTo>
                      <a:pt x="3483542" y="1553383"/>
                    </a:lnTo>
                    <a:lnTo>
                      <a:pt x="3485130" y="1577511"/>
                    </a:lnTo>
                    <a:lnTo>
                      <a:pt x="3486400" y="1601321"/>
                    </a:lnTo>
                    <a:lnTo>
                      <a:pt x="3487353" y="1625449"/>
                    </a:lnTo>
                    <a:lnTo>
                      <a:pt x="3487988" y="1648942"/>
                    </a:lnTo>
                    <a:lnTo>
                      <a:pt x="3488623" y="1672752"/>
                    </a:lnTo>
                    <a:lnTo>
                      <a:pt x="3760136" y="1672752"/>
                    </a:lnTo>
                    <a:lnTo>
                      <a:pt x="3758549" y="1661641"/>
                    </a:lnTo>
                    <a:lnTo>
                      <a:pt x="3756643" y="1649894"/>
                    </a:lnTo>
                    <a:lnTo>
                      <a:pt x="3754420" y="1638465"/>
                    </a:lnTo>
                    <a:lnTo>
                      <a:pt x="3751245" y="1627354"/>
                    </a:lnTo>
                    <a:lnTo>
                      <a:pt x="3748069" y="1615925"/>
                    </a:lnTo>
                    <a:lnTo>
                      <a:pt x="3744258" y="1604813"/>
                    </a:lnTo>
                    <a:lnTo>
                      <a:pt x="3740448" y="1594019"/>
                    </a:lnTo>
                    <a:lnTo>
                      <a:pt x="3736002" y="1583225"/>
                    </a:lnTo>
                    <a:lnTo>
                      <a:pt x="3731238" y="1572114"/>
                    </a:lnTo>
                    <a:lnTo>
                      <a:pt x="3726158" y="1561320"/>
                    </a:lnTo>
                    <a:lnTo>
                      <a:pt x="3721076" y="1550843"/>
                    </a:lnTo>
                    <a:lnTo>
                      <a:pt x="3715043" y="1540049"/>
                    </a:lnTo>
                    <a:lnTo>
                      <a:pt x="3709009" y="1529890"/>
                    </a:lnTo>
                    <a:lnTo>
                      <a:pt x="3702658" y="1519731"/>
                    </a:lnTo>
                    <a:lnTo>
                      <a:pt x="3696307" y="1509890"/>
                    </a:lnTo>
                    <a:lnTo>
                      <a:pt x="3689321" y="1500048"/>
                    </a:lnTo>
                    <a:lnTo>
                      <a:pt x="3680746" y="1488302"/>
                    </a:lnTo>
                    <a:lnTo>
                      <a:pt x="3671855" y="1476873"/>
                    </a:lnTo>
                    <a:lnTo>
                      <a:pt x="3662646" y="1465761"/>
                    </a:lnTo>
                    <a:lnTo>
                      <a:pt x="3653119" y="1454650"/>
                    </a:lnTo>
                    <a:lnTo>
                      <a:pt x="3642957" y="1443856"/>
                    </a:lnTo>
                    <a:lnTo>
                      <a:pt x="3632795" y="1433379"/>
                    </a:lnTo>
                    <a:lnTo>
                      <a:pt x="3622633" y="1423220"/>
                    </a:lnTo>
                    <a:lnTo>
                      <a:pt x="3612154" y="1412744"/>
                    </a:lnTo>
                    <a:lnTo>
                      <a:pt x="3601039" y="1402902"/>
                    </a:lnTo>
                    <a:lnTo>
                      <a:pt x="3590242" y="1393061"/>
                    </a:lnTo>
                    <a:lnTo>
                      <a:pt x="3578810" y="1383536"/>
                    </a:lnTo>
                    <a:lnTo>
                      <a:pt x="3567378" y="1374330"/>
                    </a:lnTo>
                    <a:lnTo>
                      <a:pt x="3555946" y="1365123"/>
                    </a:lnTo>
                    <a:lnTo>
                      <a:pt x="3544196" y="1356234"/>
                    </a:lnTo>
                    <a:lnTo>
                      <a:pt x="3532128" y="1347345"/>
                    </a:lnTo>
                    <a:lnTo>
                      <a:pt x="3520061" y="1338456"/>
                    </a:lnTo>
                    <a:lnTo>
                      <a:pt x="3502596" y="1326392"/>
                    </a:lnTo>
                    <a:lnTo>
                      <a:pt x="3484812" y="1314963"/>
                    </a:lnTo>
                    <a:lnTo>
                      <a:pt x="3467029" y="1303851"/>
                    </a:lnTo>
                    <a:lnTo>
                      <a:pt x="3448610" y="1292740"/>
                    </a:lnTo>
                    <a:close/>
                    <a:moveTo>
                      <a:pt x="1163321" y="1279525"/>
                    </a:moveTo>
                    <a:lnTo>
                      <a:pt x="1184911" y="1279525"/>
                    </a:lnTo>
                    <a:lnTo>
                      <a:pt x="1206501" y="1279843"/>
                    </a:lnTo>
                    <a:lnTo>
                      <a:pt x="1228408" y="1280795"/>
                    </a:lnTo>
                    <a:lnTo>
                      <a:pt x="1249998" y="1282383"/>
                    </a:lnTo>
                    <a:lnTo>
                      <a:pt x="1271589" y="1284288"/>
                    </a:lnTo>
                    <a:lnTo>
                      <a:pt x="1293179" y="1287146"/>
                    </a:lnTo>
                    <a:lnTo>
                      <a:pt x="1314769" y="1290004"/>
                    </a:lnTo>
                    <a:lnTo>
                      <a:pt x="1336358" y="1293497"/>
                    </a:lnTo>
                    <a:lnTo>
                      <a:pt x="1357631" y="1297625"/>
                    </a:lnTo>
                    <a:lnTo>
                      <a:pt x="1379221" y="1302389"/>
                    </a:lnTo>
                    <a:lnTo>
                      <a:pt x="1400494" y="1307787"/>
                    </a:lnTo>
                    <a:lnTo>
                      <a:pt x="1422084" y="1313503"/>
                    </a:lnTo>
                    <a:lnTo>
                      <a:pt x="1443039" y="1319536"/>
                    </a:lnTo>
                    <a:lnTo>
                      <a:pt x="1464311" y="1326523"/>
                    </a:lnTo>
                    <a:lnTo>
                      <a:pt x="1485266" y="1334144"/>
                    </a:lnTo>
                    <a:lnTo>
                      <a:pt x="1506221" y="1342083"/>
                    </a:lnTo>
                    <a:lnTo>
                      <a:pt x="1526859" y="1350656"/>
                    </a:lnTo>
                    <a:lnTo>
                      <a:pt x="1547814" y="1359548"/>
                    </a:lnTo>
                    <a:lnTo>
                      <a:pt x="1568134" y="1369392"/>
                    </a:lnTo>
                    <a:lnTo>
                      <a:pt x="1588454" y="1379871"/>
                    </a:lnTo>
                    <a:lnTo>
                      <a:pt x="1608456" y="1390350"/>
                    </a:lnTo>
                    <a:lnTo>
                      <a:pt x="1628459" y="1401782"/>
                    </a:lnTo>
                    <a:lnTo>
                      <a:pt x="1648461" y="1413849"/>
                    </a:lnTo>
                    <a:lnTo>
                      <a:pt x="1667829" y="1426234"/>
                    </a:lnTo>
                    <a:lnTo>
                      <a:pt x="1686879" y="1438618"/>
                    </a:lnTo>
                    <a:lnTo>
                      <a:pt x="1705611" y="1451955"/>
                    </a:lnTo>
                    <a:lnTo>
                      <a:pt x="1724026" y="1465927"/>
                    </a:lnTo>
                    <a:lnTo>
                      <a:pt x="1741806" y="1479582"/>
                    </a:lnTo>
                    <a:lnTo>
                      <a:pt x="1759269" y="1494189"/>
                    </a:lnTo>
                    <a:lnTo>
                      <a:pt x="1776096" y="1509114"/>
                    </a:lnTo>
                    <a:lnTo>
                      <a:pt x="1792606" y="1524357"/>
                    </a:lnTo>
                    <a:lnTo>
                      <a:pt x="1808481" y="1539599"/>
                    </a:lnTo>
                    <a:lnTo>
                      <a:pt x="1824039" y="1555159"/>
                    </a:lnTo>
                    <a:lnTo>
                      <a:pt x="1838961" y="1571354"/>
                    </a:lnTo>
                    <a:lnTo>
                      <a:pt x="1853884" y="1587867"/>
                    </a:lnTo>
                    <a:lnTo>
                      <a:pt x="1868171" y="1604697"/>
                    </a:lnTo>
                    <a:lnTo>
                      <a:pt x="1881824" y="1621845"/>
                    </a:lnTo>
                    <a:lnTo>
                      <a:pt x="1895159" y="1639310"/>
                    </a:lnTo>
                    <a:lnTo>
                      <a:pt x="1907859" y="1656775"/>
                    </a:lnTo>
                    <a:lnTo>
                      <a:pt x="1920559" y="1674876"/>
                    </a:lnTo>
                    <a:lnTo>
                      <a:pt x="1932306" y="1692976"/>
                    </a:lnTo>
                    <a:lnTo>
                      <a:pt x="1944054" y="1711712"/>
                    </a:lnTo>
                    <a:lnTo>
                      <a:pt x="1954849" y="1730130"/>
                    </a:lnTo>
                    <a:lnTo>
                      <a:pt x="1965326" y="1749183"/>
                    </a:lnTo>
                    <a:lnTo>
                      <a:pt x="1975169" y="1768236"/>
                    </a:lnTo>
                    <a:lnTo>
                      <a:pt x="1984694" y="1787924"/>
                    </a:lnTo>
                    <a:lnTo>
                      <a:pt x="1994219" y="1807295"/>
                    </a:lnTo>
                    <a:lnTo>
                      <a:pt x="2002791" y="1826983"/>
                    </a:lnTo>
                    <a:lnTo>
                      <a:pt x="2011046" y="1846988"/>
                    </a:lnTo>
                    <a:lnTo>
                      <a:pt x="2018349" y="1866994"/>
                    </a:lnTo>
                    <a:lnTo>
                      <a:pt x="2025334" y="1887317"/>
                    </a:lnTo>
                    <a:lnTo>
                      <a:pt x="2032319" y="1907958"/>
                    </a:lnTo>
                    <a:lnTo>
                      <a:pt x="2038351" y="1928281"/>
                    </a:lnTo>
                    <a:lnTo>
                      <a:pt x="2044066" y="1949240"/>
                    </a:lnTo>
                    <a:lnTo>
                      <a:pt x="2049146" y="1970198"/>
                    </a:lnTo>
                    <a:lnTo>
                      <a:pt x="2054226" y="1991156"/>
                    </a:lnTo>
                    <a:lnTo>
                      <a:pt x="2058036" y="2012115"/>
                    </a:lnTo>
                    <a:lnTo>
                      <a:pt x="2061846" y="2033391"/>
                    </a:lnTo>
                    <a:lnTo>
                      <a:pt x="2065021" y="2054667"/>
                    </a:lnTo>
                    <a:lnTo>
                      <a:pt x="2067561" y="2076260"/>
                    </a:lnTo>
                    <a:lnTo>
                      <a:pt x="2070101" y="2097536"/>
                    </a:lnTo>
                    <a:lnTo>
                      <a:pt x="2071689" y="2119130"/>
                    </a:lnTo>
                    <a:lnTo>
                      <a:pt x="2072641" y="2140405"/>
                    </a:lnTo>
                    <a:lnTo>
                      <a:pt x="2073276" y="2161999"/>
                    </a:lnTo>
                    <a:lnTo>
                      <a:pt x="2073276" y="2183592"/>
                    </a:lnTo>
                    <a:lnTo>
                      <a:pt x="2072959" y="2205503"/>
                    </a:lnTo>
                    <a:lnTo>
                      <a:pt x="2072006" y="2226779"/>
                    </a:lnTo>
                    <a:lnTo>
                      <a:pt x="2070419" y="2248690"/>
                    </a:lnTo>
                    <a:lnTo>
                      <a:pt x="2068196" y="2269966"/>
                    </a:lnTo>
                    <a:lnTo>
                      <a:pt x="2065974" y="2291877"/>
                    </a:lnTo>
                    <a:lnTo>
                      <a:pt x="2062799" y="2313153"/>
                    </a:lnTo>
                    <a:lnTo>
                      <a:pt x="2058989" y="2335064"/>
                    </a:lnTo>
                    <a:lnTo>
                      <a:pt x="2055179" y="2356658"/>
                    </a:lnTo>
                    <a:lnTo>
                      <a:pt x="2050099" y="2377933"/>
                    </a:lnTo>
                    <a:lnTo>
                      <a:pt x="2045336" y="2399527"/>
                    </a:lnTo>
                    <a:lnTo>
                      <a:pt x="2039304" y="2420485"/>
                    </a:lnTo>
                    <a:lnTo>
                      <a:pt x="2032954" y="2442079"/>
                    </a:lnTo>
                    <a:lnTo>
                      <a:pt x="2025969" y="2463037"/>
                    </a:lnTo>
                    <a:lnTo>
                      <a:pt x="2018666" y="2483995"/>
                    </a:lnTo>
                    <a:lnTo>
                      <a:pt x="2010411" y="2504954"/>
                    </a:lnTo>
                    <a:lnTo>
                      <a:pt x="2002474" y="2525912"/>
                    </a:lnTo>
                    <a:lnTo>
                      <a:pt x="1992949" y="2546235"/>
                    </a:lnTo>
                    <a:lnTo>
                      <a:pt x="1983424" y="2566876"/>
                    </a:lnTo>
                    <a:lnTo>
                      <a:pt x="1973264" y="2587199"/>
                    </a:lnTo>
                    <a:lnTo>
                      <a:pt x="1962469" y="2607205"/>
                    </a:lnTo>
                    <a:lnTo>
                      <a:pt x="1951039" y="2627211"/>
                    </a:lnTo>
                    <a:lnTo>
                      <a:pt x="1939291" y="2647217"/>
                    </a:lnTo>
                    <a:lnTo>
                      <a:pt x="1928179" y="2664682"/>
                    </a:lnTo>
                    <a:lnTo>
                      <a:pt x="1916431" y="2681830"/>
                    </a:lnTo>
                    <a:lnTo>
                      <a:pt x="1905001" y="2698660"/>
                    </a:lnTo>
                    <a:lnTo>
                      <a:pt x="1892936" y="2715172"/>
                    </a:lnTo>
                    <a:lnTo>
                      <a:pt x="1880236" y="2731367"/>
                    </a:lnTo>
                    <a:lnTo>
                      <a:pt x="1867854" y="2747245"/>
                    </a:lnTo>
                    <a:lnTo>
                      <a:pt x="1854519" y="2762170"/>
                    </a:lnTo>
                    <a:lnTo>
                      <a:pt x="1841184" y="2777412"/>
                    </a:lnTo>
                    <a:lnTo>
                      <a:pt x="1827849" y="2792337"/>
                    </a:lnTo>
                    <a:lnTo>
                      <a:pt x="1813879" y="2806627"/>
                    </a:lnTo>
                    <a:lnTo>
                      <a:pt x="1799909" y="2820282"/>
                    </a:lnTo>
                    <a:lnTo>
                      <a:pt x="1785304" y="2834254"/>
                    </a:lnTo>
                    <a:lnTo>
                      <a:pt x="1770699" y="2847274"/>
                    </a:lnTo>
                    <a:lnTo>
                      <a:pt x="1755776" y="2860293"/>
                    </a:lnTo>
                    <a:lnTo>
                      <a:pt x="1740854" y="2872678"/>
                    </a:lnTo>
                    <a:lnTo>
                      <a:pt x="1725296" y="2885062"/>
                    </a:lnTo>
                    <a:lnTo>
                      <a:pt x="1709739" y="2896811"/>
                    </a:lnTo>
                    <a:lnTo>
                      <a:pt x="1693864" y="2908243"/>
                    </a:lnTo>
                    <a:lnTo>
                      <a:pt x="1677671" y="2919358"/>
                    </a:lnTo>
                    <a:lnTo>
                      <a:pt x="1661161" y="2929837"/>
                    </a:lnTo>
                    <a:lnTo>
                      <a:pt x="1644969" y="2940316"/>
                    </a:lnTo>
                    <a:lnTo>
                      <a:pt x="1628141" y="2950478"/>
                    </a:lnTo>
                    <a:lnTo>
                      <a:pt x="1611314" y="2960004"/>
                    </a:lnTo>
                    <a:lnTo>
                      <a:pt x="1594169" y="2969213"/>
                    </a:lnTo>
                    <a:lnTo>
                      <a:pt x="1577024" y="2977787"/>
                    </a:lnTo>
                    <a:lnTo>
                      <a:pt x="1559561" y="2986361"/>
                    </a:lnTo>
                    <a:lnTo>
                      <a:pt x="1542099" y="2994300"/>
                    </a:lnTo>
                    <a:lnTo>
                      <a:pt x="1524319" y="3001921"/>
                    </a:lnTo>
                    <a:lnTo>
                      <a:pt x="1506539" y="3008907"/>
                    </a:lnTo>
                    <a:lnTo>
                      <a:pt x="1488441" y="3015893"/>
                    </a:lnTo>
                    <a:lnTo>
                      <a:pt x="1470344" y="3022562"/>
                    </a:lnTo>
                    <a:lnTo>
                      <a:pt x="1451929" y="3028595"/>
                    </a:lnTo>
                    <a:lnTo>
                      <a:pt x="1433514" y="3034311"/>
                    </a:lnTo>
                    <a:lnTo>
                      <a:pt x="1415099" y="3039709"/>
                    </a:lnTo>
                    <a:lnTo>
                      <a:pt x="1396684" y="3044473"/>
                    </a:lnTo>
                    <a:lnTo>
                      <a:pt x="1377951" y="3048918"/>
                    </a:lnTo>
                    <a:lnTo>
                      <a:pt x="1358901" y="3053364"/>
                    </a:lnTo>
                    <a:lnTo>
                      <a:pt x="1340168" y="3056857"/>
                    </a:lnTo>
                    <a:lnTo>
                      <a:pt x="1321119" y="3060033"/>
                    </a:lnTo>
                    <a:lnTo>
                      <a:pt x="1302069" y="3062891"/>
                    </a:lnTo>
                    <a:lnTo>
                      <a:pt x="1282701" y="3065431"/>
                    </a:lnTo>
                    <a:lnTo>
                      <a:pt x="1263651" y="3067336"/>
                    </a:lnTo>
                    <a:lnTo>
                      <a:pt x="1244601" y="3069242"/>
                    </a:lnTo>
                    <a:lnTo>
                      <a:pt x="1225551" y="3070512"/>
                    </a:lnTo>
                    <a:lnTo>
                      <a:pt x="1205866" y="3071464"/>
                    </a:lnTo>
                    <a:lnTo>
                      <a:pt x="1186816" y="3071782"/>
                    </a:lnTo>
                    <a:lnTo>
                      <a:pt x="1167448" y="3071782"/>
                    </a:lnTo>
                    <a:lnTo>
                      <a:pt x="1148081" y="3071464"/>
                    </a:lnTo>
                    <a:lnTo>
                      <a:pt x="1128396" y="3070512"/>
                    </a:lnTo>
                    <a:lnTo>
                      <a:pt x="1109346" y="3069242"/>
                    </a:lnTo>
                    <a:lnTo>
                      <a:pt x="1089978" y="3067336"/>
                    </a:lnTo>
                    <a:lnTo>
                      <a:pt x="1070293" y="3065431"/>
                    </a:lnTo>
                    <a:lnTo>
                      <a:pt x="1051243" y="3062891"/>
                    </a:lnTo>
                    <a:lnTo>
                      <a:pt x="1031876" y="3059715"/>
                    </a:lnTo>
                    <a:lnTo>
                      <a:pt x="1012826" y="3056540"/>
                    </a:lnTo>
                    <a:lnTo>
                      <a:pt x="993141" y="3053046"/>
                    </a:lnTo>
                    <a:lnTo>
                      <a:pt x="974091" y="3048601"/>
                    </a:lnTo>
                    <a:lnTo>
                      <a:pt x="955041" y="3043837"/>
                    </a:lnTo>
                    <a:lnTo>
                      <a:pt x="935673" y="3038757"/>
                    </a:lnTo>
                    <a:lnTo>
                      <a:pt x="916941" y="3033041"/>
                    </a:lnTo>
                    <a:lnTo>
                      <a:pt x="897891" y="3027325"/>
                    </a:lnTo>
                    <a:lnTo>
                      <a:pt x="879158" y="3020656"/>
                    </a:lnTo>
                    <a:lnTo>
                      <a:pt x="860426" y="3013988"/>
                    </a:lnTo>
                    <a:lnTo>
                      <a:pt x="841376" y="3006367"/>
                    </a:lnTo>
                    <a:lnTo>
                      <a:pt x="682626" y="3263900"/>
                    </a:lnTo>
                    <a:lnTo>
                      <a:pt x="424180" y="3104490"/>
                    </a:lnTo>
                    <a:lnTo>
                      <a:pt x="583566" y="2846956"/>
                    </a:lnTo>
                    <a:lnTo>
                      <a:pt x="568326" y="2833619"/>
                    </a:lnTo>
                    <a:lnTo>
                      <a:pt x="553721" y="2819647"/>
                    </a:lnTo>
                    <a:lnTo>
                      <a:pt x="539751" y="2805992"/>
                    </a:lnTo>
                    <a:lnTo>
                      <a:pt x="526098" y="2791702"/>
                    </a:lnTo>
                    <a:lnTo>
                      <a:pt x="512446" y="2777095"/>
                    </a:lnTo>
                    <a:lnTo>
                      <a:pt x="499428" y="2762170"/>
                    </a:lnTo>
                    <a:lnTo>
                      <a:pt x="486411" y="2747245"/>
                    </a:lnTo>
                    <a:lnTo>
                      <a:pt x="474346" y="2732003"/>
                    </a:lnTo>
                    <a:lnTo>
                      <a:pt x="462280" y="2716443"/>
                    </a:lnTo>
                    <a:lnTo>
                      <a:pt x="450533" y="2700565"/>
                    </a:lnTo>
                    <a:lnTo>
                      <a:pt x="439420" y="2684688"/>
                    </a:lnTo>
                    <a:lnTo>
                      <a:pt x="428308" y="2668492"/>
                    </a:lnTo>
                    <a:lnTo>
                      <a:pt x="417830" y="2651980"/>
                    </a:lnTo>
                    <a:lnTo>
                      <a:pt x="407988" y="2635467"/>
                    </a:lnTo>
                    <a:lnTo>
                      <a:pt x="398145" y="2618637"/>
                    </a:lnTo>
                    <a:lnTo>
                      <a:pt x="388620" y="2601489"/>
                    </a:lnTo>
                    <a:lnTo>
                      <a:pt x="379730" y="2584341"/>
                    </a:lnTo>
                    <a:lnTo>
                      <a:pt x="371158" y="2567194"/>
                    </a:lnTo>
                    <a:lnTo>
                      <a:pt x="362903" y="2549728"/>
                    </a:lnTo>
                    <a:lnTo>
                      <a:pt x="354965" y="2531946"/>
                    </a:lnTo>
                    <a:lnTo>
                      <a:pt x="347663" y="2514163"/>
                    </a:lnTo>
                    <a:lnTo>
                      <a:pt x="340360" y="2496380"/>
                    </a:lnTo>
                    <a:lnTo>
                      <a:pt x="333693" y="2478280"/>
                    </a:lnTo>
                    <a:lnTo>
                      <a:pt x="327660" y="2460179"/>
                    </a:lnTo>
                    <a:lnTo>
                      <a:pt x="321628" y="2441761"/>
                    </a:lnTo>
                    <a:lnTo>
                      <a:pt x="315913" y="2423343"/>
                    </a:lnTo>
                    <a:lnTo>
                      <a:pt x="310833" y="2404608"/>
                    </a:lnTo>
                    <a:lnTo>
                      <a:pt x="306070" y="2386190"/>
                    </a:lnTo>
                    <a:lnTo>
                      <a:pt x="301943" y="2367454"/>
                    </a:lnTo>
                    <a:lnTo>
                      <a:pt x="297815" y="2348719"/>
                    </a:lnTo>
                    <a:lnTo>
                      <a:pt x="294323" y="2329348"/>
                    </a:lnTo>
                    <a:lnTo>
                      <a:pt x="291148" y="2310613"/>
                    </a:lnTo>
                    <a:lnTo>
                      <a:pt x="288608" y="2291560"/>
                    </a:lnTo>
                    <a:lnTo>
                      <a:pt x="286385" y="2272507"/>
                    </a:lnTo>
                    <a:lnTo>
                      <a:pt x="284163" y="2253136"/>
                    </a:lnTo>
                    <a:lnTo>
                      <a:pt x="282893" y="2233765"/>
                    </a:lnTo>
                    <a:lnTo>
                      <a:pt x="281623" y="2214712"/>
                    </a:lnTo>
                    <a:lnTo>
                      <a:pt x="280988" y="2195342"/>
                    </a:lnTo>
                    <a:lnTo>
                      <a:pt x="280988" y="2175971"/>
                    </a:lnTo>
                    <a:lnTo>
                      <a:pt x="280988" y="2156600"/>
                    </a:lnTo>
                    <a:lnTo>
                      <a:pt x="281623" y="2137230"/>
                    </a:lnTo>
                    <a:lnTo>
                      <a:pt x="282575" y="2117859"/>
                    </a:lnTo>
                    <a:lnTo>
                      <a:pt x="284163" y="2098489"/>
                    </a:lnTo>
                    <a:lnTo>
                      <a:pt x="286068" y="2079118"/>
                    </a:lnTo>
                    <a:lnTo>
                      <a:pt x="288290" y="2060065"/>
                    </a:lnTo>
                    <a:lnTo>
                      <a:pt x="290830" y="2040377"/>
                    </a:lnTo>
                    <a:lnTo>
                      <a:pt x="294323" y="2021324"/>
                    </a:lnTo>
                    <a:lnTo>
                      <a:pt x="297815" y="2001953"/>
                    </a:lnTo>
                    <a:lnTo>
                      <a:pt x="301943" y="1982900"/>
                    </a:lnTo>
                    <a:lnTo>
                      <a:pt x="306070" y="1963530"/>
                    </a:lnTo>
                    <a:lnTo>
                      <a:pt x="311150" y="1944476"/>
                    </a:lnTo>
                    <a:lnTo>
                      <a:pt x="316230" y="1925423"/>
                    </a:lnTo>
                    <a:lnTo>
                      <a:pt x="322263" y="1906688"/>
                    </a:lnTo>
                    <a:lnTo>
                      <a:pt x="328613" y="1887317"/>
                    </a:lnTo>
                    <a:lnTo>
                      <a:pt x="334963" y="1868582"/>
                    </a:lnTo>
                    <a:lnTo>
                      <a:pt x="341948" y="1849846"/>
                    </a:lnTo>
                    <a:lnTo>
                      <a:pt x="349568" y="1831428"/>
                    </a:lnTo>
                    <a:lnTo>
                      <a:pt x="357505" y="1813010"/>
                    </a:lnTo>
                    <a:lnTo>
                      <a:pt x="366078" y="1794275"/>
                    </a:lnTo>
                    <a:lnTo>
                      <a:pt x="374968" y="1775857"/>
                    </a:lnTo>
                    <a:lnTo>
                      <a:pt x="384175" y="1757757"/>
                    </a:lnTo>
                    <a:lnTo>
                      <a:pt x="393700" y="1739974"/>
                    </a:lnTo>
                    <a:lnTo>
                      <a:pt x="404495" y="1721873"/>
                    </a:lnTo>
                    <a:lnTo>
                      <a:pt x="414973" y="1704408"/>
                    </a:lnTo>
                    <a:lnTo>
                      <a:pt x="427355" y="1684402"/>
                    </a:lnTo>
                    <a:lnTo>
                      <a:pt x="440055" y="1665667"/>
                    </a:lnTo>
                    <a:lnTo>
                      <a:pt x="453390" y="1646931"/>
                    </a:lnTo>
                    <a:lnTo>
                      <a:pt x="467043" y="1628831"/>
                    </a:lnTo>
                    <a:lnTo>
                      <a:pt x="481331" y="1611048"/>
                    </a:lnTo>
                    <a:lnTo>
                      <a:pt x="495301" y="1593583"/>
                    </a:lnTo>
                    <a:lnTo>
                      <a:pt x="510223" y="1576753"/>
                    </a:lnTo>
                    <a:lnTo>
                      <a:pt x="525463" y="1560240"/>
                    </a:lnTo>
                    <a:lnTo>
                      <a:pt x="541021" y="1544045"/>
                    </a:lnTo>
                    <a:lnTo>
                      <a:pt x="556896" y="1528485"/>
                    </a:lnTo>
                    <a:lnTo>
                      <a:pt x="573088" y="1513242"/>
                    </a:lnTo>
                    <a:lnTo>
                      <a:pt x="589598" y="1498953"/>
                    </a:lnTo>
                    <a:lnTo>
                      <a:pt x="606108" y="1484663"/>
                    </a:lnTo>
                    <a:lnTo>
                      <a:pt x="623571" y="1470691"/>
                    </a:lnTo>
                    <a:lnTo>
                      <a:pt x="640716" y="1457671"/>
                    </a:lnTo>
                    <a:lnTo>
                      <a:pt x="658496" y="1444651"/>
                    </a:lnTo>
                    <a:lnTo>
                      <a:pt x="676276" y="1432267"/>
                    </a:lnTo>
                    <a:lnTo>
                      <a:pt x="694373" y="1420200"/>
                    </a:lnTo>
                    <a:lnTo>
                      <a:pt x="712788" y="1408768"/>
                    </a:lnTo>
                    <a:lnTo>
                      <a:pt x="731521" y="1397972"/>
                    </a:lnTo>
                    <a:lnTo>
                      <a:pt x="750571" y="1387175"/>
                    </a:lnTo>
                    <a:lnTo>
                      <a:pt x="769621" y="1377331"/>
                    </a:lnTo>
                    <a:lnTo>
                      <a:pt x="788988" y="1367804"/>
                    </a:lnTo>
                    <a:lnTo>
                      <a:pt x="808673" y="1358595"/>
                    </a:lnTo>
                    <a:lnTo>
                      <a:pt x="828358" y="1350021"/>
                    </a:lnTo>
                    <a:lnTo>
                      <a:pt x="848361" y="1341765"/>
                    </a:lnTo>
                    <a:lnTo>
                      <a:pt x="868363" y="1334144"/>
                    </a:lnTo>
                    <a:lnTo>
                      <a:pt x="889001" y="1326840"/>
                    </a:lnTo>
                    <a:lnTo>
                      <a:pt x="909321" y="1320489"/>
                    </a:lnTo>
                    <a:lnTo>
                      <a:pt x="929958" y="1314456"/>
                    </a:lnTo>
                    <a:lnTo>
                      <a:pt x="950596" y="1308422"/>
                    </a:lnTo>
                    <a:lnTo>
                      <a:pt x="971551" y="1303659"/>
                    </a:lnTo>
                    <a:lnTo>
                      <a:pt x="992506" y="1298578"/>
                    </a:lnTo>
                    <a:lnTo>
                      <a:pt x="1013778" y="1294450"/>
                    </a:lnTo>
                    <a:lnTo>
                      <a:pt x="1034733" y="1290957"/>
                    </a:lnTo>
                    <a:lnTo>
                      <a:pt x="1056006" y="1287781"/>
                    </a:lnTo>
                    <a:lnTo>
                      <a:pt x="1077278" y="1284923"/>
                    </a:lnTo>
                    <a:lnTo>
                      <a:pt x="1098868" y="1282701"/>
                    </a:lnTo>
                    <a:lnTo>
                      <a:pt x="1120141" y="1281113"/>
                    </a:lnTo>
                    <a:lnTo>
                      <a:pt x="1142048" y="1280160"/>
                    </a:lnTo>
                    <a:lnTo>
                      <a:pt x="1163321" y="1279525"/>
                    </a:lnTo>
                    <a:close/>
                    <a:moveTo>
                      <a:pt x="2870652" y="1075590"/>
                    </a:moveTo>
                    <a:lnTo>
                      <a:pt x="2877003" y="1112417"/>
                    </a:lnTo>
                    <a:lnTo>
                      <a:pt x="2883037" y="1149561"/>
                    </a:lnTo>
                    <a:lnTo>
                      <a:pt x="2888435" y="1186705"/>
                    </a:lnTo>
                    <a:lnTo>
                      <a:pt x="2893834" y="1223849"/>
                    </a:lnTo>
                    <a:lnTo>
                      <a:pt x="2898280" y="1261310"/>
                    </a:lnTo>
                    <a:lnTo>
                      <a:pt x="2902725" y="1298454"/>
                    </a:lnTo>
                    <a:lnTo>
                      <a:pt x="2906536" y="1335598"/>
                    </a:lnTo>
                    <a:lnTo>
                      <a:pt x="2910347" y="1373377"/>
                    </a:lnTo>
                    <a:lnTo>
                      <a:pt x="2913205" y="1410521"/>
                    </a:lnTo>
                    <a:lnTo>
                      <a:pt x="2916063" y="1448300"/>
                    </a:lnTo>
                    <a:lnTo>
                      <a:pt x="2918603" y="1485444"/>
                    </a:lnTo>
                    <a:lnTo>
                      <a:pt x="2920509" y="1522906"/>
                    </a:lnTo>
                    <a:lnTo>
                      <a:pt x="2922096" y="1560685"/>
                    </a:lnTo>
                    <a:lnTo>
                      <a:pt x="2923049" y="1597829"/>
                    </a:lnTo>
                    <a:lnTo>
                      <a:pt x="2924002" y="1635608"/>
                    </a:lnTo>
                    <a:lnTo>
                      <a:pt x="2924954" y="1672752"/>
                    </a:lnTo>
                    <a:lnTo>
                      <a:pt x="3418125" y="1672752"/>
                    </a:lnTo>
                    <a:lnTo>
                      <a:pt x="3417490" y="1646085"/>
                    </a:lnTo>
                    <a:lnTo>
                      <a:pt x="3416537" y="1619417"/>
                    </a:lnTo>
                    <a:lnTo>
                      <a:pt x="3414949" y="1592432"/>
                    </a:lnTo>
                    <a:lnTo>
                      <a:pt x="3413361" y="1565447"/>
                    </a:lnTo>
                    <a:lnTo>
                      <a:pt x="3411456" y="1538780"/>
                    </a:lnTo>
                    <a:lnTo>
                      <a:pt x="3409233" y="1512112"/>
                    </a:lnTo>
                    <a:lnTo>
                      <a:pt x="3406375" y="1485127"/>
                    </a:lnTo>
                    <a:lnTo>
                      <a:pt x="3403517" y="1458777"/>
                    </a:lnTo>
                    <a:lnTo>
                      <a:pt x="3400341" y="1432109"/>
                    </a:lnTo>
                    <a:lnTo>
                      <a:pt x="3396213" y="1405442"/>
                    </a:lnTo>
                    <a:lnTo>
                      <a:pt x="3392402" y="1378774"/>
                    </a:lnTo>
                    <a:lnTo>
                      <a:pt x="3387956" y="1352107"/>
                    </a:lnTo>
                    <a:lnTo>
                      <a:pt x="3383193" y="1325757"/>
                    </a:lnTo>
                    <a:lnTo>
                      <a:pt x="3378112" y="1299407"/>
                    </a:lnTo>
                    <a:lnTo>
                      <a:pt x="3372396" y="1273374"/>
                    </a:lnTo>
                    <a:lnTo>
                      <a:pt x="3366998" y="1247024"/>
                    </a:lnTo>
                    <a:lnTo>
                      <a:pt x="3350167" y="1238452"/>
                    </a:lnTo>
                    <a:lnTo>
                      <a:pt x="3333019" y="1230198"/>
                    </a:lnTo>
                    <a:lnTo>
                      <a:pt x="3315870" y="1222261"/>
                    </a:lnTo>
                    <a:lnTo>
                      <a:pt x="3298722" y="1214325"/>
                    </a:lnTo>
                    <a:lnTo>
                      <a:pt x="3281574" y="1206705"/>
                    </a:lnTo>
                    <a:lnTo>
                      <a:pt x="3264108" y="1199086"/>
                    </a:lnTo>
                    <a:lnTo>
                      <a:pt x="3246642" y="1191784"/>
                    </a:lnTo>
                    <a:lnTo>
                      <a:pt x="3228542" y="1184800"/>
                    </a:lnTo>
                    <a:lnTo>
                      <a:pt x="3193292" y="1170831"/>
                    </a:lnTo>
                    <a:lnTo>
                      <a:pt x="3157726" y="1157815"/>
                    </a:lnTo>
                    <a:lnTo>
                      <a:pt x="3121842" y="1145434"/>
                    </a:lnTo>
                    <a:lnTo>
                      <a:pt x="3085957" y="1133687"/>
                    </a:lnTo>
                    <a:lnTo>
                      <a:pt x="3058965" y="1125433"/>
                    </a:lnTo>
                    <a:lnTo>
                      <a:pt x="3032290" y="1117179"/>
                    </a:lnTo>
                    <a:lnTo>
                      <a:pt x="3005615" y="1109559"/>
                    </a:lnTo>
                    <a:lnTo>
                      <a:pt x="2978940" y="1102258"/>
                    </a:lnTo>
                    <a:lnTo>
                      <a:pt x="2951947" y="1094956"/>
                    </a:lnTo>
                    <a:lnTo>
                      <a:pt x="2924954" y="1088289"/>
                    </a:lnTo>
                    <a:lnTo>
                      <a:pt x="2897644" y="1081622"/>
                    </a:lnTo>
                    <a:lnTo>
                      <a:pt x="2870652" y="1075590"/>
                    </a:lnTo>
                    <a:close/>
                    <a:moveTo>
                      <a:pt x="2177737" y="996540"/>
                    </a:moveTo>
                    <a:lnTo>
                      <a:pt x="2177737" y="1672752"/>
                    </a:lnTo>
                    <a:lnTo>
                      <a:pt x="2854139" y="1672752"/>
                    </a:lnTo>
                    <a:lnTo>
                      <a:pt x="2853821" y="1634656"/>
                    </a:lnTo>
                    <a:lnTo>
                      <a:pt x="2852868" y="1595924"/>
                    </a:lnTo>
                    <a:lnTo>
                      <a:pt x="2851281" y="1557510"/>
                    </a:lnTo>
                    <a:lnTo>
                      <a:pt x="2849693" y="1518779"/>
                    </a:lnTo>
                    <a:lnTo>
                      <a:pt x="2847470" y="1480047"/>
                    </a:lnTo>
                    <a:lnTo>
                      <a:pt x="2844930" y="1441634"/>
                    </a:lnTo>
                    <a:lnTo>
                      <a:pt x="2842072" y="1403220"/>
                    </a:lnTo>
                    <a:lnTo>
                      <a:pt x="2838578" y="1364806"/>
                    </a:lnTo>
                    <a:lnTo>
                      <a:pt x="2834768" y="1326392"/>
                    </a:lnTo>
                    <a:lnTo>
                      <a:pt x="2830322" y="1288295"/>
                    </a:lnTo>
                    <a:lnTo>
                      <a:pt x="2825876" y="1249881"/>
                    </a:lnTo>
                    <a:lnTo>
                      <a:pt x="2820478" y="1211785"/>
                    </a:lnTo>
                    <a:lnTo>
                      <a:pt x="2815396" y="1173688"/>
                    </a:lnTo>
                    <a:lnTo>
                      <a:pt x="2809045" y="1135592"/>
                    </a:lnTo>
                    <a:lnTo>
                      <a:pt x="2802694" y="1097496"/>
                    </a:lnTo>
                    <a:lnTo>
                      <a:pt x="2795390" y="1060034"/>
                    </a:lnTo>
                    <a:lnTo>
                      <a:pt x="2757600" y="1052732"/>
                    </a:lnTo>
                    <a:lnTo>
                      <a:pt x="2719176" y="1045748"/>
                    </a:lnTo>
                    <a:lnTo>
                      <a:pt x="2681069" y="1039081"/>
                    </a:lnTo>
                    <a:lnTo>
                      <a:pt x="2642644" y="1033684"/>
                    </a:lnTo>
                    <a:lnTo>
                      <a:pt x="2604219" y="1027969"/>
                    </a:lnTo>
                    <a:lnTo>
                      <a:pt x="2565477" y="1023207"/>
                    </a:lnTo>
                    <a:lnTo>
                      <a:pt x="2526735" y="1018445"/>
                    </a:lnTo>
                    <a:lnTo>
                      <a:pt x="2488310" y="1014636"/>
                    </a:lnTo>
                    <a:lnTo>
                      <a:pt x="2449568" y="1010826"/>
                    </a:lnTo>
                    <a:lnTo>
                      <a:pt x="2410826" y="1007651"/>
                    </a:lnTo>
                    <a:lnTo>
                      <a:pt x="2372083" y="1004477"/>
                    </a:lnTo>
                    <a:lnTo>
                      <a:pt x="2333341" y="1002254"/>
                    </a:lnTo>
                    <a:lnTo>
                      <a:pt x="2294281" y="1000350"/>
                    </a:lnTo>
                    <a:lnTo>
                      <a:pt x="2255221" y="998762"/>
                    </a:lnTo>
                    <a:lnTo>
                      <a:pt x="2216796" y="997810"/>
                    </a:lnTo>
                    <a:lnTo>
                      <a:pt x="2177737" y="996540"/>
                    </a:lnTo>
                    <a:close/>
                    <a:moveTo>
                      <a:pt x="3288878" y="811772"/>
                    </a:moveTo>
                    <a:lnTo>
                      <a:pt x="3299992" y="834947"/>
                    </a:lnTo>
                    <a:lnTo>
                      <a:pt x="3310472" y="858440"/>
                    </a:lnTo>
                    <a:lnTo>
                      <a:pt x="3320952" y="882251"/>
                    </a:lnTo>
                    <a:lnTo>
                      <a:pt x="3331431" y="906061"/>
                    </a:lnTo>
                    <a:lnTo>
                      <a:pt x="3341275" y="929871"/>
                    </a:lnTo>
                    <a:lnTo>
                      <a:pt x="3350802" y="953681"/>
                    </a:lnTo>
                    <a:lnTo>
                      <a:pt x="3360011" y="977809"/>
                    </a:lnTo>
                    <a:lnTo>
                      <a:pt x="3368903" y="1002254"/>
                    </a:lnTo>
                    <a:lnTo>
                      <a:pt x="3377477" y="1026700"/>
                    </a:lnTo>
                    <a:lnTo>
                      <a:pt x="3385734" y="1051145"/>
                    </a:lnTo>
                    <a:lnTo>
                      <a:pt x="3393672" y="1075590"/>
                    </a:lnTo>
                    <a:lnTo>
                      <a:pt x="3401294" y="1100353"/>
                    </a:lnTo>
                    <a:lnTo>
                      <a:pt x="3408598" y="1125115"/>
                    </a:lnTo>
                    <a:lnTo>
                      <a:pt x="3415267" y="1150196"/>
                    </a:lnTo>
                    <a:lnTo>
                      <a:pt x="3421936" y="1174641"/>
                    </a:lnTo>
                    <a:lnTo>
                      <a:pt x="3428286" y="1199721"/>
                    </a:lnTo>
                    <a:lnTo>
                      <a:pt x="3445435" y="1208928"/>
                    </a:lnTo>
                    <a:lnTo>
                      <a:pt x="3462266" y="1218769"/>
                    </a:lnTo>
                    <a:lnTo>
                      <a:pt x="3479096" y="1228611"/>
                    </a:lnTo>
                    <a:lnTo>
                      <a:pt x="3495609" y="1238452"/>
                    </a:lnTo>
                    <a:lnTo>
                      <a:pt x="3512122" y="1248611"/>
                    </a:lnTo>
                    <a:lnTo>
                      <a:pt x="3528636" y="1259088"/>
                    </a:lnTo>
                    <a:lnTo>
                      <a:pt x="3544831" y="1269882"/>
                    </a:lnTo>
                    <a:lnTo>
                      <a:pt x="3561026" y="1280993"/>
                    </a:lnTo>
                    <a:lnTo>
                      <a:pt x="3582620" y="1297184"/>
                    </a:lnTo>
                    <a:lnTo>
                      <a:pt x="3593735" y="1305439"/>
                    </a:lnTo>
                    <a:lnTo>
                      <a:pt x="3604532" y="1314010"/>
                    </a:lnTo>
                    <a:lnTo>
                      <a:pt x="3615012" y="1322582"/>
                    </a:lnTo>
                    <a:lnTo>
                      <a:pt x="3625491" y="1331154"/>
                    </a:lnTo>
                    <a:lnTo>
                      <a:pt x="3636288" y="1340360"/>
                    </a:lnTo>
                    <a:lnTo>
                      <a:pt x="3646450" y="1349567"/>
                    </a:lnTo>
                    <a:lnTo>
                      <a:pt x="3656612" y="1358774"/>
                    </a:lnTo>
                    <a:lnTo>
                      <a:pt x="3666456" y="1368298"/>
                    </a:lnTo>
                    <a:lnTo>
                      <a:pt x="3676301" y="1377822"/>
                    </a:lnTo>
                    <a:lnTo>
                      <a:pt x="3685828" y="1387981"/>
                    </a:lnTo>
                    <a:lnTo>
                      <a:pt x="3695672" y="1398140"/>
                    </a:lnTo>
                    <a:lnTo>
                      <a:pt x="3704881" y="1408299"/>
                    </a:lnTo>
                    <a:lnTo>
                      <a:pt x="3714090" y="1418776"/>
                    </a:lnTo>
                    <a:lnTo>
                      <a:pt x="3722982" y="1429570"/>
                    </a:lnTo>
                    <a:lnTo>
                      <a:pt x="3717901" y="1412426"/>
                    </a:lnTo>
                    <a:lnTo>
                      <a:pt x="3712502" y="1395283"/>
                    </a:lnTo>
                    <a:lnTo>
                      <a:pt x="3706786" y="1378457"/>
                    </a:lnTo>
                    <a:lnTo>
                      <a:pt x="3700753" y="1361314"/>
                    </a:lnTo>
                    <a:lnTo>
                      <a:pt x="3695037" y="1344488"/>
                    </a:lnTo>
                    <a:lnTo>
                      <a:pt x="3688368" y="1327979"/>
                    </a:lnTo>
                    <a:lnTo>
                      <a:pt x="3681382" y="1311471"/>
                    </a:lnTo>
                    <a:lnTo>
                      <a:pt x="3674395" y="1294962"/>
                    </a:lnTo>
                    <a:lnTo>
                      <a:pt x="3667092" y="1278771"/>
                    </a:lnTo>
                    <a:lnTo>
                      <a:pt x="3659470" y="1262580"/>
                    </a:lnTo>
                    <a:lnTo>
                      <a:pt x="3651531" y="1246389"/>
                    </a:lnTo>
                    <a:lnTo>
                      <a:pt x="3643274" y="1230198"/>
                    </a:lnTo>
                    <a:lnTo>
                      <a:pt x="3635018" y="1214325"/>
                    </a:lnTo>
                    <a:lnTo>
                      <a:pt x="3626444" y="1198451"/>
                    </a:lnTo>
                    <a:lnTo>
                      <a:pt x="3617552" y="1182895"/>
                    </a:lnTo>
                    <a:lnTo>
                      <a:pt x="3608343" y="1167657"/>
                    </a:lnTo>
                    <a:lnTo>
                      <a:pt x="3592465" y="1142259"/>
                    </a:lnTo>
                    <a:lnTo>
                      <a:pt x="3575952" y="1117179"/>
                    </a:lnTo>
                    <a:lnTo>
                      <a:pt x="3558804" y="1092416"/>
                    </a:lnTo>
                    <a:lnTo>
                      <a:pt x="3541338" y="1068288"/>
                    </a:lnTo>
                    <a:lnTo>
                      <a:pt x="3522920" y="1044478"/>
                    </a:lnTo>
                    <a:lnTo>
                      <a:pt x="3504183" y="1020985"/>
                    </a:lnTo>
                    <a:lnTo>
                      <a:pt x="3485130" y="998445"/>
                    </a:lnTo>
                    <a:lnTo>
                      <a:pt x="3464806" y="975587"/>
                    </a:lnTo>
                    <a:lnTo>
                      <a:pt x="3444482" y="953364"/>
                    </a:lnTo>
                    <a:lnTo>
                      <a:pt x="3423523" y="932093"/>
                    </a:lnTo>
                    <a:lnTo>
                      <a:pt x="3402247" y="910823"/>
                    </a:lnTo>
                    <a:lnTo>
                      <a:pt x="3380335" y="890187"/>
                    </a:lnTo>
                    <a:lnTo>
                      <a:pt x="3358106" y="869552"/>
                    </a:lnTo>
                    <a:lnTo>
                      <a:pt x="3335242" y="849869"/>
                    </a:lnTo>
                    <a:lnTo>
                      <a:pt x="3312060" y="830820"/>
                    </a:lnTo>
                    <a:lnTo>
                      <a:pt x="3288878" y="811772"/>
                    </a:lnTo>
                    <a:close/>
                    <a:moveTo>
                      <a:pt x="2705203" y="515572"/>
                    </a:moveTo>
                    <a:lnTo>
                      <a:pt x="2716318" y="541287"/>
                    </a:lnTo>
                    <a:lnTo>
                      <a:pt x="2727115" y="567320"/>
                    </a:lnTo>
                    <a:lnTo>
                      <a:pt x="2737594" y="593352"/>
                    </a:lnTo>
                    <a:lnTo>
                      <a:pt x="2747756" y="619385"/>
                    </a:lnTo>
                    <a:lnTo>
                      <a:pt x="2757600" y="645735"/>
                    </a:lnTo>
                    <a:lnTo>
                      <a:pt x="2766810" y="672403"/>
                    </a:lnTo>
                    <a:lnTo>
                      <a:pt x="2776019" y="698753"/>
                    </a:lnTo>
                    <a:lnTo>
                      <a:pt x="2784593" y="725420"/>
                    </a:lnTo>
                    <a:lnTo>
                      <a:pt x="2795073" y="759389"/>
                    </a:lnTo>
                    <a:lnTo>
                      <a:pt x="2804917" y="793359"/>
                    </a:lnTo>
                    <a:lnTo>
                      <a:pt x="2814444" y="827963"/>
                    </a:lnTo>
                    <a:lnTo>
                      <a:pt x="2823653" y="861932"/>
                    </a:lnTo>
                    <a:lnTo>
                      <a:pt x="2832227" y="896537"/>
                    </a:lnTo>
                    <a:lnTo>
                      <a:pt x="2840484" y="930824"/>
                    </a:lnTo>
                    <a:lnTo>
                      <a:pt x="2848105" y="965428"/>
                    </a:lnTo>
                    <a:lnTo>
                      <a:pt x="2855409" y="999715"/>
                    </a:lnTo>
                    <a:lnTo>
                      <a:pt x="2887165" y="1007016"/>
                    </a:lnTo>
                    <a:lnTo>
                      <a:pt x="2918921" y="1014001"/>
                    </a:lnTo>
                    <a:lnTo>
                      <a:pt x="2950677" y="1021938"/>
                    </a:lnTo>
                    <a:lnTo>
                      <a:pt x="2981798" y="1029874"/>
                    </a:lnTo>
                    <a:lnTo>
                      <a:pt x="3013554" y="1038446"/>
                    </a:lnTo>
                    <a:lnTo>
                      <a:pt x="3044992" y="1047335"/>
                    </a:lnTo>
                    <a:lnTo>
                      <a:pt x="3075796" y="1056224"/>
                    </a:lnTo>
                    <a:lnTo>
                      <a:pt x="3107234" y="1066383"/>
                    </a:lnTo>
                    <a:lnTo>
                      <a:pt x="3137402" y="1076225"/>
                    </a:lnTo>
                    <a:lnTo>
                      <a:pt x="3167252" y="1086384"/>
                    </a:lnTo>
                    <a:lnTo>
                      <a:pt x="3197421" y="1096861"/>
                    </a:lnTo>
                    <a:lnTo>
                      <a:pt x="3226954" y="1108290"/>
                    </a:lnTo>
                    <a:lnTo>
                      <a:pt x="3256487" y="1119718"/>
                    </a:lnTo>
                    <a:lnTo>
                      <a:pt x="3286020" y="1131782"/>
                    </a:lnTo>
                    <a:lnTo>
                      <a:pt x="3315235" y="1144481"/>
                    </a:lnTo>
                    <a:lnTo>
                      <a:pt x="3344133" y="1157497"/>
                    </a:lnTo>
                    <a:lnTo>
                      <a:pt x="3335877" y="1128925"/>
                    </a:lnTo>
                    <a:lnTo>
                      <a:pt x="3327303" y="1100353"/>
                    </a:lnTo>
                    <a:lnTo>
                      <a:pt x="3318094" y="1071780"/>
                    </a:lnTo>
                    <a:lnTo>
                      <a:pt x="3308566" y="1043843"/>
                    </a:lnTo>
                    <a:lnTo>
                      <a:pt x="3298722" y="1015588"/>
                    </a:lnTo>
                    <a:lnTo>
                      <a:pt x="3287925" y="987651"/>
                    </a:lnTo>
                    <a:lnTo>
                      <a:pt x="3277446" y="960031"/>
                    </a:lnTo>
                    <a:lnTo>
                      <a:pt x="3266014" y="932411"/>
                    </a:lnTo>
                    <a:lnTo>
                      <a:pt x="3253946" y="905108"/>
                    </a:lnTo>
                    <a:lnTo>
                      <a:pt x="3241879" y="877806"/>
                    </a:lnTo>
                    <a:lnTo>
                      <a:pt x="3229177" y="850821"/>
                    </a:lnTo>
                    <a:lnTo>
                      <a:pt x="3216157" y="824153"/>
                    </a:lnTo>
                    <a:lnTo>
                      <a:pt x="3202502" y="797803"/>
                    </a:lnTo>
                    <a:lnTo>
                      <a:pt x="3188846" y="771771"/>
                    </a:lnTo>
                    <a:lnTo>
                      <a:pt x="3174239" y="745738"/>
                    </a:lnTo>
                    <a:lnTo>
                      <a:pt x="3159314" y="720023"/>
                    </a:lnTo>
                    <a:lnTo>
                      <a:pt x="3132638" y="703515"/>
                    </a:lnTo>
                    <a:lnTo>
                      <a:pt x="3105964" y="687324"/>
                    </a:lnTo>
                    <a:lnTo>
                      <a:pt x="3078971" y="671768"/>
                    </a:lnTo>
                    <a:lnTo>
                      <a:pt x="3051343" y="656846"/>
                    </a:lnTo>
                    <a:lnTo>
                      <a:pt x="3023716" y="642560"/>
                    </a:lnTo>
                    <a:lnTo>
                      <a:pt x="2996088" y="628274"/>
                    </a:lnTo>
                    <a:lnTo>
                      <a:pt x="2967825" y="614623"/>
                    </a:lnTo>
                    <a:lnTo>
                      <a:pt x="2939245" y="601924"/>
                    </a:lnTo>
                    <a:lnTo>
                      <a:pt x="2910982" y="589225"/>
                    </a:lnTo>
                    <a:lnTo>
                      <a:pt x="2881766" y="577479"/>
                    </a:lnTo>
                    <a:lnTo>
                      <a:pt x="2853186" y="566050"/>
                    </a:lnTo>
                    <a:lnTo>
                      <a:pt x="2823970" y="554621"/>
                    </a:lnTo>
                    <a:lnTo>
                      <a:pt x="2794438" y="544144"/>
                    </a:lnTo>
                    <a:lnTo>
                      <a:pt x="2764904" y="533985"/>
                    </a:lnTo>
                    <a:lnTo>
                      <a:pt x="2735054" y="524461"/>
                    </a:lnTo>
                    <a:lnTo>
                      <a:pt x="2705203" y="515572"/>
                    </a:lnTo>
                    <a:close/>
                    <a:moveTo>
                      <a:pt x="2177737" y="433347"/>
                    </a:moveTo>
                    <a:lnTo>
                      <a:pt x="2177737" y="926379"/>
                    </a:lnTo>
                    <a:lnTo>
                      <a:pt x="2215526" y="927014"/>
                    </a:lnTo>
                    <a:lnTo>
                      <a:pt x="2253316" y="927966"/>
                    </a:lnTo>
                    <a:lnTo>
                      <a:pt x="2291423" y="929871"/>
                    </a:lnTo>
                    <a:lnTo>
                      <a:pt x="2329213" y="931458"/>
                    </a:lnTo>
                    <a:lnTo>
                      <a:pt x="2367002" y="933681"/>
                    </a:lnTo>
                    <a:lnTo>
                      <a:pt x="2404792" y="936221"/>
                    </a:lnTo>
                    <a:lnTo>
                      <a:pt x="2442264" y="939395"/>
                    </a:lnTo>
                    <a:lnTo>
                      <a:pt x="2480371" y="942887"/>
                    </a:lnTo>
                    <a:lnTo>
                      <a:pt x="2517843" y="946697"/>
                    </a:lnTo>
                    <a:lnTo>
                      <a:pt x="2555633" y="950824"/>
                    </a:lnTo>
                    <a:lnTo>
                      <a:pt x="2593105" y="955586"/>
                    </a:lnTo>
                    <a:lnTo>
                      <a:pt x="2630894" y="960348"/>
                    </a:lnTo>
                    <a:lnTo>
                      <a:pt x="2668366" y="966063"/>
                    </a:lnTo>
                    <a:lnTo>
                      <a:pt x="2706156" y="972095"/>
                    </a:lnTo>
                    <a:lnTo>
                      <a:pt x="2743310" y="978127"/>
                    </a:lnTo>
                    <a:lnTo>
                      <a:pt x="2780465" y="985111"/>
                    </a:lnTo>
                    <a:lnTo>
                      <a:pt x="2774114" y="955269"/>
                    </a:lnTo>
                    <a:lnTo>
                      <a:pt x="2766810" y="925109"/>
                    </a:lnTo>
                    <a:lnTo>
                      <a:pt x="2759506" y="894949"/>
                    </a:lnTo>
                    <a:lnTo>
                      <a:pt x="2751567" y="865107"/>
                    </a:lnTo>
                    <a:lnTo>
                      <a:pt x="2743628" y="835265"/>
                    </a:lnTo>
                    <a:lnTo>
                      <a:pt x="2735372" y="805740"/>
                    </a:lnTo>
                    <a:lnTo>
                      <a:pt x="2726480" y="776215"/>
                    </a:lnTo>
                    <a:lnTo>
                      <a:pt x="2717270" y="747008"/>
                    </a:lnTo>
                    <a:lnTo>
                      <a:pt x="2706791" y="714309"/>
                    </a:lnTo>
                    <a:lnTo>
                      <a:pt x="2695359" y="681609"/>
                    </a:lnTo>
                    <a:lnTo>
                      <a:pt x="2683609" y="649545"/>
                    </a:lnTo>
                    <a:lnTo>
                      <a:pt x="2671224" y="617163"/>
                    </a:lnTo>
                    <a:lnTo>
                      <a:pt x="2658204" y="585098"/>
                    </a:lnTo>
                    <a:lnTo>
                      <a:pt x="2644549" y="553351"/>
                    </a:lnTo>
                    <a:lnTo>
                      <a:pt x="2630894" y="522239"/>
                    </a:lnTo>
                    <a:lnTo>
                      <a:pt x="2615969" y="491127"/>
                    </a:lnTo>
                    <a:lnTo>
                      <a:pt x="2589294" y="484777"/>
                    </a:lnTo>
                    <a:lnTo>
                      <a:pt x="2562301" y="478746"/>
                    </a:lnTo>
                    <a:lnTo>
                      <a:pt x="2534991" y="473348"/>
                    </a:lnTo>
                    <a:lnTo>
                      <a:pt x="2507681" y="467952"/>
                    </a:lnTo>
                    <a:lnTo>
                      <a:pt x="2480689" y="463189"/>
                    </a:lnTo>
                    <a:lnTo>
                      <a:pt x="2453378" y="458427"/>
                    </a:lnTo>
                    <a:lnTo>
                      <a:pt x="2426068" y="454618"/>
                    </a:lnTo>
                    <a:lnTo>
                      <a:pt x="2398441" y="450491"/>
                    </a:lnTo>
                    <a:lnTo>
                      <a:pt x="2370813" y="447316"/>
                    </a:lnTo>
                    <a:lnTo>
                      <a:pt x="2343503" y="444141"/>
                    </a:lnTo>
                    <a:lnTo>
                      <a:pt x="2315875" y="441284"/>
                    </a:lnTo>
                    <a:lnTo>
                      <a:pt x="2288247" y="439062"/>
                    </a:lnTo>
                    <a:lnTo>
                      <a:pt x="2260620" y="436839"/>
                    </a:lnTo>
                    <a:lnTo>
                      <a:pt x="2232992" y="435570"/>
                    </a:lnTo>
                    <a:lnTo>
                      <a:pt x="2205047" y="434300"/>
                    </a:lnTo>
                    <a:lnTo>
                      <a:pt x="2177737" y="433347"/>
                    </a:lnTo>
                    <a:close/>
                    <a:moveTo>
                      <a:pt x="2107239" y="432712"/>
                    </a:moveTo>
                    <a:lnTo>
                      <a:pt x="2079928" y="433347"/>
                    </a:lnTo>
                    <a:lnTo>
                      <a:pt x="2052618" y="433982"/>
                    </a:lnTo>
                    <a:lnTo>
                      <a:pt x="2025308" y="434935"/>
                    </a:lnTo>
                    <a:lnTo>
                      <a:pt x="1997998" y="436205"/>
                    </a:lnTo>
                    <a:lnTo>
                      <a:pt x="1970688" y="438427"/>
                    </a:lnTo>
                    <a:lnTo>
                      <a:pt x="1943695" y="440332"/>
                    </a:lnTo>
                    <a:lnTo>
                      <a:pt x="1916068" y="442871"/>
                    </a:lnTo>
                    <a:lnTo>
                      <a:pt x="1889075" y="446046"/>
                    </a:lnTo>
                    <a:lnTo>
                      <a:pt x="1861765" y="448903"/>
                    </a:lnTo>
                    <a:lnTo>
                      <a:pt x="1834772" y="452395"/>
                    </a:lnTo>
                    <a:lnTo>
                      <a:pt x="1807462" y="456523"/>
                    </a:lnTo>
                    <a:lnTo>
                      <a:pt x="1780470" y="460650"/>
                    </a:lnTo>
                    <a:lnTo>
                      <a:pt x="1753795" y="465412"/>
                    </a:lnTo>
                    <a:lnTo>
                      <a:pt x="1726802" y="470491"/>
                    </a:lnTo>
                    <a:lnTo>
                      <a:pt x="1700127" y="475888"/>
                    </a:lnTo>
                    <a:lnTo>
                      <a:pt x="1673452" y="481920"/>
                    </a:lnTo>
                    <a:lnTo>
                      <a:pt x="1665513" y="497794"/>
                    </a:lnTo>
                    <a:lnTo>
                      <a:pt x="1657892" y="513985"/>
                    </a:lnTo>
                    <a:lnTo>
                      <a:pt x="1642966" y="546049"/>
                    </a:lnTo>
                    <a:lnTo>
                      <a:pt x="1628994" y="579066"/>
                    </a:lnTo>
                    <a:lnTo>
                      <a:pt x="1615656" y="612083"/>
                    </a:lnTo>
                    <a:lnTo>
                      <a:pt x="1602636" y="645418"/>
                    </a:lnTo>
                    <a:lnTo>
                      <a:pt x="1590251" y="679069"/>
                    </a:lnTo>
                    <a:lnTo>
                      <a:pt x="1578502" y="713039"/>
                    </a:lnTo>
                    <a:lnTo>
                      <a:pt x="1567387" y="747008"/>
                    </a:lnTo>
                    <a:lnTo>
                      <a:pt x="1558496" y="775263"/>
                    </a:lnTo>
                    <a:lnTo>
                      <a:pt x="1549921" y="804153"/>
                    </a:lnTo>
                    <a:lnTo>
                      <a:pt x="1541982" y="832725"/>
                    </a:lnTo>
                    <a:lnTo>
                      <a:pt x="1534043" y="861615"/>
                    </a:lnTo>
                    <a:lnTo>
                      <a:pt x="1526422" y="890505"/>
                    </a:lnTo>
                    <a:lnTo>
                      <a:pt x="1519118" y="919395"/>
                    </a:lnTo>
                    <a:lnTo>
                      <a:pt x="1512449" y="948602"/>
                    </a:lnTo>
                    <a:lnTo>
                      <a:pt x="1505781" y="977492"/>
                    </a:lnTo>
                    <a:lnTo>
                      <a:pt x="1542935" y="970825"/>
                    </a:lnTo>
                    <a:lnTo>
                      <a:pt x="1580407" y="965428"/>
                    </a:lnTo>
                    <a:lnTo>
                      <a:pt x="1617879" y="959713"/>
                    </a:lnTo>
                    <a:lnTo>
                      <a:pt x="1655034" y="954951"/>
                    </a:lnTo>
                    <a:lnTo>
                      <a:pt x="1692823" y="950189"/>
                    </a:lnTo>
                    <a:lnTo>
                      <a:pt x="1730295" y="946062"/>
                    </a:lnTo>
                    <a:lnTo>
                      <a:pt x="1768085" y="942252"/>
                    </a:lnTo>
                    <a:lnTo>
                      <a:pt x="1805557" y="939078"/>
                    </a:lnTo>
                    <a:lnTo>
                      <a:pt x="1843347" y="935903"/>
                    </a:lnTo>
                    <a:lnTo>
                      <a:pt x="1880819" y="933363"/>
                    </a:lnTo>
                    <a:lnTo>
                      <a:pt x="1918608" y="931458"/>
                    </a:lnTo>
                    <a:lnTo>
                      <a:pt x="1956398" y="929554"/>
                    </a:lnTo>
                    <a:lnTo>
                      <a:pt x="1994187" y="927966"/>
                    </a:lnTo>
                    <a:lnTo>
                      <a:pt x="2031659" y="926696"/>
                    </a:lnTo>
                    <a:lnTo>
                      <a:pt x="2069449" y="926061"/>
                    </a:lnTo>
                    <a:lnTo>
                      <a:pt x="2107239" y="925744"/>
                    </a:lnTo>
                    <a:lnTo>
                      <a:pt x="2107239" y="432712"/>
                    </a:lnTo>
                    <a:close/>
                    <a:moveTo>
                      <a:pt x="2763317" y="192705"/>
                    </a:moveTo>
                    <a:lnTo>
                      <a:pt x="2777924" y="202229"/>
                    </a:lnTo>
                    <a:lnTo>
                      <a:pt x="2792214" y="212070"/>
                    </a:lnTo>
                    <a:lnTo>
                      <a:pt x="2806505" y="221912"/>
                    </a:lnTo>
                    <a:lnTo>
                      <a:pt x="2820160" y="232071"/>
                    </a:lnTo>
                    <a:lnTo>
                      <a:pt x="2834132" y="242547"/>
                    </a:lnTo>
                    <a:lnTo>
                      <a:pt x="2847470" y="253024"/>
                    </a:lnTo>
                    <a:lnTo>
                      <a:pt x="2861125" y="263501"/>
                    </a:lnTo>
                    <a:lnTo>
                      <a:pt x="2874780" y="274294"/>
                    </a:lnTo>
                    <a:lnTo>
                      <a:pt x="2887800" y="285723"/>
                    </a:lnTo>
                    <a:lnTo>
                      <a:pt x="2900820" y="296517"/>
                    </a:lnTo>
                    <a:lnTo>
                      <a:pt x="2913840" y="307946"/>
                    </a:lnTo>
                    <a:lnTo>
                      <a:pt x="2926542" y="319693"/>
                    </a:lnTo>
                    <a:lnTo>
                      <a:pt x="2939245" y="331122"/>
                    </a:lnTo>
                    <a:lnTo>
                      <a:pt x="2951947" y="342868"/>
                    </a:lnTo>
                    <a:lnTo>
                      <a:pt x="2964014" y="354932"/>
                    </a:lnTo>
                    <a:lnTo>
                      <a:pt x="2976399" y="366996"/>
                    </a:lnTo>
                    <a:lnTo>
                      <a:pt x="2988466" y="379377"/>
                    </a:lnTo>
                    <a:lnTo>
                      <a:pt x="3000216" y="391441"/>
                    </a:lnTo>
                    <a:lnTo>
                      <a:pt x="3012284" y="404140"/>
                    </a:lnTo>
                    <a:lnTo>
                      <a:pt x="3023716" y="416839"/>
                    </a:lnTo>
                    <a:lnTo>
                      <a:pt x="3046898" y="442236"/>
                    </a:lnTo>
                    <a:lnTo>
                      <a:pt x="3069127" y="468586"/>
                    </a:lnTo>
                    <a:lnTo>
                      <a:pt x="3090721" y="495254"/>
                    </a:lnTo>
                    <a:lnTo>
                      <a:pt x="3111997" y="522556"/>
                    </a:lnTo>
                    <a:lnTo>
                      <a:pt x="3132321" y="549859"/>
                    </a:lnTo>
                    <a:lnTo>
                      <a:pt x="3152010" y="577479"/>
                    </a:lnTo>
                    <a:lnTo>
                      <a:pt x="3167570" y="600337"/>
                    </a:lnTo>
                    <a:lnTo>
                      <a:pt x="3182496" y="623195"/>
                    </a:lnTo>
                    <a:lnTo>
                      <a:pt x="3197421" y="646370"/>
                    </a:lnTo>
                    <a:lnTo>
                      <a:pt x="3211393" y="669863"/>
                    </a:lnTo>
                    <a:lnTo>
                      <a:pt x="3233305" y="684149"/>
                    </a:lnTo>
                    <a:lnTo>
                      <a:pt x="3255216" y="698753"/>
                    </a:lnTo>
                    <a:lnTo>
                      <a:pt x="3270142" y="709547"/>
                    </a:lnTo>
                    <a:lnTo>
                      <a:pt x="3285385" y="720658"/>
                    </a:lnTo>
                    <a:lnTo>
                      <a:pt x="3300628" y="731770"/>
                    </a:lnTo>
                    <a:lnTo>
                      <a:pt x="3315870" y="743198"/>
                    </a:lnTo>
                    <a:lnTo>
                      <a:pt x="3330478" y="754627"/>
                    </a:lnTo>
                    <a:lnTo>
                      <a:pt x="3345086" y="766056"/>
                    </a:lnTo>
                    <a:lnTo>
                      <a:pt x="3359694" y="778120"/>
                    </a:lnTo>
                    <a:lnTo>
                      <a:pt x="3374302" y="790184"/>
                    </a:lnTo>
                    <a:lnTo>
                      <a:pt x="3388592" y="802565"/>
                    </a:lnTo>
                    <a:lnTo>
                      <a:pt x="3402564" y="814947"/>
                    </a:lnTo>
                    <a:lnTo>
                      <a:pt x="3416854" y="827646"/>
                    </a:lnTo>
                    <a:lnTo>
                      <a:pt x="3430510" y="840027"/>
                    </a:lnTo>
                    <a:lnTo>
                      <a:pt x="3444164" y="853361"/>
                    </a:lnTo>
                    <a:lnTo>
                      <a:pt x="3457502" y="866060"/>
                    </a:lnTo>
                    <a:lnTo>
                      <a:pt x="3471157" y="879711"/>
                    </a:lnTo>
                    <a:lnTo>
                      <a:pt x="3484495" y="892727"/>
                    </a:lnTo>
                    <a:lnTo>
                      <a:pt x="3497197" y="906696"/>
                    </a:lnTo>
                    <a:lnTo>
                      <a:pt x="3510217" y="920030"/>
                    </a:lnTo>
                    <a:lnTo>
                      <a:pt x="3522920" y="934316"/>
                    </a:lnTo>
                    <a:lnTo>
                      <a:pt x="3535304" y="948602"/>
                    </a:lnTo>
                    <a:lnTo>
                      <a:pt x="3547689" y="962571"/>
                    </a:lnTo>
                    <a:lnTo>
                      <a:pt x="3559756" y="977174"/>
                    </a:lnTo>
                    <a:lnTo>
                      <a:pt x="3571506" y="991778"/>
                    </a:lnTo>
                    <a:lnTo>
                      <a:pt x="3583256" y="1006699"/>
                    </a:lnTo>
                    <a:lnTo>
                      <a:pt x="3594688" y="1021620"/>
                    </a:lnTo>
                    <a:lnTo>
                      <a:pt x="3605802" y="1036859"/>
                    </a:lnTo>
                    <a:lnTo>
                      <a:pt x="3616917" y="1052097"/>
                    </a:lnTo>
                    <a:lnTo>
                      <a:pt x="3628032" y="1067653"/>
                    </a:lnTo>
                    <a:lnTo>
                      <a:pt x="3638511" y="1083527"/>
                    </a:lnTo>
                    <a:lnTo>
                      <a:pt x="3648673" y="1099400"/>
                    </a:lnTo>
                    <a:lnTo>
                      <a:pt x="3658835" y="1114956"/>
                    </a:lnTo>
                    <a:lnTo>
                      <a:pt x="3668679" y="1131147"/>
                    </a:lnTo>
                    <a:lnTo>
                      <a:pt x="3673760" y="1140037"/>
                    </a:lnTo>
                    <a:lnTo>
                      <a:pt x="3679159" y="1148926"/>
                    </a:lnTo>
                    <a:lnTo>
                      <a:pt x="3688686" y="1167339"/>
                    </a:lnTo>
                    <a:lnTo>
                      <a:pt x="3681064" y="1145434"/>
                    </a:lnTo>
                    <a:lnTo>
                      <a:pt x="3673125" y="1123846"/>
                    </a:lnTo>
                    <a:lnTo>
                      <a:pt x="3664868" y="1102575"/>
                    </a:lnTo>
                    <a:lnTo>
                      <a:pt x="3656294" y="1081305"/>
                    </a:lnTo>
                    <a:lnTo>
                      <a:pt x="3648356" y="1062891"/>
                    </a:lnTo>
                    <a:lnTo>
                      <a:pt x="3640416" y="1044478"/>
                    </a:lnTo>
                    <a:lnTo>
                      <a:pt x="3632160" y="1026065"/>
                    </a:lnTo>
                    <a:lnTo>
                      <a:pt x="3623586" y="1007969"/>
                    </a:lnTo>
                    <a:lnTo>
                      <a:pt x="3615012" y="989873"/>
                    </a:lnTo>
                    <a:lnTo>
                      <a:pt x="3606120" y="972095"/>
                    </a:lnTo>
                    <a:lnTo>
                      <a:pt x="3596911" y="953681"/>
                    </a:lnTo>
                    <a:lnTo>
                      <a:pt x="3587384" y="936221"/>
                    </a:lnTo>
                    <a:lnTo>
                      <a:pt x="3577857" y="918442"/>
                    </a:lnTo>
                    <a:lnTo>
                      <a:pt x="3568330" y="900981"/>
                    </a:lnTo>
                    <a:lnTo>
                      <a:pt x="3557851" y="883520"/>
                    </a:lnTo>
                    <a:lnTo>
                      <a:pt x="3547689" y="866377"/>
                    </a:lnTo>
                    <a:lnTo>
                      <a:pt x="3537210" y="849234"/>
                    </a:lnTo>
                    <a:lnTo>
                      <a:pt x="3526730" y="832090"/>
                    </a:lnTo>
                    <a:lnTo>
                      <a:pt x="3515616" y="815264"/>
                    </a:lnTo>
                    <a:lnTo>
                      <a:pt x="3504818" y="798438"/>
                    </a:lnTo>
                    <a:lnTo>
                      <a:pt x="3493386" y="781612"/>
                    </a:lnTo>
                    <a:lnTo>
                      <a:pt x="3481637" y="765104"/>
                    </a:lnTo>
                    <a:lnTo>
                      <a:pt x="3470204" y="748913"/>
                    </a:lnTo>
                    <a:lnTo>
                      <a:pt x="3458455" y="732722"/>
                    </a:lnTo>
                    <a:lnTo>
                      <a:pt x="3446070" y="716531"/>
                    </a:lnTo>
                    <a:lnTo>
                      <a:pt x="3434003" y="700975"/>
                    </a:lnTo>
                    <a:lnTo>
                      <a:pt x="3421300" y="685101"/>
                    </a:lnTo>
                    <a:lnTo>
                      <a:pt x="3408916" y="669545"/>
                    </a:lnTo>
                    <a:lnTo>
                      <a:pt x="3395896" y="653989"/>
                    </a:lnTo>
                    <a:lnTo>
                      <a:pt x="3382876" y="638433"/>
                    </a:lnTo>
                    <a:lnTo>
                      <a:pt x="3369538" y="623195"/>
                    </a:lnTo>
                    <a:lnTo>
                      <a:pt x="3356518" y="608591"/>
                    </a:lnTo>
                    <a:lnTo>
                      <a:pt x="3342863" y="593670"/>
                    </a:lnTo>
                    <a:lnTo>
                      <a:pt x="3328890" y="579066"/>
                    </a:lnTo>
                    <a:lnTo>
                      <a:pt x="3314918" y="564780"/>
                    </a:lnTo>
                    <a:lnTo>
                      <a:pt x="3300945" y="550176"/>
                    </a:lnTo>
                    <a:lnTo>
                      <a:pt x="3286338" y="536208"/>
                    </a:lnTo>
                    <a:lnTo>
                      <a:pt x="3272047" y="522239"/>
                    </a:lnTo>
                    <a:lnTo>
                      <a:pt x="3257440" y="508588"/>
                    </a:lnTo>
                    <a:lnTo>
                      <a:pt x="3242514" y="494619"/>
                    </a:lnTo>
                    <a:lnTo>
                      <a:pt x="3227589" y="481603"/>
                    </a:lnTo>
                    <a:lnTo>
                      <a:pt x="3212664" y="468269"/>
                    </a:lnTo>
                    <a:lnTo>
                      <a:pt x="3197103" y="455253"/>
                    </a:lnTo>
                    <a:lnTo>
                      <a:pt x="3181860" y="442236"/>
                    </a:lnTo>
                    <a:lnTo>
                      <a:pt x="3165982" y="429855"/>
                    </a:lnTo>
                    <a:lnTo>
                      <a:pt x="3150104" y="417156"/>
                    </a:lnTo>
                    <a:lnTo>
                      <a:pt x="3134226" y="405092"/>
                    </a:lnTo>
                    <a:lnTo>
                      <a:pt x="3118031" y="392711"/>
                    </a:lnTo>
                    <a:lnTo>
                      <a:pt x="3101835" y="380965"/>
                    </a:lnTo>
                    <a:lnTo>
                      <a:pt x="3085957" y="369536"/>
                    </a:lnTo>
                    <a:lnTo>
                      <a:pt x="3069444" y="357789"/>
                    </a:lnTo>
                    <a:lnTo>
                      <a:pt x="3052614" y="346360"/>
                    </a:lnTo>
                    <a:lnTo>
                      <a:pt x="3035783" y="335566"/>
                    </a:lnTo>
                    <a:lnTo>
                      <a:pt x="3018952" y="324455"/>
                    </a:lnTo>
                    <a:lnTo>
                      <a:pt x="3001804" y="313661"/>
                    </a:lnTo>
                    <a:lnTo>
                      <a:pt x="2984656" y="303502"/>
                    </a:lnTo>
                    <a:lnTo>
                      <a:pt x="2967508" y="293343"/>
                    </a:lnTo>
                    <a:lnTo>
                      <a:pt x="2949724" y="282866"/>
                    </a:lnTo>
                    <a:lnTo>
                      <a:pt x="2932258" y="273025"/>
                    </a:lnTo>
                    <a:lnTo>
                      <a:pt x="2914475" y="263501"/>
                    </a:lnTo>
                    <a:lnTo>
                      <a:pt x="2896692" y="254294"/>
                    </a:lnTo>
                    <a:lnTo>
                      <a:pt x="2878908" y="245087"/>
                    </a:lnTo>
                    <a:lnTo>
                      <a:pt x="2861125" y="236198"/>
                    </a:lnTo>
                    <a:lnTo>
                      <a:pt x="2843024" y="227309"/>
                    </a:lnTo>
                    <a:lnTo>
                      <a:pt x="2824606" y="219055"/>
                    </a:lnTo>
                    <a:lnTo>
                      <a:pt x="2806505" y="210483"/>
                    </a:lnTo>
                    <a:lnTo>
                      <a:pt x="2787769" y="202546"/>
                    </a:lnTo>
                    <a:lnTo>
                      <a:pt x="2769350" y="194609"/>
                    </a:lnTo>
                    <a:lnTo>
                      <a:pt x="2766492" y="193657"/>
                    </a:lnTo>
                    <a:lnTo>
                      <a:pt x="2763317" y="192705"/>
                    </a:lnTo>
                    <a:close/>
                    <a:moveTo>
                      <a:pt x="1521341" y="192705"/>
                    </a:moveTo>
                    <a:lnTo>
                      <a:pt x="1518165" y="193657"/>
                    </a:lnTo>
                    <a:lnTo>
                      <a:pt x="1515307" y="194609"/>
                    </a:lnTo>
                    <a:lnTo>
                      <a:pt x="1496889" y="202546"/>
                    </a:lnTo>
                    <a:lnTo>
                      <a:pt x="1478471" y="210483"/>
                    </a:lnTo>
                    <a:lnTo>
                      <a:pt x="1459734" y="219055"/>
                    </a:lnTo>
                    <a:lnTo>
                      <a:pt x="1441634" y="227309"/>
                    </a:lnTo>
                    <a:lnTo>
                      <a:pt x="1423533" y="236198"/>
                    </a:lnTo>
                    <a:lnTo>
                      <a:pt x="1405749" y="245087"/>
                    </a:lnTo>
                    <a:lnTo>
                      <a:pt x="1387966" y="254294"/>
                    </a:lnTo>
                    <a:lnTo>
                      <a:pt x="1370183" y="263501"/>
                    </a:lnTo>
                    <a:lnTo>
                      <a:pt x="1352399" y="273025"/>
                    </a:lnTo>
                    <a:lnTo>
                      <a:pt x="1334934" y="282866"/>
                    </a:lnTo>
                    <a:lnTo>
                      <a:pt x="1317468" y="293343"/>
                    </a:lnTo>
                    <a:lnTo>
                      <a:pt x="1300320" y="303502"/>
                    </a:lnTo>
                    <a:lnTo>
                      <a:pt x="1282854" y="313661"/>
                    </a:lnTo>
                    <a:lnTo>
                      <a:pt x="1265706" y="324455"/>
                    </a:lnTo>
                    <a:lnTo>
                      <a:pt x="1248875" y="335566"/>
                    </a:lnTo>
                    <a:lnTo>
                      <a:pt x="1232044" y="346360"/>
                    </a:lnTo>
                    <a:lnTo>
                      <a:pt x="1215849" y="357789"/>
                    </a:lnTo>
                    <a:lnTo>
                      <a:pt x="1199336" y="369536"/>
                    </a:lnTo>
                    <a:lnTo>
                      <a:pt x="1182822" y="380965"/>
                    </a:lnTo>
                    <a:lnTo>
                      <a:pt x="1166627" y="392711"/>
                    </a:lnTo>
                    <a:lnTo>
                      <a:pt x="1150431" y="405092"/>
                    </a:lnTo>
                    <a:lnTo>
                      <a:pt x="1134553" y="417156"/>
                    </a:lnTo>
                    <a:lnTo>
                      <a:pt x="1118675" y="429855"/>
                    </a:lnTo>
                    <a:lnTo>
                      <a:pt x="1103115" y="442236"/>
                    </a:lnTo>
                    <a:lnTo>
                      <a:pt x="1087555" y="455253"/>
                    </a:lnTo>
                    <a:lnTo>
                      <a:pt x="1072312" y="468269"/>
                    </a:lnTo>
                    <a:lnTo>
                      <a:pt x="1057386" y="481603"/>
                    </a:lnTo>
                    <a:lnTo>
                      <a:pt x="1042144" y="494619"/>
                    </a:lnTo>
                    <a:lnTo>
                      <a:pt x="1027218" y="508588"/>
                    </a:lnTo>
                    <a:lnTo>
                      <a:pt x="1012928" y="522239"/>
                    </a:lnTo>
                    <a:lnTo>
                      <a:pt x="998320" y="536208"/>
                    </a:lnTo>
                    <a:lnTo>
                      <a:pt x="984030" y="550176"/>
                    </a:lnTo>
                    <a:lnTo>
                      <a:pt x="971328" y="562875"/>
                    </a:lnTo>
                    <a:lnTo>
                      <a:pt x="958625" y="575891"/>
                    </a:lnTo>
                    <a:lnTo>
                      <a:pt x="946558" y="588908"/>
                    </a:lnTo>
                    <a:lnTo>
                      <a:pt x="934173" y="602242"/>
                    </a:lnTo>
                    <a:lnTo>
                      <a:pt x="922106" y="615575"/>
                    </a:lnTo>
                    <a:lnTo>
                      <a:pt x="910039" y="628909"/>
                    </a:lnTo>
                    <a:lnTo>
                      <a:pt x="898289" y="642560"/>
                    </a:lnTo>
                    <a:lnTo>
                      <a:pt x="886857" y="656212"/>
                    </a:lnTo>
                    <a:lnTo>
                      <a:pt x="875107" y="670180"/>
                    </a:lnTo>
                    <a:lnTo>
                      <a:pt x="863993" y="684149"/>
                    </a:lnTo>
                    <a:lnTo>
                      <a:pt x="841763" y="712404"/>
                    </a:lnTo>
                    <a:lnTo>
                      <a:pt x="820487" y="740976"/>
                    </a:lnTo>
                    <a:lnTo>
                      <a:pt x="799210" y="770501"/>
                    </a:lnTo>
                    <a:lnTo>
                      <a:pt x="779204" y="800026"/>
                    </a:lnTo>
                    <a:lnTo>
                      <a:pt x="759515" y="830185"/>
                    </a:lnTo>
                    <a:lnTo>
                      <a:pt x="740462" y="860663"/>
                    </a:lnTo>
                    <a:lnTo>
                      <a:pt x="722361" y="891457"/>
                    </a:lnTo>
                    <a:lnTo>
                      <a:pt x="704578" y="922887"/>
                    </a:lnTo>
                    <a:lnTo>
                      <a:pt x="687747" y="954316"/>
                    </a:lnTo>
                    <a:lnTo>
                      <a:pt x="671551" y="986698"/>
                    </a:lnTo>
                    <a:lnTo>
                      <a:pt x="655991" y="1019080"/>
                    </a:lnTo>
                    <a:lnTo>
                      <a:pt x="673774" y="995905"/>
                    </a:lnTo>
                    <a:lnTo>
                      <a:pt x="692510" y="973365"/>
                    </a:lnTo>
                    <a:lnTo>
                      <a:pt x="711246" y="950824"/>
                    </a:lnTo>
                    <a:lnTo>
                      <a:pt x="730618" y="928919"/>
                    </a:lnTo>
                    <a:lnTo>
                      <a:pt x="750624" y="907648"/>
                    </a:lnTo>
                    <a:lnTo>
                      <a:pt x="770630" y="886378"/>
                    </a:lnTo>
                    <a:lnTo>
                      <a:pt x="791271" y="865742"/>
                    </a:lnTo>
                    <a:lnTo>
                      <a:pt x="812230" y="845741"/>
                    </a:lnTo>
                    <a:lnTo>
                      <a:pt x="833507" y="825741"/>
                    </a:lnTo>
                    <a:lnTo>
                      <a:pt x="855418" y="806375"/>
                    </a:lnTo>
                    <a:lnTo>
                      <a:pt x="877648" y="787327"/>
                    </a:lnTo>
                    <a:lnTo>
                      <a:pt x="900194" y="768914"/>
                    </a:lnTo>
                    <a:lnTo>
                      <a:pt x="923059" y="750500"/>
                    </a:lnTo>
                    <a:lnTo>
                      <a:pt x="946241" y="732722"/>
                    </a:lnTo>
                    <a:lnTo>
                      <a:pt x="969422" y="715579"/>
                    </a:lnTo>
                    <a:lnTo>
                      <a:pt x="993239" y="698753"/>
                    </a:lnTo>
                    <a:lnTo>
                      <a:pt x="1018327" y="681609"/>
                    </a:lnTo>
                    <a:lnTo>
                      <a:pt x="1043731" y="665101"/>
                    </a:lnTo>
                    <a:lnTo>
                      <a:pt x="1069454" y="648910"/>
                    </a:lnTo>
                    <a:lnTo>
                      <a:pt x="1095494" y="633354"/>
                    </a:lnTo>
                    <a:lnTo>
                      <a:pt x="1113594" y="605416"/>
                    </a:lnTo>
                    <a:lnTo>
                      <a:pt x="1132648" y="577479"/>
                    </a:lnTo>
                    <a:lnTo>
                      <a:pt x="1152337" y="549859"/>
                    </a:lnTo>
                    <a:lnTo>
                      <a:pt x="1172661" y="522556"/>
                    </a:lnTo>
                    <a:lnTo>
                      <a:pt x="1193937" y="495254"/>
                    </a:lnTo>
                    <a:lnTo>
                      <a:pt x="1215849" y="468586"/>
                    </a:lnTo>
                    <a:lnTo>
                      <a:pt x="1238078" y="442236"/>
                    </a:lnTo>
                    <a:lnTo>
                      <a:pt x="1260942" y="416839"/>
                    </a:lnTo>
                    <a:lnTo>
                      <a:pt x="1272374" y="404140"/>
                    </a:lnTo>
                    <a:lnTo>
                      <a:pt x="1284442" y="391441"/>
                    </a:lnTo>
                    <a:lnTo>
                      <a:pt x="1296191" y="379377"/>
                    </a:lnTo>
                    <a:lnTo>
                      <a:pt x="1308259" y="366996"/>
                    </a:lnTo>
                    <a:lnTo>
                      <a:pt x="1320643" y="354932"/>
                    </a:lnTo>
                    <a:lnTo>
                      <a:pt x="1332711" y="342868"/>
                    </a:lnTo>
                    <a:lnTo>
                      <a:pt x="1345413" y="331122"/>
                    </a:lnTo>
                    <a:lnTo>
                      <a:pt x="1358115" y="319693"/>
                    </a:lnTo>
                    <a:lnTo>
                      <a:pt x="1371135" y="307946"/>
                    </a:lnTo>
                    <a:lnTo>
                      <a:pt x="1383838" y="296517"/>
                    </a:lnTo>
                    <a:lnTo>
                      <a:pt x="1397175" y="285723"/>
                    </a:lnTo>
                    <a:lnTo>
                      <a:pt x="1410513" y="274294"/>
                    </a:lnTo>
                    <a:lnTo>
                      <a:pt x="1423533" y="263501"/>
                    </a:lnTo>
                    <a:lnTo>
                      <a:pt x="1437188" y="253024"/>
                    </a:lnTo>
                    <a:lnTo>
                      <a:pt x="1450843" y="242547"/>
                    </a:lnTo>
                    <a:lnTo>
                      <a:pt x="1464815" y="232071"/>
                    </a:lnTo>
                    <a:lnTo>
                      <a:pt x="1478788" y="221912"/>
                    </a:lnTo>
                    <a:lnTo>
                      <a:pt x="1492761" y="212070"/>
                    </a:lnTo>
                    <a:lnTo>
                      <a:pt x="1507051" y="202229"/>
                    </a:lnTo>
                    <a:lnTo>
                      <a:pt x="1521341" y="192705"/>
                    </a:lnTo>
                    <a:close/>
                    <a:moveTo>
                      <a:pt x="2420987" y="110162"/>
                    </a:moveTo>
                    <a:lnTo>
                      <a:pt x="2431784" y="119051"/>
                    </a:lnTo>
                    <a:lnTo>
                      <a:pt x="2442264" y="127941"/>
                    </a:lnTo>
                    <a:lnTo>
                      <a:pt x="2452743" y="137147"/>
                    </a:lnTo>
                    <a:lnTo>
                      <a:pt x="2462588" y="146671"/>
                    </a:lnTo>
                    <a:lnTo>
                      <a:pt x="2472432" y="156196"/>
                    </a:lnTo>
                    <a:lnTo>
                      <a:pt x="2482276" y="166355"/>
                    </a:lnTo>
                    <a:lnTo>
                      <a:pt x="2491803" y="176514"/>
                    </a:lnTo>
                    <a:lnTo>
                      <a:pt x="2501012" y="186355"/>
                    </a:lnTo>
                    <a:lnTo>
                      <a:pt x="2510539" y="196514"/>
                    </a:lnTo>
                    <a:lnTo>
                      <a:pt x="2519431" y="206991"/>
                    </a:lnTo>
                    <a:lnTo>
                      <a:pt x="2528322" y="217785"/>
                    </a:lnTo>
                    <a:lnTo>
                      <a:pt x="2536897" y="228261"/>
                    </a:lnTo>
                    <a:lnTo>
                      <a:pt x="2545471" y="239055"/>
                    </a:lnTo>
                    <a:lnTo>
                      <a:pt x="2553727" y="249849"/>
                    </a:lnTo>
                    <a:lnTo>
                      <a:pt x="2569923" y="272072"/>
                    </a:lnTo>
                    <a:lnTo>
                      <a:pt x="2582943" y="291120"/>
                    </a:lnTo>
                    <a:lnTo>
                      <a:pt x="2595963" y="310804"/>
                    </a:lnTo>
                    <a:lnTo>
                      <a:pt x="2608030" y="330169"/>
                    </a:lnTo>
                    <a:lnTo>
                      <a:pt x="2620415" y="349852"/>
                    </a:lnTo>
                    <a:lnTo>
                      <a:pt x="2631847" y="370171"/>
                    </a:lnTo>
                    <a:lnTo>
                      <a:pt x="2643279" y="390171"/>
                    </a:lnTo>
                    <a:lnTo>
                      <a:pt x="2654394" y="410489"/>
                    </a:lnTo>
                    <a:lnTo>
                      <a:pt x="2665191" y="431442"/>
                    </a:lnTo>
                    <a:lnTo>
                      <a:pt x="2691548" y="438427"/>
                    </a:lnTo>
                    <a:lnTo>
                      <a:pt x="2717906" y="446046"/>
                    </a:lnTo>
                    <a:lnTo>
                      <a:pt x="2743946" y="453348"/>
                    </a:lnTo>
                    <a:lnTo>
                      <a:pt x="2769986" y="461602"/>
                    </a:lnTo>
                    <a:lnTo>
                      <a:pt x="2796025" y="470174"/>
                    </a:lnTo>
                    <a:lnTo>
                      <a:pt x="2822065" y="479063"/>
                    </a:lnTo>
                    <a:lnTo>
                      <a:pt x="2847788" y="488587"/>
                    </a:lnTo>
                    <a:lnTo>
                      <a:pt x="2873192" y="498111"/>
                    </a:lnTo>
                    <a:lnTo>
                      <a:pt x="2898597" y="508270"/>
                    </a:lnTo>
                    <a:lnTo>
                      <a:pt x="2924002" y="518429"/>
                    </a:lnTo>
                    <a:lnTo>
                      <a:pt x="2949089" y="529223"/>
                    </a:lnTo>
                    <a:lnTo>
                      <a:pt x="2974176" y="540652"/>
                    </a:lnTo>
                    <a:lnTo>
                      <a:pt x="2999264" y="551764"/>
                    </a:lnTo>
                    <a:lnTo>
                      <a:pt x="3023716" y="563510"/>
                    </a:lnTo>
                    <a:lnTo>
                      <a:pt x="3048485" y="575891"/>
                    </a:lnTo>
                    <a:lnTo>
                      <a:pt x="3072620" y="588590"/>
                    </a:lnTo>
                    <a:lnTo>
                      <a:pt x="3052614" y="561605"/>
                    </a:lnTo>
                    <a:lnTo>
                      <a:pt x="3031654" y="534938"/>
                    </a:lnTo>
                    <a:lnTo>
                      <a:pt x="3010696" y="508905"/>
                    </a:lnTo>
                    <a:lnTo>
                      <a:pt x="2988784" y="483508"/>
                    </a:lnTo>
                    <a:lnTo>
                      <a:pt x="2966237" y="458427"/>
                    </a:lnTo>
                    <a:lnTo>
                      <a:pt x="2954805" y="446364"/>
                    </a:lnTo>
                    <a:lnTo>
                      <a:pt x="2943373" y="433982"/>
                    </a:lnTo>
                    <a:lnTo>
                      <a:pt x="2931306" y="421918"/>
                    </a:lnTo>
                    <a:lnTo>
                      <a:pt x="2919556" y="409854"/>
                    </a:lnTo>
                    <a:lnTo>
                      <a:pt x="2907489" y="398426"/>
                    </a:lnTo>
                    <a:lnTo>
                      <a:pt x="2895422" y="386997"/>
                    </a:lnTo>
                    <a:lnTo>
                      <a:pt x="2883354" y="375250"/>
                    </a:lnTo>
                    <a:lnTo>
                      <a:pt x="2870970" y="364139"/>
                    </a:lnTo>
                    <a:lnTo>
                      <a:pt x="2858584" y="353027"/>
                    </a:lnTo>
                    <a:lnTo>
                      <a:pt x="2845565" y="341916"/>
                    </a:lnTo>
                    <a:lnTo>
                      <a:pt x="2832862" y="331122"/>
                    </a:lnTo>
                    <a:lnTo>
                      <a:pt x="2819842" y="320645"/>
                    </a:lnTo>
                    <a:lnTo>
                      <a:pt x="2806822" y="310169"/>
                    </a:lnTo>
                    <a:lnTo>
                      <a:pt x="2793485" y="299692"/>
                    </a:lnTo>
                    <a:lnTo>
                      <a:pt x="2780147" y="289851"/>
                    </a:lnTo>
                    <a:lnTo>
                      <a:pt x="2766810" y="280009"/>
                    </a:lnTo>
                    <a:lnTo>
                      <a:pt x="2753155" y="270167"/>
                    </a:lnTo>
                    <a:lnTo>
                      <a:pt x="2739500" y="260643"/>
                    </a:lnTo>
                    <a:lnTo>
                      <a:pt x="2725527" y="251437"/>
                    </a:lnTo>
                    <a:lnTo>
                      <a:pt x="2711237" y="242230"/>
                    </a:lnTo>
                    <a:lnTo>
                      <a:pt x="2697582" y="233023"/>
                    </a:lnTo>
                    <a:lnTo>
                      <a:pt x="2682974" y="224452"/>
                    </a:lnTo>
                    <a:lnTo>
                      <a:pt x="2667731" y="215245"/>
                    </a:lnTo>
                    <a:lnTo>
                      <a:pt x="2651853" y="206356"/>
                    </a:lnTo>
                    <a:lnTo>
                      <a:pt x="2636293" y="197784"/>
                    </a:lnTo>
                    <a:lnTo>
                      <a:pt x="2620732" y="189212"/>
                    </a:lnTo>
                    <a:lnTo>
                      <a:pt x="2604537" y="180958"/>
                    </a:lnTo>
                    <a:lnTo>
                      <a:pt x="2588341" y="173339"/>
                    </a:lnTo>
                    <a:lnTo>
                      <a:pt x="2572146" y="166037"/>
                    </a:lnTo>
                    <a:lnTo>
                      <a:pt x="2555633" y="158418"/>
                    </a:lnTo>
                    <a:lnTo>
                      <a:pt x="2539437" y="151433"/>
                    </a:lnTo>
                    <a:lnTo>
                      <a:pt x="2522606" y="144767"/>
                    </a:lnTo>
                    <a:lnTo>
                      <a:pt x="2506093" y="138100"/>
                    </a:lnTo>
                    <a:lnTo>
                      <a:pt x="2489263" y="132068"/>
                    </a:lnTo>
                    <a:lnTo>
                      <a:pt x="2472114" y="126036"/>
                    </a:lnTo>
                    <a:lnTo>
                      <a:pt x="2455284" y="120321"/>
                    </a:lnTo>
                    <a:lnTo>
                      <a:pt x="2438136" y="115242"/>
                    </a:lnTo>
                    <a:lnTo>
                      <a:pt x="2420987" y="110162"/>
                    </a:lnTo>
                    <a:close/>
                    <a:moveTo>
                      <a:pt x="1863670" y="109845"/>
                    </a:moveTo>
                    <a:lnTo>
                      <a:pt x="1846522" y="114924"/>
                    </a:lnTo>
                    <a:lnTo>
                      <a:pt x="1829691" y="120321"/>
                    </a:lnTo>
                    <a:lnTo>
                      <a:pt x="1812543" y="126036"/>
                    </a:lnTo>
                    <a:lnTo>
                      <a:pt x="1795713" y="132068"/>
                    </a:lnTo>
                    <a:lnTo>
                      <a:pt x="1778882" y="138100"/>
                    </a:lnTo>
                    <a:lnTo>
                      <a:pt x="1762051" y="144449"/>
                    </a:lnTo>
                    <a:lnTo>
                      <a:pt x="1745538" y="151433"/>
                    </a:lnTo>
                    <a:lnTo>
                      <a:pt x="1729025" y="158418"/>
                    </a:lnTo>
                    <a:lnTo>
                      <a:pt x="1712512" y="166037"/>
                    </a:lnTo>
                    <a:lnTo>
                      <a:pt x="1696316" y="173339"/>
                    </a:lnTo>
                    <a:lnTo>
                      <a:pt x="1680121" y="180958"/>
                    </a:lnTo>
                    <a:lnTo>
                      <a:pt x="1664560" y="189212"/>
                    </a:lnTo>
                    <a:lnTo>
                      <a:pt x="1648682" y="197784"/>
                    </a:lnTo>
                    <a:lnTo>
                      <a:pt x="1632804" y="206356"/>
                    </a:lnTo>
                    <a:lnTo>
                      <a:pt x="1617244" y="215245"/>
                    </a:lnTo>
                    <a:lnTo>
                      <a:pt x="1601684" y="224452"/>
                    </a:lnTo>
                    <a:lnTo>
                      <a:pt x="1588346" y="232388"/>
                    </a:lnTo>
                    <a:lnTo>
                      <a:pt x="1575009" y="240960"/>
                    </a:lnTo>
                    <a:lnTo>
                      <a:pt x="1561989" y="249214"/>
                    </a:lnTo>
                    <a:lnTo>
                      <a:pt x="1548969" y="258104"/>
                    </a:lnTo>
                    <a:lnTo>
                      <a:pt x="1535949" y="266675"/>
                    </a:lnTo>
                    <a:lnTo>
                      <a:pt x="1523246" y="276199"/>
                    </a:lnTo>
                    <a:lnTo>
                      <a:pt x="1510544" y="285088"/>
                    </a:lnTo>
                    <a:lnTo>
                      <a:pt x="1498159" y="294295"/>
                    </a:lnTo>
                    <a:lnTo>
                      <a:pt x="1473390" y="313343"/>
                    </a:lnTo>
                    <a:lnTo>
                      <a:pt x="1449255" y="333027"/>
                    </a:lnTo>
                    <a:lnTo>
                      <a:pt x="1425438" y="353662"/>
                    </a:lnTo>
                    <a:lnTo>
                      <a:pt x="1402256" y="374298"/>
                    </a:lnTo>
                    <a:lnTo>
                      <a:pt x="1379392" y="395886"/>
                    </a:lnTo>
                    <a:lnTo>
                      <a:pt x="1356845" y="417791"/>
                    </a:lnTo>
                    <a:lnTo>
                      <a:pt x="1335251" y="440332"/>
                    </a:lnTo>
                    <a:lnTo>
                      <a:pt x="1313657" y="463189"/>
                    </a:lnTo>
                    <a:lnTo>
                      <a:pt x="1293016" y="486365"/>
                    </a:lnTo>
                    <a:lnTo>
                      <a:pt x="1272374" y="510493"/>
                    </a:lnTo>
                    <a:lnTo>
                      <a:pt x="1252686" y="534938"/>
                    </a:lnTo>
                    <a:lnTo>
                      <a:pt x="1233314" y="559701"/>
                    </a:lnTo>
                    <a:lnTo>
                      <a:pt x="1256814" y="548589"/>
                    </a:lnTo>
                    <a:lnTo>
                      <a:pt x="1280313" y="537478"/>
                    </a:lnTo>
                    <a:lnTo>
                      <a:pt x="1304448" y="527001"/>
                    </a:lnTo>
                    <a:lnTo>
                      <a:pt x="1328265" y="516842"/>
                    </a:lnTo>
                    <a:lnTo>
                      <a:pt x="1352717" y="507000"/>
                    </a:lnTo>
                    <a:lnTo>
                      <a:pt x="1376851" y="497476"/>
                    </a:lnTo>
                    <a:lnTo>
                      <a:pt x="1400986" y="488270"/>
                    </a:lnTo>
                    <a:lnTo>
                      <a:pt x="1425438" y="479698"/>
                    </a:lnTo>
                    <a:lnTo>
                      <a:pt x="1450208" y="470809"/>
                    </a:lnTo>
                    <a:lnTo>
                      <a:pt x="1474977" y="462872"/>
                    </a:lnTo>
                    <a:lnTo>
                      <a:pt x="1499747" y="454935"/>
                    </a:lnTo>
                    <a:lnTo>
                      <a:pt x="1524834" y="447316"/>
                    </a:lnTo>
                    <a:lnTo>
                      <a:pt x="1549921" y="440014"/>
                    </a:lnTo>
                    <a:lnTo>
                      <a:pt x="1575009" y="433347"/>
                    </a:lnTo>
                    <a:lnTo>
                      <a:pt x="1600096" y="426680"/>
                    </a:lnTo>
                    <a:lnTo>
                      <a:pt x="1625501" y="420649"/>
                    </a:lnTo>
                    <a:lnTo>
                      <a:pt x="1635663" y="401283"/>
                    </a:lnTo>
                    <a:lnTo>
                      <a:pt x="1645824" y="382235"/>
                    </a:lnTo>
                    <a:lnTo>
                      <a:pt x="1656939" y="363504"/>
                    </a:lnTo>
                    <a:lnTo>
                      <a:pt x="1667736" y="345091"/>
                    </a:lnTo>
                    <a:lnTo>
                      <a:pt x="1678851" y="326360"/>
                    </a:lnTo>
                    <a:lnTo>
                      <a:pt x="1690918" y="307946"/>
                    </a:lnTo>
                    <a:lnTo>
                      <a:pt x="1702668" y="289851"/>
                    </a:lnTo>
                    <a:lnTo>
                      <a:pt x="1715370" y="272072"/>
                    </a:lnTo>
                    <a:lnTo>
                      <a:pt x="1731248" y="249849"/>
                    </a:lnTo>
                    <a:lnTo>
                      <a:pt x="1747761" y="228261"/>
                    </a:lnTo>
                    <a:lnTo>
                      <a:pt x="1756653" y="217785"/>
                    </a:lnTo>
                    <a:lnTo>
                      <a:pt x="1765227" y="206991"/>
                    </a:lnTo>
                    <a:lnTo>
                      <a:pt x="1774436" y="196514"/>
                    </a:lnTo>
                    <a:lnTo>
                      <a:pt x="1783645" y="186355"/>
                    </a:lnTo>
                    <a:lnTo>
                      <a:pt x="1793172" y="176196"/>
                    </a:lnTo>
                    <a:lnTo>
                      <a:pt x="1802381" y="166355"/>
                    </a:lnTo>
                    <a:lnTo>
                      <a:pt x="1812226" y="156196"/>
                    </a:lnTo>
                    <a:lnTo>
                      <a:pt x="1822070" y="146671"/>
                    </a:lnTo>
                    <a:lnTo>
                      <a:pt x="1832232" y="137147"/>
                    </a:lnTo>
                    <a:lnTo>
                      <a:pt x="1842711" y="127941"/>
                    </a:lnTo>
                    <a:lnTo>
                      <a:pt x="1853191" y="118734"/>
                    </a:lnTo>
                    <a:lnTo>
                      <a:pt x="1863670" y="109845"/>
                    </a:lnTo>
                    <a:close/>
                    <a:moveTo>
                      <a:pt x="2177737" y="72701"/>
                    </a:moveTo>
                    <a:lnTo>
                      <a:pt x="2177737" y="362869"/>
                    </a:lnTo>
                    <a:lnTo>
                      <a:pt x="2202506" y="363821"/>
                    </a:lnTo>
                    <a:lnTo>
                      <a:pt x="2227276" y="364774"/>
                    </a:lnTo>
                    <a:lnTo>
                      <a:pt x="2252363" y="366043"/>
                    </a:lnTo>
                    <a:lnTo>
                      <a:pt x="2277133" y="367313"/>
                    </a:lnTo>
                    <a:lnTo>
                      <a:pt x="2301902" y="369536"/>
                    </a:lnTo>
                    <a:lnTo>
                      <a:pt x="2326672" y="371758"/>
                    </a:lnTo>
                    <a:lnTo>
                      <a:pt x="2351442" y="373980"/>
                    </a:lnTo>
                    <a:lnTo>
                      <a:pt x="2376212" y="376520"/>
                    </a:lnTo>
                    <a:lnTo>
                      <a:pt x="2400981" y="379695"/>
                    </a:lnTo>
                    <a:lnTo>
                      <a:pt x="2425751" y="382869"/>
                    </a:lnTo>
                    <a:lnTo>
                      <a:pt x="2450203" y="386679"/>
                    </a:lnTo>
                    <a:lnTo>
                      <a:pt x="2474972" y="390489"/>
                    </a:lnTo>
                    <a:lnTo>
                      <a:pt x="2499425" y="394933"/>
                    </a:lnTo>
                    <a:lnTo>
                      <a:pt x="2523877" y="399060"/>
                    </a:lnTo>
                    <a:lnTo>
                      <a:pt x="2548329" y="404140"/>
                    </a:lnTo>
                    <a:lnTo>
                      <a:pt x="2572781" y="408902"/>
                    </a:lnTo>
                    <a:lnTo>
                      <a:pt x="2558491" y="384139"/>
                    </a:lnTo>
                    <a:lnTo>
                      <a:pt x="2543565" y="360012"/>
                    </a:lnTo>
                    <a:lnTo>
                      <a:pt x="2528322" y="336201"/>
                    </a:lnTo>
                    <a:lnTo>
                      <a:pt x="2512127" y="312708"/>
                    </a:lnTo>
                    <a:lnTo>
                      <a:pt x="2503553" y="300645"/>
                    </a:lnTo>
                    <a:lnTo>
                      <a:pt x="2494661" y="288898"/>
                    </a:lnTo>
                    <a:lnTo>
                      <a:pt x="2485770" y="277152"/>
                    </a:lnTo>
                    <a:lnTo>
                      <a:pt x="2476560" y="265405"/>
                    </a:lnTo>
                    <a:lnTo>
                      <a:pt x="2466716" y="253976"/>
                    </a:lnTo>
                    <a:lnTo>
                      <a:pt x="2457189" y="242865"/>
                    </a:lnTo>
                    <a:lnTo>
                      <a:pt x="2447662" y="231753"/>
                    </a:lnTo>
                    <a:lnTo>
                      <a:pt x="2437818" y="220959"/>
                    </a:lnTo>
                    <a:lnTo>
                      <a:pt x="2427656" y="210483"/>
                    </a:lnTo>
                    <a:lnTo>
                      <a:pt x="2416859" y="200006"/>
                    </a:lnTo>
                    <a:lnTo>
                      <a:pt x="2406380" y="189847"/>
                    </a:lnTo>
                    <a:lnTo>
                      <a:pt x="2395900" y="180006"/>
                    </a:lnTo>
                    <a:lnTo>
                      <a:pt x="2385103" y="170482"/>
                    </a:lnTo>
                    <a:lnTo>
                      <a:pt x="2373671" y="161275"/>
                    </a:lnTo>
                    <a:lnTo>
                      <a:pt x="2362239" y="152386"/>
                    </a:lnTo>
                    <a:lnTo>
                      <a:pt x="2350807" y="143814"/>
                    </a:lnTo>
                    <a:lnTo>
                      <a:pt x="2340645" y="136830"/>
                    </a:lnTo>
                    <a:lnTo>
                      <a:pt x="2330800" y="130163"/>
                    </a:lnTo>
                    <a:lnTo>
                      <a:pt x="2320638" y="123814"/>
                    </a:lnTo>
                    <a:lnTo>
                      <a:pt x="2310477" y="117782"/>
                    </a:lnTo>
                    <a:lnTo>
                      <a:pt x="2299997" y="112067"/>
                    </a:lnTo>
                    <a:lnTo>
                      <a:pt x="2289200" y="106670"/>
                    </a:lnTo>
                    <a:lnTo>
                      <a:pt x="2278403" y="101591"/>
                    </a:lnTo>
                    <a:lnTo>
                      <a:pt x="2267924" y="96829"/>
                    </a:lnTo>
                    <a:lnTo>
                      <a:pt x="2256809" y="92384"/>
                    </a:lnTo>
                    <a:lnTo>
                      <a:pt x="2245694" y="88257"/>
                    </a:lnTo>
                    <a:lnTo>
                      <a:pt x="2234580" y="84765"/>
                    </a:lnTo>
                    <a:lnTo>
                      <a:pt x="2223465" y="81590"/>
                    </a:lnTo>
                    <a:lnTo>
                      <a:pt x="2212033" y="78733"/>
                    </a:lnTo>
                    <a:lnTo>
                      <a:pt x="2200601" y="76193"/>
                    </a:lnTo>
                    <a:lnTo>
                      <a:pt x="2189487" y="74288"/>
                    </a:lnTo>
                    <a:lnTo>
                      <a:pt x="2177737" y="72701"/>
                    </a:lnTo>
                    <a:close/>
                    <a:moveTo>
                      <a:pt x="2107239" y="72701"/>
                    </a:moveTo>
                    <a:lnTo>
                      <a:pt x="2095806" y="74288"/>
                    </a:lnTo>
                    <a:lnTo>
                      <a:pt x="2084057" y="76193"/>
                    </a:lnTo>
                    <a:lnTo>
                      <a:pt x="2072942" y="78733"/>
                    </a:lnTo>
                    <a:lnTo>
                      <a:pt x="2061192" y="81590"/>
                    </a:lnTo>
                    <a:lnTo>
                      <a:pt x="2050078" y="84765"/>
                    </a:lnTo>
                    <a:lnTo>
                      <a:pt x="2039281" y="88257"/>
                    </a:lnTo>
                    <a:lnTo>
                      <a:pt x="2028166" y="92384"/>
                    </a:lnTo>
                    <a:lnTo>
                      <a:pt x="2017052" y="96829"/>
                    </a:lnTo>
                    <a:lnTo>
                      <a:pt x="2006255" y="101591"/>
                    </a:lnTo>
                    <a:lnTo>
                      <a:pt x="1995775" y="106670"/>
                    </a:lnTo>
                    <a:lnTo>
                      <a:pt x="1984661" y="112067"/>
                    </a:lnTo>
                    <a:lnTo>
                      <a:pt x="1974499" y="117782"/>
                    </a:lnTo>
                    <a:lnTo>
                      <a:pt x="1964019" y="123814"/>
                    </a:lnTo>
                    <a:lnTo>
                      <a:pt x="1954175" y="130163"/>
                    </a:lnTo>
                    <a:lnTo>
                      <a:pt x="1944013" y="136830"/>
                    </a:lnTo>
                    <a:lnTo>
                      <a:pt x="1933851" y="143814"/>
                    </a:lnTo>
                    <a:lnTo>
                      <a:pt x="1922419" y="152386"/>
                    </a:lnTo>
                    <a:lnTo>
                      <a:pt x="1911304" y="161275"/>
                    </a:lnTo>
                    <a:lnTo>
                      <a:pt x="1899872" y="170482"/>
                    </a:lnTo>
                    <a:lnTo>
                      <a:pt x="1889075" y="180006"/>
                    </a:lnTo>
                    <a:lnTo>
                      <a:pt x="1878278" y="189847"/>
                    </a:lnTo>
                    <a:lnTo>
                      <a:pt x="1867799" y="200006"/>
                    </a:lnTo>
                    <a:lnTo>
                      <a:pt x="1857319" y="210483"/>
                    </a:lnTo>
                    <a:lnTo>
                      <a:pt x="1847157" y="220959"/>
                    </a:lnTo>
                    <a:lnTo>
                      <a:pt x="1837313" y="231753"/>
                    </a:lnTo>
                    <a:lnTo>
                      <a:pt x="1827469" y="242865"/>
                    </a:lnTo>
                    <a:lnTo>
                      <a:pt x="1817942" y="253976"/>
                    </a:lnTo>
                    <a:lnTo>
                      <a:pt x="1808733" y="265405"/>
                    </a:lnTo>
                    <a:lnTo>
                      <a:pt x="1799206" y="277152"/>
                    </a:lnTo>
                    <a:lnTo>
                      <a:pt x="1789997" y="288898"/>
                    </a:lnTo>
                    <a:lnTo>
                      <a:pt x="1781105" y="300645"/>
                    </a:lnTo>
                    <a:lnTo>
                      <a:pt x="1772531" y="312708"/>
                    </a:lnTo>
                    <a:lnTo>
                      <a:pt x="1758241" y="333979"/>
                    </a:lnTo>
                    <a:lnTo>
                      <a:pt x="1743950" y="356202"/>
                    </a:lnTo>
                    <a:lnTo>
                      <a:pt x="1729978" y="378425"/>
                    </a:lnTo>
                    <a:lnTo>
                      <a:pt x="1716958" y="400648"/>
                    </a:lnTo>
                    <a:lnTo>
                      <a:pt x="1741092" y="396521"/>
                    </a:lnTo>
                    <a:lnTo>
                      <a:pt x="1764909" y="392076"/>
                    </a:lnTo>
                    <a:lnTo>
                      <a:pt x="1789361" y="388266"/>
                    </a:lnTo>
                    <a:lnTo>
                      <a:pt x="1813496" y="384457"/>
                    </a:lnTo>
                    <a:lnTo>
                      <a:pt x="1837948" y="380965"/>
                    </a:lnTo>
                    <a:lnTo>
                      <a:pt x="1862400" y="378107"/>
                    </a:lnTo>
                    <a:lnTo>
                      <a:pt x="1886852" y="374933"/>
                    </a:lnTo>
                    <a:lnTo>
                      <a:pt x="1911304" y="372393"/>
                    </a:lnTo>
                    <a:lnTo>
                      <a:pt x="1935756" y="370488"/>
                    </a:lnTo>
                    <a:lnTo>
                      <a:pt x="1959891" y="368266"/>
                    </a:lnTo>
                    <a:lnTo>
                      <a:pt x="1984661" y="366361"/>
                    </a:lnTo>
                    <a:lnTo>
                      <a:pt x="2009113" y="365091"/>
                    </a:lnTo>
                    <a:lnTo>
                      <a:pt x="2033565" y="364139"/>
                    </a:lnTo>
                    <a:lnTo>
                      <a:pt x="2058017" y="363186"/>
                    </a:lnTo>
                    <a:lnTo>
                      <a:pt x="2082787" y="362551"/>
                    </a:lnTo>
                    <a:lnTo>
                      <a:pt x="2107239" y="362234"/>
                    </a:lnTo>
                    <a:lnTo>
                      <a:pt x="2107239" y="72701"/>
                    </a:lnTo>
                    <a:close/>
                    <a:moveTo>
                      <a:pt x="2121529" y="0"/>
                    </a:moveTo>
                    <a:lnTo>
                      <a:pt x="2142170" y="0"/>
                    </a:lnTo>
                    <a:lnTo>
                      <a:pt x="2142488" y="0"/>
                    </a:lnTo>
                    <a:lnTo>
                      <a:pt x="2163447" y="0"/>
                    </a:lnTo>
                    <a:lnTo>
                      <a:pt x="2184406" y="317"/>
                    </a:lnTo>
                    <a:lnTo>
                      <a:pt x="2205047" y="952"/>
                    </a:lnTo>
                    <a:lnTo>
                      <a:pt x="2226323" y="1905"/>
                    </a:lnTo>
                    <a:lnTo>
                      <a:pt x="2246965" y="2857"/>
                    </a:lnTo>
                    <a:lnTo>
                      <a:pt x="2268241" y="4762"/>
                    </a:lnTo>
                    <a:lnTo>
                      <a:pt x="2288882" y="6349"/>
                    </a:lnTo>
                    <a:lnTo>
                      <a:pt x="2309842" y="8254"/>
                    </a:lnTo>
                    <a:lnTo>
                      <a:pt x="2330800" y="10159"/>
                    </a:lnTo>
                    <a:lnTo>
                      <a:pt x="2351759" y="12381"/>
                    </a:lnTo>
                    <a:lnTo>
                      <a:pt x="2372401" y="15556"/>
                    </a:lnTo>
                    <a:lnTo>
                      <a:pt x="2393360" y="18096"/>
                    </a:lnTo>
                    <a:lnTo>
                      <a:pt x="2413684" y="21588"/>
                    </a:lnTo>
                    <a:lnTo>
                      <a:pt x="2434642" y="25080"/>
                    </a:lnTo>
                    <a:lnTo>
                      <a:pt x="2455284" y="28572"/>
                    </a:lnTo>
                    <a:lnTo>
                      <a:pt x="2475608" y="32699"/>
                    </a:lnTo>
                    <a:lnTo>
                      <a:pt x="2496249" y="36509"/>
                    </a:lnTo>
                    <a:lnTo>
                      <a:pt x="2516890" y="41271"/>
                    </a:lnTo>
                    <a:lnTo>
                      <a:pt x="2537532" y="45716"/>
                    </a:lnTo>
                    <a:lnTo>
                      <a:pt x="2557538" y="50795"/>
                    </a:lnTo>
                    <a:lnTo>
                      <a:pt x="2578180" y="56192"/>
                    </a:lnTo>
                    <a:lnTo>
                      <a:pt x="2598186" y="61272"/>
                    </a:lnTo>
                    <a:lnTo>
                      <a:pt x="2618192" y="67304"/>
                    </a:lnTo>
                    <a:lnTo>
                      <a:pt x="2638516" y="73336"/>
                    </a:lnTo>
                    <a:lnTo>
                      <a:pt x="2658522" y="79368"/>
                    </a:lnTo>
                    <a:lnTo>
                      <a:pt x="2678528" y="85717"/>
                    </a:lnTo>
                    <a:lnTo>
                      <a:pt x="2698534" y="92384"/>
                    </a:lnTo>
                    <a:lnTo>
                      <a:pt x="2718223" y="99368"/>
                    </a:lnTo>
                    <a:lnTo>
                      <a:pt x="2737912" y="106670"/>
                    </a:lnTo>
                    <a:lnTo>
                      <a:pt x="2757600" y="113972"/>
                    </a:lnTo>
                    <a:lnTo>
                      <a:pt x="2776972" y="121591"/>
                    </a:lnTo>
                    <a:lnTo>
                      <a:pt x="2796343" y="129528"/>
                    </a:lnTo>
                    <a:lnTo>
                      <a:pt x="2816032" y="137782"/>
                    </a:lnTo>
                    <a:lnTo>
                      <a:pt x="2835085" y="146037"/>
                    </a:lnTo>
                    <a:lnTo>
                      <a:pt x="2854139" y="154608"/>
                    </a:lnTo>
                    <a:lnTo>
                      <a:pt x="2872875" y="163497"/>
                    </a:lnTo>
                    <a:lnTo>
                      <a:pt x="2892246" y="172704"/>
                    </a:lnTo>
                    <a:lnTo>
                      <a:pt x="2910982" y="181911"/>
                    </a:lnTo>
                    <a:lnTo>
                      <a:pt x="2929400" y="191752"/>
                    </a:lnTo>
                    <a:lnTo>
                      <a:pt x="2947819" y="201594"/>
                    </a:lnTo>
                    <a:lnTo>
                      <a:pt x="2966237" y="211435"/>
                    </a:lnTo>
                    <a:lnTo>
                      <a:pt x="2984973" y="221594"/>
                    </a:lnTo>
                    <a:lnTo>
                      <a:pt x="3003074" y="232071"/>
                    </a:lnTo>
                    <a:lnTo>
                      <a:pt x="3020858" y="242865"/>
                    </a:lnTo>
                    <a:lnTo>
                      <a:pt x="3038958" y="253976"/>
                    </a:lnTo>
                    <a:lnTo>
                      <a:pt x="3056742" y="264770"/>
                    </a:lnTo>
                    <a:lnTo>
                      <a:pt x="3074208" y="276517"/>
                    </a:lnTo>
                    <a:lnTo>
                      <a:pt x="3091673" y="287946"/>
                    </a:lnTo>
                    <a:lnTo>
                      <a:pt x="3109139" y="299375"/>
                    </a:lnTo>
                    <a:lnTo>
                      <a:pt x="3126287" y="311756"/>
                    </a:lnTo>
                    <a:lnTo>
                      <a:pt x="3143436" y="323820"/>
                    </a:lnTo>
                    <a:lnTo>
                      <a:pt x="3160266" y="336201"/>
                    </a:lnTo>
                    <a:lnTo>
                      <a:pt x="3177097" y="348900"/>
                    </a:lnTo>
                    <a:lnTo>
                      <a:pt x="3193610" y="361599"/>
                    </a:lnTo>
                    <a:lnTo>
                      <a:pt x="3210123" y="374615"/>
                    </a:lnTo>
                    <a:lnTo>
                      <a:pt x="3226319" y="387949"/>
                    </a:lnTo>
                    <a:lnTo>
                      <a:pt x="3242514" y="400965"/>
                    </a:lnTo>
                    <a:lnTo>
                      <a:pt x="3258710" y="414934"/>
                    </a:lnTo>
                    <a:lnTo>
                      <a:pt x="3274270" y="428903"/>
                    </a:lnTo>
                    <a:lnTo>
                      <a:pt x="3290148" y="442554"/>
                    </a:lnTo>
                    <a:lnTo>
                      <a:pt x="3305708" y="456840"/>
                    </a:lnTo>
                    <a:lnTo>
                      <a:pt x="3320634" y="470809"/>
                    </a:lnTo>
                    <a:lnTo>
                      <a:pt x="3335877" y="485730"/>
                    </a:lnTo>
                    <a:lnTo>
                      <a:pt x="3350802" y="500333"/>
                    </a:lnTo>
                    <a:lnTo>
                      <a:pt x="3365727" y="515255"/>
                    </a:lnTo>
                    <a:lnTo>
                      <a:pt x="3380018" y="530176"/>
                    </a:lnTo>
                    <a:lnTo>
                      <a:pt x="3394308" y="545414"/>
                    </a:lnTo>
                    <a:lnTo>
                      <a:pt x="3408598" y="560970"/>
                    </a:lnTo>
                    <a:lnTo>
                      <a:pt x="3422570" y="576526"/>
                    </a:lnTo>
                    <a:lnTo>
                      <a:pt x="3436226" y="592400"/>
                    </a:lnTo>
                    <a:lnTo>
                      <a:pt x="3450198" y="608591"/>
                    </a:lnTo>
                    <a:lnTo>
                      <a:pt x="3463218" y="624464"/>
                    </a:lnTo>
                    <a:lnTo>
                      <a:pt x="3476556" y="640973"/>
                    </a:lnTo>
                    <a:lnTo>
                      <a:pt x="3489576" y="657164"/>
                    </a:lnTo>
                    <a:lnTo>
                      <a:pt x="3502278" y="673672"/>
                    </a:lnTo>
                    <a:lnTo>
                      <a:pt x="3514980" y="690498"/>
                    </a:lnTo>
                    <a:lnTo>
                      <a:pt x="3527365" y="707324"/>
                    </a:lnTo>
                    <a:lnTo>
                      <a:pt x="3539432" y="724468"/>
                    </a:lnTo>
                    <a:lnTo>
                      <a:pt x="3551500" y="741611"/>
                    </a:lnTo>
                    <a:lnTo>
                      <a:pt x="3563250" y="758755"/>
                    </a:lnTo>
                    <a:lnTo>
                      <a:pt x="3574682" y="776215"/>
                    </a:lnTo>
                    <a:lnTo>
                      <a:pt x="3586431" y="794311"/>
                    </a:lnTo>
                    <a:lnTo>
                      <a:pt x="3597228" y="812090"/>
                    </a:lnTo>
                    <a:lnTo>
                      <a:pt x="3608026" y="829868"/>
                    </a:lnTo>
                    <a:lnTo>
                      <a:pt x="3619140" y="847964"/>
                    </a:lnTo>
                    <a:lnTo>
                      <a:pt x="3629302" y="866060"/>
                    </a:lnTo>
                    <a:lnTo>
                      <a:pt x="3639781" y="884155"/>
                    </a:lnTo>
                    <a:lnTo>
                      <a:pt x="3649626" y="902569"/>
                    </a:lnTo>
                    <a:lnTo>
                      <a:pt x="3659470" y="921299"/>
                    </a:lnTo>
                    <a:lnTo>
                      <a:pt x="3668997" y="940030"/>
                    </a:lnTo>
                    <a:lnTo>
                      <a:pt x="3678524" y="958761"/>
                    </a:lnTo>
                    <a:lnTo>
                      <a:pt x="3687415" y="977492"/>
                    </a:lnTo>
                    <a:lnTo>
                      <a:pt x="3696307" y="996540"/>
                    </a:lnTo>
                    <a:lnTo>
                      <a:pt x="3705199" y="1015906"/>
                    </a:lnTo>
                    <a:lnTo>
                      <a:pt x="3713455" y="1034954"/>
                    </a:lnTo>
                    <a:lnTo>
                      <a:pt x="3721712" y="1054320"/>
                    </a:lnTo>
                    <a:lnTo>
                      <a:pt x="3729651" y="1074003"/>
                    </a:lnTo>
                    <a:lnTo>
                      <a:pt x="3737272" y="1093368"/>
                    </a:lnTo>
                    <a:lnTo>
                      <a:pt x="3744576" y="1112734"/>
                    </a:lnTo>
                    <a:lnTo>
                      <a:pt x="3751562" y="1132417"/>
                    </a:lnTo>
                    <a:lnTo>
                      <a:pt x="3758549" y="1152418"/>
                    </a:lnTo>
                    <a:lnTo>
                      <a:pt x="3765535" y="1172101"/>
                    </a:lnTo>
                    <a:lnTo>
                      <a:pt x="3771886" y="1192102"/>
                    </a:lnTo>
                    <a:lnTo>
                      <a:pt x="3777920" y="1212102"/>
                    </a:lnTo>
                    <a:lnTo>
                      <a:pt x="3783954" y="1232103"/>
                    </a:lnTo>
                    <a:lnTo>
                      <a:pt x="3789670" y="1252739"/>
                    </a:lnTo>
                    <a:lnTo>
                      <a:pt x="3795068" y="1272739"/>
                    </a:lnTo>
                    <a:lnTo>
                      <a:pt x="3800149" y="1293057"/>
                    </a:lnTo>
                    <a:lnTo>
                      <a:pt x="3805230" y="1313375"/>
                    </a:lnTo>
                    <a:lnTo>
                      <a:pt x="3809993" y="1333694"/>
                    </a:lnTo>
                    <a:lnTo>
                      <a:pt x="3814439" y="1354329"/>
                    </a:lnTo>
                    <a:lnTo>
                      <a:pt x="3818568" y="1374965"/>
                    </a:lnTo>
                    <a:lnTo>
                      <a:pt x="3822696" y="1395283"/>
                    </a:lnTo>
                    <a:lnTo>
                      <a:pt x="3826189" y="1416236"/>
                    </a:lnTo>
                    <a:lnTo>
                      <a:pt x="3829682" y="1436554"/>
                    </a:lnTo>
                    <a:lnTo>
                      <a:pt x="3832858" y="1457507"/>
                    </a:lnTo>
                    <a:lnTo>
                      <a:pt x="3835716" y="1478143"/>
                    </a:lnTo>
                    <a:lnTo>
                      <a:pt x="3838256" y="1499096"/>
                    </a:lnTo>
                    <a:lnTo>
                      <a:pt x="3841114" y="1519731"/>
                    </a:lnTo>
                    <a:lnTo>
                      <a:pt x="3843020" y="1540684"/>
                    </a:lnTo>
                    <a:lnTo>
                      <a:pt x="3844925" y="1561637"/>
                    </a:lnTo>
                    <a:lnTo>
                      <a:pt x="3846513" y="1582273"/>
                    </a:lnTo>
                    <a:lnTo>
                      <a:pt x="3848100" y="1603226"/>
                    </a:lnTo>
                    <a:lnTo>
                      <a:pt x="3849371" y="1624179"/>
                    </a:lnTo>
                    <a:lnTo>
                      <a:pt x="3850324" y="1645132"/>
                    </a:lnTo>
                    <a:lnTo>
                      <a:pt x="3850641" y="1666085"/>
                    </a:lnTo>
                    <a:lnTo>
                      <a:pt x="3851276" y="1687038"/>
                    </a:lnTo>
                    <a:lnTo>
                      <a:pt x="3851276" y="1707991"/>
                    </a:lnTo>
                    <a:lnTo>
                      <a:pt x="3851276" y="1728944"/>
                    </a:lnTo>
                    <a:lnTo>
                      <a:pt x="3850641" y="1749897"/>
                    </a:lnTo>
                    <a:lnTo>
                      <a:pt x="3850324" y="1770850"/>
                    </a:lnTo>
                    <a:lnTo>
                      <a:pt x="3849371" y="1791804"/>
                    </a:lnTo>
                    <a:lnTo>
                      <a:pt x="3848100" y="1812757"/>
                    </a:lnTo>
                    <a:lnTo>
                      <a:pt x="3846513" y="1833710"/>
                    </a:lnTo>
                    <a:lnTo>
                      <a:pt x="3844925" y="1854663"/>
                    </a:lnTo>
                    <a:lnTo>
                      <a:pt x="3843020" y="1875616"/>
                    </a:lnTo>
                    <a:lnTo>
                      <a:pt x="3841114" y="1896251"/>
                    </a:lnTo>
                    <a:lnTo>
                      <a:pt x="3838256" y="1917204"/>
                    </a:lnTo>
                    <a:lnTo>
                      <a:pt x="3835716" y="1937840"/>
                    </a:lnTo>
                    <a:lnTo>
                      <a:pt x="3832858" y="1958793"/>
                    </a:lnTo>
                    <a:lnTo>
                      <a:pt x="3829682" y="1979429"/>
                    </a:lnTo>
                    <a:lnTo>
                      <a:pt x="3826189" y="2000382"/>
                    </a:lnTo>
                    <a:lnTo>
                      <a:pt x="3822696" y="2020700"/>
                    </a:lnTo>
                    <a:lnTo>
                      <a:pt x="3818568" y="2041653"/>
                    </a:lnTo>
                    <a:lnTo>
                      <a:pt x="3814439" y="2061971"/>
                    </a:lnTo>
                    <a:lnTo>
                      <a:pt x="3809993" y="2082289"/>
                    </a:lnTo>
                    <a:lnTo>
                      <a:pt x="3805230" y="2102925"/>
                    </a:lnTo>
                    <a:lnTo>
                      <a:pt x="3800149" y="2123243"/>
                    </a:lnTo>
                    <a:lnTo>
                      <a:pt x="3795068" y="2143561"/>
                    </a:lnTo>
                    <a:lnTo>
                      <a:pt x="3789670" y="2163879"/>
                    </a:lnTo>
                    <a:lnTo>
                      <a:pt x="3783954" y="2183880"/>
                    </a:lnTo>
                    <a:lnTo>
                      <a:pt x="3777920" y="2204198"/>
                    </a:lnTo>
                    <a:lnTo>
                      <a:pt x="3771886" y="2224198"/>
                    </a:lnTo>
                    <a:lnTo>
                      <a:pt x="3765535" y="2243882"/>
                    </a:lnTo>
                    <a:lnTo>
                      <a:pt x="3758549" y="2263882"/>
                    </a:lnTo>
                    <a:lnTo>
                      <a:pt x="3751562" y="2283565"/>
                    </a:lnTo>
                    <a:lnTo>
                      <a:pt x="3744576" y="2303249"/>
                    </a:lnTo>
                    <a:lnTo>
                      <a:pt x="3737272" y="2323249"/>
                    </a:lnTo>
                    <a:lnTo>
                      <a:pt x="3729651" y="2342615"/>
                    </a:lnTo>
                    <a:lnTo>
                      <a:pt x="3721712" y="2361663"/>
                    </a:lnTo>
                    <a:lnTo>
                      <a:pt x="3713455" y="2381346"/>
                    </a:lnTo>
                    <a:lnTo>
                      <a:pt x="3705199" y="2400394"/>
                    </a:lnTo>
                    <a:lnTo>
                      <a:pt x="3696307" y="2419443"/>
                    </a:lnTo>
                    <a:lnTo>
                      <a:pt x="3687415" y="2438491"/>
                    </a:lnTo>
                    <a:lnTo>
                      <a:pt x="3678524" y="2457539"/>
                    </a:lnTo>
                    <a:lnTo>
                      <a:pt x="3668997" y="2476270"/>
                    </a:lnTo>
                    <a:lnTo>
                      <a:pt x="3659470" y="2495001"/>
                    </a:lnTo>
                    <a:lnTo>
                      <a:pt x="3649626" y="2513414"/>
                    </a:lnTo>
                    <a:lnTo>
                      <a:pt x="3639781" y="2531827"/>
                    </a:lnTo>
                    <a:lnTo>
                      <a:pt x="3629302" y="2549923"/>
                    </a:lnTo>
                    <a:lnTo>
                      <a:pt x="3619140" y="2568336"/>
                    </a:lnTo>
                    <a:lnTo>
                      <a:pt x="3608026" y="2586432"/>
                    </a:lnTo>
                    <a:lnTo>
                      <a:pt x="3597228" y="2604211"/>
                    </a:lnTo>
                    <a:lnTo>
                      <a:pt x="3586431" y="2621989"/>
                    </a:lnTo>
                    <a:lnTo>
                      <a:pt x="3574682" y="2639767"/>
                    </a:lnTo>
                    <a:lnTo>
                      <a:pt x="3563250" y="2657228"/>
                    </a:lnTo>
                    <a:lnTo>
                      <a:pt x="3551500" y="2674372"/>
                    </a:lnTo>
                    <a:lnTo>
                      <a:pt x="3539432" y="2691832"/>
                    </a:lnTo>
                    <a:lnTo>
                      <a:pt x="3527365" y="2708658"/>
                    </a:lnTo>
                    <a:lnTo>
                      <a:pt x="3514980" y="2725802"/>
                    </a:lnTo>
                    <a:lnTo>
                      <a:pt x="3502278" y="2742310"/>
                    </a:lnTo>
                    <a:lnTo>
                      <a:pt x="3489576" y="2759136"/>
                    </a:lnTo>
                    <a:lnTo>
                      <a:pt x="3476556" y="2775645"/>
                    </a:lnTo>
                    <a:lnTo>
                      <a:pt x="3463218" y="2791836"/>
                    </a:lnTo>
                    <a:lnTo>
                      <a:pt x="3450198" y="2808027"/>
                    </a:lnTo>
                    <a:lnTo>
                      <a:pt x="3436226" y="2823900"/>
                    </a:lnTo>
                    <a:lnTo>
                      <a:pt x="3422570" y="2839774"/>
                    </a:lnTo>
                    <a:lnTo>
                      <a:pt x="3408598" y="2855330"/>
                    </a:lnTo>
                    <a:lnTo>
                      <a:pt x="3394308" y="2870568"/>
                    </a:lnTo>
                    <a:lnTo>
                      <a:pt x="3380018" y="2886124"/>
                    </a:lnTo>
                    <a:lnTo>
                      <a:pt x="3365727" y="2901045"/>
                    </a:lnTo>
                    <a:lnTo>
                      <a:pt x="3350802" y="2916284"/>
                    </a:lnTo>
                    <a:lnTo>
                      <a:pt x="3335877" y="2930570"/>
                    </a:lnTo>
                    <a:lnTo>
                      <a:pt x="3320634" y="2945491"/>
                    </a:lnTo>
                    <a:lnTo>
                      <a:pt x="3305708" y="2959777"/>
                    </a:lnTo>
                    <a:lnTo>
                      <a:pt x="3290148" y="2973746"/>
                    </a:lnTo>
                    <a:lnTo>
                      <a:pt x="3274270" y="2987715"/>
                    </a:lnTo>
                    <a:lnTo>
                      <a:pt x="3258710" y="3001684"/>
                    </a:lnTo>
                    <a:lnTo>
                      <a:pt x="3242514" y="3015017"/>
                    </a:lnTo>
                    <a:lnTo>
                      <a:pt x="3226319" y="3028669"/>
                    </a:lnTo>
                    <a:lnTo>
                      <a:pt x="3210123" y="3041685"/>
                    </a:lnTo>
                    <a:lnTo>
                      <a:pt x="3193610" y="3054701"/>
                    </a:lnTo>
                    <a:lnTo>
                      <a:pt x="3177097" y="3067400"/>
                    </a:lnTo>
                    <a:lnTo>
                      <a:pt x="3160266" y="3080099"/>
                    </a:lnTo>
                    <a:lnTo>
                      <a:pt x="3143436" y="3092480"/>
                    </a:lnTo>
                    <a:lnTo>
                      <a:pt x="3126287" y="3104862"/>
                    </a:lnTo>
                    <a:lnTo>
                      <a:pt x="3109139" y="3116608"/>
                    </a:lnTo>
                    <a:lnTo>
                      <a:pt x="3091673" y="3128672"/>
                    </a:lnTo>
                    <a:lnTo>
                      <a:pt x="3074208" y="3140101"/>
                    </a:lnTo>
                    <a:lnTo>
                      <a:pt x="3056742" y="3151212"/>
                    </a:lnTo>
                    <a:lnTo>
                      <a:pt x="3038958" y="3162641"/>
                    </a:lnTo>
                    <a:lnTo>
                      <a:pt x="3020858" y="3173435"/>
                    </a:lnTo>
                    <a:lnTo>
                      <a:pt x="3003074" y="3183912"/>
                    </a:lnTo>
                    <a:lnTo>
                      <a:pt x="2984973" y="3194388"/>
                    </a:lnTo>
                    <a:lnTo>
                      <a:pt x="2966237" y="3204865"/>
                    </a:lnTo>
                    <a:lnTo>
                      <a:pt x="2947819" y="3214706"/>
                    </a:lnTo>
                    <a:lnTo>
                      <a:pt x="2929400" y="3224548"/>
                    </a:lnTo>
                    <a:lnTo>
                      <a:pt x="2910982" y="3234072"/>
                    </a:lnTo>
                    <a:lnTo>
                      <a:pt x="2892246" y="3243279"/>
                    </a:lnTo>
                    <a:lnTo>
                      <a:pt x="2872875" y="3252485"/>
                    </a:lnTo>
                    <a:lnTo>
                      <a:pt x="2854139" y="3261374"/>
                    </a:lnTo>
                    <a:lnTo>
                      <a:pt x="2835085" y="3269946"/>
                    </a:lnTo>
                    <a:lnTo>
                      <a:pt x="2816032" y="3278200"/>
                    </a:lnTo>
                    <a:lnTo>
                      <a:pt x="2796343" y="3286455"/>
                    </a:lnTo>
                    <a:lnTo>
                      <a:pt x="2776972" y="3294391"/>
                    </a:lnTo>
                    <a:lnTo>
                      <a:pt x="2757600" y="3302011"/>
                    </a:lnTo>
                    <a:lnTo>
                      <a:pt x="2737912" y="3309630"/>
                    </a:lnTo>
                    <a:lnTo>
                      <a:pt x="2718223" y="3316932"/>
                    </a:lnTo>
                    <a:lnTo>
                      <a:pt x="2698534" y="3323916"/>
                    </a:lnTo>
                    <a:lnTo>
                      <a:pt x="2678528" y="3330266"/>
                    </a:lnTo>
                    <a:lnTo>
                      <a:pt x="2658522" y="3336932"/>
                    </a:lnTo>
                    <a:lnTo>
                      <a:pt x="2638833" y="3342964"/>
                    </a:lnTo>
                    <a:lnTo>
                      <a:pt x="2618510" y="3348996"/>
                    </a:lnTo>
                    <a:lnTo>
                      <a:pt x="2598186" y="3354711"/>
                    </a:lnTo>
                    <a:lnTo>
                      <a:pt x="2578180" y="3360108"/>
                    </a:lnTo>
                    <a:lnTo>
                      <a:pt x="2557538" y="3365505"/>
                    </a:lnTo>
                    <a:lnTo>
                      <a:pt x="2537532" y="3370267"/>
                    </a:lnTo>
                    <a:lnTo>
                      <a:pt x="2516890" y="3375029"/>
                    </a:lnTo>
                    <a:lnTo>
                      <a:pt x="2496566" y="3379473"/>
                    </a:lnTo>
                    <a:lnTo>
                      <a:pt x="2475608" y="3383918"/>
                    </a:lnTo>
                    <a:lnTo>
                      <a:pt x="2455284" y="3387728"/>
                    </a:lnTo>
                    <a:lnTo>
                      <a:pt x="2434642" y="3391537"/>
                    </a:lnTo>
                    <a:lnTo>
                      <a:pt x="2413684" y="3394712"/>
                    </a:lnTo>
                    <a:lnTo>
                      <a:pt x="2393360" y="3397887"/>
                    </a:lnTo>
                    <a:lnTo>
                      <a:pt x="2372401" y="3401061"/>
                    </a:lnTo>
                    <a:lnTo>
                      <a:pt x="2351759" y="3403601"/>
                    </a:lnTo>
                    <a:lnTo>
                      <a:pt x="2330800" y="3405824"/>
                    </a:lnTo>
                    <a:lnTo>
                      <a:pt x="2309842" y="3408363"/>
                    </a:lnTo>
                    <a:lnTo>
                      <a:pt x="2288882" y="3409951"/>
                    </a:lnTo>
                    <a:lnTo>
                      <a:pt x="2268241" y="3411538"/>
                    </a:lnTo>
                    <a:lnTo>
                      <a:pt x="2246965" y="3413125"/>
                    </a:lnTo>
                    <a:lnTo>
                      <a:pt x="2226323" y="3414078"/>
                    </a:lnTo>
                    <a:lnTo>
                      <a:pt x="2205047" y="3415030"/>
                    </a:lnTo>
                    <a:lnTo>
                      <a:pt x="2184406" y="3415665"/>
                    </a:lnTo>
                    <a:lnTo>
                      <a:pt x="2163447" y="3416300"/>
                    </a:lnTo>
                    <a:lnTo>
                      <a:pt x="2142488" y="3416300"/>
                    </a:lnTo>
                    <a:lnTo>
                      <a:pt x="2142170" y="3416300"/>
                    </a:lnTo>
                    <a:lnTo>
                      <a:pt x="2121529" y="3416300"/>
                    </a:lnTo>
                    <a:lnTo>
                      <a:pt x="2100252" y="3415665"/>
                    </a:lnTo>
                    <a:lnTo>
                      <a:pt x="2079611" y="3415030"/>
                    </a:lnTo>
                    <a:lnTo>
                      <a:pt x="2058334" y="3414078"/>
                    </a:lnTo>
                    <a:lnTo>
                      <a:pt x="2037693" y="3413125"/>
                    </a:lnTo>
                    <a:lnTo>
                      <a:pt x="2016417" y="3411538"/>
                    </a:lnTo>
                    <a:lnTo>
                      <a:pt x="1995775" y="3409951"/>
                    </a:lnTo>
                    <a:lnTo>
                      <a:pt x="1974816" y="3408363"/>
                    </a:lnTo>
                    <a:lnTo>
                      <a:pt x="1954175" y="3405824"/>
                    </a:lnTo>
                    <a:lnTo>
                      <a:pt x="1933216" y="3403601"/>
                    </a:lnTo>
                    <a:lnTo>
                      <a:pt x="1912257" y="3400744"/>
                    </a:lnTo>
                    <a:lnTo>
                      <a:pt x="1891616" y="3397887"/>
                    </a:lnTo>
                    <a:lnTo>
                      <a:pt x="1870974" y="3394712"/>
                    </a:lnTo>
                    <a:lnTo>
                      <a:pt x="1850333" y="3391220"/>
                    </a:lnTo>
                    <a:lnTo>
                      <a:pt x="1829374" y="3387410"/>
                    </a:lnTo>
                    <a:lnTo>
                      <a:pt x="1809050" y="3383601"/>
                    </a:lnTo>
                    <a:lnTo>
                      <a:pt x="1788409" y="3379473"/>
                    </a:lnTo>
                    <a:lnTo>
                      <a:pt x="1768085" y="3375029"/>
                    </a:lnTo>
                    <a:lnTo>
                      <a:pt x="1747444" y="3370267"/>
                    </a:lnTo>
                    <a:lnTo>
                      <a:pt x="1727120" y="3365505"/>
                    </a:lnTo>
                    <a:lnTo>
                      <a:pt x="1706796" y="3360108"/>
                    </a:lnTo>
                    <a:lnTo>
                      <a:pt x="1686472" y="3354711"/>
                    </a:lnTo>
                    <a:lnTo>
                      <a:pt x="1666466" y="3348996"/>
                    </a:lnTo>
                    <a:lnTo>
                      <a:pt x="1646142" y="3342964"/>
                    </a:lnTo>
                    <a:lnTo>
                      <a:pt x="1626136" y="3336932"/>
                    </a:lnTo>
                    <a:lnTo>
                      <a:pt x="1606447" y="3330266"/>
                    </a:lnTo>
                    <a:lnTo>
                      <a:pt x="1586123" y="3323916"/>
                    </a:lnTo>
                    <a:lnTo>
                      <a:pt x="1566434" y="3316932"/>
                    </a:lnTo>
                    <a:lnTo>
                      <a:pt x="1547063" y="3309630"/>
                    </a:lnTo>
                    <a:lnTo>
                      <a:pt x="1527057" y="3302011"/>
                    </a:lnTo>
                    <a:lnTo>
                      <a:pt x="1507686" y="3294391"/>
                    </a:lnTo>
                    <a:lnTo>
                      <a:pt x="1488315" y="3286455"/>
                    </a:lnTo>
                    <a:lnTo>
                      <a:pt x="1458464" y="3274073"/>
                    </a:lnTo>
                    <a:lnTo>
                      <a:pt x="1429249" y="3260740"/>
                    </a:lnTo>
                    <a:lnTo>
                      <a:pt x="1400033" y="3247406"/>
                    </a:lnTo>
                    <a:lnTo>
                      <a:pt x="1371453" y="3232802"/>
                    </a:lnTo>
                    <a:lnTo>
                      <a:pt x="1399081" y="3227405"/>
                    </a:lnTo>
                    <a:lnTo>
                      <a:pt x="1426708" y="3221373"/>
                    </a:lnTo>
                    <a:lnTo>
                      <a:pt x="1454336" y="3214389"/>
                    </a:lnTo>
                    <a:lnTo>
                      <a:pt x="1481329" y="3206770"/>
                    </a:lnTo>
                    <a:lnTo>
                      <a:pt x="1515307" y="3221691"/>
                    </a:lnTo>
                    <a:lnTo>
                      <a:pt x="1518165" y="3222643"/>
                    </a:lnTo>
                    <a:lnTo>
                      <a:pt x="1521341" y="3223913"/>
                    </a:lnTo>
                    <a:lnTo>
                      <a:pt x="1506733" y="3214071"/>
                    </a:lnTo>
                    <a:lnTo>
                      <a:pt x="1492126" y="3203595"/>
                    </a:lnTo>
                    <a:lnTo>
                      <a:pt x="1513402" y="3196928"/>
                    </a:lnTo>
                    <a:lnTo>
                      <a:pt x="1533726" y="3189944"/>
                    </a:lnTo>
                    <a:lnTo>
                      <a:pt x="1554685" y="3182642"/>
                    </a:lnTo>
                    <a:lnTo>
                      <a:pt x="1574691" y="3174705"/>
                    </a:lnTo>
                    <a:lnTo>
                      <a:pt x="1588346" y="3183277"/>
                    </a:lnTo>
                    <a:lnTo>
                      <a:pt x="1601684" y="3191531"/>
                    </a:lnTo>
                    <a:lnTo>
                      <a:pt x="1617244" y="3200738"/>
                    </a:lnTo>
                    <a:lnTo>
                      <a:pt x="1632804" y="3209627"/>
                    </a:lnTo>
                    <a:lnTo>
                      <a:pt x="1648682" y="3218198"/>
                    </a:lnTo>
                    <a:lnTo>
                      <a:pt x="1664560" y="3226770"/>
                    </a:lnTo>
                    <a:lnTo>
                      <a:pt x="1680121" y="3235024"/>
                    </a:lnTo>
                    <a:lnTo>
                      <a:pt x="1696316" y="3242961"/>
                    </a:lnTo>
                    <a:lnTo>
                      <a:pt x="1712512" y="3250580"/>
                    </a:lnTo>
                    <a:lnTo>
                      <a:pt x="1729025" y="3257882"/>
                    </a:lnTo>
                    <a:lnTo>
                      <a:pt x="1745538" y="3264867"/>
                    </a:lnTo>
                    <a:lnTo>
                      <a:pt x="1762051" y="3271851"/>
                    </a:lnTo>
                    <a:lnTo>
                      <a:pt x="1778882" y="3278200"/>
                    </a:lnTo>
                    <a:lnTo>
                      <a:pt x="1795713" y="3284550"/>
                    </a:lnTo>
                    <a:lnTo>
                      <a:pt x="1812543" y="3290582"/>
                    </a:lnTo>
                    <a:lnTo>
                      <a:pt x="1829691" y="3295979"/>
                    </a:lnTo>
                    <a:lnTo>
                      <a:pt x="1846522" y="3301376"/>
                    </a:lnTo>
                    <a:lnTo>
                      <a:pt x="1863670" y="3306455"/>
                    </a:lnTo>
                    <a:lnTo>
                      <a:pt x="1853191" y="3297566"/>
                    </a:lnTo>
                    <a:lnTo>
                      <a:pt x="1842711" y="3288042"/>
                    </a:lnTo>
                    <a:lnTo>
                      <a:pt x="1832232" y="3278835"/>
                    </a:lnTo>
                    <a:lnTo>
                      <a:pt x="1822070" y="3269311"/>
                    </a:lnTo>
                    <a:lnTo>
                      <a:pt x="1812226" y="3259787"/>
                    </a:lnTo>
                    <a:lnTo>
                      <a:pt x="1802381" y="3249946"/>
                    </a:lnTo>
                    <a:lnTo>
                      <a:pt x="1793172" y="3240104"/>
                    </a:lnTo>
                    <a:lnTo>
                      <a:pt x="1783645" y="3229945"/>
                    </a:lnTo>
                    <a:lnTo>
                      <a:pt x="1774436" y="3219468"/>
                    </a:lnTo>
                    <a:lnTo>
                      <a:pt x="1765227" y="3208992"/>
                    </a:lnTo>
                    <a:lnTo>
                      <a:pt x="1756653" y="3198515"/>
                    </a:lnTo>
                    <a:lnTo>
                      <a:pt x="1747761" y="3188039"/>
                    </a:lnTo>
                    <a:lnTo>
                      <a:pt x="1731248" y="3166133"/>
                    </a:lnTo>
                    <a:lnTo>
                      <a:pt x="1715370" y="3144545"/>
                    </a:lnTo>
                    <a:lnTo>
                      <a:pt x="1705843" y="3130577"/>
                    </a:lnTo>
                    <a:lnTo>
                      <a:pt x="1696634" y="3116925"/>
                    </a:lnTo>
                    <a:lnTo>
                      <a:pt x="1712194" y="3108354"/>
                    </a:lnTo>
                    <a:lnTo>
                      <a:pt x="1727437" y="3099465"/>
                    </a:lnTo>
                    <a:lnTo>
                      <a:pt x="1742680" y="3090258"/>
                    </a:lnTo>
                    <a:lnTo>
                      <a:pt x="1757605" y="3080734"/>
                    </a:lnTo>
                    <a:lnTo>
                      <a:pt x="1764909" y="3092163"/>
                    </a:lnTo>
                    <a:lnTo>
                      <a:pt x="1772531" y="3103592"/>
                    </a:lnTo>
                    <a:lnTo>
                      <a:pt x="1781105" y="3115656"/>
                    </a:lnTo>
                    <a:lnTo>
                      <a:pt x="1789997" y="3127719"/>
                    </a:lnTo>
                    <a:lnTo>
                      <a:pt x="1799206" y="3139148"/>
                    </a:lnTo>
                    <a:lnTo>
                      <a:pt x="1808733" y="3150895"/>
                    </a:lnTo>
                    <a:lnTo>
                      <a:pt x="1817942" y="3162324"/>
                    </a:lnTo>
                    <a:lnTo>
                      <a:pt x="1827469" y="3173435"/>
                    </a:lnTo>
                    <a:lnTo>
                      <a:pt x="1837313" y="3184547"/>
                    </a:lnTo>
                    <a:lnTo>
                      <a:pt x="1847157" y="3195658"/>
                    </a:lnTo>
                    <a:lnTo>
                      <a:pt x="1857319" y="3206135"/>
                    </a:lnTo>
                    <a:lnTo>
                      <a:pt x="1867799" y="3216294"/>
                    </a:lnTo>
                    <a:lnTo>
                      <a:pt x="1878278" y="3226453"/>
                    </a:lnTo>
                    <a:lnTo>
                      <a:pt x="1889075" y="3236294"/>
                    </a:lnTo>
                    <a:lnTo>
                      <a:pt x="1899872" y="3245818"/>
                    </a:lnTo>
                    <a:lnTo>
                      <a:pt x="1911304" y="3255025"/>
                    </a:lnTo>
                    <a:lnTo>
                      <a:pt x="1922419" y="3263914"/>
                    </a:lnTo>
                    <a:lnTo>
                      <a:pt x="1933851" y="3272486"/>
                    </a:lnTo>
                    <a:lnTo>
                      <a:pt x="1944013" y="3279153"/>
                    </a:lnTo>
                    <a:lnTo>
                      <a:pt x="1954175" y="3286137"/>
                    </a:lnTo>
                    <a:lnTo>
                      <a:pt x="1964019" y="3292487"/>
                    </a:lnTo>
                    <a:lnTo>
                      <a:pt x="1974499" y="3298519"/>
                    </a:lnTo>
                    <a:lnTo>
                      <a:pt x="1984661" y="3304233"/>
                    </a:lnTo>
                    <a:lnTo>
                      <a:pt x="1995775" y="3309630"/>
                    </a:lnTo>
                    <a:lnTo>
                      <a:pt x="2006255" y="3314710"/>
                    </a:lnTo>
                    <a:lnTo>
                      <a:pt x="2017052" y="3319472"/>
                    </a:lnTo>
                    <a:lnTo>
                      <a:pt x="2028166" y="3323916"/>
                    </a:lnTo>
                    <a:lnTo>
                      <a:pt x="2039281" y="3327726"/>
                    </a:lnTo>
                    <a:lnTo>
                      <a:pt x="2050078" y="3331535"/>
                    </a:lnTo>
                    <a:lnTo>
                      <a:pt x="2061192" y="3334710"/>
                    </a:lnTo>
                    <a:lnTo>
                      <a:pt x="2072942" y="3337567"/>
                    </a:lnTo>
                    <a:lnTo>
                      <a:pt x="2084057" y="3340107"/>
                    </a:lnTo>
                    <a:lnTo>
                      <a:pt x="2095806" y="3342012"/>
                    </a:lnTo>
                    <a:lnTo>
                      <a:pt x="2107239" y="3343599"/>
                    </a:lnTo>
                    <a:lnTo>
                      <a:pt x="2107239" y="3054384"/>
                    </a:lnTo>
                    <a:lnTo>
                      <a:pt x="2071989" y="3053749"/>
                    </a:lnTo>
                    <a:lnTo>
                      <a:pt x="2036740" y="3052479"/>
                    </a:lnTo>
                    <a:lnTo>
                      <a:pt x="2001174" y="3050574"/>
                    </a:lnTo>
                    <a:lnTo>
                      <a:pt x="1965925" y="3048352"/>
                    </a:lnTo>
                    <a:lnTo>
                      <a:pt x="1930993" y="3045495"/>
                    </a:lnTo>
                    <a:lnTo>
                      <a:pt x="1895744" y="3042002"/>
                    </a:lnTo>
                    <a:lnTo>
                      <a:pt x="1860812" y="3038193"/>
                    </a:lnTo>
                    <a:lnTo>
                      <a:pt x="1825563" y="3033431"/>
                    </a:lnTo>
                    <a:lnTo>
                      <a:pt x="1844934" y="3018827"/>
                    </a:lnTo>
                    <a:lnTo>
                      <a:pt x="1863670" y="3003588"/>
                    </a:lnTo>
                    <a:lnTo>
                      <a:pt x="1882089" y="2987715"/>
                    </a:lnTo>
                    <a:lnTo>
                      <a:pt x="1900190" y="2971841"/>
                    </a:lnTo>
                    <a:lnTo>
                      <a:pt x="1925912" y="2974064"/>
                    </a:lnTo>
                    <a:lnTo>
                      <a:pt x="1952269" y="2976603"/>
                    </a:lnTo>
                    <a:lnTo>
                      <a:pt x="1977992" y="2978508"/>
                    </a:lnTo>
                    <a:lnTo>
                      <a:pt x="2003714" y="2980096"/>
                    </a:lnTo>
                    <a:lnTo>
                      <a:pt x="2029754" y="2981365"/>
                    </a:lnTo>
                    <a:lnTo>
                      <a:pt x="2055476" y="2982318"/>
                    </a:lnTo>
                    <a:lnTo>
                      <a:pt x="2081516" y="2982953"/>
                    </a:lnTo>
                    <a:lnTo>
                      <a:pt x="2107239" y="2983905"/>
                    </a:lnTo>
                    <a:lnTo>
                      <a:pt x="2107239" y="2716595"/>
                    </a:lnTo>
                    <a:lnTo>
                      <a:pt x="2117083" y="2698817"/>
                    </a:lnTo>
                    <a:lnTo>
                      <a:pt x="2126610" y="2681356"/>
                    </a:lnTo>
                    <a:lnTo>
                      <a:pt x="2136137" y="2663578"/>
                    </a:lnTo>
                    <a:lnTo>
                      <a:pt x="2145028" y="2645482"/>
                    </a:lnTo>
                    <a:lnTo>
                      <a:pt x="2153602" y="2627386"/>
                    </a:lnTo>
                    <a:lnTo>
                      <a:pt x="2161859" y="2608655"/>
                    </a:lnTo>
                    <a:lnTo>
                      <a:pt x="2169798" y="2590242"/>
                    </a:lnTo>
                    <a:lnTo>
                      <a:pt x="2177737" y="2571511"/>
                    </a:lnTo>
                    <a:lnTo>
                      <a:pt x="2177737" y="2982635"/>
                    </a:lnTo>
                    <a:lnTo>
                      <a:pt x="2205047" y="2982000"/>
                    </a:lnTo>
                    <a:lnTo>
                      <a:pt x="2232992" y="2980731"/>
                    </a:lnTo>
                    <a:lnTo>
                      <a:pt x="2260620" y="2979143"/>
                    </a:lnTo>
                    <a:lnTo>
                      <a:pt x="2288247" y="2977238"/>
                    </a:lnTo>
                    <a:lnTo>
                      <a:pt x="2315875" y="2975016"/>
                    </a:lnTo>
                    <a:lnTo>
                      <a:pt x="2343503" y="2972159"/>
                    </a:lnTo>
                    <a:lnTo>
                      <a:pt x="2370813" y="2969302"/>
                    </a:lnTo>
                    <a:lnTo>
                      <a:pt x="2398441" y="2965809"/>
                    </a:lnTo>
                    <a:lnTo>
                      <a:pt x="2426068" y="2962000"/>
                    </a:lnTo>
                    <a:lnTo>
                      <a:pt x="2453378" y="2957873"/>
                    </a:lnTo>
                    <a:lnTo>
                      <a:pt x="2480689" y="2953428"/>
                    </a:lnTo>
                    <a:lnTo>
                      <a:pt x="2507681" y="2948349"/>
                    </a:lnTo>
                    <a:lnTo>
                      <a:pt x="2534991" y="2943269"/>
                    </a:lnTo>
                    <a:lnTo>
                      <a:pt x="2562301" y="2937555"/>
                    </a:lnTo>
                    <a:lnTo>
                      <a:pt x="2589294" y="2931205"/>
                    </a:lnTo>
                    <a:lnTo>
                      <a:pt x="2615969" y="2925173"/>
                    </a:lnTo>
                    <a:lnTo>
                      <a:pt x="2630894" y="2894061"/>
                    </a:lnTo>
                    <a:lnTo>
                      <a:pt x="2644549" y="2862632"/>
                    </a:lnTo>
                    <a:lnTo>
                      <a:pt x="2658204" y="2831202"/>
                    </a:lnTo>
                    <a:lnTo>
                      <a:pt x="2671224" y="2799137"/>
                    </a:lnTo>
                    <a:lnTo>
                      <a:pt x="2683609" y="2767073"/>
                    </a:lnTo>
                    <a:lnTo>
                      <a:pt x="2695359" y="2734691"/>
                    </a:lnTo>
                    <a:lnTo>
                      <a:pt x="2706791" y="2701991"/>
                    </a:lnTo>
                    <a:lnTo>
                      <a:pt x="2717270" y="2669609"/>
                    </a:lnTo>
                    <a:lnTo>
                      <a:pt x="2726480" y="2640085"/>
                    </a:lnTo>
                    <a:lnTo>
                      <a:pt x="2735372" y="2610560"/>
                    </a:lnTo>
                    <a:lnTo>
                      <a:pt x="2743628" y="2581035"/>
                    </a:lnTo>
                    <a:lnTo>
                      <a:pt x="2751567" y="2551193"/>
                    </a:lnTo>
                    <a:lnTo>
                      <a:pt x="2759506" y="2521351"/>
                    </a:lnTo>
                    <a:lnTo>
                      <a:pt x="2766810" y="2491509"/>
                    </a:lnTo>
                    <a:lnTo>
                      <a:pt x="2774114" y="2461349"/>
                    </a:lnTo>
                    <a:lnTo>
                      <a:pt x="2780465" y="2431189"/>
                    </a:lnTo>
                    <a:lnTo>
                      <a:pt x="2744898" y="2437856"/>
                    </a:lnTo>
                    <a:lnTo>
                      <a:pt x="2709332" y="2443888"/>
                    </a:lnTo>
                    <a:lnTo>
                      <a:pt x="2673765" y="2449602"/>
                    </a:lnTo>
                    <a:lnTo>
                      <a:pt x="2638198" y="2454682"/>
                    </a:lnTo>
                    <a:lnTo>
                      <a:pt x="2602314" y="2459761"/>
                    </a:lnTo>
                    <a:lnTo>
                      <a:pt x="2566430" y="2464206"/>
                    </a:lnTo>
                    <a:lnTo>
                      <a:pt x="2530546" y="2468333"/>
                    </a:lnTo>
                    <a:lnTo>
                      <a:pt x="2494979" y="2471825"/>
                    </a:lnTo>
                    <a:lnTo>
                      <a:pt x="2458777" y="2475635"/>
                    </a:lnTo>
                    <a:lnTo>
                      <a:pt x="2422893" y="2478492"/>
                    </a:lnTo>
                    <a:lnTo>
                      <a:pt x="2387008" y="2481032"/>
                    </a:lnTo>
                    <a:lnTo>
                      <a:pt x="2350807" y="2483572"/>
                    </a:lnTo>
                    <a:lnTo>
                      <a:pt x="2314605" y="2485477"/>
                    </a:lnTo>
                    <a:lnTo>
                      <a:pt x="2278721" y="2486746"/>
                    </a:lnTo>
                    <a:lnTo>
                      <a:pt x="2242836" y="2488016"/>
                    </a:lnTo>
                    <a:lnTo>
                      <a:pt x="2206635" y="2488969"/>
                    </a:lnTo>
                    <a:lnTo>
                      <a:pt x="2211716" y="2471508"/>
                    </a:lnTo>
                    <a:lnTo>
                      <a:pt x="2216796" y="2453730"/>
                    </a:lnTo>
                    <a:lnTo>
                      <a:pt x="2221242" y="2435951"/>
                    </a:lnTo>
                    <a:lnTo>
                      <a:pt x="2225688" y="2418173"/>
                    </a:lnTo>
                    <a:lnTo>
                      <a:pt x="2261255" y="2417220"/>
                    </a:lnTo>
                    <a:lnTo>
                      <a:pt x="2297139" y="2415633"/>
                    </a:lnTo>
                    <a:lnTo>
                      <a:pt x="2333341" y="2413728"/>
                    </a:lnTo>
                    <a:lnTo>
                      <a:pt x="2369225" y="2411506"/>
                    </a:lnTo>
                    <a:lnTo>
                      <a:pt x="2404792" y="2409284"/>
                    </a:lnTo>
                    <a:lnTo>
                      <a:pt x="2440676" y="2406426"/>
                    </a:lnTo>
                    <a:lnTo>
                      <a:pt x="2476560" y="2402934"/>
                    </a:lnTo>
                    <a:lnTo>
                      <a:pt x="2512127" y="2399442"/>
                    </a:lnTo>
                    <a:lnTo>
                      <a:pt x="2547694" y="2395315"/>
                    </a:lnTo>
                    <a:lnTo>
                      <a:pt x="2583260" y="2391188"/>
                    </a:lnTo>
                    <a:lnTo>
                      <a:pt x="2618827" y="2386426"/>
                    </a:lnTo>
                    <a:lnTo>
                      <a:pt x="2654394" y="2381346"/>
                    </a:lnTo>
                    <a:lnTo>
                      <a:pt x="2689960" y="2375632"/>
                    </a:lnTo>
                    <a:lnTo>
                      <a:pt x="2725210" y="2369600"/>
                    </a:lnTo>
                    <a:lnTo>
                      <a:pt x="2760459" y="2363250"/>
                    </a:lnTo>
                    <a:lnTo>
                      <a:pt x="2795390" y="2356584"/>
                    </a:lnTo>
                    <a:lnTo>
                      <a:pt x="2802694" y="2318805"/>
                    </a:lnTo>
                    <a:lnTo>
                      <a:pt x="2809045" y="2281026"/>
                    </a:lnTo>
                    <a:lnTo>
                      <a:pt x="2815396" y="2242612"/>
                    </a:lnTo>
                    <a:lnTo>
                      <a:pt x="2820478" y="2204833"/>
                    </a:lnTo>
                    <a:lnTo>
                      <a:pt x="2825876" y="2166419"/>
                    </a:lnTo>
                    <a:lnTo>
                      <a:pt x="2830322" y="2128322"/>
                    </a:lnTo>
                    <a:lnTo>
                      <a:pt x="2834768" y="2089908"/>
                    </a:lnTo>
                    <a:lnTo>
                      <a:pt x="2838578" y="2051494"/>
                    </a:lnTo>
                    <a:lnTo>
                      <a:pt x="2842072" y="2013080"/>
                    </a:lnTo>
                    <a:lnTo>
                      <a:pt x="2844930" y="1974667"/>
                    </a:lnTo>
                    <a:lnTo>
                      <a:pt x="2847470" y="1936253"/>
                    </a:lnTo>
                    <a:lnTo>
                      <a:pt x="2849693" y="1897839"/>
                    </a:lnTo>
                    <a:lnTo>
                      <a:pt x="2851281" y="1859107"/>
                    </a:lnTo>
                    <a:lnTo>
                      <a:pt x="2852868" y="1820693"/>
                    </a:lnTo>
                    <a:lnTo>
                      <a:pt x="2853821" y="1781962"/>
                    </a:lnTo>
                    <a:lnTo>
                      <a:pt x="2854139" y="1743231"/>
                    </a:lnTo>
                    <a:lnTo>
                      <a:pt x="2177737" y="1743231"/>
                    </a:lnTo>
                    <a:lnTo>
                      <a:pt x="2177737" y="1778787"/>
                    </a:lnTo>
                    <a:lnTo>
                      <a:pt x="2169798" y="1759739"/>
                    </a:lnTo>
                    <a:lnTo>
                      <a:pt x="2161859" y="1741326"/>
                    </a:lnTo>
                    <a:lnTo>
                      <a:pt x="2153602" y="1722912"/>
                    </a:lnTo>
                    <a:lnTo>
                      <a:pt x="2145028" y="1704817"/>
                    </a:lnTo>
                    <a:lnTo>
                      <a:pt x="2136137" y="1686721"/>
                    </a:lnTo>
                    <a:lnTo>
                      <a:pt x="2126610" y="1668942"/>
                    </a:lnTo>
                    <a:lnTo>
                      <a:pt x="2117083" y="1651164"/>
                    </a:lnTo>
                    <a:lnTo>
                      <a:pt x="2107239" y="1633386"/>
                    </a:lnTo>
                    <a:lnTo>
                      <a:pt x="2107239" y="995905"/>
                    </a:lnTo>
                    <a:lnTo>
                      <a:pt x="2068496" y="996540"/>
                    </a:lnTo>
                    <a:lnTo>
                      <a:pt x="2029754" y="997492"/>
                    </a:lnTo>
                    <a:lnTo>
                      <a:pt x="1991012" y="998762"/>
                    </a:lnTo>
                    <a:lnTo>
                      <a:pt x="1952269" y="1000350"/>
                    </a:lnTo>
                    <a:lnTo>
                      <a:pt x="1913527" y="1002254"/>
                    </a:lnTo>
                    <a:lnTo>
                      <a:pt x="1874785" y="1004477"/>
                    </a:lnTo>
                    <a:lnTo>
                      <a:pt x="1836360" y="1007651"/>
                    </a:lnTo>
                    <a:lnTo>
                      <a:pt x="1797618" y="1010509"/>
                    </a:lnTo>
                    <a:lnTo>
                      <a:pt x="1759193" y="1014636"/>
                    </a:lnTo>
                    <a:lnTo>
                      <a:pt x="1720451" y="1018445"/>
                    </a:lnTo>
                    <a:lnTo>
                      <a:pt x="1682026" y="1023207"/>
                    </a:lnTo>
                    <a:lnTo>
                      <a:pt x="1643601" y="1027969"/>
                    </a:lnTo>
                    <a:lnTo>
                      <a:pt x="1605494" y="1033366"/>
                    </a:lnTo>
                    <a:lnTo>
                      <a:pt x="1567070" y="1039081"/>
                    </a:lnTo>
                    <a:lnTo>
                      <a:pt x="1528962" y="1045430"/>
                    </a:lnTo>
                    <a:lnTo>
                      <a:pt x="1490855" y="1052415"/>
                    </a:lnTo>
                    <a:lnTo>
                      <a:pt x="1482599" y="1096861"/>
                    </a:lnTo>
                    <a:lnTo>
                      <a:pt x="1474977" y="1141306"/>
                    </a:lnTo>
                    <a:lnTo>
                      <a:pt x="1457829" y="1136862"/>
                    </a:lnTo>
                    <a:lnTo>
                      <a:pt x="1440681" y="1132100"/>
                    </a:lnTo>
                    <a:lnTo>
                      <a:pt x="1423533" y="1127973"/>
                    </a:lnTo>
                    <a:lnTo>
                      <a:pt x="1406067" y="1124163"/>
                    </a:lnTo>
                    <a:lnTo>
                      <a:pt x="1411148" y="1095591"/>
                    </a:lnTo>
                    <a:lnTo>
                      <a:pt x="1415911" y="1067018"/>
                    </a:lnTo>
                    <a:lnTo>
                      <a:pt x="1378122" y="1075590"/>
                    </a:lnTo>
                    <a:lnTo>
                      <a:pt x="1340332" y="1084479"/>
                    </a:lnTo>
                    <a:lnTo>
                      <a:pt x="1302860" y="1093686"/>
                    </a:lnTo>
                    <a:lnTo>
                      <a:pt x="1265388" y="1103527"/>
                    </a:lnTo>
                    <a:lnTo>
                      <a:pt x="1243794" y="1101940"/>
                    </a:lnTo>
                    <a:lnTo>
                      <a:pt x="1221565" y="1100670"/>
                    </a:lnTo>
                    <a:lnTo>
                      <a:pt x="1199971" y="1100035"/>
                    </a:lnTo>
                    <a:lnTo>
                      <a:pt x="1177424" y="1099718"/>
                    </a:lnTo>
                    <a:lnTo>
                      <a:pt x="1156465" y="1099718"/>
                    </a:lnTo>
                    <a:lnTo>
                      <a:pt x="1135189" y="1100353"/>
                    </a:lnTo>
                    <a:lnTo>
                      <a:pt x="1114547" y="1101623"/>
                    </a:lnTo>
                    <a:lnTo>
                      <a:pt x="1093588" y="1102893"/>
                    </a:lnTo>
                    <a:lnTo>
                      <a:pt x="1072947" y="1104797"/>
                    </a:lnTo>
                    <a:lnTo>
                      <a:pt x="1051988" y="1106702"/>
                    </a:lnTo>
                    <a:lnTo>
                      <a:pt x="1031664" y="1109559"/>
                    </a:lnTo>
                    <a:lnTo>
                      <a:pt x="1011023" y="1112417"/>
                    </a:lnTo>
                    <a:lnTo>
                      <a:pt x="1043414" y="1100353"/>
                    </a:lnTo>
                    <a:lnTo>
                      <a:pt x="1075805" y="1088289"/>
                    </a:lnTo>
                    <a:lnTo>
                      <a:pt x="1108196" y="1077177"/>
                    </a:lnTo>
                    <a:lnTo>
                      <a:pt x="1141222" y="1066383"/>
                    </a:lnTo>
                    <a:lnTo>
                      <a:pt x="1176789" y="1054954"/>
                    </a:lnTo>
                    <a:lnTo>
                      <a:pt x="1212673" y="1044795"/>
                    </a:lnTo>
                    <a:lnTo>
                      <a:pt x="1248875" y="1034954"/>
                    </a:lnTo>
                    <a:lnTo>
                      <a:pt x="1285077" y="1025430"/>
                    </a:lnTo>
                    <a:lnTo>
                      <a:pt x="1321278" y="1016541"/>
                    </a:lnTo>
                    <a:lnTo>
                      <a:pt x="1357798" y="1007969"/>
                    </a:lnTo>
                    <a:lnTo>
                      <a:pt x="1394317" y="1000032"/>
                    </a:lnTo>
                    <a:lnTo>
                      <a:pt x="1430837" y="992413"/>
                    </a:lnTo>
                    <a:lnTo>
                      <a:pt x="1438140" y="958761"/>
                    </a:lnTo>
                    <a:lnTo>
                      <a:pt x="1445762" y="925109"/>
                    </a:lnTo>
                    <a:lnTo>
                      <a:pt x="1453701" y="891457"/>
                    </a:lnTo>
                    <a:lnTo>
                      <a:pt x="1462275" y="858123"/>
                    </a:lnTo>
                    <a:lnTo>
                      <a:pt x="1471167" y="824788"/>
                    </a:lnTo>
                    <a:lnTo>
                      <a:pt x="1480376" y="791454"/>
                    </a:lnTo>
                    <a:lnTo>
                      <a:pt x="1489903" y="758437"/>
                    </a:lnTo>
                    <a:lnTo>
                      <a:pt x="1500065" y="725420"/>
                    </a:lnTo>
                    <a:lnTo>
                      <a:pt x="1509274" y="697483"/>
                    </a:lnTo>
                    <a:lnTo>
                      <a:pt x="1518801" y="669545"/>
                    </a:lnTo>
                    <a:lnTo>
                      <a:pt x="1528962" y="641608"/>
                    </a:lnTo>
                    <a:lnTo>
                      <a:pt x="1539442" y="613353"/>
                    </a:lnTo>
                    <a:lnTo>
                      <a:pt x="1549921" y="585733"/>
                    </a:lnTo>
                    <a:lnTo>
                      <a:pt x="1561036" y="558431"/>
                    </a:lnTo>
                    <a:lnTo>
                      <a:pt x="1572786" y="531128"/>
                    </a:lnTo>
                    <a:lnTo>
                      <a:pt x="1584853" y="503508"/>
                    </a:lnTo>
                    <a:lnTo>
                      <a:pt x="1556273" y="511445"/>
                    </a:lnTo>
                    <a:lnTo>
                      <a:pt x="1527375" y="520017"/>
                    </a:lnTo>
                    <a:lnTo>
                      <a:pt x="1499112" y="528906"/>
                    </a:lnTo>
                    <a:lnTo>
                      <a:pt x="1471167" y="538113"/>
                    </a:lnTo>
                    <a:lnTo>
                      <a:pt x="1442586" y="548272"/>
                    </a:lnTo>
                    <a:lnTo>
                      <a:pt x="1414959" y="558431"/>
                    </a:lnTo>
                    <a:lnTo>
                      <a:pt x="1387331" y="569225"/>
                    </a:lnTo>
                    <a:lnTo>
                      <a:pt x="1359703" y="580019"/>
                    </a:lnTo>
                    <a:lnTo>
                      <a:pt x="1332075" y="591765"/>
                    </a:lnTo>
                    <a:lnTo>
                      <a:pt x="1304765" y="603829"/>
                    </a:lnTo>
                    <a:lnTo>
                      <a:pt x="1278090" y="616210"/>
                    </a:lnTo>
                    <a:lnTo>
                      <a:pt x="1251098" y="628909"/>
                    </a:lnTo>
                    <a:lnTo>
                      <a:pt x="1224740" y="642560"/>
                    </a:lnTo>
                    <a:lnTo>
                      <a:pt x="1198065" y="656212"/>
                    </a:lnTo>
                    <a:lnTo>
                      <a:pt x="1172025" y="670498"/>
                    </a:lnTo>
                    <a:lnTo>
                      <a:pt x="1146303" y="685101"/>
                    </a:lnTo>
                    <a:lnTo>
                      <a:pt x="1130425" y="710816"/>
                    </a:lnTo>
                    <a:lnTo>
                      <a:pt x="1115500" y="736849"/>
                    </a:lnTo>
                    <a:lnTo>
                      <a:pt x="1100575" y="762882"/>
                    </a:lnTo>
                    <a:lnTo>
                      <a:pt x="1086284" y="789549"/>
                    </a:lnTo>
                    <a:lnTo>
                      <a:pt x="1072629" y="816217"/>
                    </a:lnTo>
                    <a:lnTo>
                      <a:pt x="1058974" y="843202"/>
                    </a:lnTo>
                    <a:lnTo>
                      <a:pt x="1045954" y="870504"/>
                    </a:lnTo>
                    <a:lnTo>
                      <a:pt x="1033569" y="897807"/>
                    </a:lnTo>
                    <a:lnTo>
                      <a:pt x="1021820" y="925427"/>
                    </a:lnTo>
                    <a:lnTo>
                      <a:pt x="1010070" y="953046"/>
                    </a:lnTo>
                    <a:lnTo>
                      <a:pt x="998955" y="981301"/>
                    </a:lnTo>
                    <a:lnTo>
                      <a:pt x="988476" y="1009556"/>
                    </a:lnTo>
                    <a:lnTo>
                      <a:pt x="977996" y="1037811"/>
                    </a:lnTo>
                    <a:lnTo>
                      <a:pt x="968152" y="1066383"/>
                    </a:lnTo>
                    <a:lnTo>
                      <a:pt x="958943" y="1094956"/>
                    </a:lnTo>
                    <a:lnTo>
                      <a:pt x="950051" y="1123846"/>
                    </a:lnTo>
                    <a:lnTo>
                      <a:pt x="930363" y="1128608"/>
                    </a:lnTo>
                    <a:lnTo>
                      <a:pt x="910356" y="1133370"/>
                    </a:lnTo>
                    <a:lnTo>
                      <a:pt x="890668" y="1138449"/>
                    </a:lnTo>
                    <a:lnTo>
                      <a:pt x="871296" y="1144164"/>
                    </a:lnTo>
                    <a:lnTo>
                      <a:pt x="877965" y="1119718"/>
                    </a:lnTo>
                    <a:lnTo>
                      <a:pt x="884952" y="1095591"/>
                    </a:lnTo>
                    <a:lnTo>
                      <a:pt x="892573" y="1071145"/>
                    </a:lnTo>
                    <a:lnTo>
                      <a:pt x="900194" y="1047018"/>
                    </a:lnTo>
                    <a:lnTo>
                      <a:pt x="908451" y="1023525"/>
                    </a:lnTo>
                    <a:lnTo>
                      <a:pt x="916707" y="999715"/>
                    </a:lnTo>
                    <a:lnTo>
                      <a:pt x="925282" y="975904"/>
                    </a:lnTo>
                    <a:lnTo>
                      <a:pt x="934491" y="952094"/>
                    </a:lnTo>
                    <a:lnTo>
                      <a:pt x="943700" y="928601"/>
                    </a:lnTo>
                    <a:lnTo>
                      <a:pt x="953544" y="905426"/>
                    </a:lnTo>
                    <a:lnTo>
                      <a:pt x="963389" y="882251"/>
                    </a:lnTo>
                    <a:lnTo>
                      <a:pt x="973551" y="859075"/>
                    </a:lnTo>
                    <a:lnTo>
                      <a:pt x="984030" y="836217"/>
                    </a:lnTo>
                    <a:lnTo>
                      <a:pt x="994827" y="813359"/>
                    </a:lnTo>
                    <a:lnTo>
                      <a:pt x="1006259" y="790502"/>
                    </a:lnTo>
                    <a:lnTo>
                      <a:pt x="1017691" y="768279"/>
                    </a:lnTo>
                    <a:lnTo>
                      <a:pt x="989746" y="788597"/>
                    </a:lnTo>
                    <a:lnTo>
                      <a:pt x="962119" y="809550"/>
                    </a:lnTo>
                    <a:lnTo>
                      <a:pt x="948463" y="820661"/>
                    </a:lnTo>
                    <a:lnTo>
                      <a:pt x="934808" y="831455"/>
                    </a:lnTo>
                    <a:lnTo>
                      <a:pt x="921788" y="842567"/>
                    </a:lnTo>
                    <a:lnTo>
                      <a:pt x="908451" y="853996"/>
                    </a:lnTo>
                    <a:lnTo>
                      <a:pt x="895431" y="865107"/>
                    </a:lnTo>
                    <a:lnTo>
                      <a:pt x="882411" y="876536"/>
                    </a:lnTo>
                    <a:lnTo>
                      <a:pt x="869709" y="888600"/>
                    </a:lnTo>
                    <a:lnTo>
                      <a:pt x="857006" y="900346"/>
                    </a:lnTo>
                    <a:lnTo>
                      <a:pt x="844621" y="912093"/>
                    </a:lnTo>
                    <a:lnTo>
                      <a:pt x="831919" y="924474"/>
                    </a:lnTo>
                    <a:lnTo>
                      <a:pt x="819852" y="936538"/>
                    </a:lnTo>
                    <a:lnTo>
                      <a:pt x="807785" y="949237"/>
                    </a:lnTo>
                    <a:lnTo>
                      <a:pt x="796035" y="961618"/>
                    </a:lnTo>
                    <a:lnTo>
                      <a:pt x="784603" y="974634"/>
                    </a:lnTo>
                    <a:lnTo>
                      <a:pt x="772853" y="987333"/>
                    </a:lnTo>
                    <a:lnTo>
                      <a:pt x="761421" y="1000350"/>
                    </a:lnTo>
                    <a:lnTo>
                      <a:pt x="749989" y="1013366"/>
                    </a:lnTo>
                    <a:lnTo>
                      <a:pt x="739192" y="1026700"/>
                    </a:lnTo>
                    <a:lnTo>
                      <a:pt x="728395" y="1040351"/>
                    </a:lnTo>
                    <a:lnTo>
                      <a:pt x="717915" y="1053685"/>
                    </a:lnTo>
                    <a:lnTo>
                      <a:pt x="707118" y="1067653"/>
                    </a:lnTo>
                    <a:lnTo>
                      <a:pt x="696956" y="1081305"/>
                    </a:lnTo>
                    <a:lnTo>
                      <a:pt x="687112" y="1095591"/>
                    </a:lnTo>
                    <a:lnTo>
                      <a:pt x="677267" y="1109559"/>
                    </a:lnTo>
                    <a:lnTo>
                      <a:pt x="667741" y="1123846"/>
                    </a:lnTo>
                    <a:lnTo>
                      <a:pt x="658214" y="1138449"/>
                    </a:lnTo>
                    <a:lnTo>
                      <a:pt x="649005" y="1153053"/>
                    </a:lnTo>
                    <a:lnTo>
                      <a:pt x="639795" y="1167657"/>
                    </a:lnTo>
                    <a:lnTo>
                      <a:pt x="631856" y="1181308"/>
                    </a:lnTo>
                    <a:lnTo>
                      <a:pt x="623917" y="1195276"/>
                    </a:lnTo>
                    <a:lnTo>
                      <a:pt x="616296" y="1208928"/>
                    </a:lnTo>
                    <a:lnTo>
                      <a:pt x="608675" y="1223214"/>
                    </a:lnTo>
                    <a:lnTo>
                      <a:pt x="601371" y="1237183"/>
                    </a:lnTo>
                    <a:lnTo>
                      <a:pt x="594384" y="1251469"/>
                    </a:lnTo>
                    <a:lnTo>
                      <a:pt x="587398" y="1265755"/>
                    </a:lnTo>
                    <a:lnTo>
                      <a:pt x="580729" y="1280359"/>
                    </a:lnTo>
                    <a:lnTo>
                      <a:pt x="566122" y="1290200"/>
                    </a:lnTo>
                    <a:lnTo>
                      <a:pt x="551514" y="1300359"/>
                    </a:lnTo>
                    <a:lnTo>
                      <a:pt x="537224" y="1310836"/>
                    </a:lnTo>
                    <a:lnTo>
                      <a:pt x="523251" y="1321630"/>
                    </a:lnTo>
                    <a:lnTo>
                      <a:pt x="508961" y="1332424"/>
                    </a:lnTo>
                    <a:lnTo>
                      <a:pt x="495306" y="1343535"/>
                    </a:lnTo>
                    <a:lnTo>
                      <a:pt x="481651" y="1355282"/>
                    </a:lnTo>
                    <a:lnTo>
                      <a:pt x="468313" y="1366711"/>
                    </a:lnTo>
                    <a:lnTo>
                      <a:pt x="472442" y="1346710"/>
                    </a:lnTo>
                    <a:lnTo>
                      <a:pt x="476887" y="1326709"/>
                    </a:lnTo>
                    <a:lnTo>
                      <a:pt x="481651" y="1307026"/>
                    </a:lnTo>
                    <a:lnTo>
                      <a:pt x="486097" y="1287025"/>
                    </a:lnTo>
                    <a:lnTo>
                      <a:pt x="491495" y="1267025"/>
                    </a:lnTo>
                    <a:lnTo>
                      <a:pt x="496894" y="1247659"/>
                    </a:lnTo>
                    <a:lnTo>
                      <a:pt x="502292" y="1227976"/>
                    </a:lnTo>
                    <a:lnTo>
                      <a:pt x="508326" y="1208293"/>
                    </a:lnTo>
                    <a:lnTo>
                      <a:pt x="514359" y="1188610"/>
                    </a:lnTo>
                    <a:lnTo>
                      <a:pt x="520393" y="1169244"/>
                    </a:lnTo>
                    <a:lnTo>
                      <a:pt x="527062" y="1150196"/>
                    </a:lnTo>
                    <a:lnTo>
                      <a:pt x="533731" y="1130512"/>
                    </a:lnTo>
                    <a:lnTo>
                      <a:pt x="540717" y="1111464"/>
                    </a:lnTo>
                    <a:lnTo>
                      <a:pt x="548021" y="1092416"/>
                    </a:lnTo>
                    <a:lnTo>
                      <a:pt x="555325" y="1073050"/>
                    </a:lnTo>
                    <a:lnTo>
                      <a:pt x="563264" y="1054320"/>
                    </a:lnTo>
                    <a:lnTo>
                      <a:pt x="571203" y="1034954"/>
                    </a:lnTo>
                    <a:lnTo>
                      <a:pt x="579777" y="1015906"/>
                    </a:lnTo>
                    <a:lnTo>
                      <a:pt x="588351" y="996540"/>
                    </a:lnTo>
                    <a:lnTo>
                      <a:pt x="597242" y="977492"/>
                    </a:lnTo>
                    <a:lnTo>
                      <a:pt x="606134" y="958761"/>
                    </a:lnTo>
                    <a:lnTo>
                      <a:pt x="615978" y="940030"/>
                    </a:lnTo>
                    <a:lnTo>
                      <a:pt x="625505" y="921299"/>
                    </a:lnTo>
                    <a:lnTo>
                      <a:pt x="635032" y="902569"/>
                    </a:lnTo>
                    <a:lnTo>
                      <a:pt x="645194" y="884155"/>
                    </a:lnTo>
                    <a:lnTo>
                      <a:pt x="655356" y="866060"/>
                    </a:lnTo>
                    <a:lnTo>
                      <a:pt x="665835" y="847964"/>
                    </a:lnTo>
                    <a:lnTo>
                      <a:pt x="676632" y="829868"/>
                    </a:lnTo>
                    <a:lnTo>
                      <a:pt x="687429" y="812090"/>
                    </a:lnTo>
                    <a:lnTo>
                      <a:pt x="698544" y="794311"/>
                    </a:lnTo>
                    <a:lnTo>
                      <a:pt x="709976" y="776215"/>
                    </a:lnTo>
                    <a:lnTo>
                      <a:pt x="721408" y="758755"/>
                    </a:lnTo>
                    <a:lnTo>
                      <a:pt x="733476" y="741611"/>
                    </a:lnTo>
                    <a:lnTo>
                      <a:pt x="745225" y="724468"/>
                    </a:lnTo>
                    <a:lnTo>
                      <a:pt x="757293" y="707324"/>
                    </a:lnTo>
                    <a:lnTo>
                      <a:pt x="769995" y="690498"/>
                    </a:lnTo>
                    <a:lnTo>
                      <a:pt x="782380" y="673672"/>
                    </a:lnTo>
                    <a:lnTo>
                      <a:pt x="795400" y="657164"/>
                    </a:lnTo>
                    <a:lnTo>
                      <a:pt x="808102" y="640973"/>
                    </a:lnTo>
                    <a:lnTo>
                      <a:pt x="821440" y="624464"/>
                    </a:lnTo>
                    <a:lnTo>
                      <a:pt x="835095" y="608591"/>
                    </a:lnTo>
                    <a:lnTo>
                      <a:pt x="848432" y="592400"/>
                    </a:lnTo>
                    <a:lnTo>
                      <a:pt x="862405" y="576526"/>
                    </a:lnTo>
                    <a:lnTo>
                      <a:pt x="876060" y="560970"/>
                    </a:lnTo>
                    <a:lnTo>
                      <a:pt x="890350" y="545414"/>
                    </a:lnTo>
                    <a:lnTo>
                      <a:pt x="904958" y="530176"/>
                    </a:lnTo>
                    <a:lnTo>
                      <a:pt x="919566" y="515255"/>
                    </a:lnTo>
                    <a:lnTo>
                      <a:pt x="933856" y="500333"/>
                    </a:lnTo>
                    <a:lnTo>
                      <a:pt x="948781" y="485730"/>
                    </a:lnTo>
                    <a:lnTo>
                      <a:pt x="964024" y="470809"/>
                    </a:lnTo>
                    <a:lnTo>
                      <a:pt x="979584" y="456840"/>
                    </a:lnTo>
                    <a:lnTo>
                      <a:pt x="994510" y="442554"/>
                    </a:lnTo>
                    <a:lnTo>
                      <a:pt x="1010388" y="428903"/>
                    </a:lnTo>
                    <a:lnTo>
                      <a:pt x="1026266" y="414934"/>
                    </a:lnTo>
                    <a:lnTo>
                      <a:pt x="1042144" y="400965"/>
                    </a:lnTo>
                    <a:lnTo>
                      <a:pt x="1058339" y="387949"/>
                    </a:lnTo>
                    <a:lnTo>
                      <a:pt x="1074535" y="374615"/>
                    </a:lnTo>
                    <a:lnTo>
                      <a:pt x="1091048" y="361599"/>
                    </a:lnTo>
                    <a:lnTo>
                      <a:pt x="1107561" y="348900"/>
                    </a:lnTo>
                    <a:lnTo>
                      <a:pt x="1124391" y="336201"/>
                    </a:lnTo>
                    <a:lnTo>
                      <a:pt x="1141222" y="323820"/>
                    </a:lnTo>
                    <a:lnTo>
                      <a:pt x="1158370" y="311756"/>
                    </a:lnTo>
                    <a:lnTo>
                      <a:pt x="1175519" y="299375"/>
                    </a:lnTo>
                    <a:lnTo>
                      <a:pt x="1192984" y="287946"/>
                    </a:lnTo>
                    <a:lnTo>
                      <a:pt x="1210450" y="276517"/>
                    </a:lnTo>
                    <a:lnTo>
                      <a:pt x="1227916" y="264770"/>
                    </a:lnTo>
                    <a:lnTo>
                      <a:pt x="1245699" y="253976"/>
                    </a:lnTo>
                    <a:lnTo>
                      <a:pt x="1263800" y="242865"/>
                    </a:lnTo>
                    <a:lnTo>
                      <a:pt x="1281584" y="232071"/>
                    </a:lnTo>
                    <a:lnTo>
                      <a:pt x="1299684" y="221594"/>
                    </a:lnTo>
                    <a:lnTo>
                      <a:pt x="1318420" y="211435"/>
                    </a:lnTo>
                    <a:lnTo>
                      <a:pt x="1336839" y="201594"/>
                    </a:lnTo>
                    <a:lnTo>
                      <a:pt x="1355257" y="191752"/>
                    </a:lnTo>
                    <a:lnTo>
                      <a:pt x="1373676" y="181911"/>
                    </a:lnTo>
                    <a:lnTo>
                      <a:pt x="1392412" y="172704"/>
                    </a:lnTo>
                    <a:lnTo>
                      <a:pt x="1411783" y="163497"/>
                    </a:lnTo>
                    <a:lnTo>
                      <a:pt x="1430519" y="154608"/>
                    </a:lnTo>
                    <a:lnTo>
                      <a:pt x="1449573" y="146037"/>
                    </a:lnTo>
                    <a:lnTo>
                      <a:pt x="1468944" y="137782"/>
                    </a:lnTo>
                    <a:lnTo>
                      <a:pt x="1488315" y="129528"/>
                    </a:lnTo>
                    <a:lnTo>
                      <a:pt x="1507686" y="121591"/>
                    </a:lnTo>
                    <a:lnTo>
                      <a:pt x="1527057" y="113972"/>
                    </a:lnTo>
                    <a:lnTo>
                      <a:pt x="1547063" y="106670"/>
                    </a:lnTo>
                    <a:lnTo>
                      <a:pt x="1566434" y="99368"/>
                    </a:lnTo>
                    <a:lnTo>
                      <a:pt x="1586123" y="92384"/>
                    </a:lnTo>
                    <a:lnTo>
                      <a:pt x="1606447" y="85717"/>
                    </a:lnTo>
                    <a:lnTo>
                      <a:pt x="1626136" y="79368"/>
                    </a:lnTo>
                    <a:lnTo>
                      <a:pt x="1646142" y="73336"/>
                    </a:lnTo>
                    <a:lnTo>
                      <a:pt x="1666466" y="67304"/>
                    </a:lnTo>
                    <a:lnTo>
                      <a:pt x="1686472" y="61272"/>
                    </a:lnTo>
                    <a:lnTo>
                      <a:pt x="1706796" y="56192"/>
                    </a:lnTo>
                    <a:lnTo>
                      <a:pt x="1727120" y="50795"/>
                    </a:lnTo>
                    <a:lnTo>
                      <a:pt x="1747444" y="45716"/>
                    </a:lnTo>
                    <a:lnTo>
                      <a:pt x="1768085" y="41271"/>
                    </a:lnTo>
                    <a:lnTo>
                      <a:pt x="1788409" y="36509"/>
                    </a:lnTo>
                    <a:lnTo>
                      <a:pt x="1809050" y="32699"/>
                    </a:lnTo>
                    <a:lnTo>
                      <a:pt x="1829374" y="28572"/>
                    </a:lnTo>
                    <a:lnTo>
                      <a:pt x="1850333" y="25080"/>
                    </a:lnTo>
                    <a:lnTo>
                      <a:pt x="1870974" y="21588"/>
                    </a:lnTo>
                    <a:lnTo>
                      <a:pt x="1891616" y="18096"/>
                    </a:lnTo>
                    <a:lnTo>
                      <a:pt x="1912257" y="15556"/>
                    </a:lnTo>
                    <a:lnTo>
                      <a:pt x="1933216" y="12381"/>
                    </a:lnTo>
                    <a:lnTo>
                      <a:pt x="1954175" y="10159"/>
                    </a:lnTo>
                    <a:lnTo>
                      <a:pt x="1974816" y="8254"/>
                    </a:lnTo>
                    <a:lnTo>
                      <a:pt x="1995775" y="6349"/>
                    </a:lnTo>
                    <a:lnTo>
                      <a:pt x="2016417" y="4762"/>
                    </a:lnTo>
                    <a:lnTo>
                      <a:pt x="2037693" y="2857"/>
                    </a:lnTo>
                    <a:lnTo>
                      <a:pt x="2058334" y="1905"/>
                    </a:lnTo>
                    <a:lnTo>
                      <a:pt x="2079611" y="952"/>
                    </a:lnTo>
                    <a:lnTo>
                      <a:pt x="2100252" y="317"/>
                    </a:lnTo>
                    <a:lnTo>
                      <a:pt x="2121529" y="0"/>
                    </a:lnTo>
                    <a:close/>
                  </a:path>
                </a:pathLst>
              </a:custGeom>
              <a:gradFill>
                <a:gsLst>
                  <a:gs pos="24000">
                    <a:srgbClr val="CBAB61"/>
                  </a:gs>
                  <a:gs pos="55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</a:gra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1578416" y="3429000"/>
                <a:ext cx="1652708" cy="604788"/>
                <a:chOff x="1578416" y="3429000"/>
                <a:chExt cx="1652708" cy="604788"/>
              </a:xfrm>
            </p:grpSpPr>
            <p:cxnSp>
              <p:nvCxnSpPr>
                <p:cNvPr id="20" name="直接连接符 19"/>
                <p:cNvCxnSpPr/>
                <p:nvPr/>
              </p:nvCxnSpPr>
              <p:spPr>
                <a:xfrm>
                  <a:off x="1578416" y="3429000"/>
                  <a:ext cx="1652708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  <a:tileRect/>
                  </a:gradFill>
                  <a:headEnd type="oval" w="med" len="med"/>
                  <a:tailEnd type="oval" w="med" len="med"/>
                </a:ln>
                <a:effectLst>
                  <a:glow rad="50800">
                    <a:srgbClr val="FAF1B5">
                      <a:alpha val="11000"/>
                    </a:srgbClr>
                  </a:glow>
                  <a:softEdge rad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1578416" y="4033788"/>
                  <a:ext cx="1652708" cy="0"/>
                </a:xfrm>
                <a:prstGeom prst="line">
                  <a:avLst/>
                </a:prstGeom>
                <a:ln w="12700">
                  <a:gradFill flip="none" rotWithShape="1">
                    <a:gsLst>
                      <a:gs pos="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  <a:tileRect/>
                  </a:gradFill>
                  <a:headEnd type="oval" w="med" len="med"/>
                  <a:tailEnd type="oval" w="med" len="med"/>
                </a:ln>
                <a:effectLst>
                  <a:glow rad="50800">
                    <a:srgbClr val="FAF1B5">
                      <a:alpha val="11000"/>
                    </a:srgbClr>
                  </a:glow>
                  <a:softEdge rad="0"/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文本框 24"/>
                <p:cNvSpPr txBox="1"/>
                <p:nvPr/>
              </p:nvSpPr>
              <p:spPr>
                <a:xfrm>
                  <a:off x="1840446" y="3500562"/>
                  <a:ext cx="112864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dirty="0">
                      <a:gradFill flip="none" rotWithShape="1">
                        <a:gsLst>
                          <a:gs pos="58000">
                            <a:srgbClr val="F7DC5F"/>
                          </a:gs>
                          <a:gs pos="0">
                            <a:srgbClr val="CBAB61"/>
                          </a:gs>
                          <a:gs pos="100000">
                            <a:srgbClr val="FAF1B5"/>
                          </a:gs>
                        </a:gsLst>
                        <a:lin ang="10800000" scaled="1"/>
                        <a:tileRect/>
                      </a:gradFill>
                      <a:effectLst>
                        <a:glow rad="127000">
                          <a:srgbClr val="FAF1B5">
                            <a:alpha val="14000"/>
                          </a:srgbClr>
                        </a:glow>
                      </a:effectLst>
                      <a:latin typeface="时尚中黑简体" panose="01010104010101010101" pitchFamily="2" charset="-122"/>
                      <a:ea typeface="时尚中黑简体" panose="01010104010101010101" pitchFamily="2" charset="-122"/>
                    </a:rPr>
                    <a:t>XXX</a:t>
                  </a:r>
                  <a:endParaRPr lang="zh-CN" altLang="en-US" sz="2400" dirty="0">
                    <a:gradFill flip="none" rotWithShape="1">
                      <a:gsLst>
                        <a:gs pos="58000">
                          <a:srgbClr val="F7DC5F"/>
                        </a:gs>
                        <a:gs pos="0">
                          <a:srgbClr val="CBAB61"/>
                        </a:gs>
                        <a:gs pos="100000">
                          <a:srgbClr val="FAF1B5"/>
                        </a:gs>
                      </a:gsLst>
                      <a:lin ang="10800000" scaled="1"/>
                      <a:tileRect/>
                    </a:gradFill>
                    <a:effectLst>
                      <a:glow rad="127000">
                        <a:srgbClr val="FAF1B5">
                          <a:alpha val="14000"/>
                        </a:srgbClr>
                      </a:glow>
                    </a:effectLst>
                    <a:latin typeface="时尚中黑简体" panose="01010104010101010101" pitchFamily="2" charset="-122"/>
                    <a:ea typeface="时尚中黑简体" panose="01010104010101010101" pitchFamily="2" charset="-122"/>
                  </a:endParaRPr>
                </a:p>
              </p:txBody>
            </p:sp>
          </p:grpSp>
          <p:sp>
            <p:nvSpPr>
              <p:cNvPr id="27" name="矩形 26"/>
              <p:cNvSpPr/>
              <p:nvPr/>
            </p:nvSpPr>
            <p:spPr>
              <a:xfrm>
                <a:off x="1434760" y="4509392"/>
                <a:ext cx="1940020" cy="701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gradFill>
                      <a:gsLst>
                        <a:gs pos="24000">
                          <a:srgbClr val="CBAB61"/>
                        </a:gs>
                        <a:gs pos="54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</a:gradFill>
                    <a:effectLst>
                      <a:glow rad="38100">
                        <a:srgbClr val="F7E388">
                          <a:alpha val="22000"/>
                        </a:srgbClr>
                      </a:glow>
                    </a:effectLst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在竞争中磨砺坚韧，在搏击中积淀实力，在超越中实现升华。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654471" y="1885122"/>
            <a:ext cx="2284277" cy="3821228"/>
            <a:chOff x="3654471" y="1885122"/>
            <a:chExt cx="2284277" cy="3821228"/>
          </a:xfrm>
        </p:grpSpPr>
        <p:grpSp>
          <p:nvGrpSpPr>
            <p:cNvPr id="80" name="组合 79"/>
            <p:cNvGrpSpPr/>
            <p:nvPr/>
          </p:nvGrpSpPr>
          <p:grpSpPr>
            <a:xfrm>
              <a:off x="3654471" y="1885122"/>
              <a:ext cx="2284277" cy="3821228"/>
              <a:chOff x="3562731" y="1896177"/>
              <a:chExt cx="2284277" cy="3821228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3562731" y="1896177"/>
                <a:ext cx="2284277" cy="3821228"/>
              </a:xfrm>
              <a:prstGeom prst="roundRect">
                <a:avLst>
                  <a:gd name="adj" fmla="val 4181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3734859" y="3446323"/>
                <a:ext cx="1940020" cy="1782123"/>
                <a:chOff x="1434760" y="3429000"/>
                <a:chExt cx="1940020" cy="1782123"/>
              </a:xfrm>
            </p:grpSpPr>
            <p:grpSp>
              <p:nvGrpSpPr>
                <p:cNvPr id="57" name="组合 56"/>
                <p:cNvGrpSpPr/>
                <p:nvPr/>
              </p:nvGrpSpPr>
              <p:grpSpPr>
                <a:xfrm>
                  <a:off x="1578416" y="3429000"/>
                  <a:ext cx="1652708" cy="604788"/>
                  <a:chOff x="1578416" y="3429000"/>
                  <a:chExt cx="1652708" cy="604788"/>
                </a:xfrm>
              </p:grpSpPr>
              <p:cxnSp>
                <p:nvCxnSpPr>
                  <p:cNvPr id="59" name="直接连接符 58"/>
                  <p:cNvCxnSpPr/>
                  <p:nvPr/>
                </p:nvCxnSpPr>
                <p:spPr>
                  <a:xfrm>
                    <a:off x="1578416" y="3429000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/>
                  <p:cNvCxnSpPr/>
                  <p:nvPr/>
                </p:nvCxnSpPr>
                <p:spPr>
                  <a:xfrm>
                    <a:off x="1578416" y="4033788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文本框 60"/>
                  <p:cNvSpPr txBox="1"/>
                  <p:nvPr/>
                </p:nvSpPr>
                <p:spPr>
                  <a:xfrm>
                    <a:off x="1840446" y="3500562"/>
                    <a:ext cx="1128647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dirty="0">
                        <a:gradFill flip="none" rotWithShape="1">
                          <a:gsLst>
                            <a:gs pos="58000">
                              <a:srgbClr val="F7DC5F"/>
                            </a:gs>
                            <a:gs pos="0">
                              <a:srgbClr val="CBAB61"/>
                            </a:gs>
                            <a:gs pos="100000">
                              <a:srgbClr val="FAF1B5"/>
                            </a:gs>
                          </a:gsLst>
                          <a:lin ang="10800000" scaled="1"/>
                          <a:tileRect/>
                        </a:gradFill>
                        <a:effectLst>
                          <a:glow rad="127000">
                            <a:srgbClr val="FAF1B5">
                              <a:alpha val="14000"/>
                            </a:srgbClr>
                          </a:glow>
                        </a:effectLst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XXX</a:t>
                    </a:r>
                    <a:endParaRPr lang="zh-CN" altLang="en-US" sz="2400" dirty="0">
                      <a:gradFill flip="none" rotWithShape="1">
                        <a:gsLst>
                          <a:gs pos="58000">
                            <a:srgbClr val="F7DC5F"/>
                          </a:gs>
                          <a:gs pos="0">
                            <a:srgbClr val="CBAB61"/>
                          </a:gs>
                          <a:gs pos="100000">
                            <a:srgbClr val="FAF1B5"/>
                          </a:gs>
                        </a:gsLst>
                        <a:lin ang="10800000" scaled="1"/>
                        <a:tileRect/>
                      </a:gradFill>
                      <a:effectLst>
                        <a:glow rad="127000">
                          <a:srgbClr val="FAF1B5">
                            <a:alpha val="14000"/>
                          </a:srgbClr>
                        </a:glow>
                      </a:effectLst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sp>
              <p:nvSpPr>
                <p:cNvPr id="58" name="矩形 57"/>
                <p:cNvSpPr/>
                <p:nvPr/>
              </p:nvSpPr>
              <p:spPr>
                <a:xfrm>
                  <a:off x="1434760" y="4509392"/>
                  <a:ext cx="1940020" cy="7017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gradFill>
                        <a:gsLst>
                          <a:gs pos="24000">
                            <a:srgbClr val="CBAB61"/>
                          </a:gs>
                          <a:gs pos="54000">
                            <a:srgbClr val="FAE768"/>
                          </a:gs>
                          <a:gs pos="100000">
                            <a:srgbClr val="F7E388"/>
                          </a:gs>
                        </a:gsLst>
                        <a:lin ang="10800000" scaled="1"/>
                      </a:gradFill>
                      <a:effectLst>
                        <a:glow rad="38100">
                          <a:srgbClr val="F7E388">
                            <a:alpha val="22000"/>
                          </a:srgbClr>
                        </a:glow>
                      </a:effectLst>
                      <a:latin typeface="方正兰亭纤黑_GBK" panose="02000000000000000000" pitchFamily="2" charset="-122"/>
                      <a:ea typeface="方正兰亭纤黑_GBK" panose="02000000000000000000" pitchFamily="2" charset="-122"/>
                    </a:rPr>
                    <a:t>在竞争中磨砺坚韧，在搏击中积淀实力，在超越中实现升华。</a:t>
                  </a:r>
                </a:p>
              </p:txBody>
            </p:sp>
          </p:grpSp>
        </p:grpSp>
        <p:sp>
          <p:nvSpPr>
            <p:cNvPr id="83" name="KSO_Shape"/>
            <p:cNvSpPr>
              <a:spLocks/>
            </p:cNvSpPr>
            <p:nvPr/>
          </p:nvSpPr>
          <p:spPr bwMode="auto">
            <a:xfrm>
              <a:off x="4453910" y="2317496"/>
              <a:ext cx="685399" cy="685399"/>
            </a:xfrm>
            <a:custGeom>
              <a:avLst/>
              <a:gdLst>
                <a:gd name="T0" fmla="*/ 1665347 w 2276475"/>
                <a:gd name="T1" fmla="*/ 841942 h 2276475"/>
                <a:gd name="T2" fmla="*/ 1695902 w 2276475"/>
                <a:gd name="T3" fmla="*/ 899243 h 2276475"/>
                <a:gd name="T4" fmla="*/ 1676772 w 2276475"/>
                <a:gd name="T5" fmla="*/ 962379 h 2276475"/>
                <a:gd name="T6" fmla="*/ 1619649 w 2276475"/>
                <a:gd name="T7" fmla="*/ 993151 h 2276475"/>
                <a:gd name="T8" fmla="*/ 1556149 w 2276475"/>
                <a:gd name="T9" fmla="*/ 974051 h 2276475"/>
                <a:gd name="T10" fmla="*/ 1525329 w 2276475"/>
                <a:gd name="T11" fmla="*/ 916751 h 2276475"/>
                <a:gd name="T12" fmla="*/ 1544459 w 2276475"/>
                <a:gd name="T13" fmla="*/ 853614 h 2276475"/>
                <a:gd name="T14" fmla="*/ 1601848 w 2276475"/>
                <a:gd name="T15" fmla="*/ 822842 h 2276475"/>
                <a:gd name="T16" fmla="*/ 892720 w 2276475"/>
                <a:gd name="T17" fmla="*/ 924611 h 2276475"/>
                <a:gd name="T18" fmla="*/ 799728 w 2276475"/>
                <a:gd name="T19" fmla="*/ 714470 h 2276475"/>
                <a:gd name="T20" fmla="*/ 839316 w 2276475"/>
                <a:gd name="T21" fmla="*/ 796667 h 2276475"/>
                <a:gd name="T22" fmla="*/ 801854 w 2276475"/>
                <a:gd name="T23" fmla="*/ 926478 h 2276475"/>
                <a:gd name="T24" fmla="*/ 634469 w 2276475"/>
                <a:gd name="T25" fmla="*/ 1048575 h 2276475"/>
                <a:gd name="T26" fmla="*/ 778473 w 2276475"/>
                <a:gd name="T27" fmla="*/ 856518 h 2276475"/>
                <a:gd name="T28" fmla="*/ 767314 w 2276475"/>
                <a:gd name="T29" fmla="*/ 760756 h 2276475"/>
                <a:gd name="T30" fmla="*/ 665555 w 2276475"/>
                <a:gd name="T31" fmla="*/ 751445 h 2276475"/>
                <a:gd name="T32" fmla="*/ 678042 w 2276475"/>
                <a:gd name="T33" fmla="*/ 694786 h 2276475"/>
                <a:gd name="T34" fmla="*/ 1310715 w 2276475"/>
                <a:gd name="T35" fmla="*/ 813778 h 2276475"/>
                <a:gd name="T36" fmla="*/ 1397931 w 2276475"/>
                <a:gd name="T37" fmla="*/ 804995 h 2276475"/>
                <a:gd name="T38" fmla="*/ 1449359 w 2276475"/>
                <a:gd name="T39" fmla="*/ 864347 h 2276475"/>
                <a:gd name="T40" fmla="*/ 1404558 w 2276475"/>
                <a:gd name="T41" fmla="*/ 907464 h 2276475"/>
                <a:gd name="T42" fmla="*/ 1370362 w 2276475"/>
                <a:gd name="T43" fmla="*/ 853967 h 2276475"/>
                <a:gd name="T44" fmla="*/ 1295604 w 2276475"/>
                <a:gd name="T45" fmla="*/ 872066 h 2276475"/>
                <a:gd name="T46" fmla="*/ 395199 w 2276475"/>
                <a:gd name="T47" fmla="*/ 499761 h 2276475"/>
                <a:gd name="T48" fmla="*/ 462659 w 2276475"/>
                <a:gd name="T49" fmla="*/ 938864 h 2276475"/>
                <a:gd name="T50" fmla="*/ 354033 w 2276475"/>
                <a:gd name="T51" fmla="*/ 990931 h 2276475"/>
                <a:gd name="T52" fmla="*/ 497452 w 2276475"/>
                <a:gd name="T53" fmla="*/ 1186177 h 2276475"/>
                <a:gd name="T54" fmla="*/ 798633 w 2276475"/>
                <a:gd name="T55" fmla="*/ 1479710 h 2276475"/>
                <a:gd name="T56" fmla="*/ 946035 w 2276475"/>
                <a:gd name="T57" fmla="*/ 1558605 h 2276475"/>
                <a:gd name="T58" fmla="*/ 995967 w 2276475"/>
                <a:gd name="T59" fmla="*/ 1430034 h 2276475"/>
                <a:gd name="T60" fmla="*/ 1420382 w 2276475"/>
                <a:gd name="T61" fmla="*/ 1537885 h 2276475"/>
                <a:gd name="T62" fmla="*/ 1382667 w 2276475"/>
                <a:gd name="T63" fmla="*/ 1902609 h 2276475"/>
                <a:gd name="T64" fmla="*/ 1091049 w 2276475"/>
                <a:gd name="T65" fmla="*/ 1858513 h 2276475"/>
                <a:gd name="T66" fmla="*/ 793852 w 2276475"/>
                <a:gd name="T67" fmla="*/ 1745085 h 2276475"/>
                <a:gd name="T68" fmla="*/ 461597 w 2276475"/>
                <a:gd name="T69" fmla="*/ 1522212 h 2276475"/>
                <a:gd name="T70" fmla="*/ 192819 w 2276475"/>
                <a:gd name="T71" fmla="*/ 1204505 h 2276475"/>
                <a:gd name="T72" fmla="*/ 55774 w 2276475"/>
                <a:gd name="T73" fmla="*/ 893440 h 2276475"/>
                <a:gd name="T74" fmla="*/ 531 w 2276475"/>
                <a:gd name="T75" fmla="*/ 575734 h 2276475"/>
                <a:gd name="T76" fmla="*/ 39307 w 2276475"/>
                <a:gd name="T77" fmla="*/ 485947 h 2276475"/>
                <a:gd name="T78" fmla="*/ 1085346 w 2276475"/>
                <a:gd name="T79" fmla="*/ 221054 h 2276475"/>
                <a:gd name="T80" fmla="*/ 1123871 w 2276475"/>
                <a:gd name="T81" fmla="*/ 272864 h 2276475"/>
                <a:gd name="T82" fmla="*/ 1114306 w 2276475"/>
                <a:gd name="T83" fmla="*/ 338755 h 2276475"/>
                <a:gd name="T84" fmla="*/ 1062496 w 2276475"/>
                <a:gd name="T85" fmla="*/ 377280 h 2276475"/>
                <a:gd name="T86" fmla="*/ 996340 w 2276475"/>
                <a:gd name="T87" fmla="*/ 367715 h 2276475"/>
                <a:gd name="T88" fmla="*/ 957814 w 2276475"/>
                <a:gd name="T89" fmla="*/ 315905 h 2276475"/>
                <a:gd name="T90" fmla="*/ 967645 w 2276475"/>
                <a:gd name="T91" fmla="*/ 249748 h 2276475"/>
                <a:gd name="T92" fmla="*/ 1019454 w 2276475"/>
                <a:gd name="T93" fmla="*/ 211223 h 2276475"/>
                <a:gd name="T94" fmla="*/ 1252615 w 2276475"/>
                <a:gd name="T95" fmla="*/ 30831 h 2276475"/>
                <a:gd name="T96" fmla="*/ 1561933 w 2276475"/>
                <a:gd name="T97" fmla="*/ 184188 h 2276475"/>
                <a:gd name="T98" fmla="*/ 1793656 w 2276475"/>
                <a:gd name="T99" fmla="*/ 453693 h 2276475"/>
                <a:gd name="T100" fmla="*/ 1898623 w 2276475"/>
                <a:gd name="T101" fmla="*/ 778215 h 2276475"/>
                <a:gd name="T102" fmla="*/ 1874440 w 2276475"/>
                <a:gd name="T103" fmla="*/ 1115229 h 2276475"/>
                <a:gd name="T104" fmla="*/ 1720844 w 2276475"/>
                <a:gd name="T105" fmla="*/ 1424603 h 2276475"/>
                <a:gd name="T106" fmla="*/ 1665571 w 2276475"/>
                <a:gd name="T107" fmla="*/ 1264335 h 2276475"/>
                <a:gd name="T108" fmla="*/ 1761236 w 2276475"/>
                <a:gd name="T109" fmla="*/ 991374 h 2276475"/>
                <a:gd name="T110" fmla="*/ 1747684 w 2276475"/>
                <a:gd name="T111" fmla="*/ 705922 h 2276475"/>
                <a:gd name="T112" fmla="*/ 1624648 w 2276475"/>
                <a:gd name="T113" fmla="*/ 441467 h 2276475"/>
                <a:gd name="T114" fmla="*/ 1401428 w 2276475"/>
                <a:gd name="T115" fmla="*/ 239471 h 2276475"/>
                <a:gd name="T116" fmla="*/ 1128516 w 2276475"/>
                <a:gd name="T117" fmla="*/ 143789 h 2276475"/>
                <a:gd name="T118" fmla="*/ 842849 w 2276475"/>
                <a:gd name="T119" fmla="*/ 157344 h 2276475"/>
                <a:gd name="T120" fmla="*/ 578705 w 2276475"/>
                <a:gd name="T121" fmla="*/ 280668 h 2276475"/>
                <a:gd name="T122" fmla="*/ 552930 w 2276475"/>
                <a:gd name="T123" fmla="*/ 133690 h 2276475"/>
                <a:gd name="T124" fmla="*/ 873408 w 2276475"/>
                <a:gd name="T125" fmla="*/ 12492 h 22764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2276475">
                  <a:moveTo>
                    <a:pt x="1919288" y="982662"/>
                  </a:moveTo>
                  <a:lnTo>
                    <a:pt x="1924685" y="982662"/>
                  </a:lnTo>
                  <a:lnTo>
                    <a:pt x="1929765" y="982662"/>
                  </a:lnTo>
                  <a:lnTo>
                    <a:pt x="1935480" y="983296"/>
                  </a:lnTo>
                  <a:lnTo>
                    <a:pt x="1940560" y="983930"/>
                  </a:lnTo>
                  <a:lnTo>
                    <a:pt x="1945323" y="984564"/>
                  </a:lnTo>
                  <a:lnTo>
                    <a:pt x="1950403" y="986149"/>
                  </a:lnTo>
                  <a:lnTo>
                    <a:pt x="1955165" y="987100"/>
                  </a:lnTo>
                  <a:lnTo>
                    <a:pt x="1959610" y="989002"/>
                  </a:lnTo>
                  <a:lnTo>
                    <a:pt x="1964373" y="990904"/>
                  </a:lnTo>
                  <a:lnTo>
                    <a:pt x="1969135" y="992489"/>
                  </a:lnTo>
                  <a:lnTo>
                    <a:pt x="1973580" y="995025"/>
                  </a:lnTo>
                  <a:lnTo>
                    <a:pt x="1977708" y="997245"/>
                  </a:lnTo>
                  <a:lnTo>
                    <a:pt x="1981835" y="1000415"/>
                  </a:lnTo>
                  <a:lnTo>
                    <a:pt x="1985963" y="1003268"/>
                  </a:lnTo>
                  <a:lnTo>
                    <a:pt x="1990090" y="1006121"/>
                  </a:lnTo>
                  <a:lnTo>
                    <a:pt x="1993583" y="1009291"/>
                  </a:lnTo>
                  <a:lnTo>
                    <a:pt x="1997075" y="1012778"/>
                  </a:lnTo>
                  <a:lnTo>
                    <a:pt x="2000568" y="1016265"/>
                  </a:lnTo>
                  <a:lnTo>
                    <a:pt x="2003743" y="1020069"/>
                  </a:lnTo>
                  <a:lnTo>
                    <a:pt x="2006918" y="1023873"/>
                  </a:lnTo>
                  <a:lnTo>
                    <a:pt x="2009775" y="1027994"/>
                  </a:lnTo>
                  <a:lnTo>
                    <a:pt x="2012315" y="1031799"/>
                  </a:lnTo>
                  <a:lnTo>
                    <a:pt x="2014855" y="1036237"/>
                  </a:lnTo>
                  <a:lnTo>
                    <a:pt x="2017078" y="1040675"/>
                  </a:lnTo>
                  <a:lnTo>
                    <a:pt x="2019300" y="1045430"/>
                  </a:lnTo>
                  <a:lnTo>
                    <a:pt x="2020888" y="1049868"/>
                  </a:lnTo>
                  <a:lnTo>
                    <a:pt x="2022475" y="1054623"/>
                  </a:lnTo>
                  <a:lnTo>
                    <a:pt x="2023745" y="1059695"/>
                  </a:lnTo>
                  <a:lnTo>
                    <a:pt x="2025016" y="1064451"/>
                  </a:lnTo>
                  <a:lnTo>
                    <a:pt x="2025968" y="1069523"/>
                  </a:lnTo>
                  <a:lnTo>
                    <a:pt x="2026603" y="1074595"/>
                  </a:lnTo>
                  <a:lnTo>
                    <a:pt x="2026920" y="1079984"/>
                  </a:lnTo>
                  <a:lnTo>
                    <a:pt x="2027238" y="1085056"/>
                  </a:lnTo>
                  <a:lnTo>
                    <a:pt x="2026920" y="1090445"/>
                  </a:lnTo>
                  <a:lnTo>
                    <a:pt x="2026603" y="1095517"/>
                  </a:lnTo>
                  <a:lnTo>
                    <a:pt x="2025968" y="1100590"/>
                  </a:lnTo>
                  <a:lnTo>
                    <a:pt x="2025016" y="1105662"/>
                  </a:lnTo>
                  <a:lnTo>
                    <a:pt x="2023745" y="1110417"/>
                  </a:lnTo>
                  <a:lnTo>
                    <a:pt x="2022475" y="1115489"/>
                  </a:lnTo>
                  <a:lnTo>
                    <a:pt x="2020888" y="1120244"/>
                  </a:lnTo>
                  <a:lnTo>
                    <a:pt x="2019300" y="1124682"/>
                  </a:lnTo>
                  <a:lnTo>
                    <a:pt x="2017078" y="1129437"/>
                  </a:lnTo>
                  <a:lnTo>
                    <a:pt x="2014855" y="1133876"/>
                  </a:lnTo>
                  <a:lnTo>
                    <a:pt x="2012315" y="1138314"/>
                  </a:lnTo>
                  <a:lnTo>
                    <a:pt x="2009775" y="1142118"/>
                  </a:lnTo>
                  <a:lnTo>
                    <a:pt x="2006918" y="1146239"/>
                  </a:lnTo>
                  <a:lnTo>
                    <a:pt x="2003743" y="1150043"/>
                  </a:lnTo>
                  <a:lnTo>
                    <a:pt x="2000568" y="1153847"/>
                  </a:lnTo>
                  <a:lnTo>
                    <a:pt x="1997075" y="1157334"/>
                  </a:lnTo>
                  <a:lnTo>
                    <a:pt x="1993583" y="1160821"/>
                  </a:lnTo>
                  <a:lnTo>
                    <a:pt x="1990090" y="1163991"/>
                  </a:lnTo>
                  <a:lnTo>
                    <a:pt x="1985963" y="1166845"/>
                  </a:lnTo>
                  <a:lnTo>
                    <a:pt x="1981835" y="1169698"/>
                  </a:lnTo>
                  <a:lnTo>
                    <a:pt x="1977708" y="1172234"/>
                  </a:lnTo>
                  <a:lnTo>
                    <a:pt x="1973580" y="1175087"/>
                  </a:lnTo>
                  <a:lnTo>
                    <a:pt x="1969135" y="1176989"/>
                  </a:lnTo>
                  <a:lnTo>
                    <a:pt x="1964373" y="1179208"/>
                  </a:lnTo>
                  <a:lnTo>
                    <a:pt x="1959610" y="1181110"/>
                  </a:lnTo>
                  <a:lnTo>
                    <a:pt x="1955165" y="1182695"/>
                  </a:lnTo>
                  <a:lnTo>
                    <a:pt x="1950403" y="1183963"/>
                  </a:lnTo>
                  <a:lnTo>
                    <a:pt x="1945323" y="1185231"/>
                  </a:lnTo>
                  <a:lnTo>
                    <a:pt x="1940560" y="1186182"/>
                  </a:lnTo>
                  <a:lnTo>
                    <a:pt x="1935480" y="1186816"/>
                  </a:lnTo>
                  <a:lnTo>
                    <a:pt x="1929765" y="1187450"/>
                  </a:lnTo>
                  <a:lnTo>
                    <a:pt x="1924685" y="1187450"/>
                  </a:lnTo>
                  <a:lnTo>
                    <a:pt x="1919288" y="1187450"/>
                  </a:lnTo>
                  <a:lnTo>
                    <a:pt x="1914208" y="1186816"/>
                  </a:lnTo>
                  <a:lnTo>
                    <a:pt x="1909128" y="1186182"/>
                  </a:lnTo>
                  <a:lnTo>
                    <a:pt x="1904048" y="1185231"/>
                  </a:lnTo>
                  <a:lnTo>
                    <a:pt x="1898968" y="1183963"/>
                  </a:lnTo>
                  <a:lnTo>
                    <a:pt x="1894205" y="1182695"/>
                  </a:lnTo>
                  <a:lnTo>
                    <a:pt x="1889443" y="1181110"/>
                  </a:lnTo>
                  <a:lnTo>
                    <a:pt x="1884680" y="1179208"/>
                  </a:lnTo>
                  <a:lnTo>
                    <a:pt x="1880235" y="1176989"/>
                  </a:lnTo>
                  <a:lnTo>
                    <a:pt x="1875790" y="1175087"/>
                  </a:lnTo>
                  <a:lnTo>
                    <a:pt x="1871663" y="1172234"/>
                  </a:lnTo>
                  <a:lnTo>
                    <a:pt x="1867218" y="1169698"/>
                  </a:lnTo>
                  <a:lnTo>
                    <a:pt x="1863090" y="1166845"/>
                  </a:lnTo>
                  <a:lnTo>
                    <a:pt x="1859598" y="1163991"/>
                  </a:lnTo>
                  <a:lnTo>
                    <a:pt x="1855788" y="1160821"/>
                  </a:lnTo>
                  <a:lnTo>
                    <a:pt x="1852295" y="1157334"/>
                  </a:lnTo>
                  <a:lnTo>
                    <a:pt x="1848803" y="1153847"/>
                  </a:lnTo>
                  <a:lnTo>
                    <a:pt x="1845628" y="1150043"/>
                  </a:lnTo>
                  <a:lnTo>
                    <a:pt x="1842453" y="1146239"/>
                  </a:lnTo>
                  <a:lnTo>
                    <a:pt x="1839913" y="1142118"/>
                  </a:lnTo>
                  <a:lnTo>
                    <a:pt x="1837055" y="1138314"/>
                  </a:lnTo>
                  <a:lnTo>
                    <a:pt x="1834515" y="1133876"/>
                  </a:lnTo>
                  <a:lnTo>
                    <a:pt x="1832293" y="1129437"/>
                  </a:lnTo>
                  <a:lnTo>
                    <a:pt x="1830388" y="1124682"/>
                  </a:lnTo>
                  <a:lnTo>
                    <a:pt x="1828483" y="1120244"/>
                  </a:lnTo>
                  <a:lnTo>
                    <a:pt x="1826578" y="1115489"/>
                  </a:lnTo>
                  <a:lnTo>
                    <a:pt x="1825308" y="1110417"/>
                  </a:lnTo>
                  <a:lnTo>
                    <a:pt x="1824038" y="1105662"/>
                  </a:lnTo>
                  <a:lnTo>
                    <a:pt x="1823403" y="1100590"/>
                  </a:lnTo>
                  <a:lnTo>
                    <a:pt x="1822768" y="1095517"/>
                  </a:lnTo>
                  <a:lnTo>
                    <a:pt x="1822450" y="1090445"/>
                  </a:lnTo>
                  <a:lnTo>
                    <a:pt x="1822450" y="1085056"/>
                  </a:lnTo>
                  <a:lnTo>
                    <a:pt x="1822450" y="1079984"/>
                  </a:lnTo>
                  <a:lnTo>
                    <a:pt x="1822768" y="1074595"/>
                  </a:lnTo>
                  <a:lnTo>
                    <a:pt x="1823403" y="1069523"/>
                  </a:lnTo>
                  <a:lnTo>
                    <a:pt x="1824038" y="1064451"/>
                  </a:lnTo>
                  <a:lnTo>
                    <a:pt x="1825308" y="1059695"/>
                  </a:lnTo>
                  <a:lnTo>
                    <a:pt x="1826578" y="1054623"/>
                  </a:lnTo>
                  <a:lnTo>
                    <a:pt x="1828483" y="1049868"/>
                  </a:lnTo>
                  <a:lnTo>
                    <a:pt x="1830388" y="1045430"/>
                  </a:lnTo>
                  <a:lnTo>
                    <a:pt x="1832293" y="1040675"/>
                  </a:lnTo>
                  <a:lnTo>
                    <a:pt x="1834515" y="1036237"/>
                  </a:lnTo>
                  <a:lnTo>
                    <a:pt x="1837055" y="1031799"/>
                  </a:lnTo>
                  <a:lnTo>
                    <a:pt x="1839913" y="1027994"/>
                  </a:lnTo>
                  <a:lnTo>
                    <a:pt x="1842453" y="1023873"/>
                  </a:lnTo>
                  <a:lnTo>
                    <a:pt x="1845628" y="1020069"/>
                  </a:lnTo>
                  <a:lnTo>
                    <a:pt x="1848803" y="1016265"/>
                  </a:lnTo>
                  <a:lnTo>
                    <a:pt x="1852295" y="1012778"/>
                  </a:lnTo>
                  <a:lnTo>
                    <a:pt x="1855788" y="1009291"/>
                  </a:lnTo>
                  <a:lnTo>
                    <a:pt x="1859598" y="1006121"/>
                  </a:lnTo>
                  <a:lnTo>
                    <a:pt x="1863090" y="1003268"/>
                  </a:lnTo>
                  <a:lnTo>
                    <a:pt x="1867218" y="1000415"/>
                  </a:lnTo>
                  <a:lnTo>
                    <a:pt x="1871663" y="997245"/>
                  </a:lnTo>
                  <a:lnTo>
                    <a:pt x="1875790" y="995025"/>
                  </a:lnTo>
                  <a:lnTo>
                    <a:pt x="1880235" y="992489"/>
                  </a:lnTo>
                  <a:lnTo>
                    <a:pt x="1884680" y="990904"/>
                  </a:lnTo>
                  <a:lnTo>
                    <a:pt x="1889443" y="989002"/>
                  </a:lnTo>
                  <a:lnTo>
                    <a:pt x="1894205" y="987100"/>
                  </a:lnTo>
                  <a:lnTo>
                    <a:pt x="1898968" y="986149"/>
                  </a:lnTo>
                  <a:lnTo>
                    <a:pt x="1904048" y="984564"/>
                  </a:lnTo>
                  <a:lnTo>
                    <a:pt x="1909128" y="983930"/>
                  </a:lnTo>
                  <a:lnTo>
                    <a:pt x="1914208" y="983296"/>
                  </a:lnTo>
                  <a:lnTo>
                    <a:pt x="1919288" y="982662"/>
                  </a:lnTo>
                  <a:close/>
                  <a:moveTo>
                    <a:pt x="1278280" y="917675"/>
                  </a:moveTo>
                  <a:lnTo>
                    <a:pt x="1116821" y="1122393"/>
                  </a:lnTo>
                  <a:lnTo>
                    <a:pt x="1278280" y="1122393"/>
                  </a:lnTo>
                  <a:lnTo>
                    <a:pt x="1278280" y="917675"/>
                  </a:lnTo>
                  <a:close/>
                  <a:moveTo>
                    <a:pt x="1281129" y="835025"/>
                  </a:moveTo>
                  <a:lnTo>
                    <a:pt x="1340014" y="835025"/>
                  </a:lnTo>
                  <a:lnTo>
                    <a:pt x="1340014" y="1122393"/>
                  </a:lnTo>
                  <a:lnTo>
                    <a:pt x="1397000" y="1122393"/>
                  </a:lnTo>
                  <a:lnTo>
                    <a:pt x="1397000" y="1178659"/>
                  </a:lnTo>
                  <a:lnTo>
                    <a:pt x="1340014" y="1178659"/>
                  </a:lnTo>
                  <a:lnTo>
                    <a:pt x="1340014" y="1358900"/>
                  </a:lnTo>
                  <a:lnTo>
                    <a:pt x="1278280" y="1358900"/>
                  </a:lnTo>
                  <a:lnTo>
                    <a:pt x="1278280" y="1178659"/>
                  </a:lnTo>
                  <a:lnTo>
                    <a:pt x="1066800" y="1178659"/>
                  </a:lnTo>
                  <a:lnTo>
                    <a:pt x="1066800" y="1104910"/>
                  </a:lnTo>
                  <a:lnTo>
                    <a:pt x="1281129" y="835025"/>
                  </a:lnTo>
                  <a:close/>
                  <a:moveTo>
                    <a:pt x="860108" y="823912"/>
                  </a:moveTo>
                  <a:lnTo>
                    <a:pt x="868680" y="824230"/>
                  </a:lnTo>
                  <a:lnTo>
                    <a:pt x="876618" y="824548"/>
                  </a:lnTo>
                  <a:lnTo>
                    <a:pt x="884555" y="825501"/>
                  </a:lnTo>
                  <a:lnTo>
                    <a:pt x="892175" y="826455"/>
                  </a:lnTo>
                  <a:lnTo>
                    <a:pt x="899478" y="828044"/>
                  </a:lnTo>
                  <a:lnTo>
                    <a:pt x="906463" y="829316"/>
                  </a:lnTo>
                  <a:lnTo>
                    <a:pt x="913448" y="831541"/>
                  </a:lnTo>
                  <a:lnTo>
                    <a:pt x="920433" y="833766"/>
                  </a:lnTo>
                  <a:lnTo>
                    <a:pt x="926465" y="836309"/>
                  </a:lnTo>
                  <a:lnTo>
                    <a:pt x="932815" y="839170"/>
                  </a:lnTo>
                  <a:lnTo>
                    <a:pt x="938848" y="842667"/>
                  </a:lnTo>
                  <a:lnTo>
                    <a:pt x="944880" y="845845"/>
                  </a:lnTo>
                  <a:lnTo>
                    <a:pt x="950278" y="849978"/>
                  </a:lnTo>
                  <a:lnTo>
                    <a:pt x="955675" y="853792"/>
                  </a:lnTo>
                  <a:lnTo>
                    <a:pt x="960755" y="858243"/>
                  </a:lnTo>
                  <a:lnTo>
                    <a:pt x="965518" y="863011"/>
                  </a:lnTo>
                  <a:lnTo>
                    <a:pt x="970280" y="868097"/>
                  </a:lnTo>
                  <a:lnTo>
                    <a:pt x="974725" y="873183"/>
                  </a:lnTo>
                  <a:lnTo>
                    <a:pt x="978535" y="878587"/>
                  </a:lnTo>
                  <a:lnTo>
                    <a:pt x="982345" y="884309"/>
                  </a:lnTo>
                  <a:lnTo>
                    <a:pt x="985520" y="890030"/>
                  </a:lnTo>
                  <a:lnTo>
                    <a:pt x="989013" y="896070"/>
                  </a:lnTo>
                  <a:lnTo>
                    <a:pt x="991870" y="902428"/>
                  </a:lnTo>
                  <a:lnTo>
                    <a:pt x="994410" y="909103"/>
                  </a:lnTo>
                  <a:lnTo>
                    <a:pt x="996633" y="915461"/>
                  </a:lnTo>
                  <a:lnTo>
                    <a:pt x="998220" y="922454"/>
                  </a:lnTo>
                  <a:lnTo>
                    <a:pt x="999808" y="929447"/>
                  </a:lnTo>
                  <a:lnTo>
                    <a:pt x="1001395" y="936758"/>
                  </a:lnTo>
                  <a:lnTo>
                    <a:pt x="1002348" y="944387"/>
                  </a:lnTo>
                  <a:lnTo>
                    <a:pt x="1002983" y="952017"/>
                  </a:lnTo>
                  <a:lnTo>
                    <a:pt x="1003618" y="959963"/>
                  </a:lnTo>
                  <a:lnTo>
                    <a:pt x="1003935" y="968546"/>
                  </a:lnTo>
                  <a:lnTo>
                    <a:pt x="1003618" y="983487"/>
                  </a:lnTo>
                  <a:lnTo>
                    <a:pt x="1002665" y="990798"/>
                  </a:lnTo>
                  <a:lnTo>
                    <a:pt x="1002030" y="998109"/>
                  </a:lnTo>
                  <a:lnTo>
                    <a:pt x="1000760" y="1004784"/>
                  </a:lnTo>
                  <a:lnTo>
                    <a:pt x="999808" y="1011778"/>
                  </a:lnTo>
                  <a:lnTo>
                    <a:pt x="998855" y="1018453"/>
                  </a:lnTo>
                  <a:lnTo>
                    <a:pt x="997268" y="1025129"/>
                  </a:lnTo>
                  <a:lnTo>
                    <a:pt x="993775" y="1037844"/>
                  </a:lnTo>
                  <a:lnTo>
                    <a:pt x="989330" y="1050241"/>
                  </a:lnTo>
                  <a:lnTo>
                    <a:pt x="984568" y="1062002"/>
                  </a:lnTo>
                  <a:lnTo>
                    <a:pt x="979170" y="1073128"/>
                  </a:lnTo>
                  <a:lnTo>
                    <a:pt x="972503" y="1084572"/>
                  </a:lnTo>
                  <a:lnTo>
                    <a:pt x="965518" y="1095697"/>
                  </a:lnTo>
                  <a:lnTo>
                    <a:pt x="958215" y="1107141"/>
                  </a:lnTo>
                  <a:lnTo>
                    <a:pt x="950278" y="1118267"/>
                  </a:lnTo>
                  <a:lnTo>
                    <a:pt x="941388" y="1129710"/>
                  </a:lnTo>
                  <a:lnTo>
                    <a:pt x="932815" y="1141154"/>
                  </a:lnTo>
                  <a:lnTo>
                    <a:pt x="923925" y="1151962"/>
                  </a:lnTo>
                  <a:lnTo>
                    <a:pt x="914400" y="1162770"/>
                  </a:lnTo>
                  <a:lnTo>
                    <a:pt x="898843" y="1181207"/>
                  </a:lnTo>
                  <a:lnTo>
                    <a:pt x="882333" y="1199326"/>
                  </a:lnTo>
                  <a:lnTo>
                    <a:pt x="865188" y="1218398"/>
                  </a:lnTo>
                  <a:lnTo>
                    <a:pt x="847090" y="1237471"/>
                  </a:lnTo>
                  <a:lnTo>
                    <a:pt x="813435" y="1272120"/>
                  </a:lnTo>
                  <a:lnTo>
                    <a:pt x="787400" y="1298503"/>
                  </a:lnTo>
                  <a:lnTo>
                    <a:pt x="1023938" y="1298503"/>
                  </a:lnTo>
                  <a:lnTo>
                    <a:pt x="1023938" y="1358900"/>
                  </a:lnTo>
                  <a:lnTo>
                    <a:pt x="727075" y="1358900"/>
                  </a:lnTo>
                  <a:lnTo>
                    <a:pt x="727075" y="1285153"/>
                  </a:lnTo>
                  <a:lnTo>
                    <a:pt x="758190" y="1253047"/>
                  </a:lnTo>
                  <a:lnTo>
                    <a:pt x="787400" y="1221895"/>
                  </a:lnTo>
                  <a:lnTo>
                    <a:pt x="801688" y="1206637"/>
                  </a:lnTo>
                  <a:lnTo>
                    <a:pt x="815340" y="1191061"/>
                  </a:lnTo>
                  <a:lnTo>
                    <a:pt x="829310" y="1175485"/>
                  </a:lnTo>
                  <a:lnTo>
                    <a:pt x="842963" y="1158955"/>
                  </a:lnTo>
                  <a:lnTo>
                    <a:pt x="856298" y="1142743"/>
                  </a:lnTo>
                  <a:lnTo>
                    <a:pt x="868363" y="1127803"/>
                  </a:lnTo>
                  <a:lnTo>
                    <a:pt x="879158" y="1113181"/>
                  </a:lnTo>
                  <a:lnTo>
                    <a:pt x="889000" y="1099830"/>
                  </a:lnTo>
                  <a:lnTo>
                    <a:pt x="897890" y="1087115"/>
                  </a:lnTo>
                  <a:lnTo>
                    <a:pt x="905828" y="1075035"/>
                  </a:lnTo>
                  <a:lnTo>
                    <a:pt x="912495" y="1063910"/>
                  </a:lnTo>
                  <a:lnTo>
                    <a:pt x="917893" y="1053738"/>
                  </a:lnTo>
                  <a:lnTo>
                    <a:pt x="922655" y="1043566"/>
                  </a:lnTo>
                  <a:lnTo>
                    <a:pt x="926465" y="1033711"/>
                  </a:lnTo>
                  <a:lnTo>
                    <a:pt x="930275" y="1023539"/>
                  </a:lnTo>
                  <a:lnTo>
                    <a:pt x="932815" y="1013367"/>
                  </a:lnTo>
                  <a:lnTo>
                    <a:pt x="935038" y="1003195"/>
                  </a:lnTo>
                  <a:lnTo>
                    <a:pt x="936625" y="993023"/>
                  </a:lnTo>
                  <a:lnTo>
                    <a:pt x="937578" y="982215"/>
                  </a:lnTo>
                  <a:lnTo>
                    <a:pt x="937895" y="971725"/>
                  </a:lnTo>
                  <a:lnTo>
                    <a:pt x="937578" y="961553"/>
                  </a:lnTo>
                  <a:lnTo>
                    <a:pt x="936308" y="951381"/>
                  </a:lnTo>
                  <a:lnTo>
                    <a:pt x="935355" y="946613"/>
                  </a:lnTo>
                  <a:lnTo>
                    <a:pt x="934085" y="942162"/>
                  </a:lnTo>
                  <a:lnTo>
                    <a:pt x="933133" y="937712"/>
                  </a:lnTo>
                  <a:lnTo>
                    <a:pt x="931545" y="933898"/>
                  </a:lnTo>
                  <a:lnTo>
                    <a:pt x="928053" y="925633"/>
                  </a:lnTo>
                  <a:lnTo>
                    <a:pt x="923925" y="918322"/>
                  </a:lnTo>
                  <a:lnTo>
                    <a:pt x="921703" y="915143"/>
                  </a:lnTo>
                  <a:lnTo>
                    <a:pt x="919480" y="911964"/>
                  </a:lnTo>
                  <a:lnTo>
                    <a:pt x="916940" y="909103"/>
                  </a:lnTo>
                  <a:lnTo>
                    <a:pt x="914083" y="905924"/>
                  </a:lnTo>
                  <a:lnTo>
                    <a:pt x="908368" y="901156"/>
                  </a:lnTo>
                  <a:lnTo>
                    <a:pt x="902018" y="897024"/>
                  </a:lnTo>
                  <a:lnTo>
                    <a:pt x="895350" y="893209"/>
                  </a:lnTo>
                  <a:lnTo>
                    <a:pt x="888048" y="890348"/>
                  </a:lnTo>
                  <a:lnTo>
                    <a:pt x="880745" y="887805"/>
                  </a:lnTo>
                  <a:lnTo>
                    <a:pt x="872490" y="886216"/>
                  </a:lnTo>
                  <a:lnTo>
                    <a:pt x="864235" y="885262"/>
                  </a:lnTo>
                  <a:lnTo>
                    <a:pt x="855345" y="884944"/>
                  </a:lnTo>
                  <a:lnTo>
                    <a:pt x="847090" y="885262"/>
                  </a:lnTo>
                  <a:lnTo>
                    <a:pt x="838518" y="886216"/>
                  </a:lnTo>
                  <a:lnTo>
                    <a:pt x="829628" y="887805"/>
                  </a:lnTo>
                  <a:lnTo>
                    <a:pt x="820738" y="889713"/>
                  </a:lnTo>
                  <a:lnTo>
                    <a:pt x="812165" y="892256"/>
                  </a:lnTo>
                  <a:lnTo>
                    <a:pt x="803593" y="895116"/>
                  </a:lnTo>
                  <a:lnTo>
                    <a:pt x="795338" y="897977"/>
                  </a:lnTo>
                  <a:lnTo>
                    <a:pt x="787400" y="901792"/>
                  </a:lnTo>
                  <a:lnTo>
                    <a:pt x="780415" y="904653"/>
                  </a:lnTo>
                  <a:lnTo>
                    <a:pt x="773748" y="908149"/>
                  </a:lnTo>
                  <a:lnTo>
                    <a:pt x="767398" y="911964"/>
                  </a:lnTo>
                  <a:lnTo>
                    <a:pt x="761048" y="915778"/>
                  </a:lnTo>
                  <a:lnTo>
                    <a:pt x="749935" y="924043"/>
                  </a:lnTo>
                  <a:lnTo>
                    <a:pt x="740728" y="930401"/>
                  </a:lnTo>
                  <a:lnTo>
                    <a:pt x="736918" y="930401"/>
                  </a:lnTo>
                  <a:lnTo>
                    <a:pt x="736918" y="855700"/>
                  </a:lnTo>
                  <a:lnTo>
                    <a:pt x="742633" y="853157"/>
                  </a:lnTo>
                  <a:lnTo>
                    <a:pt x="748030" y="850296"/>
                  </a:lnTo>
                  <a:lnTo>
                    <a:pt x="761048" y="845210"/>
                  </a:lnTo>
                  <a:lnTo>
                    <a:pt x="775970" y="839806"/>
                  </a:lnTo>
                  <a:lnTo>
                    <a:pt x="792798" y="834402"/>
                  </a:lnTo>
                  <a:lnTo>
                    <a:pt x="801688" y="831859"/>
                  </a:lnTo>
                  <a:lnTo>
                    <a:pt x="810260" y="830269"/>
                  </a:lnTo>
                  <a:lnTo>
                    <a:pt x="819150" y="828362"/>
                  </a:lnTo>
                  <a:lnTo>
                    <a:pt x="827405" y="826773"/>
                  </a:lnTo>
                  <a:lnTo>
                    <a:pt x="835660" y="825819"/>
                  </a:lnTo>
                  <a:lnTo>
                    <a:pt x="844233" y="824548"/>
                  </a:lnTo>
                  <a:lnTo>
                    <a:pt x="852170" y="824230"/>
                  </a:lnTo>
                  <a:lnTo>
                    <a:pt x="860108" y="823912"/>
                  </a:lnTo>
                  <a:close/>
                  <a:moveTo>
                    <a:pt x="1458913" y="811212"/>
                  </a:moveTo>
                  <a:lnTo>
                    <a:pt x="1519103" y="811212"/>
                  </a:lnTo>
                  <a:lnTo>
                    <a:pt x="1519103" y="1009359"/>
                  </a:lnTo>
                  <a:lnTo>
                    <a:pt x="1526072" y="1002998"/>
                  </a:lnTo>
                  <a:lnTo>
                    <a:pt x="1532725" y="996955"/>
                  </a:lnTo>
                  <a:lnTo>
                    <a:pt x="1539694" y="991230"/>
                  </a:lnTo>
                  <a:lnTo>
                    <a:pt x="1546030" y="986142"/>
                  </a:lnTo>
                  <a:lnTo>
                    <a:pt x="1552999" y="981370"/>
                  </a:lnTo>
                  <a:lnTo>
                    <a:pt x="1559652" y="976600"/>
                  </a:lnTo>
                  <a:lnTo>
                    <a:pt x="1566304" y="972465"/>
                  </a:lnTo>
                  <a:lnTo>
                    <a:pt x="1572640" y="968966"/>
                  </a:lnTo>
                  <a:lnTo>
                    <a:pt x="1579292" y="965786"/>
                  </a:lnTo>
                  <a:lnTo>
                    <a:pt x="1586262" y="962605"/>
                  </a:lnTo>
                  <a:lnTo>
                    <a:pt x="1592914" y="960061"/>
                  </a:lnTo>
                  <a:lnTo>
                    <a:pt x="1599884" y="958471"/>
                  </a:lnTo>
                  <a:lnTo>
                    <a:pt x="1606853" y="956880"/>
                  </a:lnTo>
                  <a:lnTo>
                    <a:pt x="1614139" y="955926"/>
                  </a:lnTo>
                  <a:lnTo>
                    <a:pt x="1621109" y="954972"/>
                  </a:lnTo>
                  <a:lnTo>
                    <a:pt x="1628711" y="954654"/>
                  </a:lnTo>
                  <a:lnTo>
                    <a:pt x="1635364" y="954972"/>
                  </a:lnTo>
                  <a:lnTo>
                    <a:pt x="1641383" y="955608"/>
                  </a:lnTo>
                  <a:lnTo>
                    <a:pt x="1647719" y="956244"/>
                  </a:lnTo>
                  <a:lnTo>
                    <a:pt x="1653738" y="957198"/>
                  </a:lnTo>
                  <a:lnTo>
                    <a:pt x="1659757" y="958471"/>
                  </a:lnTo>
                  <a:lnTo>
                    <a:pt x="1665142" y="960061"/>
                  </a:lnTo>
                  <a:lnTo>
                    <a:pt x="1670527" y="961969"/>
                  </a:lnTo>
                  <a:lnTo>
                    <a:pt x="1675913" y="964196"/>
                  </a:lnTo>
                  <a:lnTo>
                    <a:pt x="1680981" y="966740"/>
                  </a:lnTo>
                  <a:lnTo>
                    <a:pt x="1685733" y="969602"/>
                  </a:lnTo>
                  <a:lnTo>
                    <a:pt x="1690485" y="973101"/>
                  </a:lnTo>
                  <a:lnTo>
                    <a:pt x="1695237" y="976282"/>
                  </a:lnTo>
                  <a:lnTo>
                    <a:pt x="1699672" y="979780"/>
                  </a:lnTo>
                  <a:lnTo>
                    <a:pt x="1703473" y="983915"/>
                  </a:lnTo>
                  <a:lnTo>
                    <a:pt x="1707592" y="988368"/>
                  </a:lnTo>
                  <a:lnTo>
                    <a:pt x="1711710" y="993139"/>
                  </a:lnTo>
                  <a:lnTo>
                    <a:pt x="1715195" y="997909"/>
                  </a:lnTo>
                  <a:lnTo>
                    <a:pt x="1718362" y="1002998"/>
                  </a:lnTo>
                  <a:lnTo>
                    <a:pt x="1721847" y="1008405"/>
                  </a:lnTo>
                  <a:lnTo>
                    <a:pt x="1724698" y="1014130"/>
                  </a:lnTo>
                  <a:lnTo>
                    <a:pt x="1727233" y="1020173"/>
                  </a:lnTo>
                  <a:lnTo>
                    <a:pt x="1729767" y="1026216"/>
                  </a:lnTo>
                  <a:lnTo>
                    <a:pt x="1731984" y="1032895"/>
                  </a:lnTo>
                  <a:lnTo>
                    <a:pt x="1734202" y="1039893"/>
                  </a:lnTo>
                  <a:lnTo>
                    <a:pt x="1736103" y="1046572"/>
                  </a:lnTo>
                  <a:lnTo>
                    <a:pt x="1737370" y="1053887"/>
                  </a:lnTo>
                  <a:lnTo>
                    <a:pt x="1738637" y="1061838"/>
                  </a:lnTo>
                  <a:lnTo>
                    <a:pt x="1739587" y="1069790"/>
                  </a:lnTo>
                  <a:lnTo>
                    <a:pt x="1740221" y="1077741"/>
                  </a:lnTo>
                  <a:lnTo>
                    <a:pt x="1741171" y="1086010"/>
                  </a:lnTo>
                  <a:lnTo>
                    <a:pt x="1741488" y="1094916"/>
                  </a:lnTo>
                  <a:lnTo>
                    <a:pt x="1741488" y="1103821"/>
                  </a:lnTo>
                  <a:lnTo>
                    <a:pt x="1741488" y="1358900"/>
                  </a:lnTo>
                  <a:lnTo>
                    <a:pt x="1680981" y="1358900"/>
                  </a:lnTo>
                  <a:lnTo>
                    <a:pt x="1680981" y="1134991"/>
                  </a:lnTo>
                  <a:lnTo>
                    <a:pt x="1680665" y="1121632"/>
                  </a:lnTo>
                  <a:lnTo>
                    <a:pt x="1680348" y="1108910"/>
                  </a:lnTo>
                  <a:lnTo>
                    <a:pt x="1679714" y="1096506"/>
                  </a:lnTo>
                  <a:lnTo>
                    <a:pt x="1678447" y="1084420"/>
                  </a:lnTo>
                  <a:lnTo>
                    <a:pt x="1677180" y="1073288"/>
                  </a:lnTo>
                  <a:lnTo>
                    <a:pt x="1675279" y="1063428"/>
                  </a:lnTo>
                  <a:lnTo>
                    <a:pt x="1672428" y="1054841"/>
                  </a:lnTo>
                  <a:lnTo>
                    <a:pt x="1670844" y="1050706"/>
                  </a:lnTo>
                  <a:lnTo>
                    <a:pt x="1669577" y="1047208"/>
                  </a:lnTo>
                  <a:lnTo>
                    <a:pt x="1667360" y="1043391"/>
                  </a:lnTo>
                  <a:lnTo>
                    <a:pt x="1665459" y="1040211"/>
                  </a:lnTo>
                  <a:lnTo>
                    <a:pt x="1662925" y="1036712"/>
                  </a:lnTo>
                  <a:lnTo>
                    <a:pt x="1660707" y="1033850"/>
                  </a:lnTo>
                  <a:lnTo>
                    <a:pt x="1657856" y="1031305"/>
                  </a:lnTo>
                  <a:lnTo>
                    <a:pt x="1655005" y="1029079"/>
                  </a:lnTo>
                  <a:lnTo>
                    <a:pt x="1651837" y="1026852"/>
                  </a:lnTo>
                  <a:lnTo>
                    <a:pt x="1648669" y="1025262"/>
                  </a:lnTo>
                  <a:lnTo>
                    <a:pt x="1645501" y="1023354"/>
                  </a:lnTo>
                  <a:lnTo>
                    <a:pt x="1641383" y="1021764"/>
                  </a:lnTo>
                  <a:lnTo>
                    <a:pt x="1637582" y="1020491"/>
                  </a:lnTo>
                  <a:lnTo>
                    <a:pt x="1633146" y="1019855"/>
                  </a:lnTo>
                  <a:lnTo>
                    <a:pt x="1628395" y="1018583"/>
                  </a:lnTo>
                  <a:lnTo>
                    <a:pt x="1623643" y="1018265"/>
                  </a:lnTo>
                  <a:lnTo>
                    <a:pt x="1618257" y="1017947"/>
                  </a:lnTo>
                  <a:lnTo>
                    <a:pt x="1612555" y="1017947"/>
                  </a:lnTo>
                  <a:lnTo>
                    <a:pt x="1606853" y="1017947"/>
                  </a:lnTo>
                  <a:lnTo>
                    <a:pt x="1601468" y="1018583"/>
                  </a:lnTo>
                  <a:lnTo>
                    <a:pt x="1595449" y="1019855"/>
                  </a:lnTo>
                  <a:lnTo>
                    <a:pt x="1589746" y="1021127"/>
                  </a:lnTo>
                  <a:lnTo>
                    <a:pt x="1584044" y="1023036"/>
                  </a:lnTo>
                  <a:lnTo>
                    <a:pt x="1578025" y="1025262"/>
                  </a:lnTo>
                  <a:lnTo>
                    <a:pt x="1572006" y="1027807"/>
                  </a:lnTo>
                  <a:lnTo>
                    <a:pt x="1566304" y="1030987"/>
                  </a:lnTo>
                  <a:lnTo>
                    <a:pt x="1560285" y="1034168"/>
                  </a:lnTo>
                  <a:lnTo>
                    <a:pt x="1554266" y="1037984"/>
                  </a:lnTo>
                  <a:lnTo>
                    <a:pt x="1548247" y="1042119"/>
                  </a:lnTo>
                  <a:lnTo>
                    <a:pt x="1542545" y="1045936"/>
                  </a:lnTo>
                  <a:lnTo>
                    <a:pt x="1530824" y="1055159"/>
                  </a:lnTo>
                  <a:lnTo>
                    <a:pt x="1519103" y="1065337"/>
                  </a:lnTo>
                  <a:lnTo>
                    <a:pt x="1519103" y="1358900"/>
                  </a:lnTo>
                  <a:lnTo>
                    <a:pt x="1458913" y="1358900"/>
                  </a:lnTo>
                  <a:lnTo>
                    <a:pt x="1458913" y="811212"/>
                  </a:lnTo>
                  <a:close/>
                  <a:moveTo>
                    <a:pt x="66650" y="577850"/>
                  </a:moveTo>
                  <a:lnTo>
                    <a:pt x="424974" y="577850"/>
                  </a:lnTo>
                  <a:lnTo>
                    <a:pt x="431956" y="578167"/>
                  </a:lnTo>
                  <a:lnTo>
                    <a:pt x="438621" y="579437"/>
                  </a:lnTo>
                  <a:lnTo>
                    <a:pt x="445286" y="580707"/>
                  </a:lnTo>
                  <a:lnTo>
                    <a:pt x="450999" y="582929"/>
                  </a:lnTo>
                  <a:lnTo>
                    <a:pt x="456712" y="585786"/>
                  </a:lnTo>
                  <a:lnTo>
                    <a:pt x="462425" y="589278"/>
                  </a:lnTo>
                  <a:lnTo>
                    <a:pt x="467503" y="593087"/>
                  </a:lnTo>
                  <a:lnTo>
                    <a:pt x="472263" y="597214"/>
                  </a:lnTo>
                  <a:lnTo>
                    <a:pt x="476389" y="601975"/>
                  </a:lnTo>
                  <a:lnTo>
                    <a:pt x="480198" y="607054"/>
                  </a:lnTo>
                  <a:lnTo>
                    <a:pt x="483689" y="612451"/>
                  </a:lnTo>
                  <a:lnTo>
                    <a:pt x="486228" y="618482"/>
                  </a:lnTo>
                  <a:lnTo>
                    <a:pt x="488450" y="624514"/>
                  </a:lnTo>
                  <a:lnTo>
                    <a:pt x="490354" y="630862"/>
                  </a:lnTo>
                  <a:lnTo>
                    <a:pt x="491306" y="637211"/>
                  </a:lnTo>
                  <a:lnTo>
                    <a:pt x="491941" y="644195"/>
                  </a:lnTo>
                  <a:lnTo>
                    <a:pt x="568430" y="1079724"/>
                  </a:lnTo>
                  <a:lnTo>
                    <a:pt x="567795" y="1086708"/>
                  </a:lnTo>
                  <a:lnTo>
                    <a:pt x="566843" y="1093056"/>
                  </a:lnTo>
                  <a:lnTo>
                    <a:pt x="565256" y="1099405"/>
                  </a:lnTo>
                  <a:lnTo>
                    <a:pt x="563352" y="1105437"/>
                  </a:lnTo>
                  <a:lnTo>
                    <a:pt x="560178" y="1111468"/>
                  </a:lnTo>
                  <a:lnTo>
                    <a:pt x="557004" y="1116864"/>
                  </a:lnTo>
                  <a:lnTo>
                    <a:pt x="552878" y="1121943"/>
                  </a:lnTo>
                  <a:lnTo>
                    <a:pt x="549070" y="1126705"/>
                  </a:lnTo>
                  <a:lnTo>
                    <a:pt x="544309" y="1131149"/>
                  </a:lnTo>
                  <a:lnTo>
                    <a:pt x="539231" y="1134641"/>
                  </a:lnTo>
                  <a:lnTo>
                    <a:pt x="533835" y="1137815"/>
                  </a:lnTo>
                  <a:lnTo>
                    <a:pt x="527805" y="1140990"/>
                  </a:lnTo>
                  <a:lnTo>
                    <a:pt x="521775" y="1143212"/>
                  </a:lnTo>
                  <a:lnTo>
                    <a:pt x="515427" y="1144799"/>
                  </a:lnTo>
                  <a:lnTo>
                    <a:pt x="508762" y="1145752"/>
                  </a:lnTo>
                  <a:lnTo>
                    <a:pt x="502097" y="1146069"/>
                  </a:lnTo>
                  <a:lnTo>
                    <a:pt x="413865" y="1146069"/>
                  </a:lnTo>
                  <a:lnTo>
                    <a:pt x="414817" y="1152100"/>
                  </a:lnTo>
                  <a:lnTo>
                    <a:pt x="416087" y="1158767"/>
                  </a:lnTo>
                  <a:lnTo>
                    <a:pt x="417039" y="1164798"/>
                  </a:lnTo>
                  <a:lnTo>
                    <a:pt x="418943" y="1171147"/>
                  </a:lnTo>
                  <a:lnTo>
                    <a:pt x="420848" y="1177813"/>
                  </a:lnTo>
                  <a:lnTo>
                    <a:pt x="423069" y="1184162"/>
                  </a:lnTo>
                  <a:lnTo>
                    <a:pt x="428147" y="1197494"/>
                  </a:lnTo>
                  <a:lnTo>
                    <a:pt x="434178" y="1210827"/>
                  </a:lnTo>
                  <a:lnTo>
                    <a:pt x="440843" y="1224159"/>
                  </a:lnTo>
                  <a:lnTo>
                    <a:pt x="448460" y="1238127"/>
                  </a:lnTo>
                  <a:lnTo>
                    <a:pt x="457029" y="1252094"/>
                  </a:lnTo>
                  <a:lnTo>
                    <a:pt x="466233" y="1266062"/>
                  </a:lnTo>
                  <a:lnTo>
                    <a:pt x="475755" y="1280029"/>
                  </a:lnTo>
                  <a:lnTo>
                    <a:pt x="486228" y="1294314"/>
                  </a:lnTo>
                  <a:lnTo>
                    <a:pt x="497019" y="1307964"/>
                  </a:lnTo>
                  <a:lnTo>
                    <a:pt x="508128" y="1322249"/>
                  </a:lnTo>
                  <a:lnTo>
                    <a:pt x="519871" y="1336216"/>
                  </a:lnTo>
                  <a:lnTo>
                    <a:pt x="531931" y="1349866"/>
                  </a:lnTo>
                  <a:lnTo>
                    <a:pt x="544309" y="1363833"/>
                  </a:lnTo>
                  <a:lnTo>
                    <a:pt x="556687" y="1377801"/>
                  </a:lnTo>
                  <a:lnTo>
                    <a:pt x="569382" y="1391133"/>
                  </a:lnTo>
                  <a:lnTo>
                    <a:pt x="594455" y="1417481"/>
                  </a:lnTo>
                  <a:lnTo>
                    <a:pt x="620163" y="1442876"/>
                  </a:lnTo>
                  <a:lnTo>
                    <a:pt x="644919" y="1467319"/>
                  </a:lnTo>
                  <a:lnTo>
                    <a:pt x="690622" y="1511443"/>
                  </a:lnTo>
                  <a:lnTo>
                    <a:pt x="710617" y="1530807"/>
                  </a:lnTo>
                  <a:lnTo>
                    <a:pt x="728390" y="1548266"/>
                  </a:lnTo>
                  <a:lnTo>
                    <a:pt x="745846" y="1565726"/>
                  </a:lnTo>
                  <a:lnTo>
                    <a:pt x="764889" y="1586042"/>
                  </a:lnTo>
                  <a:lnTo>
                    <a:pt x="809005" y="1632071"/>
                  </a:lnTo>
                  <a:lnTo>
                    <a:pt x="833443" y="1656514"/>
                  </a:lnTo>
                  <a:lnTo>
                    <a:pt x="859151" y="1681909"/>
                  </a:lnTo>
                  <a:lnTo>
                    <a:pt x="885494" y="1707622"/>
                  </a:lnTo>
                  <a:lnTo>
                    <a:pt x="899141" y="1720319"/>
                  </a:lnTo>
                  <a:lnTo>
                    <a:pt x="912471" y="1732699"/>
                  </a:lnTo>
                  <a:lnTo>
                    <a:pt x="926436" y="1744762"/>
                  </a:lnTo>
                  <a:lnTo>
                    <a:pt x="940401" y="1756507"/>
                  </a:lnTo>
                  <a:lnTo>
                    <a:pt x="954366" y="1768253"/>
                  </a:lnTo>
                  <a:lnTo>
                    <a:pt x="968330" y="1779681"/>
                  </a:lnTo>
                  <a:lnTo>
                    <a:pt x="982613" y="1790474"/>
                  </a:lnTo>
                  <a:lnTo>
                    <a:pt x="996895" y="1800632"/>
                  </a:lnTo>
                  <a:lnTo>
                    <a:pt x="1010542" y="1810472"/>
                  </a:lnTo>
                  <a:lnTo>
                    <a:pt x="1024507" y="1819678"/>
                  </a:lnTo>
                  <a:lnTo>
                    <a:pt x="1038154" y="1827932"/>
                  </a:lnTo>
                  <a:lnTo>
                    <a:pt x="1052119" y="1835868"/>
                  </a:lnTo>
                  <a:lnTo>
                    <a:pt x="1065767" y="1842534"/>
                  </a:lnTo>
                  <a:lnTo>
                    <a:pt x="1079097" y="1848565"/>
                  </a:lnTo>
                  <a:lnTo>
                    <a:pt x="1092109" y="1853644"/>
                  </a:lnTo>
                  <a:lnTo>
                    <a:pt x="1098774" y="1855866"/>
                  </a:lnTo>
                  <a:lnTo>
                    <a:pt x="1105439" y="1857454"/>
                  </a:lnTo>
                  <a:lnTo>
                    <a:pt x="1111787" y="1859358"/>
                  </a:lnTo>
                  <a:lnTo>
                    <a:pt x="1118134" y="1860945"/>
                  </a:lnTo>
                  <a:lnTo>
                    <a:pt x="1124165" y="1861898"/>
                  </a:lnTo>
                  <a:lnTo>
                    <a:pt x="1130512" y="1862533"/>
                  </a:lnTo>
                  <a:lnTo>
                    <a:pt x="1130512" y="1774919"/>
                  </a:lnTo>
                  <a:lnTo>
                    <a:pt x="1130830" y="1767935"/>
                  </a:lnTo>
                  <a:lnTo>
                    <a:pt x="1131782" y="1761269"/>
                  </a:lnTo>
                  <a:lnTo>
                    <a:pt x="1133369" y="1754920"/>
                  </a:lnTo>
                  <a:lnTo>
                    <a:pt x="1135590" y="1748889"/>
                  </a:lnTo>
                  <a:lnTo>
                    <a:pt x="1138447" y="1743175"/>
                  </a:lnTo>
                  <a:lnTo>
                    <a:pt x="1141621" y="1737778"/>
                  </a:lnTo>
                  <a:lnTo>
                    <a:pt x="1145747" y="1732699"/>
                  </a:lnTo>
                  <a:lnTo>
                    <a:pt x="1149873" y="1727938"/>
                  </a:lnTo>
                  <a:lnTo>
                    <a:pt x="1154633" y="1723494"/>
                  </a:lnTo>
                  <a:lnTo>
                    <a:pt x="1159712" y="1720002"/>
                  </a:lnTo>
                  <a:lnTo>
                    <a:pt x="1165107" y="1716510"/>
                  </a:lnTo>
                  <a:lnTo>
                    <a:pt x="1170820" y="1713653"/>
                  </a:lnTo>
                  <a:lnTo>
                    <a:pt x="1177167" y="1711431"/>
                  </a:lnTo>
                  <a:lnTo>
                    <a:pt x="1183198" y="1709526"/>
                  </a:lnTo>
                  <a:lnTo>
                    <a:pt x="1190180" y="1708891"/>
                  </a:lnTo>
                  <a:lnTo>
                    <a:pt x="1196845" y="1708574"/>
                  </a:lnTo>
                  <a:lnTo>
                    <a:pt x="1632292" y="1785077"/>
                  </a:lnTo>
                  <a:lnTo>
                    <a:pt x="1638957" y="1785394"/>
                  </a:lnTo>
                  <a:lnTo>
                    <a:pt x="1645622" y="1786664"/>
                  </a:lnTo>
                  <a:lnTo>
                    <a:pt x="1652287" y="1787934"/>
                  </a:lnTo>
                  <a:lnTo>
                    <a:pt x="1658000" y="1790156"/>
                  </a:lnTo>
                  <a:lnTo>
                    <a:pt x="1663713" y="1793013"/>
                  </a:lnTo>
                  <a:lnTo>
                    <a:pt x="1669426" y="1796505"/>
                  </a:lnTo>
                  <a:lnTo>
                    <a:pt x="1674504" y="1799997"/>
                  </a:lnTo>
                  <a:lnTo>
                    <a:pt x="1679265" y="1804441"/>
                  </a:lnTo>
                  <a:lnTo>
                    <a:pt x="1683391" y="1809203"/>
                  </a:lnTo>
                  <a:lnTo>
                    <a:pt x="1687199" y="1814282"/>
                  </a:lnTo>
                  <a:lnTo>
                    <a:pt x="1690373" y="1819678"/>
                  </a:lnTo>
                  <a:lnTo>
                    <a:pt x="1693230" y="1825392"/>
                  </a:lnTo>
                  <a:lnTo>
                    <a:pt x="1695451" y="1831741"/>
                  </a:lnTo>
                  <a:lnTo>
                    <a:pt x="1697356" y="1837772"/>
                  </a:lnTo>
                  <a:lnTo>
                    <a:pt x="1697990" y="1844438"/>
                  </a:lnTo>
                  <a:lnTo>
                    <a:pt x="1698625" y="1851422"/>
                  </a:lnTo>
                  <a:lnTo>
                    <a:pt x="1698625" y="2210448"/>
                  </a:lnTo>
                  <a:lnTo>
                    <a:pt x="1697990" y="2216796"/>
                  </a:lnTo>
                  <a:lnTo>
                    <a:pt x="1697356" y="2223780"/>
                  </a:lnTo>
                  <a:lnTo>
                    <a:pt x="1695451" y="2229811"/>
                  </a:lnTo>
                  <a:lnTo>
                    <a:pt x="1693230" y="2236160"/>
                  </a:lnTo>
                  <a:lnTo>
                    <a:pt x="1690373" y="2241874"/>
                  </a:lnTo>
                  <a:lnTo>
                    <a:pt x="1687199" y="2247588"/>
                  </a:lnTo>
                  <a:lnTo>
                    <a:pt x="1683391" y="2252667"/>
                  </a:lnTo>
                  <a:lnTo>
                    <a:pt x="1679265" y="2257429"/>
                  </a:lnTo>
                  <a:lnTo>
                    <a:pt x="1674504" y="2261238"/>
                  </a:lnTo>
                  <a:lnTo>
                    <a:pt x="1669426" y="2265365"/>
                  </a:lnTo>
                  <a:lnTo>
                    <a:pt x="1663713" y="2268539"/>
                  </a:lnTo>
                  <a:lnTo>
                    <a:pt x="1658000" y="2271396"/>
                  </a:lnTo>
                  <a:lnTo>
                    <a:pt x="1652287" y="2273618"/>
                  </a:lnTo>
                  <a:lnTo>
                    <a:pt x="1645622" y="2275205"/>
                  </a:lnTo>
                  <a:lnTo>
                    <a:pt x="1638957" y="2276158"/>
                  </a:lnTo>
                  <a:lnTo>
                    <a:pt x="1632292" y="2276475"/>
                  </a:lnTo>
                  <a:lnTo>
                    <a:pt x="1625310" y="2276158"/>
                  </a:lnTo>
                  <a:lnTo>
                    <a:pt x="1605315" y="2275205"/>
                  </a:lnTo>
                  <a:lnTo>
                    <a:pt x="1590715" y="2273936"/>
                  </a:lnTo>
                  <a:lnTo>
                    <a:pt x="1572625" y="2272348"/>
                  </a:lnTo>
                  <a:lnTo>
                    <a:pt x="1552312" y="2270126"/>
                  </a:lnTo>
                  <a:lnTo>
                    <a:pt x="1529461" y="2267269"/>
                  </a:lnTo>
                  <a:lnTo>
                    <a:pt x="1504070" y="2263460"/>
                  </a:lnTo>
                  <a:lnTo>
                    <a:pt x="1475823" y="2258699"/>
                  </a:lnTo>
                  <a:lnTo>
                    <a:pt x="1445672" y="2253619"/>
                  </a:lnTo>
                  <a:lnTo>
                    <a:pt x="1412982" y="2246953"/>
                  </a:lnTo>
                  <a:lnTo>
                    <a:pt x="1378705" y="2239335"/>
                  </a:lnTo>
                  <a:lnTo>
                    <a:pt x="1341888" y="2230764"/>
                  </a:lnTo>
                  <a:lnTo>
                    <a:pt x="1303803" y="2220923"/>
                  </a:lnTo>
                  <a:lnTo>
                    <a:pt x="1283808" y="2215527"/>
                  </a:lnTo>
                  <a:lnTo>
                    <a:pt x="1263812" y="2209495"/>
                  </a:lnTo>
                  <a:lnTo>
                    <a:pt x="1243500" y="2203464"/>
                  </a:lnTo>
                  <a:lnTo>
                    <a:pt x="1222236" y="2196798"/>
                  </a:lnTo>
                  <a:lnTo>
                    <a:pt x="1201288" y="2189814"/>
                  </a:lnTo>
                  <a:lnTo>
                    <a:pt x="1179706" y="2182513"/>
                  </a:lnTo>
                  <a:lnTo>
                    <a:pt x="1157807" y="2174577"/>
                  </a:lnTo>
                  <a:lnTo>
                    <a:pt x="1135590" y="2166641"/>
                  </a:lnTo>
                  <a:lnTo>
                    <a:pt x="1113056" y="2157752"/>
                  </a:lnTo>
                  <a:lnTo>
                    <a:pt x="1089888" y="2149181"/>
                  </a:lnTo>
                  <a:lnTo>
                    <a:pt x="1067036" y="2139658"/>
                  </a:lnTo>
                  <a:lnTo>
                    <a:pt x="1043867" y="2129500"/>
                  </a:lnTo>
                  <a:lnTo>
                    <a:pt x="1020381" y="2119342"/>
                  </a:lnTo>
                  <a:lnTo>
                    <a:pt x="996260" y="2108232"/>
                  </a:lnTo>
                  <a:lnTo>
                    <a:pt x="972774" y="2097121"/>
                  </a:lnTo>
                  <a:lnTo>
                    <a:pt x="948653" y="2085376"/>
                  </a:lnTo>
                  <a:lnTo>
                    <a:pt x="924214" y="2072996"/>
                  </a:lnTo>
                  <a:lnTo>
                    <a:pt x="899776" y="2059663"/>
                  </a:lnTo>
                  <a:lnTo>
                    <a:pt x="875338" y="2046331"/>
                  </a:lnTo>
                  <a:lnTo>
                    <a:pt x="850582" y="2032363"/>
                  </a:lnTo>
                  <a:lnTo>
                    <a:pt x="825826" y="2017761"/>
                  </a:lnTo>
                  <a:lnTo>
                    <a:pt x="801071" y="2002841"/>
                  </a:lnTo>
                  <a:lnTo>
                    <a:pt x="776315" y="1987287"/>
                  </a:lnTo>
                  <a:lnTo>
                    <a:pt x="751242" y="1971415"/>
                  </a:lnTo>
                  <a:lnTo>
                    <a:pt x="726169" y="1954590"/>
                  </a:lnTo>
                  <a:lnTo>
                    <a:pt x="701413" y="1937131"/>
                  </a:lnTo>
                  <a:lnTo>
                    <a:pt x="676022" y="1918720"/>
                  </a:lnTo>
                  <a:lnTo>
                    <a:pt x="650949" y="1900308"/>
                  </a:lnTo>
                  <a:lnTo>
                    <a:pt x="626193" y="1880944"/>
                  </a:lnTo>
                  <a:lnTo>
                    <a:pt x="601120" y="1860945"/>
                  </a:lnTo>
                  <a:lnTo>
                    <a:pt x="576365" y="1840312"/>
                  </a:lnTo>
                  <a:lnTo>
                    <a:pt x="551609" y="1819043"/>
                  </a:lnTo>
                  <a:lnTo>
                    <a:pt x="526853" y="1797140"/>
                  </a:lnTo>
                  <a:lnTo>
                    <a:pt x="502097" y="1774601"/>
                  </a:lnTo>
                  <a:lnTo>
                    <a:pt x="477976" y="1751111"/>
                  </a:lnTo>
                  <a:lnTo>
                    <a:pt x="454490" y="1728255"/>
                  </a:lnTo>
                  <a:lnTo>
                    <a:pt x="431956" y="1704447"/>
                  </a:lnTo>
                  <a:lnTo>
                    <a:pt x="410057" y="1680956"/>
                  </a:lnTo>
                  <a:lnTo>
                    <a:pt x="389110" y="1657148"/>
                  </a:lnTo>
                  <a:lnTo>
                    <a:pt x="368797" y="1633023"/>
                  </a:lnTo>
                  <a:lnTo>
                    <a:pt x="349120" y="1609215"/>
                  </a:lnTo>
                  <a:lnTo>
                    <a:pt x="330077" y="1585089"/>
                  </a:lnTo>
                  <a:lnTo>
                    <a:pt x="311668" y="1560964"/>
                  </a:lnTo>
                  <a:lnTo>
                    <a:pt x="294212" y="1536521"/>
                  </a:lnTo>
                  <a:lnTo>
                    <a:pt x="277709" y="1512078"/>
                  </a:lnTo>
                  <a:lnTo>
                    <a:pt x="261205" y="1488270"/>
                  </a:lnTo>
                  <a:lnTo>
                    <a:pt x="245336" y="1463827"/>
                  </a:lnTo>
                  <a:lnTo>
                    <a:pt x="230419" y="1439384"/>
                  </a:lnTo>
                  <a:lnTo>
                    <a:pt x="216454" y="1415259"/>
                  </a:lnTo>
                  <a:lnTo>
                    <a:pt x="202489" y="1390816"/>
                  </a:lnTo>
                  <a:lnTo>
                    <a:pt x="189477" y="1366690"/>
                  </a:lnTo>
                  <a:lnTo>
                    <a:pt x="177099" y="1342882"/>
                  </a:lnTo>
                  <a:lnTo>
                    <a:pt x="165038" y="1318757"/>
                  </a:lnTo>
                  <a:lnTo>
                    <a:pt x="153295" y="1294949"/>
                  </a:lnTo>
                  <a:lnTo>
                    <a:pt x="142504" y="1271458"/>
                  </a:lnTo>
                  <a:lnTo>
                    <a:pt x="132031" y="1247650"/>
                  </a:lnTo>
                  <a:lnTo>
                    <a:pt x="122192" y="1224159"/>
                  </a:lnTo>
                  <a:lnTo>
                    <a:pt x="112988" y="1201304"/>
                  </a:lnTo>
                  <a:lnTo>
                    <a:pt x="104101" y="1178448"/>
                  </a:lnTo>
                  <a:lnTo>
                    <a:pt x="95849" y="1155910"/>
                  </a:lnTo>
                  <a:lnTo>
                    <a:pt x="87597" y="1133371"/>
                  </a:lnTo>
                  <a:lnTo>
                    <a:pt x="80297" y="1110833"/>
                  </a:lnTo>
                  <a:lnTo>
                    <a:pt x="73315" y="1089247"/>
                  </a:lnTo>
                  <a:lnTo>
                    <a:pt x="66650" y="1067661"/>
                  </a:lnTo>
                  <a:lnTo>
                    <a:pt x="60302" y="1046075"/>
                  </a:lnTo>
                  <a:lnTo>
                    <a:pt x="54590" y="1025441"/>
                  </a:lnTo>
                  <a:lnTo>
                    <a:pt x="49194" y="1004808"/>
                  </a:lnTo>
                  <a:lnTo>
                    <a:pt x="44116" y="984492"/>
                  </a:lnTo>
                  <a:lnTo>
                    <a:pt x="39355" y="964810"/>
                  </a:lnTo>
                  <a:lnTo>
                    <a:pt x="34912" y="945446"/>
                  </a:lnTo>
                  <a:lnTo>
                    <a:pt x="30786" y="926717"/>
                  </a:lnTo>
                  <a:lnTo>
                    <a:pt x="27295" y="907988"/>
                  </a:lnTo>
                  <a:lnTo>
                    <a:pt x="20630" y="872435"/>
                  </a:lnTo>
                  <a:lnTo>
                    <a:pt x="15234" y="838786"/>
                  </a:lnTo>
                  <a:lnTo>
                    <a:pt x="10791" y="807359"/>
                  </a:lnTo>
                  <a:lnTo>
                    <a:pt x="7617" y="778472"/>
                  </a:lnTo>
                  <a:lnTo>
                    <a:pt x="5078" y="751807"/>
                  </a:lnTo>
                  <a:lnTo>
                    <a:pt x="2856" y="727682"/>
                  </a:lnTo>
                  <a:lnTo>
                    <a:pt x="1904" y="706413"/>
                  </a:lnTo>
                  <a:lnTo>
                    <a:pt x="635" y="688002"/>
                  </a:lnTo>
                  <a:lnTo>
                    <a:pt x="317" y="672765"/>
                  </a:lnTo>
                  <a:lnTo>
                    <a:pt x="0" y="651496"/>
                  </a:lnTo>
                  <a:lnTo>
                    <a:pt x="317" y="644195"/>
                  </a:lnTo>
                  <a:lnTo>
                    <a:pt x="635" y="637211"/>
                  </a:lnTo>
                  <a:lnTo>
                    <a:pt x="1270" y="630862"/>
                  </a:lnTo>
                  <a:lnTo>
                    <a:pt x="3174" y="624514"/>
                  </a:lnTo>
                  <a:lnTo>
                    <a:pt x="5395" y="618482"/>
                  </a:lnTo>
                  <a:lnTo>
                    <a:pt x="8252" y="612451"/>
                  </a:lnTo>
                  <a:lnTo>
                    <a:pt x="11743" y="607054"/>
                  </a:lnTo>
                  <a:lnTo>
                    <a:pt x="15234" y="601975"/>
                  </a:lnTo>
                  <a:lnTo>
                    <a:pt x="19678" y="597214"/>
                  </a:lnTo>
                  <a:lnTo>
                    <a:pt x="24438" y="592770"/>
                  </a:lnTo>
                  <a:lnTo>
                    <a:pt x="29516" y="589278"/>
                  </a:lnTo>
                  <a:lnTo>
                    <a:pt x="34912" y="585786"/>
                  </a:lnTo>
                  <a:lnTo>
                    <a:pt x="40625" y="582929"/>
                  </a:lnTo>
                  <a:lnTo>
                    <a:pt x="46972" y="580707"/>
                  </a:lnTo>
                  <a:lnTo>
                    <a:pt x="53003" y="579437"/>
                  </a:lnTo>
                  <a:lnTo>
                    <a:pt x="59668" y="578167"/>
                  </a:lnTo>
                  <a:lnTo>
                    <a:pt x="66650" y="577850"/>
                  </a:lnTo>
                  <a:close/>
                  <a:moveTo>
                    <a:pt x="1238886" y="249237"/>
                  </a:moveTo>
                  <a:lnTo>
                    <a:pt x="1243966" y="249237"/>
                  </a:lnTo>
                  <a:lnTo>
                    <a:pt x="1249363" y="249237"/>
                  </a:lnTo>
                  <a:lnTo>
                    <a:pt x="1254443" y="249872"/>
                  </a:lnTo>
                  <a:lnTo>
                    <a:pt x="1259523" y="250189"/>
                  </a:lnTo>
                  <a:lnTo>
                    <a:pt x="1264603" y="251459"/>
                  </a:lnTo>
                  <a:lnTo>
                    <a:pt x="1269683" y="252412"/>
                  </a:lnTo>
                  <a:lnTo>
                    <a:pt x="1274446" y="253999"/>
                  </a:lnTo>
                  <a:lnTo>
                    <a:pt x="1279208" y="255587"/>
                  </a:lnTo>
                  <a:lnTo>
                    <a:pt x="1283971" y="257174"/>
                  </a:lnTo>
                  <a:lnTo>
                    <a:pt x="1288416" y="259397"/>
                  </a:lnTo>
                  <a:lnTo>
                    <a:pt x="1292543" y="261619"/>
                  </a:lnTo>
                  <a:lnTo>
                    <a:pt x="1296988" y="264159"/>
                  </a:lnTo>
                  <a:lnTo>
                    <a:pt x="1301116" y="266699"/>
                  </a:lnTo>
                  <a:lnTo>
                    <a:pt x="1304926" y="269557"/>
                  </a:lnTo>
                  <a:lnTo>
                    <a:pt x="1309053" y="272414"/>
                  </a:lnTo>
                  <a:lnTo>
                    <a:pt x="1312863" y="275907"/>
                  </a:lnTo>
                  <a:lnTo>
                    <a:pt x="1316356" y="279082"/>
                  </a:lnTo>
                  <a:lnTo>
                    <a:pt x="1319531" y="282892"/>
                  </a:lnTo>
                  <a:lnTo>
                    <a:pt x="1323023" y="286384"/>
                  </a:lnTo>
                  <a:lnTo>
                    <a:pt x="1325881" y="290512"/>
                  </a:lnTo>
                  <a:lnTo>
                    <a:pt x="1328738" y="294322"/>
                  </a:lnTo>
                  <a:lnTo>
                    <a:pt x="1331596" y="298449"/>
                  </a:lnTo>
                  <a:lnTo>
                    <a:pt x="1333818" y="302895"/>
                  </a:lnTo>
                  <a:lnTo>
                    <a:pt x="1336358" y="307340"/>
                  </a:lnTo>
                  <a:lnTo>
                    <a:pt x="1338263" y="311785"/>
                  </a:lnTo>
                  <a:lnTo>
                    <a:pt x="1340168" y="316547"/>
                  </a:lnTo>
                  <a:lnTo>
                    <a:pt x="1341756" y="321310"/>
                  </a:lnTo>
                  <a:lnTo>
                    <a:pt x="1343026" y="326072"/>
                  </a:lnTo>
                  <a:lnTo>
                    <a:pt x="1344296" y="331152"/>
                  </a:lnTo>
                  <a:lnTo>
                    <a:pt x="1345248" y="336232"/>
                  </a:lnTo>
                  <a:lnTo>
                    <a:pt x="1345884" y="341312"/>
                  </a:lnTo>
                  <a:lnTo>
                    <a:pt x="1346201" y="346392"/>
                  </a:lnTo>
                  <a:lnTo>
                    <a:pt x="1346201" y="351790"/>
                  </a:lnTo>
                  <a:lnTo>
                    <a:pt x="1346201" y="357187"/>
                  </a:lnTo>
                  <a:lnTo>
                    <a:pt x="1345884" y="362267"/>
                  </a:lnTo>
                  <a:lnTo>
                    <a:pt x="1345248" y="367347"/>
                  </a:lnTo>
                  <a:lnTo>
                    <a:pt x="1344296" y="372427"/>
                  </a:lnTo>
                  <a:lnTo>
                    <a:pt x="1343026" y="377507"/>
                  </a:lnTo>
                  <a:lnTo>
                    <a:pt x="1341756" y="382270"/>
                  </a:lnTo>
                  <a:lnTo>
                    <a:pt x="1340168" y="387032"/>
                  </a:lnTo>
                  <a:lnTo>
                    <a:pt x="1338263" y="391795"/>
                  </a:lnTo>
                  <a:lnTo>
                    <a:pt x="1336358" y="396240"/>
                  </a:lnTo>
                  <a:lnTo>
                    <a:pt x="1333818" y="400367"/>
                  </a:lnTo>
                  <a:lnTo>
                    <a:pt x="1331596" y="404812"/>
                  </a:lnTo>
                  <a:lnTo>
                    <a:pt x="1328738" y="408940"/>
                  </a:lnTo>
                  <a:lnTo>
                    <a:pt x="1325881" y="412750"/>
                  </a:lnTo>
                  <a:lnTo>
                    <a:pt x="1323023" y="416877"/>
                  </a:lnTo>
                  <a:lnTo>
                    <a:pt x="1319531" y="420370"/>
                  </a:lnTo>
                  <a:lnTo>
                    <a:pt x="1316356" y="424180"/>
                  </a:lnTo>
                  <a:lnTo>
                    <a:pt x="1312863" y="427355"/>
                  </a:lnTo>
                  <a:lnTo>
                    <a:pt x="1309053" y="430847"/>
                  </a:lnTo>
                  <a:lnTo>
                    <a:pt x="1304926" y="434022"/>
                  </a:lnTo>
                  <a:lnTo>
                    <a:pt x="1301116" y="436562"/>
                  </a:lnTo>
                  <a:lnTo>
                    <a:pt x="1296988" y="439420"/>
                  </a:lnTo>
                  <a:lnTo>
                    <a:pt x="1292543" y="441642"/>
                  </a:lnTo>
                  <a:lnTo>
                    <a:pt x="1288416" y="444182"/>
                  </a:lnTo>
                  <a:lnTo>
                    <a:pt x="1283971" y="446087"/>
                  </a:lnTo>
                  <a:lnTo>
                    <a:pt x="1279208" y="447992"/>
                  </a:lnTo>
                  <a:lnTo>
                    <a:pt x="1274446" y="449580"/>
                  </a:lnTo>
                  <a:lnTo>
                    <a:pt x="1269683" y="450850"/>
                  </a:lnTo>
                  <a:lnTo>
                    <a:pt x="1264603" y="452120"/>
                  </a:lnTo>
                  <a:lnTo>
                    <a:pt x="1259523" y="453072"/>
                  </a:lnTo>
                  <a:lnTo>
                    <a:pt x="1254443" y="453707"/>
                  </a:lnTo>
                  <a:lnTo>
                    <a:pt x="1249363" y="454025"/>
                  </a:lnTo>
                  <a:lnTo>
                    <a:pt x="1243966" y="454025"/>
                  </a:lnTo>
                  <a:lnTo>
                    <a:pt x="1238886" y="454025"/>
                  </a:lnTo>
                  <a:lnTo>
                    <a:pt x="1233488" y="453707"/>
                  </a:lnTo>
                  <a:lnTo>
                    <a:pt x="1228091" y="453072"/>
                  </a:lnTo>
                  <a:lnTo>
                    <a:pt x="1223328" y="452120"/>
                  </a:lnTo>
                  <a:lnTo>
                    <a:pt x="1218248" y="450850"/>
                  </a:lnTo>
                  <a:lnTo>
                    <a:pt x="1213486" y="449580"/>
                  </a:lnTo>
                  <a:lnTo>
                    <a:pt x="1208723" y="447992"/>
                  </a:lnTo>
                  <a:lnTo>
                    <a:pt x="1203961" y="446087"/>
                  </a:lnTo>
                  <a:lnTo>
                    <a:pt x="1199516" y="444182"/>
                  </a:lnTo>
                  <a:lnTo>
                    <a:pt x="1195071" y="441642"/>
                  </a:lnTo>
                  <a:lnTo>
                    <a:pt x="1190626" y="439420"/>
                  </a:lnTo>
                  <a:lnTo>
                    <a:pt x="1186498" y="436562"/>
                  </a:lnTo>
                  <a:lnTo>
                    <a:pt x="1182688" y="434022"/>
                  </a:lnTo>
                  <a:lnTo>
                    <a:pt x="1178561" y="430847"/>
                  </a:lnTo>
                  <a:lnTo>
                    <a:pt x="1175068" y="427355"/>
                  </a:lnTo>
                  <a:lnTo>
                    <a:pt x="1171258" y="424180"/>
                  </a:lnTo>
                  <a:lnTo>
                    <a:pt x="1168083" y="420370"/>
                  </a:lnTo>
                  <a:lnTo>
                    <a:pt x="1164591" y="416877"/>
                  </a:lnTo>
                  <a:lnTo>
                    <a:pt x="1161733" y="412750"/>
                  </a:lnTo>
                  <a:lnTo>
                    <a:pt x="1158876" y="408940"/>
                  </a:lnTo>
                  <a:lnTo>
                    <a:pt x="1156336" y="404812"/>
                  </a:lnTo>
                  <a:lnTo>
                    <a:pt x="1153796" y="400367"/>
                  </a:lnTo>
                  <a:lnTo>
                    <a:pt x="1151573" y="396240"/>
                  </a:lnTo>
                  <a:lnTo>
                    <a:pt x="1149351" y="391795"/>
                  </a:lnTo>
                  <a:lnTo>
                    <a:pt x="1147763" y="387032"/>
                  </a:lnTo>
                  <a:lnTo>
                    <a:pt x="1146176" y="382270"/>
                  </a:lnTo>
                  <a:lnTo>
                    <a:pt x="1144588" y="377507"/>
                  </a:lnTo>
                  <a:lnTo>
                    <a:pt x="1143636" y="372427"/>
                  </a:lnTo>
                  <a:lnTo>
                    <a:pt x="1142366" y="367347"/>
                  </a:lnTo>
                  <a:lnTo>
                    <a:pt x="1141731" y="362267"/>
                  </a:lnTo>
                  <a:lnTo>
                    <a:pt x="1141413" y="357187"/>
                  </a:lnTo>
                  <a:lnTo>
                    <a:pt x="1141413" y="351790"/>
                  </a:lnTo>
                  <a:lnTo>
                    <a:pt x="1141413" y="346392"/>
                  </a:lnTo>
                  <a:lnTo>
                    <a:pt x="1141731" y="341312"/>
                  </a:lnTo>
                  <a:lnTo>
                    <a:pt x="1142366" y="336232"/>
                  </a:lnTo>
                  <a:lnTo>
                    <a:pt x="1143636" y="331152"/>
                  </a:lnTo>
                  <a:lnTo>
                    <a:pt x="1144588" y="326072"/>
                  </a:lnTo>
                  <a:lnTo>
                    <a:pt x="1146176" y="321310"/>
                  </a:lnTo>
                  <a:lnTo>
                    <a:pt x="1147763" y="316547"/>
                  </a:lnTo>
                  <a:lnTo>
                    <a:pt x="1149351" y="311785"/>
                  </a:lnTo>
                  <a:lnTo>
                    <a:pt x="1151573" y="307340"/>
                  </a:lnTo>
                  <a:lnTo>
                    <a:pt x="1153796" y="302895"/>
                  </a:lnTo>
                  <a:lnTo>
                    <a:pt x="1156336" y="298449"/>
                  </a:lnTo>
                  <a:lnTo>
                    <a:pt x="1158876" y="294322"/>
                  </a:lnTo>
                  <a:lnTo>
                    <a:pt x="1161733" y="290512"/>
                  </a:lnTo>
                  <a:lnTo>
                    <a:pt x="1164591" y="286384"/>
                  </a:lnTo>
                  <a:lnTo>
                    <a:pt x="1168083" y="282892"/>
                  </a:lnTo>
                  <a:lnTo>
                    <a:pt x="1171258" y="279082"/>
                  </a:lnTo>
                  <a:lnTo>
                    <a:pt x="1175068" y="275907"/>
                  </a:lnTo>
                  <a:lnTo>
                    <a:pt x="1178561" y="272414"/>
                  </a:lnTo>
                  <a:lnTo>
                    <a:pt x="1182688" y="269557"/>
                  </a:lnTo>
                  <a:lnTo>
                    <a:pt x="1186498" y="266699"/>
                  </a:lnTo>
                  <a:lnTo>
                    <a:pt x="1190626" y="264159"/>
                  </a:lnTo>
                  <a:lnTo>
                    <a:pt x="1195071" y="261619"/>
                  </a:lnTo>
                  <a:lnTo>
                    <a:pt x="1199516" y="259397"/>
                  </a:lnTo>
                  <a:lnTo>
                    <a:pt x="1203961" y="257174"/>
                  </a:lnTo>
                  <a:lnTo>
                    <a:pt x="1208723" y="255587"/>
                  </a:lnTo>
                  <a:lnTo>
                    <a:pt x="1213486" y="253999"/>
                  </a:lnTo>
                  <a:lnTo>
                    <a:pt x="1218248" y="252412"/>
                  </a:lnTo>
                  <a:lnTo>
                    <a:pt x="1223328" y="251459"/>
                  </a:lnTo>
                  <a:lnTo>
                    <a:pt x="1228091" y="250189"/>
                  </a:lnTo>
                  <a:lnTo>
                    <a:pt x="1233488" y="249872"/>
                  </a:lnTo>
                  <a:lnTo>
                    <a:pt x="1238886" y="249237"/>
                  </a:lnTo>
                  <a:close/>
                  <a:moveTo>
                    <a:pt x="1220284" y="0"/>
                  </a:moveTo>
                  <a:lnTo>
                    <a:pt x="1245688" y="317"/>
                  </a:lnTo>
                  <a:lnTo>
                    <a:pt x="1271093" y="1270"/>
                  </a:lnTo>
                  <a:lnTo>
                    <a:pt x="1296180" y="2858"/>
                  </a:lnTo>
                  <a:lnTo>
                    <a:pt x="1321902" y="5082"/>
                  </a:lnTo>
                  <a:lnTo>
                    <a:pt x="1346989" y="7623"/>
                  </a:lnTo>
                  <a:lnTo>
                    <a:pt x="1372076" y="10799"/>
                  </a:lnTo>
                  <a:lnTo>
                    <a:pt x="1397163" y="14928"/>
                  </a:lnTo>
                  <a:lnTo>
                    <a:pt x="1422250" y="19374"/>
                  </a:lnTo>
                  <a:lnTo>
                    <a:pt x="1447019" y="24774"/>
                  </a:lnTo>
                  <a:lnTo>
                    <a:pt x="1471788" y="30173"/>
                  </a:lnTo>
                  <a:lnTo>
                    <a:pt x="1496875" y="36843"/>
                  </a:lnTo>
                  <a:lnTo>
                    <a:pt x="1521010" y="43830"/>
                  </a:lnTo>
                  <a:lnTo>
                    <a:pt x="1545461" y="51135"/>
                  </a:lnTo>
                  <a:lnTo>
                    <a:pt x="1569913" y="59393"/>
                  </a:lnTo>
                  <a:lnTo>
                    <a:pt x="1594047" y="68286"/>
                  </a:lnTo>
                  <a:lnTo>
                    <a:pt x="1618182" y="77180"/>
                  </a:lnTo>
                  <a:lnTo>
                    <a:pt x="1641681" y="87343"/>
                  </a:lnTo>
                  <a:lnTo>
                    <a:pt x="1665497" y="98142"/>
                  </a:lnTo>
                  <a:lnTo>
                    <a:pt x="1688997" y="108941"/>
                  </a:lnTo>
                  <a:lnTo>
                    <a:pt x="1711861" y="121010"/>
                  </a:lnTo>
                  <a:lnTo>
                    <a:pt x="1734725" y="133397"/>
                  </a:lnTo>
                  <a:lnTo>
                    <a:pt x="1757271" y="146101"/>
                  </a:lnTo>
                  <a:lnTo>
                    <a:pt x="1779500" y="159759"/>
                  </a:lnTo>
                  <a:lnTo>
                    <a:pt x="1801729" y="173734"/>
                  </a:lnTo>
                  <a:lnTo>
                    <a:pt x="1823640" y="188661"/>
                  </a:lnTo>
                  <a:lnTo>
                    <a:pt x="1845234" y="204224"/>
                  </a:lnTo>
                  <a:lnTo>
                    <a:pt x="1866510" y="220105"/>
                  </a:lnTo>
                  <a:lnTo>
                    <a:pt x="1887152" y="236938"/>
                  </a:lnTo>
                  <a:lnTo>
                    <a:pt x="1907793" y="254089"/>
                  </a:lnTo>
                  <a:lnTo>
                    <a:pt x="1928116" y="271876"/>
                  </a:lnTo>
                  <a:lnTo>
                    <a:pt x="1948122" y="290297"/>
                  </a:lnTo>
                  <a:lnTo>
                    <a:pt x="1967493" y="309036"/>
                  </a:lnTo>
                  <a:lnTo>
                    <a:pt x="1986229" y="328728"/>
                  </a:lnTo>
                  <a:lnTo>
                    <a:pt x="2004965" y="348420"/>
                  </a:lnTo>
                  <a:lnTo>
                    <a:pt x="2022748" y="368747"/>
                  </a:lnTo>
                  <a:lnTo>
                    <a:pt x="2039896" y="389392"/>
                  </a:lnTo>
                  <a:lnTo>
                    <a:pt x="2056409" y="410037"/>
                  </a:lnTo>
                  <a:lnTo>
                    <a:pt x="2072286" y="431634"/>
                  </a:lnTo>
                  <a:lnTo>
                    <a:pt x="2088164" y="453232"/>
                  </a:lnTo>
                  <a:lnTo>
                    <a:pt x="2102454" y="475147"/>
                  </a:lnTo>
                  <a:lnTo>
                    <a:pt x="2116744" y="496745"/>
                  </a:lnTo>
                  <a:lnTo>
                    <a:pt x="2130399" y="518978"/>
                  </a:lnTo>
                  <a:lnTo>
                    <a:pt x="2143419" y="542163"/>
                  </a:lnTo>
                  <a:lnTo>
                    <a:pt x="2155804" y="564714"/>
                  </a:lnTo>
                  <a:lnTo>
                    <a:pt x="2167553" y="587899"/>
                  </a:lnTo>
                  <a:lnTo>
                    <a:pt x="2178668" y="611403"/>
                  </a:lnTo>
                  <a:lnTo>
                    <a:pt x="2189465" y="634588"/>
                  </a:lnTo>
                  <a:lnTo>
                    <a:pt x="2199309" y="658727"/>
                  </a:lnTo>
                  <a:lnTo>
                    <a:pt x="2208518" y="682548"/>
                  </a:lnTo>
                  <a:lnTo>
                    <a:pt x="2217410" y="706369"/>
                  </a:lnTo>
                  <a:lnTo>
                    <a:pt x="2225348" y="730825"/>
                  </a:lnTo>
                  <a:lnTo>
                    <a:pt x="2232970" y="755281"/>
                  </a:lnTo>
                  <a:lnTo>
                    <a:pt x="2239956" y="780055"/>
                  </a:lnTo>
                  <a:lnTo>
                    <a:pt x="2246307" y="804511"/>
                  </a:lnTo>
                  <a:lnTo>
                    <a:pt x="2252023" y="829284"/>
                  </a:lnTo>
                  <a:lnTo>
                    <a:pt x="2257104" y="854376"/>
                  </a:lnTo>
                  <a:lnTo>
                    <a:pt x="2261550" y="879785"/>
                  </a:lnTo>
                  <a:lnTo>
                    <a:pt x="2265678" y="904558"/>
                  </a:lnTo>
                  <a:lnTo>
                    <a:pt x="2268854" y="929967"/>
                  </a:lnTo>
                  <a:lnTo>
                    <a:pt x="2271712" y="955059"/>
                  </a:lnTo>
                  <a:lnTo>
                    <a:pt x="2273617" y="980150"/>
                  </a:lnTo>
                  <a:lnTo>
                    <a:pt x="2275522" y="1005877"/>
                  </a:lnTo>
                  <a:lnTo>
                    <a:pt x="2276158" y="1030968"/>
                  </a:lnTo>
                  <a:lnTo>
                    <a:pt x="2276475" y="1056377"/>
                  </a:lnTo>
                  <a:lnTo>
                    <a:pt x="2276158" y="1081786"/>
                  </a:lnTo>
                  <a:lnTo>
                    <a:pt x="2275522" y="1107195"/>
                  </a:lnTo>
                  <a:lnTo>
                    <a:pt x="2273617" y="1132286"/>
                  </a:lnTo>
                  <a:lnTo>
                    <a:pt x="2271712" y="1157695"/>
                  </a:lnTo>
                  <a:lnTo>
                    <a:pt x="2268854" y="1183104"/>
                  </a:lnTo>
                  <a:lnTo>
                    <a:pt x="2265678" y="1208196"/>
                  </a:lnTo>
                  <a:lnTo>
                    <a:pt x="2261550" y="1233287"/>
                  </a:lnTo>
                  <a:lnTo>
                    <a:pt x="2257104" y="1258378"/>
                  </a:lnTo>
                  <a:lnTo>
                    <a:pt x="2252023" y="1283152"/>
                  </a:lnTo>
                  <a:lnTo>
                    <a:pt x="2246307" y="1307926"/>
                  </a:lnTo>
                  <a:lnTo>
                    <a:pt x="2239956" y="1332699"/>
                  </a:lnTo>
                  <a:lnTo>
                    <a:pt x="2232970" y="1357156"/>
                  </a:lnTo>
                  <a:lnTo>
                    <a:pt x="2225348" y="1381612"/>
                  </a:lnTo>
                  <a:lnTo>
                    <a:pt x="2217410" y="1406068"/>
                  </a:lnTo>
                  <a:lnTo>
                    <a:pt x="2208518" y="1430206"/>
                  </a:lnTo>
                  <a:lnTo>
                    <a:pt x="2199309" y="1454345"/>
                  </a:lnTo>
                  <a:lnTo>
                    <a:pt x="2189465" y="1477848"/>
                  </a:lnTo>
                  <a:lnTo>
                    <a:pt x="2178668" y="1501669"/>
                  </a:lnTo>
                  <a:lnTo>
                    <a:pt x="2167553" y="1524855"/>
                  </a:lnTo>
                  <a:lnTo>
                    <a:pt x="2155804" y="1548040"/>
                  </a:lnTo>
                  <a:lnTo>
                    <a:pt x="2143419" y="1570908"/>
                  </a:lnTo>
                  <a:lnTo>
                    <a:pt x="2130399" y="1593459"/>
                  </a:lnTo>
                  <a:lnTo>
                    <a:pt x="2116744" y="1615692"/>
                  </a:lnTo>
                  <a:lnTo>
                    <a:pt x="2102454" y="1637924"/>
                  </a:lnTo>
                  <a:lnTo>
                    <a:pt x="2088164" y="1659840"/>
                  </a:lnTo>
                  <a:lnTo>
                    <a:pt x="2072286" y="1681437"/>
                  </a:lnTo>
                  <a:lnTo>
                    <a:pt x="2056409" y="1702400"/>
                  </a:lnTo>
                  <a:lnTo>
                    <a:pt x="2039896" y="1723362"/>
                  </a:lnTo>
                  <a:lnTo>
                    <a:pt x="2022748" y="1744007"/>
                  </a:lnTo>
                  <a:lnTo>
                    <a:pt x="2004965" y="1764016"/>
                  </a:lnTo>
                  <a:lnTo>
                    <a:pt x="1986229" y="1784026"/>
                  </a:lnTo>
                  <a:lnTo>
                    <a:pt x="1967493" y="1803400"/>
                  </a:lnTo>
                  <a:lnTo>
                    <a:pt x="1852538" y="1688742"/>
                  </a:lnTo>
                  <a:lnTo>
                    <a:pt x="1868416" y="1672226"/>
                  </a:lnTo>
                  <a:lnTo>
                    <a:pt x="1884294" y="1655393"/>
                  </a:lnTo>
                  <a:lnTo>
                    <a:pt x="1899219" y="1638242"/>
                  </a:lnTo>
                  <a:lnTo>
                    <a:pt x="1913826" y="1620773"/>
                  </a:lnTo>
                  <a:lnTo>
                    <a:pt x="1928116" y="1603305"/>
                  </a:lnTo>
                  <a:lnTo>
                    <a:pt x="1941454" y="1585201"/>
                  </a:lnTo>
                  <a:lnTo>
                    <a:pt x="1954473" y="1566779"/>
                  </a:lnTo>
                  <a:lnTo>
                    <a:pt x="1966858" y="1548675"/>
                  </a:lnTo>
                  <a:lnTo>
                    <a:pt x="1978925" y="1529619"/>
                  </a:lnTo>
                  <a:lnTo>
                    <a:pt x="1990357" y="1510880"/>
                  </a:lnTo>
                  <a:lnTo>
                    <a:pt x="2001154" y="1491823"/>
                  </a:lnTo>
                  <a:lnTo>
                    <a:pt x="2011951" y="1472449"/>
                  </a:lnTo>
                  <a:lnTo>
                    <a:pt x="2022113" y="1452757"/>
                  </a:lnTo>
                  <a:lnTo>
                    <a:pt x="2031004" y="1433065"/>
                  </a:lnTo>
                  <a:lnTo>
                    <a:pt x="2040213" y="1413055"/>
                  </a:lnTo>
                  <a:lnTo>
                    <a:pt x="2048787" y="1393046"/>
                  </a:lnTo>
                  <a:lnTo>
                    <a:pt x="2056726" y="1373036"/>
                  </a:lnTo>
                  <a:lnTo>
                    <a:pt x="2064030" y="1352391"/>
                  </a:lnTo>
                  <a:lnTo>
                    <a:pt x="2071016" y="1331747"/>
                  </a:lnTo>
                  <a:lnTo>
                    <a:pt x="2077050" y="1311102"/>
                  </a:lnTo>
                  <a:lnTo>
                    <a:pt x="2083401" y="1290139"/>
                  </a:lnTo>
                  <a:lnTo>
                    <a:pt x="2088482" y="1269495"/>
                  </a:lnTo>
                  <a:lnTo>
                    <a:pt x="2093563" y="1248215"/>
                  </a:lnTo>
                  <a:lnTo>
                    <a:pt x="2097374" y="1227252"/>
                  </a:lnTo>
                  <a:lnTo>
                    <a:pt x="2101502" y="1205972"/>
                  </a:lnTo>
                  <a:lnTo>
                    <a:pt x="2104677" y="1184692"/>
                  </a:lnTo>
                  <a:lnTo>
                    <a:pt x="2107853" y="1163730"/>
                  </a:lnTo>
                  <a:lnTo>
                    <a:pt x="2109758" y="1142132"/>
                  </a:lnTo>
                  <a:lnTo>
                    <a:pt x="2111664" y="1120535"/>
                  </a:lnTo>
                  <a:lnTo>
                    <a:pt x="2113251" y="1099572"/>
                  </a:lnTo>
                  <a:lnTo>
                    <a:pt x="2113886" y="1077975"/>
                  </a:lnTo>
                  <a:lnTo>
                    <a:pt x="2113886" y="1056377"/>
                  </a:lnTo>
                  <a:lnTo>
                    <a:pt x="2113886" y="1035097"/>
                  </a:lnTo>
                  <a:lnTo>
                    <a:pt x="2113251" y="1013500"/>
                  </a:lnTo>
                  <a:lnTo>
                    <a:pt x="2111664" y="991902"/>
                  </a:lnTo>
                  <a:lnTo>
                    <a:pt x="2109758" y="970939"/>
                  </a:lnTo>
                  <a:lnTo>
                    <a:pt x="2107853" y="949342"/>
                  </a:lnTo>
                  <a:lnTo>
                    <a:pt x="2104677" y="927744"/>
                  </a:lnTo>
                  <a:lnTo>
                    <a:pt x="2101502" y="906782"/>
                  </a:lnTo>
                  <a:lnTo>
                    <a:pt x="2097374" y="885502"/>
                  </a:lnTo>
                  <a:lnTo>
                    <a:pt x="2093563" y="864222"/>
                  </a:lnTo>
                  <a:lnTo>
                    <a:pt x="2088482" y="843577"/>
                  </a:lnTo>
                  <a:lnTo>
                    <a:pt x="2083401" y="822297"/>
                  </a:lnTo>
                  <a:lnTo>
                    <a:pt x="2077050" y="801652"/>
                  </a:lnTo>
                  <a:lnTo>
                    <a:pt x="2071016" y="781007"/>
                  </a:lnTo>
                  <a:lnTo>
                    <a:pt x="2064030" y="760363"/>
                  </a:lnTo>
                  <a:lnTo>
                    <a:pt x="2056726" y="740035"/>
                  </a:lnTo>
                  <a:lnTo>
                    <a:pt x="2048787" y="719708"/>
                  </a:lnTo>
                  <a:lnTo>
                    <a:pt x="2040213" y="699699"/>
                  </a:lnTo>
                  <a:lnTo>
                    <a:pt x="2031004" y="680007"/>
                  </a:lnTo>
                  <a:lnTo>
                    <a:pt x="2022113" y="659680"/>
                  </a:lnTo>
                  <a:lnTo>
                    <a:pt x="2011951" y="640623"/>
                  </a:lnTo>
                  <a:lnTo>
                    <a:pt x="2001154" y="621249"/>
                  </a:lnTo>
                  <a:lnTo>
                    <a:pt x="1990357" y="601874"/>
                  </a:lnTo>
                  <a:lnTo>
                    <a:pt x="1978925" y="582818"/>
                  </a:lnTo>
                  <a:lnTo>
                    <a:pt x="1966858" y="564396"/>
                  </a:lnTo>
                  <a:lnTo>
                    <a:pt x="1954473" y="545657"/>
                  </a:lnTo>
                  <a:lnTo>
                    <a:pt x="1941454" y="527553"/>
                  </a:lnTo>
                  <a:lnTo>
                    <a:pt x="1928116" y="509767"/>
                  </a:lnTo>
                  <a:lnTo>
                    <a:pt x="1913826" y="491663"/>
                  </a:lnTo>
                  <a:lnTo>
                    <a:pt x="1899219" y="474512"/>
                  </a:lnTo>
                  <a:lnTo>
                    <a:pt x="1884294" y="457361"/>
                  </a:lnTo>
                  <a:lnTo>
                    <a:pt x="1868416" y="440845"/>
                  </a:lnTo>
                  <a:lnTo>
                    <a:pt x="1852538" y="424012"/>
                  </a:lnTo>
                  <a:lnTo>
                    <a:pt x="1836025" y="407813"/>
                  </a:lnTo>
                  <a:lnTo>
                    <a:pt x="1819194" y="392568"/>
                  </a:lnTo>
                  <a:lnTo>
                    <a:pt x="1802364" y="377323"/>
                  </a:lnTo>
                  <a:lnTo>
                    <a:pt x="1784581" y="362713"/>
                  </a:lnTo>
                  <a:lnTo>
                    <a:pt x="1767115" y="348738"/>
                  </a:lnTo>
                  <a:lnTo>
                    <a:pt x="1749015" y="335398"/>
                  </a:lnTo>
                  <a:lnTo>
                    <a:pt x="1730914" y="322376"/>
                  </a:lnTo>
                  <a:lnTo>
                    <a:pt x="1712496" y="309989"/>
                  </a:lnTo>
                  <a:lnTo>
                    <a:pt x="1693442" y="297920"/>
                  </a:lnTo>
                  <a:lnTo>
                    <a:pt x="1674706" y="286168"/>
                  </a:lnTo>
                  <a:lnTo>
                    <a:pt x="1655653" y="275369"/>
                  </a:lnTo>
                  <a:lnTo>
                    <a:pt x="1636282" y="264571"/>
                  </a:lnTo>
                  <a:lnTo>
                    <a:pt x="1616594" y="254725"/>
                  </a:lnTo>
                  <a:lnTo>
                    <a:pt x="1596905" y="245196"/>
                  </a:lnTo>
                  <a:lnTo>
                    <a:pt x="1576899" y="236303"/>
                  </a:lnTo>
                  <a:lnTo>
                    <a:pt x="1556893" y="227728"/>
                  </a:lnTo>
                  <a:lnTo>
                    <a:pt x="1536887" y="220105"/>
                  </a:lnTo>
                  <a:lnTo>
                    <a:pt x="1516564" y="212482"/>
                  </a:lnTo>
                  <a:lnTo>
                    <a:pt x="1495605" y="205495"/>
                  </a:lnTo>
                  <a:lnTo>
                    <a:pt x="1474964" y="199460"/>
                  </a:lnTo>
                  <a:lnTo>
                    <a:pt x="1454005" y="193425"/>
                  </a:lnTo>
                  <a:lnTo>
                    <a:pt x="1433364" y="188026"/>
                  </a:lnTo>
                  <a:lnTo>
                    <a:pt x="1412088" y="183262"/>
                  </a:lnTo>
                  <a:lnTo>
                    <a:pt x="1391129" y="178815"/>
                  </a:lnTo>
                  <a:lnTo>
                    <a:pt x="1369853" y="175004"/>
                  </a:lnTo>
                  <a:lnTo>
                    <a:pt x="1348577" y="171828"/>
                  </a:lnTo>
                  <a:lnTo>
                    <a:pt x="1327618" y="168969"/>
                  </a:lnTo>
                  <a:lnTo>
                    <a:pt x="1306024" y="166428"/>
                  </a:lnTo>
                  <a:lnTo>
                    <a:pt x="1284430" y="164840"/>
                  </a:lnTo>
                  <a:lnTo>
                    <a:pt x="1263154" y="163570"/>
                  </a:lnTo>
                  <a:lnTo>
                    <a:pt x="1241878" y="162935"/>
                  </a:lnTo>
                  <a:lnTo>
                    <a:pt x="1220284" y="162617"/>
                  </a:lnTo>
                  <a:lnTo>
                    <a:pt x="1199008" y="162935"/>
                  </a:lnTo>
                  <a:lnTo>
                    <a:pt x="1177414" y="163570"/>
                  </a:lnTo>
                  <a:lnTo>
                    <a:pt x="1155820" y="164840"/>
                  </a:lnTo>
                  <a:lnTo>
                    <a:pt x="1134226" y="166428"/>
                  </a:lnTo>
                  <a:lnTo>
                    <a:pt x="1113268" y="168969"/>
                  </a:lnTo>
                  <a:lnTo>
                    <a:pt x="1091674" y="171828"/>
                  </a:lnTo>
                  <a:lnTo>
                    <a:pt x="1070715" y="175004"/>
                  </a:lnTo>
                  <a:lnTo>
                    <a:pt x="1049439" y="178815"/>
                  </a:lnTo>
                  <a:lnTo>
                    <a:pt x="1028163" y="183262"/>
                  </a:lnTo>
                  <a:lnTo>
                    <a:pt x="1007204" y="188026"/>
                  </a:lnTo>
                  <a:lnTo>
                    <a:pt x="986245" y="193425"/>
                  </a:lnTo>
                  <a:lnTo>
                    <a:pt x="965604" y="199460"/>
                  </a:lnTo>
                  <a:lnTo>
                    <a:pt x="944963" y="205495"/>
                  </a:lnTo>
                  <a:lnTo>
                    <a:pt x="924322" y="212482"/>
                  </a:lnTo>
                  <a:lnTo>
                    <a:pt x="903998" y="220105"/>
                  </a:lnTo>
                  <a:lnTo>
                    <a:pt x="883675" y="227728"/>
                  </a:lnTo>
                  <a:lnTo>
                    <a:pt x="863669" y="236303"/>
                  </a:lnTo>
                  <a:lnTo>
                    <a:pt x="843345" y="245196"/>
                  </a:lnTo>
                  <a:lnTo>
                    <a:pt x="823657" y="254725"/>
                  </a:lnTo>
                  <a:lnTo>
                    <a:pt x="804603" y="264571"/>
                  </a:lnTo>
                  <a:lnTo>
                    <a:pt x="784915" y="275369"/>
                  </a:lnTo>
                  <a:lnTo>
                    <a:pt x="765862" y="286168"/>
                  </a:lnTo>
                  <a:lnTo>
                    <a:pt x="746808" y="297920"/>
                  </a:lnTo>
                  <a:lnTo>
                    <a:pt x="728390" y="309989"/>
                  </a:lnTo>
                  <a:lnTo>
                    <a:pt x="709654" y="322376"/>
                  </a:lnTo>
                  <a:lnTo>
                    <a:pt x="691553" y="335398"/>
                  </a:lnTo>
                  <a:lnTo>
                    <a:pt x="673453" y="348738"/>
                  </a:lnTo>
                  <a:lnTo>
                    <a:pt x="655670" y="362713"/>
                  </a:lnTo>
                  <a:lnTo>
                    <a:pt x="638522" y="377323"/>
                  </a:lnTo>
                  <a:lnTo>
                    <a:pt x="621374" y="392568"/>
                  </a:lnTo>
                  <a:lnTo>
                    <a:pt x="604861" y="407813"/>
                  </a:lnTo>
                  <a:lnTo>
                    <a:pt x="588030" y="424012"/>
                  </a:lnTo>
                  <a:lnTo>
                    <a:pt x="473075" y="309036"/>
                  </a:lnTo>
                  <a:lnTo>
                    <a:pt x="492763" y="290297"/>
                  </a:lnTo>
                  <a:lnTo>
                    <a:pt x="512452" y="271558"/>
                  </a:lnTo>
                  <a:lnTo>
                    <a:pt x="532776" y="253772"/>
                  </a:lnTo>
                  <a:lnTo>
                    <a:pt x="553417" y="236621"/>
                  </a:lnTo>
                  <a:lnTo>
                    <a:pt x="574058" y="220105"/>
                  </a:lnTo>
                  <a:lnTo>
                    <a:pt x="595652" y="204224"/>
                  </a:lnTo>
                  <a:lnTo>
                    <a:pt x="617245" y="188661"/>
                  </a:lnTo>
                  <a:lnTo>
                    <a:pt x="638839" y="173734"/>
                  </a:lnTo>
                  <a:lnTo>
                    <a:pt x="660751" y="159759"/>
                  </a:lnTo>
                  <a:lnTo>
                    <a:pt x="683297" y="146101"/>
                  </a:lnTo>
                  <a:lnTo>
                    <a:pt x="706161" y="133079"/>
                  </a:lnTo>
                  <a:lnTo>
                    <a:pt x="728708" y="121010"/>
                  </a:lnTo>
                  <a:lnTo>
                    <a:pt x="751889" y="108941"/>
                  </a:lnTo>
                  <a:lnTo>
                    <a:pt x="775388" y="98142"/>
                  </a:lnTo>
                  <a:lnTo>
                    <a:pt x="798570" y="87343"/>
                  </a:lnTo>
                  <a:lnTo>
                    <a:pt x="822704" y="77180"/>
                  </a:lnTo>
                  <a:lnTo>
                    <a:pt x="846521" y="68286"/>
                  </a:lnTo>
                  <a:lnTo>
                    <a:pt x="870337" y="59393"/>
                  </a:lnTo>
                  <a:lnTo>
                    <a:pt x="894789" y="51135"/>
                  </a:lnTo>
                  <a:lnTo>
                    <a:pt x="919241" y="43830"/>
                  </a:lnTo>
                  <a:lnTo>
                    <a:pt x="944010" y="36843"/>
                  </a:lnTo>
                  <a:lnTo>
                    <a:pt x="968462" y="30173"/>
                  </a:lnTo>
                  <a:lnTo>
                    <a:pt x="993232" y="24774"/>
                  </a:lnTo>
                  <a:lnTo>
                    <a:pt x="1018318" y="19374"/>
                  </a:lnTo>
                  <a:lnTo>
                    <a:pt x="1043723" y="14928"/>
                  </a:lnTo>
                  <a:lnTo>
                    <a:pt x="1068492" y="10799"/>
                  </a:lnTo>
                  <a:lnTo>
                    <a:pt x="1093897" y="7623"/>
                  </a:lnTo>
                  <a:lnTo>
                    <a:pt x="1118984" y="5082"/>
                  </a:lnTo>
                  <a:lnTo>
                    <a:pt x="1144071" y="2858"/>
                  </a:lnTo>
                  <a:lnTo>
                    <a:pt x="1169793" y="1270"/>
                  </a:lnTo>
                  <a:lnTo>
                    <a:pt x="1194880" y="317"/>
                  </a:lnTo>
                  <a:lnTo>
                    <a:pt x="1220284" y="0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253253" y="1885122"/>
            <a:ext cx="2284277" cy="3821228"/>
            <a:chOff x="6253253" y="1885122"/>
            <a:chExt cx="2284277" cy="3821228"/>
          </a:xfrm>
        </p:grpSpPr>
        <p:grpSp>
          <p:nvGrpSpPr>
            <p:cNvPr id="81" name="组合 80"/>
            <p:cNvGrpSpPr/>
            <p:nvPr/>
          </p:nvGrpSpPr>
          <p:grpSpPr>
            <a:xfrm>
              <a:off x="6253253" y="1885122"/>
              <a:ext cx="2284277" cy="3821228"/>
              <a:chOff x="6109037" y="1874067"/>
              <a:chExt cx="2284277" cy="3821228"/>
            </a:xfrm>
          </p:grpSpPr>
          <p:sp>
            <p:nvSpPr>
              <p:cNvPr id="62" name="圆角矩形 61"/>
              <p:cNvSpPr/>
              <p:nvPr/>
            </p:nvSpPr>
            <p:spPr>
              <a:xfrm>
                <a:off x="6109037" y="1874067"/>
                <a:ext cx="2284277" cy="3821228"/>
              </a:xfrm>
              <a:prstGeom prst="roundRect">
                <a:avLst>
                  <a:gd name="adj" fmla="val 4181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6281165" y="3424213"/>
                <a:ext cx="1940020" cy="1769683"/>
                <a:chOff x="1434760" y="3429000"/>
                <a:chExt cx="1940020" cy="1769683"/>
              </a:xfrm>
            </p:grpSpPr>
            <p:grpSp>
              <p:nvGrpSpPr>
                <p:cNvPr id="65" name="组合 64"/>
                <p:cNvGrpSpPr/>
                <p:nvPr/>
              </p:nvGrpSpPr>
              <p:grpSpPr>
                <a:xfrm>
                  <a:off x="1578416" y="3429000"/>
                  <a:ext cx="1652708" cy="604788"/>
                  <a:chOff x="1578416" y="3429000"/>
                  <a:chExt cx="1652708" cy="604788"/>
                </a:xfrm>
              </p:grpSpPr>
              <p:cxnSp>
                <p:nvCxnSpPr>
                  <p:cNvPr id="67" name="直接连接符 66"/>
                  <p:cNvCxnSpPr/>
                  <p:nvPr/>
                </p:nvCxnSpPr>
                <p:spPr>
                  <a:xfrm>
                    <a:off x="1578416" y="3429000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/>
                  <p:nvPr/>
                </p:nvCxnSpPr>
                <p:spPr>
                  <a:xfrm>
                    <a:off x="1578416" y="4033788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9" name="文本框 68"/>
                  <p:cNvSpPr txBox="1"/>
                  <p:nvPr/>
                </p:nvSpPr>
                <p:spPr>
                  <a:xfrm>
                    <a:off x="1840446" y="3500562"/>
                    <a:ext cx="1128647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dirty="0">
                        <a:gradFill flip="none" rotWithShape="1">
                          <a:gsLst>
                            <a:gs pos="58000">
                              <a:srgbClr val="F7DC5F"/>
                            </a:gs>
                            <a:gs pos="0">
                              <a:srgbClr val="CBAB61"/>
                            </a:gs>
                            <a:gs pos="100000">
                              <a:srgbClr val="FAF1B5"/>
                            </a:gs>
                          </a:gsLst>
                          <a:lin ang="10800000" scaled="1"/>
                          <a:tileRect/>
                        </a:gradFill>
                        <a:effectLst>
                          <a:glow rad="127000">
                            <a:srgbClr val="FAF1B5">
                              <a:alpha val="14000"/>
                            </a:srgbClr>
                          </a:glow>
                        </a:effectLst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XXX</a:t>
                    </a:r>
                    <a:endParaRPr lang="zh-CN" altLang="en-US" sz="2400" dirty="0">
                      <a:gradFill flip="none" rotWithShape="1">
                        <a:gsLst>
                          <a:gs pos="58000">
                            <a:srgbClr val="F7DC5F"/>
                          </a:gs>
                          <a:gs pos="0">
                            <a:srgbClr val="CBAB61"/>
                          </a:gs>
                          <a:gs pos="100000">
                            <a:srgbClr val="FAF1B5"/>
                          </a:gs>
                        </a:gsLst>
                        <a:lin ang="10800000" scaled="1"/>
                        <a:tileRect/>
                      </a:gradFill>
                      <a:effectLst>
                        <a:glow rad="127000">
                          <a:srgbClr val="FAF1B5">
                            <a:alpha val="14000"/>
                          </a:srgbClr>
                        </a:glow>
                      </a:effectLst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sp>
              <p:nvSpPr>
                <p:cNvPr id="66" name="矩形 65"/>
                <p:cNvSpPr/>
                <p:nvPr/>
              </p:nvSpPr>
              <p:spPr>
                <a:xfrm>
                  <a:off x="1434760" y="4509392"/>
                  <a:ext cx="1940020" cy="6892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gradFill>
                        <a:gsLst>
                          <a:gs pos="24000">
                            <a:srgbClr val="CBAB61"/>
                          </a:gs>
                          <a:gs pos="54000">
                            <a:srgbClr val="FAE768"/>
                          </a:gs>
                          <a:gs pos="100000">
                            <a:srgbClr val="F7E388"/>
                          </a:gs>
                        </a:gsLst>
                        <a:lin ang="10800000" scaled="1"/>
                      </a:gradFill>
                      <a:effectLst>
                        <a:glow rad="38100">
                          <a:srgbClr val="F7E388">
                            <a:alpha val="22000"/>
                          </a:srgbClr>
                        </a:glow>
                      </a:effectLst>
                      <a:latin typeface="方正兰亭纤黑_GBK" panose="02000000000000000000" pitchFamily="2" charset="-122"/>
                      <a:ea typeface="方正兰亭纤黑_GBK" panose="02000000000000000000" pitchFamily="2" charset="-122"/>
                    </a:rPr>
                    <a:t>在竞争中磨砺坚韧，在搏击中积淀实力，在超越中实现升华。</a:t>
                  </a:r>
                </a:p>
              </p:txBody>
            </p:sp>
          </p:grpSp>
        </p:grpSp>
        <p:sp>
          <p:nvSpPr>
            <p:cNvPr id="84" name="KSO_Shape"/>
            <p:cNvSpPr/>
            <p:nvPr/>
          </p:nvSpPr>
          <p:spPr>
            <a:xfrm>
              <a:off x="7064115" y="2374081"/>
              <a:ext cx="662552" cy="685399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52036" y="1885122"/>
            <a:ext cx="2284277" cy="3821228"/>
            <a:chOff x="8852036" y="1885122"/>
            <a:chExt cx="2284277" cy="3821228"/>
          </a:xfrm>
        </p:grpSpPr>
        <p:grpSp>
          <p:nvGrpSpPr>
            <p:cNvPr id="82" name="组合 81"/>
            <p:cNvGrpSpPr/>
            <p:nvPr/>
          </p:nvGrpSpPr>
          <p:grpSpPr>
            <a:xfrm>
              <a:off x="8852036" y="1885122"/>
              <a:ext cx="2284277" cy="3821228"/>
              <a:chOff x="8852036" y="1896177"/>
              <a:chExt cx="2284277" cy="3821228"/>
            </a:xfrm>
          </p:grpSpPr>
          <p:sp>
            <p:nvSpPr>
              <p:cNvPr id="70" name="圆角矩形 69"/>
              <p:cNvSpPr/>
              <p:nvPr/>
            </p:nvSpPr>
            <p:spPr>
              <a:xfrm>
                <a:off x="8852036" y="1896177"/>
                <a:ext cx="2284277" cy="3821228"/>
              </a:xfrm>
              <a:prstGeom prst="roundRect">
                <a:avLst>
                  <a:gd name="adj" fmla="val 4181"/>
                </a:avLst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>
                <a:off x="9024164" y="3446323"/>
                <a:ext cx="1940020" cy="1782123"/>
                <a:chOff x="1434760" y="3429000"/>
                <a:chExt cx="1940020" cy="1782123"/>
              </a:xfrm>
            </p:grpSpPr>
            <p:grpSp>
              <p:nvGrpSpPr>
                <p:cNvPr id="73" name="组合 72"/>
                <p:cNvGrpSpPr/>
                <p:nvPr/>
              </p:nvGrpSpPr>
              <p:grpSpPr>
                <a:xfrm>
                  <a:off x="1578416" y="3429000"/>
                  <a:ext cx="1652708" cy="604788"/>
                  <a:chOff x="1578416" y="3429000"/>
                  <a:chExt cx="1652708" cy="604788"/>
                </a:xfrm>
              </p:grpSpPr>
              <p:cxnSp>
                <p:nvCxnSpPr>
                  <p:cNvPr id="75" name="直接连接符 74"/>
                  <p:cNvCxnSpPr/>
                  <p:nvPr/>
                </p:nvCxnSpPr>
                <p:spPr>
                  <a:xfrm>
                    <a:off x="1578416" y="3429000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/>
                  <p:nvPr/>
                </p:nvCxnSpPr>
                <p:spPr>
                  <a:xfrm>
                    <a:off x="1578416" y="4033788"/>
                    <a:ext cx="1652708" cy="0"/>
                  </a:xfrm>
                  <a:prstGeom prst="line">
                    <a:avLst/>
                  </a:prstGeom>
                  <a:ln w="12700">
                    <a:gradFill flip="none" rotWithShape="1">
                      <a:gsLst>
                        <a:gs pos="0">
                          <a:srgbClr val="CBAB61"/>
                        </a:gs>
                        <a:gs pos="50000">
                          <a:srgbClr val="FAE768"/>
                        </a:gs>
                        <a:gs pos="100000">
                          <a:srgbClr val="F7E388"/>
                        </a:gs>
                      </a:gsLst>
                      <a:lin ang="10800000" scaled="1"/>
                      <a:tileRect/>
                    </a:gradFill>
                    <a:headEnd type="oval" w="med" len="med"/>
                    <a:tailEnd type="oval" w="med" len="med"/>
                  </a:ln>
                  <a:effectLst>
                    <a:glow rad="50800">
                      <a:srgbClr val="FAF1B5">
                        <a:alpha val="11000"/>
                      </a:srgbClr>
                    </a:glow>
                    <a:softEdge rad="0"/>
                  </a:effectLst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文本框 76"/>
                  <p:cNvSpPr txBox="1"/>
                  <p:nvPr/>
                </p:nvSpPr>
                <p:spPr>
                  <a:xfrm>
                    <a:off x="1840446" y="3500562"/>
                    <a:ext cx="1128647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400" dirty="0">
                        <a:gradFill flip="none" rotWithShape="1">
                          <a:gsLst>
                            <a:gs pos="58000">
                              <a:srgbClr val="F7DC5F"/>
                            </a:gs>
                            <a:gs pos="0">
                              <a:srgbClr val="CBAB61"/>
                            </a:gs>
                            <a:gs pos="100000">
                              <a:srgbClr val="FAF1B5"/>
                            </a:gs>
                          </a:gsLst>
                          <a:lin ang="10800000" scaled="1"/>
                          <a:tileRect/>
                        </a:gradFill>
                        <a:effectLst>
                          <a:glow rad="127000">
                            <a:srgbClr val="FAF1B5">
                              <a:alpha val="14000"/>
                            </a:srgbClr>
                          </a:glow>
                        </a:effectLst>
                        <a:latin typeface="时尚中黑简体" panose="01010104010101010101" pitchFamily="2" charset="-122"/>
                        <a:ea typeface="时尚中黑简体" panose="01010104010101010101" pitchFamily="2" charset="-122"/>
                      </a:rPr>
                      <a:t>XXX</a:t>
                    </a:r>
                    <a:endParaRPr lang="zh-CN" altLang="en-US" sz="2400" dirty="0">
                      <a:gradFill flip="none" rotWithShape="1">
                        <a:gsLst>
                          <a:gs pos="58000">
                            <a:srgbClr val="F7DC5F"/>
                          </a:gs>
                          <a:gs pos="0">
                            <a:srgbClr val="CBAB61"/>
                          </a:gs>
                          <a:gs pos="100000">
                            <a:srgbClr val="FAF1B5"/>
                          </a:gs>
                        </a:gsLst>
                        <a:lin ang="10800000" scaled="1"/>
                        <a:tileRect/>
                      </a:gradFill>
                      <a:effectLst>
                        <a:glow rad="127000">
                          <a:srgbClr val="FAF1B5">
                            <a:alpha val="14000"/>
                          </a:srgbClr>
                        </a:glow>
                      </a:effectLst>
                      <a:latin typeface="时尚中黑简体" panose="01010104010101010101" pitchFamily="2" charset="-122"/>
                      <a:ea typeface="时尚中黑简体" panose="01010104010101010101" pitchFamily="2" charset="-122"/>
                    </a:endParaRPr>
                  </a:p>
                </p:txBody>
              </p:sp>
            </p:grpSp>
            <p:sp>
              <p:nvSpPr>
                <p:cNvPr id="74" name="矩形 73"/>
                <p:cNvSpPr/>
                <p:nvPr/>
              </p:nvSpPr>
              <p:spPr>
                <a:xfrm>
                  <a:off x="1434760" y="4509392"/>
                  <a:ext cx="1940020" cy="7017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gradFill>
                        <a:gsLst>
                          <a:gs pos="24000">
                            <a:srgbClr val="CBAB61"/>
                          </a:gs>
                          <a:gs pos="54000">
                            <a:srgbClr val="FAE768"/>
                          </a:gs>
                          <a:gs pos="100000">
                            <a:srgbClr val="F7E388"/>
                          </a:gs>
                        </a:gsLst>
                        <a:lin ang="10800000" scaled="1"/>
                      </a:gradFill>
                      <a:effectLst>
                        <a:glow rad="38100">
                          <a:srgbClr val="F7E388">
                            <a:alpha val="22000"/>
                          </a:srgbClr>
                        </a:glow>
                      </a:effectLst>
                      <a:latin typeface="方正兰亭纤黑_GBK" panose="02000000000000000000" pitchFamily="2" charset="-122"/>
                      <a:ea typeface="方正兰亭纤黑_GBK" panose="02000000000000000000" pitchFamily="2" charset="-122"/>
                    </a:rPr>
                    <a:t>在竞争中磨砺坚韧，在搏击中积淀实力，在超越中实现升华。</a:t>
                  </a:r>
                </a:p>
              </p:txBody>
            </p:sp>
          </p:grpSp>
        </p:grpSp>
        <p:sp>
          <p:nvSpPr>
            <p:cNvPr id="85" name="KSO_Shape"/>
            <p:cNvSpPr>
              <a:spLocks/>
            </p:cNvSpPr>
            <p:nvPr/>
          </p:nvSpPr>
          <p:spPr bwMode="auto">
            <a:xfrm>
              <a:off x="9672049" y="2374081"/>
              <a:ext cx="644251" cy="682952"/>
            </a:xfrm>
            <a:custGeom>
              <a:avLst/>
              <a:gdLst>
                <a:gd name="T0" fmla="*/ 323928717 w 6102"/>
                <a:gd name="T1" fmla="*/ 132439412 h 6477"/>
                <a:gd name="T2" fmla="*/ 527402369 w 6102"/>
                <a:gd name="T3" fmla="*/ 426816471 h 6477"/>
                <a:gd name="T4" fmla="*/ 345939782 w 6102"/>
                <a:gd name="T5" fmla="*/ 560294118 h 6477"/>
                <a:gd name="T6" fmla="*/ 68893396 w 6102"/>
                <a:gd name="T7" fmla="*/ 204757647 h 6477"/>
                <a:gd name="T8" fmla="*/ 99136964 w 6102"/>
                <a:gd name="T9" fmla="*/ 142387647 h 6477"/>
                <a:gd name="T10" fmla="*/ 151911981 w 6102"/>
                <a:gd name="T11" fmla="*/ 143685000 h 6477"/>
                <a:gd name="T12" fmla="*/ 3379703 w 6102"/>
                <a:gd name="T13" fmla="*/ 75865000 h 6477"/>
                <a:gd name="T14" fmla="*/ 43762379 w 6102"/>
                <a:gd name="T15" fmla="*/ 21626176 h 6477"/>
                <a:gd name="T16" fmla="*/ 138133420 w 6102"/>
                <a:gd name="T17" fmla="*/ 692059 h 6477"/>
                <a:gd name="T18" fmla="*/ 237097217 w 6102"/>
                <a:gd name="T19" fmla="*/ 44290588 h 6477"/>
                <a:gd name="T20" fmla="*/ 251135823 w 6102"/>
                <a:gd name="T21" fmla="*/ 94982647 h 6477"/>
                <a:gd name="T22" fmla="*/ 189521629 w 6102"/>
                <a:gd name="T23" fmla="*/ 53633235 h 6477"/>
                <a:gd name="T24" fmla="*/ 112309146 w 6102"/>
                <a:gd name="T25" fmla="*/ 35899706 h 6477"/>
                <a:gd name="T26" fmla="*/ 42635909 w 6102"/>
                <a:gd name="T27" fmla="*/ 65743824 h 6477"/>
                <a:gd name="T28" fmla="*/ 126867843 w 6102"/>
                <a:gd name="T29" fmla="*/ 93858235 h 6477"/>
                <a:gd name="T30" fmla="*/ 191428233 w 6102"/>
                <a:gd name="T31" fmla="*/ 128460294 h 6477"/>
                <a:gd name="T32" fmla="*/ 211186359 w 6102"/>
                <a:gd name="T33" fmla="*/ 100519118 h 6477"/>
                <a:gd name="T34" fmla="*/ 137006656 w 6102"/>
                <a:gd name="T35" fmla="*/ 59256176 h 6477"/>
                <a:gd name="T36" fmla="*/ 46535408 w 6102"/>
                <a:gd name="T37" fmla="*/ 96972353 h 6477"/>
                <a:gd name="T38" fmla="*/ 73139523 w 6102"/>
                <a:gd name="T39" fmla="*/ 118685000 h 6477"/>
                <a:gd name="T40" fmla="*/ 252002248 w 6102"/>
                <a:gd name="T41" fmla="*/ 381055294 h 6477"/>
                <a:gd name="T42" fmla="*/ 268467254 w 6102"/>
                <a:gd name="T43" fmla="*/ 407093529 h 6477"/>
                <a:gd name="T44" fmla="*/ 297671231 w 6102"/>
                <a:gd name="T45" fmla="*/ 397318235 h 6477"/>
                <a:gd name="T46" fmla="*/ 295244831 w 6102"/>
                <a:gd name="T47" fmla="*/ 366782059 h 6477"/>
                <a:gd name="T48" fmla="*/ 264134544 w 6102"/>
                <a:gd name="T49" fmla="*/ 362024118 h 6477"/>
                <a:gd name="T50" fmla="*/ 426618845 w 6102"/>
                <a:gd name="T51" fmla="*/ 413321765 h 6477"/>
                <a:gd name="T52" fmla="*/ 449843258 w 6102"/>
                <a:gd name="T53" fmla="*/ 433564118 h 6477"/>
                <a:gd name="T54" fmla="*/ 475147441 w 6102"/>
                <a:gd name="T55" fmla="*/ 415917059 h 6477"/>
                <a:gd name="T56" fmla="*/ 463968448 w 6102"/>
                <a:gd name="T57" fmla="*/ 387283824 h 6477"/>
                <a:gd name="T58" fmla="*/ 385456034 w 6102"/>
                <a:gd name="T59" fmla="*/ 426037941 h 6477"/>
                <a:gd name="T60" fmla="*/ 379216719 w 6102"/>
                <a:gd name="T61" fmla="*/ 456920294 h 6477"/>
                <a:gd name="T62" fmla="*/ 407120765 w 6102"/>
                <a:gd name="T63" fmla="*/ 469636765 h 6477"/>
                <a:gd name="T64" fmla="*/ 426358800 w 6102"/>
                <a:gd name="T65" fmla="*/ 445501765 h 6477"/>
                <a:gd name="T66" fmla="*/ 407467393 w 6102"/>
                <a:gd name="T67" fmla="*/ 421193824 h 6477"/>
                <a:gd name="T68" fmla="*/ 329388192 w 6102"/>
                <a:gd name="T69" fmla="*/ 469204118 h 6477"/>
                <a:gd name="T70" fmla="*/ 331728009 w 6102"/>
                <a:gd name="T71" fmla="*/ 499740588 h 6477"/>
                <a:gd name="T72" fmla="*/ 362924879 w 6102"/>
                <a:gd name="T73" fmla="*/ 504498235 h 6477"/>
                <a:gd name="T74" fmla="*/ 374190456 w 6102"/>
                <a:gd name="T75" fmla="*/ 475951471 h 6477"/>
                <a:gd name="T76" fmla="*/ 349146318 w 6102"/>
                <a:gd name="T77" fmla="*/ 458045000 h 6477"/>
                <a:gd name="T78" fmla="*/ 389962206 w 6102"/>
                <a:gd name="T79" fmla="*/ 350951471 h 6477"/>
                <a:gd name="T80" fmla="*/ 401141200 w 6102"/>
                <a:gd name="T81" fmla="*/ 379671176 h 6477"/>
                <a:gd name="T82" fmla="*/ 431558230 w 6102"/>
                <a:gd name="T83" fmla="*/ 375778529 h 6477"/>
                <a:gd name="T84" fmla="*/ 434764765 w 6102"/>
                <a:gd name="T85" fmla="*/ 344377059 h 6477"/>
                <a:gd name="T86" fmla="*/ 405647372 w 6102"/>
                <a:gd name="T87" fmla="*/ 334602059 h 6477"/>
                <a:gd name="T88" fmla="*/ 339093793 w 6102"/>
                <a:gd name="T89" fmla="*/ 394636765 h 6477"/>
                <a:gd name="T90" fmla="*/ 357985495 w 6102"/>
                <a:gd name="T91" fmla="*/ 418944706 h 6477"/>
                <a:gd name="T92" fmla="*/ 386149291 w 6102"/>
                <a:gd name="T93" fmla="*/ 406487941 h 6477"/>
                <a:gd name="T94" fmla="*/ 380776400 w 6102"/>
                <a:gd name="T95" fmla="*/ 376211176 h 6477"/>
                <a:gd name="T96" fmla="*/ 349232901 w 6102"/>
                <a:gd name="T97" fmla="*/ 374740588 h 6477"/>
                <a:gd name="T98" fmla="*/ 288918638 w 6102"/>
                <a:gd name="T99" fmla="*/ 439360000 h 6477"/>
                <a:gd name="T100" fmla="*/ 313876193 w 6102"/>
                <a:gd name="T101" fmla="*/ 457352941 h 6477"/>
                <a:gd name="T102" fmla="*/ 337447234 w 6102"/>
                <a:gd name="T103" fmla="*/ 437370294 h 6477"/>
                <a:gd name="T104" fmla="*/ 323495505 w 6102"/>
                <a:gd name="T105" fmla="*/ 409861471 h 6477"/>
                <a:gd name="T106" fmla="*/ 360151850 w 6102"/>
                <a:gd name="T107" fmla="*/ 291695588 h 6477"/>
                <a:gd name="T108" fmla="*/ 356945609 w 6102"/>
                <a:gd name="T109" fmla="*/ 323010294 h 6477"/>
                <a:gd name="T110" fmla="*/ 385976124 w 6102"/>
                <a:gd name="T111" fmla="*/ 332872059 h 6477"/>
                <a:gd name="T112" fmla="*/ 402701176 w 6102"/>
                <a:gd name="T113" fmla="*/ 307007059 h 6477"/>
                <a:gd name="T114" fmla="*/ 381469658 w 6102"/>
                <a:gd name="T115" fmla="*/ 284602059 h 6477"/>
                <a:gd name="T116" fmla="*/ 305903734 w 6102"/>
                <a:gd name="T117" fmla="*/ 334256176 h 6477"/>
                <a:gd name="T118" fmla="*/ 311276625 w 6102"/>
                <a:gd name="T119" fmla="*/ 364446471 h 6477"/>
                <a:gd name="T120" fmla="*/ 342733541 w 6102"/>
                <a:gd name="T121" fmla="*/ 366003529 h 6477"/>
                <a:gd name="T122" fmla="*/ 351139506 w 6102"/>
                <a:gd name="T123" fmla="*/ 336678235 h 6477"/>
                <a:gd name="T124" fmla="*/ 324535391 w 6102"/>
                <a:gd name="T125" fmla="*/ 321280294 h 647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102" h="6477">
                  <a:moveTo>
                    <a:pt x="2255" y="2316"/>
                  </a:moveTo>
                  <a:lnTo>
                    <a:pt x="3307" y="1540"/>
                  </a:lnTo>
                  <a:lnTo>
                    <a:pt x="3323" y="1530"/>
                  </a:lnTo>
                  <a:lnTo>
                    <a:pt x="3339" y="1520"/>
                  </a:lnTo>
                  <a:lnTo>
                    <a:pt x="3355" y="1511"/>
                  </a:lnTo>
                  <a:lnTo>
                    <a:pt x="3372" y="1502"/>
                  </a:lnTo>
                  <a:lnTo>
                    <a:pt x="3389" y="1495"/>
                  </a:lnTo>
                  <a:lnTo>
                    <a:pt x="3407" y="1488"/>
                  </a:lnTo>
                  <a:lnTo>
                    <a:pt x="3424" y="1483"/>
                  </a:lnTo>
                  <a:lnTo>
                    <a:pt x="3443" y="1479"/>
                  </a:lnTo>
                  <a:lnTo>
                    <a:pt x="3461" y="1474"/>
                  </a:lnTo>
                  <a:lnTo>
                    <a:pt x="3478" y="1471"/>
                  </a:lnTo>
                  <a:lnTo>
                    <a:pt x="3496" y="1469"/>
                  </a:lnTo>
                  <a:lnTo>
                    <a:pt x="3514" y="1468"/>
                  </a:lnTo>
                  <a:lnTo>
                    <a:pt x="3532" y="1468"/>
                  </a:lnTo>
                  <a:lnTo>
                    <a:pt x="3550" y="1469"/>
                  </a:lnTo>
                  <a:lnTo>
                    <a:pt x="3568" y="1470"/>
                  </a:lnTo>
                  <a:lnTo>
                    <a:pt x="3586" y="1472"/>
                  </a:lnTo>
                  <a:lnTo>
                    <a:pt x="3604" y="1476"/>
                  </a:lnTo>
                  <a:lnTo>
                    <a:pt x="3622" y="1480"/>
                  </a:lnTo>
                  <a:lnTo>
                    <a:pt x="3639" y="1484"/>
                  </a:lnTo>
                  <a:lnTo>
                    <a:pt x="3656" y="1490"/>
                  </a:lnTo>
                  <a:lnTo>
                    <a:pt x="3673" y="1497"/>
                  </a:lnTo>
                  <a:lnTo>
                    <a:pt x="3691" y="1503"/>
                  </a:lnTo>
                  <a:lnTo>
                    <a:pt x="3706" y="1512"/>
                  </a:lnTo>
                  <a:lnTo>
                    <a:pt x="3722" y="1520"/>
                  </a:lnTo>
                  <a:lnTo>
                    <a:pt x="3738" y="1531"/>
                  </a:lnTo>
                  <a:lnTo>
                    <a:pt x="3753" y="1540"/>
                  </a:lnTo>
                  <a:lnTo>
                    <a:pt x="3768" y="1552"/>
                  </a:lnTo>
                  <a:lnTo>
                    <a:pt x="3782" y="1565"/>
                  </a:lnTo>
                  <a:lnTo>
                    <a:pt x="3796" y="1578"/>
                  </a:lnTo>
                  <a:lnTo>
                    <a:pt x="3809" y="1590"/>
                  </a:lnTo>
                  <a:lnTo>
                    <a:pt x="3821" y="1605"/>
                  </a:lnTo>
                  <a:lnTo>
                    <a:pt x="3833" y="1620"/>
                  </a:lnTo>
                  <a:lnTo>
                    <a:pt x="6029" y="4602"/>
                  </a:lnTo>
                  <a:lnTo>
                    <a:pt x="6040" y="4617"/>
                  </a:lnTo>
                  <a:lnTo>
                    <a:pt x="6050" y="4633"/>
                  </a:lnTo>
                  <a:lnTo>
                    <a:pt x="6060" y="4650"/>
                  </a:lnTo>
                  <a:lnTo>
                    <a:pt x="6068" y="4666"/>
                  </a:lnTo>
                  <a:lnTo>
                    <a:pt x="6075" y="4683"/>
                  </a:lnTo>
                  <a:lnTo>
                    <a:pt x="6082" y="4702"/>
                  </a:lnTo>
                  <a:lnTo>
                    <a:pt x="6087" y="4719"/>
                  </a:lnTo>
                  <a:lnTo>
                    <a:pt x="6091" y="4737"/>
                  </a:lnTo>
                  <a:lnTo>
                    <a:pt x="6096" y="4755"/>
                  </a:lnTo>
                  <a:lnTo>
                    <a:pt x="6099" y="4773"/>
                  </a:lnTo>
                  <a:lnTo>
                    <a:pt x="6101" y="4791"/>
                  </a:lnTo>
                  <a:lnTo>
                    <a:pt x="6102" y="4809"/>
                  </a:lnTo>
                  <a:lnTo>
                    <a:pt x="6102" y="4827"/>
                  </a:lnTo>
                  <a:lnTo>
                    <a:pt x="6101" y="4845"/>
                  </a:lnTo>
                  <a:lnTo>
                    <a:pt x="6100" y="4862"/>
                  </a:lnTo>
                  <a:lnTo>
                    <a:pt x="6098" y="4880"/>
                  </a:lnTo>
                  <a:lnTo>
                    <a:pt x="6095" y="4898"/>
                  </a:lnTo>
                  <a:lnTo>
                    <a:pt x="6090" y="4917"/>
                  </a:lnTo>
                  <a:lnTo>
                    <a:pt x="6086" y="4934"/>
                  </a:lnTo>
                  <a:lnTo>
                    <a:pt x="6080" y="4951"/>
                  </a:lnTo>
                  <a:lnTo>
                    <a:pt x="6073" y="4968"/>
                  </a:lnTo>
                  <a:lnTo>
                    <a:pt x="6067" y="4985"/>
                  </a:lnTo>
                  <a:lnTo>
                    <a:pt x="6058" y="5001"/>
                  </a:lnTo>
                  <a:lnTo>
                    <a:pt x="6050" y="5017"/>
                  </a:lnTo>
                  <a:lnTo>
                    <a:pt x="6039" y="5033"/>
                  </a:lnTo>
                  <a:lnTo>
                    <a:pt x="6029" y="5047"/>
                  </a:lnTo>
                  <a:lnTo>
                    <a:pt x="6018" y="5062"/>
                  </a:lnTo>
                  <a:lnTo>
                    <a:pt x="6005" y="5076"/>
                  </a:lnTo>
                  <a:lnTo>
                    <a:pt x="5992" y="5090"/>
                  </a:lnTo>
                  <a:lnTo>
                    <a:pt x="5980" y="5103"/>
                  </a:lnTo>
                  <a:lnTo>
                    <a:pt x="5965" y="5116"/>
                  </a:lnTo>
                  <a:lnTo>
                    <a:pt x="5950" y="5127"/>
                  </a:lnTo>
                  <a:lnTo>
                    <a:pt x="4216" y="6405"/>
                  </a:lnTo>
                  <a:lnTo>
                    <a:pt x="4200" y="6415"/>
                  </a:lnTo>
                  <a:lnTo>
                    <a:pt x="4184" y="6426"/>
                  </a:lnTo>
                  <a:lnTo>
                    <a:pt x="4168" y="6434"/>
                  </a:lnTo>
                  <a:lnTo>
                    <a:pt x="4151" y="6443"/>
                  </a:lnTo>
                  <a:lnTo>
                    <a:pt x="4134" y="6450"/>
                  </a:lnTo>
                  <a:lnTo>
                    <a:pt x="4116" y="6457"/>
                  </a:lnTo>
                  <a:lnTo>
                    <a:pt x="4099" y="6462"/>
                  </a:lnTo>
                  <a:lnTo>
                    <a:pt x="4081" y="6467"/>
                  </a:lnTo>
                  <a:lnTo>
                    <a:pt x="4063" y="6470"/>
                  </a:lnTo>
                  <a:lnTo>
                    <a:pt x="4046" y="6474"/>
                  </a:lnTo>
                  <a:lnTo>
                    <a:pt x="4028" y="6476"/>
                  </a:lnTo>
                  <a:lnTo>
                    <a:pt x="4010" y="6477"/>
                  </a:lnTo>
                  <a:lnTo>
                    <a:pt x="3992" y="6477"/>
                  </a:lnTo>
                  <a:lnTo>
                    <a:pt x="3974" y="6477"/>
                  </a:lnTo>
                  <a:lnTo>
                    <a:pt x="3955" y="6475"/>
                  </a:lnTo>
                  <a:lnTo>
                    <a:pt x="3937" y="6473"/>
                  </a:lnTo>
                  <a:lnTo>
                    <a:pt x="3919" y="6469"/>
                  </a:lnTo>
                  <a:lnTo>
                    <a:pt x="3902" y="6466"/>
                  </a:lnTo>
                  <a:lnTo>
                    <a:pt x="3884" y="6461"/>
                  </a:lnTo>
                  <a:lnTo>
                    <a:pt x="3867" y="6456"/>
                  </a:lnTo>
                  <a:lnTo>
                    <a:pt x="3850" y="6449"/>
                  </a:lnTo>
                  <a:lnTo>
                    <a:pt x="3833" y="6442"/>
                  </a:lnTo>
                  <a:lnTo>
                    <a:pt x="3817" y="6433"/>
                  </a:lnTo>
                  <a:lnTo>
                    <a:pt x="3801" y="6425"/>
                  </a:lnTo>
                  <a:lnTo>
                    <a:pt x="3786" y="6415"/>
                  </a:lnTo>
                  <a:lnTo>
                    <a:pt x="3770" y="6405"/>
                  </a:lnTo>
                  <a:lnTo>
                    <a:pt x="3756" y="6393"/>
                  </a:lnTo>
                  <a:lnTo>
                    <a:pt x="3742" y="6381"/>
                  </a:lnTo>
                  <a:lnTo>
                    <a:pt x="3728" y="6368"/>
                  </a:lnTo>
                  <a:lnTo>
                    <a:pt x="3715" y="6354"/>
                  </a:lnTo>
                  <a:lnTo>
                    <a:pt x="3702" y="6340"/>
                  </a:lnTo>
                  <a:lnTo>
                    <a:pt x="3691" y="6325"/>
                  </a:lnTo>
                  <a:lnTo>
                    <a:pt x="2272" y="4399"/>
                  </a:lnTo>
                  <a:lnTo>
                    <a:pt x="1495" y="3343"/>
                  </a:lnTo>
                  <a:lnTo>
                    <a:pt x="855" y="2476"/>
                  </a:lnTo>
                  <a:lnTo>
                    <a:pt x="840" y="2455"/>
                  </a:lnTo>
                  <a:lnTo>
                    <a:pt x="828" y="2433"/>
                  </a:lnTo>
                  <a:lnTo>
                    <a:pt x="815" y="2412"/>
                  </a:lnTo>
                  <a:lnTo>
                    <a:pt x="804" y="2390"/>
                  </a:lnTo>
                  <a:lnTo>
                    <a:pt x="795" y="2367"/>
                  </a:lnTo>
                  <a:lnTo>
                    <a:pt x="786" y="2344"/>
                  </a:lnTo>
                  <a:lnTo>
                    <a:pt x="779" y="2321"/>
                  </a:lnTo>
                  <a:lnTo>
                    <a:pt x="772" y="2297"/>
                  </a:lnTo>
                  <a:lnTo>
                    <a:pt x="767" y="2274"/>
                  </a:lnTo>
                  <a:lnTo>
                    <a:pt x="764" y="2250"/>
                  </a:lnTo>
                  <a:lnTo>
                    <a:pt x="761" y="2226"/>
                  </a:lnTo>
                  <a:lnTo>
                    <a:pt x="760" y="2202"/>
                  </a:lnTo>
                  <a:lnTo>
                    <a:pt x="759" y="2178"/>
                  </a:lnTo>
                  <a:lnTo>
                    <a:pt x="760" y="2155"/>
                  </a:lnTo>
                  <a:lnTo>
                    <a:pt x="762" y="2130"/>
                  </a:lnTo>
                  <a:lnTo>
                    <a:pt x="765" y="2107"/>
                  </a:lnTo>
                  <a:lnTo>
                    <a:pt x="768" y="2083"/>
                  </a:lnTo>
                  <a:lnTo>
                    <a:pt x="773" y="2060"/>
                  </a:lnTo>
                  <a:lnTo>
                    <a:pt x="780" y="2036"/>
                  </a:lnTo>
                  <a:lnTo>
                    <a:pt x="787" y="2014"/>
                  </a:lnTo>
                  <a:lnTo>
                    <a:pt x="796" y="1992"/>
                  </a:lnTo>
                  <a:lnTo>
                    <a:pt x="805" y="1969"/>
                  </a:lnTo>
                  <a:lnTo>
                    <a:pt x="817" y="1948"/>
                  </a:lnTo>
                  <a:lnTo>
                    <a:pt x="829" y="1927"/>
                  </a:lnTo>
                  <a:lnTo>
                    <a:pt x="842" y="1907"/>
                  </a:lnTo>
                  <a:lnTo>
                    <a:pt x="855" y="1886"/>
                  </a:lnTo>
                  <a:lnTo>
                    <a:pt x="870" y="1867"/>
                  </a:lnTo>
                  <a:lnTo>
                    <a:pt x="886" y="1848"/>
                  </a:lnTo>
                  <a:lnTo>
                    <a:pt x="903" y="1830"/>
                  </a:lnTo>
                  <a:lnTo>
                    <a:pt x="921" y="1813"/>
                  </a:lnTo>
                  <a:lnTo>
                    <a:pt x="941" y="1796"/>
                  </a:lnTo>
                  <a:lnTo>
                    <a:pt x="961" y="1781"/>
                  </a:lnTo>
                  <a:lnTo>
                    <a:pt x="1144" y="1646"/>
                  </a:lnTo>
                  <a:lnTo>
                    <a:pt x="1164" y="1631"/>
                  </a:lnTo>
                  <a:lnTo>
                    <a:pt x="1185" y="1618"/>
                  </a:lnTo>
                  <a:lnTo>
                    <a:pt x="1208" y="1605"/>
                  </a:lnTo>
                  <a:lnTo>
                    <a:pt x="1230" y="1595"/>
                  </a:lnTo>
                  <a:lnTo>
                    <a:pt x="1252" y="1585"/>
                  </a:lnTo>
                  <a:lnTo>
                    <a:pt x="1276" y="1577"/>
                  </a:lnTo>
                  <a:lnTo>
                    <a:pt x="1299" y="1569"/>
                  </a:lnTo>
                  <a:lnTo>
                    <a:pt x="1323" y="1563"/>
                  </a:lnTo>
                  <a:lnTo>
                    <a:pt x="1346" y="1557"/>
                  </a:lnTo>
                  <a:lnTo>
                    <a:pt x="1369" y="1554"/>
                  </a:lnTo>
                  <a:lnTo>
                    <a:pt x="1394" y="1551"/>
                  </a:lnTo>
                  <a:lnTo>
                    <a:pt x="1417" y="1550"/>
                  </a:lnTo>
                  <a:lnTo>
                    <a:pt x="1442" y="1549"/>
                  </a:lnTo>
                  <a:lnTo>
                    <a:pt x="1465" y="1550"/>
                  </a:lnTo>
                  <a:lnTo>
                    <a:pt x="1490" y="1552"/>
                  </a:lnTo>
                  <a:lnTo>
                    <a:pt x="1513" y="1555"/>
                  </a:lnTo>
                  <a:lnTo>
                    <a:pt x="1536" y="1560"/>
                  </a:lnTo>
                  <a:lnTo>
                    <a:pt x="1560" y="1565"/>
                  </a:lnTo>
                  <a:lnTo>
                    <a:pt x="1582" y="1571"/>
                  </a:lnTo>
                  <a:lnTo>
                    <a:pt x="1606" y="1579"/>
                  </a:lnTo>
                  <a:lnTo>
                    <a:pt x="1628" y="1587"/>
                  </a:lnTo>
                  <a:lnTo>
                    <a:pt x="1650" y="1597"/>
                  </a:lnTo>
                  <a:lnTo>
                    <a:pt x="1672" y="1608"/>
                  </a:lnTo>
                  <a:lnTo>
                    <a:pt x="1693" y="1619"/>
                  </a:lnTo>
                  <a:lnTo>
                    <a:pt x="1713" y="1632"/>
                  </a:lnTo>
                  <a:lnTo>
                    <a:pt x="1733" y="1646"/>
                  </a:lnTo>
                  <a:lnTo>
                    <a:pt x="1753" y="1661"/>
                  </a:lnTo>
                  <a:lnTo>
                    <a:pt x="1772" y="1677"/>
                  </a:lnTo>
                  <a:lnTo>
                    <a:pt x="1790" y="1694"/>
                  </a:lnTo>
                  <a:lnTo>
                    <a:pt x="1807" y="1712"/>
                  </a:lnTo>
                  <a:lnTo>
                    <a:pt x="1823" y="1731"/>
                  </a:lnTo>
                  <a:lnTo>
                    <a:pt x="1839" y="1751"/>
                  </a:lnTo>
                  <a:lnTo>
                    <a:pt x="2255" y="2316"/>
                  </a:lnTo>
                  <a:close/>
                  <a:moveTo>
                    <a:pt x="356" y="893"/>
                  </a:moveTo>
                  <a:lnTo>
                    <a:pt x="356" y="893"/>
                  </a:lnTo>
                  <a:lnTo>
                    <a:pt x="341" y="908"/>
                  </a:lnTo>
                  <a:lnTo>
                    <a:pt x="325" y="922"/>
                  </a:lnTo>
                  <a:lnTo>
                    <a:pt x="308" y="933"/>
                  </a:lnTo>
                  <a:lnTo>
                    <a:pt x="290" y="942"/>
                  </a:lnTo>
                  <a:lnTo>
                    <a:pt x="272" y="950"/>
                  </a:lnTo>
                  <a:lnTo>
                    <a:pt x="253" y="955"/>
                  </a:lnTo>
                  <a:lnTo>
                    <a:pt x="234" y="959"/>
                  </a:lnTo>
                  <a:lnTo>
                    <a:pt x="215" y="960"/>
                  </a:lnTo>
                  <a:lnTo>
                    <a:pt x="194" y="960"/>
                  </a:lnTo>
                  <a:lnTo>
                    <a:pt x="175" y="959"/>
                  </a:lnTo>
                  <a:lnTo>
                    <a:pt x="156" y="955"/>
                  </a:lnTo>
                  <a:lnTo>
                    <a:pt x="137" y="950"/>
                  </a:lnTo>
                  <a:lnTo>
                    <a:pt x="118" y="942"/>
                  </a:lnTo>
                  <a:lnTo>
                    <a:pt x="100" y="933"/>
                  </a:lnTo>
                  <a:lnTo>
                    <a:pt x="83" y="921"/>
                  </a:lnTo>
                  <a:lnTo>
                    <a:pt x="67" y="908"/>
                  </a:lnTo>
                  <a:lnTo>
                    <a:pt x="52" y="893"/>
                  </a:lnTo>
                  <a:lnTo>
                    <a:pt x="39" y="877"/>
                  </a:lnTo>
                  <a:lnTo>
                    <a:pt x="28" y="860"/>
                  </a:lnTo>
                  <a:lnTo>
                    <a:pt x="19" y="842"/>
                  </a:lnTo>
                  <a:lnTo>
                    <a:pt x="11" y="824"/>
                  </a:lnTo>
                  <a:lnTo>
                    <a:pt x="6" y="805"/>
                  </a:lnTo>
                  <a:lnTo>
                    <a:pt x="2" y="786"/>
                  </a:lnTo>
                  <a:lnTo>
                    <a:pt x="0" y="767"/>
                  </a:lnTo>
                  <a:lnTo>
                    <a:pt x="0" y="746"/>
                  </a:lnTo>
                  <a:lnTo>
                    <a:pt x="2" y="727"/>
                  </a:lnTo>
                  <a:lnTo>
                    <a:pt x="5" y="708"/>
                  </a:lnTo>
                  <a:lnTo>
                    <a:pt x="11" y="689"/>
                  </a:lnTo>
                  <a:lnTo>
                    <a:pt x="19" y="671"/>
                  </a:lnTo>
                  <a:lnTo>
                    <a:pt x="28" y="653"/>
                  </a:lnTo>
                  <a:lnTo>
                    <a:pt x="39" y="636"/>
                  </a:lnTo>
                  <a:lnTo>
                    <a:pt x="53" y="619"/>
                  </a:lnTo>
                  <a:lnTo>
                    <a:pt x="94" y="574"/>
                  </a:lnTo>
                  <a:lnTo>
                    <a:pt x="137" y="531"/>
                  </a:lnTo>
                  <a:lnTo>
                    <a:pt x="182" y="490"/>
                  </a:lnTo>
                  <a:lnTo>
                    <a:pt x="226" y="449"/>
                  </a:lnTo>
                  <a:lnTo>
                    <a:pt x="259" y="422"/>
                  </a:lnTo>
                  <a:lnTo>
                    <a:pt x="293" y="395"/>
                  </a:lnTo>
                  <a:lnTo>
                    <a:pt x="328" y="369"/>
                  </a:lnTo>
                  <a:lnTo>
                    <a:pt x="363" y="343"/>
                  </a:lnTo>
                  <a:lnTo>
                    <a:pt x="398" y="319"/>
                  </a:lnTo>
                  <a:lnTo>
                    <a:pt x="433" y="295"/>
                  </a:lnTo>
                  <a:lnTo>
                    <a:pt x="469" y="273"/>
                  </a:lnTo>
                  <a:lnTo>
                    <a:pt x="505" y="250"/>
                  </a:lnTo>
                  <a:lnTo>
                    <a:pt x="542" y="230"/>
                  </a:lnTo>
                  <a:lnTo>
                    <a:pt x="579" y="210"/>
                  </a:lnTo>
                  <a:lnTo>
                    <a:pt x="617" y="191"/>
                  </a:lnTo>
                  <a:lnTo>
                    <a:pt x="654" y="173"/>
                  </a:lnTo>
                  <a:lnTo>
                    <a:pt x="693" y="155"/>
                  </a:lnTo>
                  <a:lnTo>
                    <a:pt x="732" y="139"/>
                  </a:lnTo>
                  <a:lnTo>
                    <a:pt x="770" y="123"/>
                  </a:lnTo>
                  <a:lnTo>
                    <a:pt x="810" y="108"/>
                  </a:lnTo>
                  <a:lnTo>
                    <a:pt x="849" y="94"/>
                  </a:lnTo>
                  <a:lnTo>
                    <a:pt x="889" y="81"/>
                  </a:lnTo>
                  <a:lnTo>
                    <a:pt x="929" y="70"/>
                  </a:lnTo>
                  <a:lnTo>
                    <a:pt x="969" y="59"/>
                  </a:lnTo>
                  <a:lnTo>
                    <a:pt x="1010" y="49"/>
                  </a:lnTo>
                  <a:lnTo>
                    <a:pt x="1050" y="40"/>
                  </a:lnTo>
                  <a:lnTo>
                    <a:pt x="1092" y="31"/>
                  </a:lnTo>
                  <a:lnTo>
                    <a:pt x="1133" y="25"/>
                  </a:lnTo>
                  <a:lnTo>
                    <a:pt x="1175" y="18"/>
                  </a:lnTo>
                  <a:lnTo>
                    <a:pt x="1216" y="13"/>
                  </a:lnTo>
                  <a:lnTo>
                    <a:pt x="1258" y="9"/>
                  </a:lnTo>
                  <a:lnTo>
                    <a:pt x="1299" y="5"/>
                  </a:lnTo>
                  <a:lnTo>
                    <a:pt x="1342" y="2"/>
                  </a:lnTo>
                  <a:lnTo>
                    <a:pt x="1383" y="1"/>
                  </a:lnTo>
                  <a:lnTo>
                    <a:pt x="1426" y="0"/>
                  </a:lnTo>
                  <a:lnTo>
                    <a:pt x="1468" y="1"/>
                  </a:lnTo>
                  <a:lnTo>
                    <a:pt x="1510" y="2"/>
                  </a:lnTo>
                  <a:lnTo>
                    <a:pt x="1552" y="5"/>
                  </a:lnTo>
                  <a:lnTo>
                    <a:pt x="1594" y="8"/>
                  </a:lnTo>
                  <a:lnTo>
                    <a:pt x="1637" y="13"/>
                  </a:lnTo>
                  <a:lnTo>
                    <a:pt x="1679" y="18"/>
                  </a:lnTo>
                  <a:lnTo>
                    <a:pt x="1721" y="25"/>
                  </a:lnTo>
                  <a:lnTo>
                    <a:pt x="1763" y="31"/>
                  </a:lnTo>
                  <a:lnTo>
                    <a:pt x="1806" y="40"/>
                  </a:lnTo>
                  <a:lnTo>
                    <a:pt x="1847" y="49"/>
                  </a:lnTo>
                  <a:lnTo>
                    <a:pt x="1890" y="60"/>
                  </a:lnTo>
                  <a:lnTo>
                    <a:pt x="1931" y="71"/>
                  </a:lnTo>
                  <a:lnTo>
                    <a:pt x="1974" y="83"/>
                  </a:lnTo>
                  <a:lnTo>
                    <a:pt x="2015" y="96"/>
                  </a:lnTo>
                  <a:lnTo>
                    <a:pt x="2057" y="111"/>
                  </a:lnTo>
                  <a:lnTo>
                    <a:pt x="2098" y="126"/>
                  </a:lnTo>
                  <a:lnTo>
                    <a:pt x="2140" y="142"/>
                  </a:lnTo>
                  <a:lnTo>
                    <a:pt x="2181" y="160"/>
                  </a:lnTo>
                  <a:lnTo>
                    <a:pt x="2223" y="178"/>
                  </a:lnTo>
                  <a:lnTo>
                    <a:pt x="2263" y="197"/>
                  </a:lnTo>
                  <a:lnTo>
                    <a:pt x="2304" y="217"/>
                  </a:lnTo>
                  <a:lnTo>
                    <a:pt x="2344" y="240"/>
                  </a:lnTo>
                  <a:lnTo>
                    <a:pt x="2385" y="262"/>
                  </a:lnTo>
                  <a:lnTo>
                    <a:pt x="2425" y="286"/>
                  </a:lnTo>
                  <a:lnTo>
                    <a:pt x="2464" y="310"/>
                  </a:lnTo>
                  <a:lnTo>
                    <a:pt x="2505" y="336"/>
                  </a:lnTo>
                  <a:lnTo>
                    <a:pt x="2544" y="362"/>
                  </a:lnTo>
                  <a:lnTo>
                    <a:pt x="2583" y="391"/>
                  </a:lnTo>
                  <a:lnTo>
                    <a:pt x="2622" y="420"/>
                  </a:lnTo>
                  <a:lnTo>
                    <a:pt x="2660" y="449"/>
                  </a:lnTo>
                  <a:lnTo>
                    <a:pt x="2699" y="480"/>
                  </a:lnTo>
                  <a:lnTo>
                    <a:pt x="2736" y="512"/>
                  </a:lnTo>
                  <a:lnTo>
                    <a:pt x="2773" y="545"/>
                  </a:lnTo>
                  <a:lnTo>
                    <a:pt x="2828" y="597"/>
                  </a:lnTo>
                  <a:lnTo>
                    <a:pt x="2884" y="653"/>
                  </a:lnTo>
                  <a:lnTo>
                    <a:pt x="2938" y="710"/>
                  </a:lnTo>
                  <a:lnTo>
                    <a:pt x="2991" y="770"/>
                  </a:lnTo>
                  <a:lnTo>
                    <a:pt x="3004" y="787"/>
                  </a:lnTo>
                  <a:lnTo>
                    <a:pt x="3015" y="804"/>
                  </a:lnTo>
                  <a:lnTo>
                    <a:pt x="3023" y="822"/>
                  </a:lnTo>
                  <a:lnTo>
                    <a:pt x="3031" y="841"/>
                  </a:lnTo>
                  <a:lnTo>
                    <a:pt x="3036" y="860"/>
                  </a:lnTo>
                  <a:lnTo>
                    <a:pt x="3039" y="879"/>
                  </a:lnTo>
                  <a:lnTo>
                    <a:pt x="3040" y="899"/>
                  </a:lnTo>
                  <a:lnTo>
                    <a:pt x="3039" y="919"/>
                  </a:lnTo>
                  <a:lnTo>
                    <a:pt x="3037" y="938"/>
                  </a:lnTo>
                  <a:lnTo>
                    <a:pt x="3033" y="957"/>
                  </a:lnTo>
                  <a:lnTo>
                    <a:pt x="3026" y="976"/>
                  </a:lnTo>
                  <a:lnTo>
                    <a:pt x="3019" y="994"/>
                  </a:lnTo>
                  <a:lnTo>
                    <a:pt x="3009" y="1011"/>
                  </a:lnTo>
                  <a:lnTo>
                    <a:pt x="2998" y="1028"/>
                  </a:lnTo>
                  <a:lnTo>
                    <a:pt x="2984" y="1043"/>
                  </a:lnTo>
                  <a:lnTo>
                    <a:pt x="2969" y="1058"/>
                  </a:lnTo>
                  <a:lnTo>
                    <a:pt x="2952" y="1071"/>
                  </a:lnTo>
                  <a:lnTo>
                    <a:pt x="2935" y="1082"/>
                  </a:lnTo>
                  <a:lnTo>
                    <a:pt x="2917" y="1091"/>
                  </a:lnTo>
                  <a:lnTo>
                    <a:pt x="2898" y="1098"/>
                  </a:lnTo>
                  <a:lnTo>
                    <a:pt x="2878" y="1103"/>
                  </a:lnTo>
                  <a:lnTo>
                    <a:pt x="2859" y="1106"/>
                  </a:lnTo>
                  <a:lnTo>
                    <a:pt x="2840" y="1107"/>
                  </a:lnTo>
                  <a:lnTo>
                    <a:pt x="2820" y="1107"/>
                  </a:lnTo>
                  <a:lnTo>
                    <a:pt x="2801" y="1104"/>
                  </a:lnTo>
                  <a:lnTo>
                    <a:pt x="2782" y="1100"/>
                  </a:lnTo>
                  <a:lnTo>
                    <a:pt x="2762" y="1094"/>
                  </a:lnTo>
                  <a:lnTo>
                    <a:pt x="2744" y="1086"/>
                  </a:lnTo>
                  <a:lnTo>
                    <a:pt x="2727" y="1076"/>
                  </a:lnTo>
                  <a:lnTo>
                    <a:pt x="2710" y="1065"/>
                  </a:lnTo>
                  <a:lnTo>
                    <a:pt x="2695" y="1052"/>
                  </a:lnTo>
                  <a:lnTo>
                    <a:pt x="2681" y="1036"/>
                  </a:lnTo>
                  <a:lnTo>
                    <a:pt x="2636" y="986"/>
                  </a:lnTo>
                  <a:lnTo>
                    <a:pt x="2591" y="938"/>
                  </a:lnTo>
                  <a:lnTo>
                    <a:pt x="2545" y="892"/>
                  </a:lnTo>
                  <a:lnTo>
                    <a:pt x="2499" y="849"/>
                  </a:lnTo>
                  <a:lnTo>
                    <a:pt x="2469" y="822"/>
                  </a:lnTo>
                  <a:lnTo>
                    <a:pt x="2438" y="796"/>
                  </a:lnTo>
                  <a:lnTo>
                    <a:pt x="2407" y="771"/>
                  </a:lnTo>
                  <a:lnTo>
                    <a:pt x="2376" y="746"/>
                  </a:lnTo>
                  <a:lnTo>
                    <a:pt x="2345" y="724"/>
                  </a:lnTo>
                  <a:lnTo>
                    <a:pt x="2314" y="701"/>
                  </a:lnTo>
                  <a:lnTo>
                    <a:pt x="2283" y="679"/>
                  </a:lnTo>
                  <a:lnTo>
                    <a:pt x="2251" y="659"/>
                  </a:lnTo>
                  <a:lnTo>
                    <a:pt x="2219" y="639"/>
                  </a:lnTo>
                  <a:lnTo>
                    <a:pt x="2187" y="620"/>
                  </a:lnTo>
                  <a:lnTo>
                    <a:pt x="2155" y="602"/>
                  </a:lnTo>
                  <a:lnTo>
                    <a:pt x="2122" y="585"/>
                  </a:lnTo>
                  <a:lnTo>
                    <a:pt x="2090" y="568"/>
                  </a:lnTo>
                  <a:lnTo>
                    <a:pt x="2057" y="552"/>
                  </a:lnTo>
                  <a:lnTo>
                    <a:pt x="2024" y="538"/>
                  </a:lnTo>
                  <a:lnTo>
                    <a:pt x="1991" y="523"/>
                  </a:lnTo>
                  <a:lnTo>
                    <a:pt x="1958" y="510"/>
                  </a:lnTo>
                  <a:lnTo>
                    <a:pt x="1925" y="497"/>
                  </a:lnTo>
                  <a:lnTo>
                    <a:pt x="1892" y="487"/>
                  </a:lnTo>
                  <a:lnTo>
                    <a:pt x="1859" y="475"/>
                  </a:lnTo>
                  <a:lnTo>
                    <a:pt x="1826" y="465"/>
                  </a:lnTo>
                  <a:lnTo>
                    <a:pt x="1792" y="457"/>
                  </a:lnTo>
                  <a:lnTo>
                    <a:pt x="1759" y="448"/>
                  </a:lnTo>
                  <a:lnTo>
                    <a:pt x="1726" y="441"/>
                  </a:lnTo>
                  <a:lnTo>
                    <a:pt x="1692" y="435"/>
                  </a:lnTo>
                  <a:lnTo>
                    <a:pt x="1659" y="428"/>
                  </a:lnTo>
                  <a:lnTo>
                    <a:pt x="1626" y="423"/>
                  </a:lnTo>
                  <a:lnTo>
                    <a:pt x="1592" y="419"/>
                  </a:lnTo>
                  <a:lnTo>
                    <a:pt x="1559" y="415"/>
                  </a:lnTo>
                  <a:lnTo>
                    <a:pt x="1526" y="412"/>
                  </a:lnTo>
                  <a:lnTo>
                    <a:pt x="1492" y="411"/>
                  </a:lnTo>
                  <a:lnTo>
                    <a:pt x="1459" y="410"/>
                  </a:lnTo>
                  <a:lnTo>
                    <a:pt x="1426" y="409"/>
                  </a:lnTo>
                  <a:lnTo>
                    <a:pt x="1394" y="410"/>
                  </a:lnTo>
                  <a:lnTo>
                    <a:pt x="1361" y="411"/>
                  </a:lnTo>
                  <a:lnTo>
                    <a:pt x="1328" y="412"/>
                  </a:lnTo>
                  <a:lnTo>
                    <a:pt x="1296" y="415"/>
                  </a:lnTo>
                  <a:lnTo>
                    <a:pt x="1263" y="419"/>
                  </a:lnTo>
                  <a:lnTo>
                    <a:pt x="1231" y="423"/>
                  </a:lnTo>
                  <a:lnTo>
                    <a:pt x="1199" y="428"/>
                  </a:lnTo>
                  <a:lnTo>
                    <a:pt x="1167" y="434"/>
                  </a:lnTo>
                  <a:lnTo>
                    <a:pt x="1135" y="440"/>
                  </a:lnTo>
                  <a:lnTo>
                    <a:pt x="1103" y="447"/>
                  </a:lnTo>
                  <a:lnTo>
                    <a:pt x="1071" y="455"/>
                  </a:lnTo>
                  <a:lnTo>
                    <a:pt x="1041" y="463"/>
                  </a:lnTo>
                  <a:lnTo>
                    <a:pt x="1009" y="473"/>
                  </a:lnTo>
                  <a:lnTo>
                    <a:pt x="978" y="482"/>
                  </a:lnTo>
                  <a:lnTo>
                    <a:pt x="947" y="493"/>
                  </a:lnTo>
                  <a:lnTo>
                    <a:pt x="917" y="505"/>
                  </a:lnTo>
                  <a:lnTo>
                    <a:pt x="886" y="517"/>
                  </a:lnTo>
                  <a:lnTo>
                    <a:pt x="856" y="529"/>
                  </a:lnTo>
                  <a:lnTo>
                    <a:pt x="827" y="543"/>
                  </a:lnTo>
                  <a:lnTo>
                    <a:pt x="797" y="558"/>
                  </a:lnTo>
                  <a:lnTo>
                    <a:pt x="768" y="573"/>
                  </a:lnTo>
                  <a:lnTo>
                    <a:pt x="739" y="588"/>
                  </a:lnTo>
                  <a:lnTo>
                    <a:pt x="711" y="605"/>
                  </a:lnTo>
                  <a:lnTo>
                    <a:pt x="682" y="622"/>
                  </a:lnTo>
                  <a:lnTo>
                    <a:pt x="654" y="639"/>
                  </a:lnTo>
                  <a:lnTo>
                    <a:pt x="627" y="658"/>
                  </a:lnTo>
                  <a:lnTo>
                    <a:pt x="599" y="677"/>
                  </a:lnTo>
                  <a:lnTo>
                    <a:pt x="572" y="696"/>
                  </a:lnTo>
                  <a:lnTo>
                    <a:pt x="545" y="717"/>
                  </a:lnTo>
                  <a:lnTo>
                    <a:pt x="519" y="738"/>
                  </a:lnTo>
                  <a:lnTo>
                    <a:pt x="492" y="760"/>
                  </a:lnTo>
                  <a:lnTo>
                    <a:pt x="457" y="791"/>
                  </a:lnTo>
                  <a:lnTo>
                    <a:pt x="423" y="824"/>
                  </a:lnTo>
                  <a:lnTo>
                    <a:pt x="389" y="858"/>
                  </a:lnTo>
                  <a:lnTo>
                    <a:pt x="356" y="893"/>
                  </a:lnTo>
                  <a:close/>
                  <a:moveTo>
                    <a:pt x="875" y="1345"/>
                  </a:moveTo>
                  <a:lnTo>
                    <a:pt x="875" y="1345"/>
                  </a:lnTo>
                  <a:lnTo>
                    <a:pt x="893" y="1325"/>
                  </a:lnTo>
                  <a:lnTo>
                    <a:pt x="911" y="1307"/>
                  </a:lnTo>
                  <a:lnTo>
                    <a:pt x="930" y="1289"/>
                  </a:lnTo>
                  <a:lnTo>
                    <a:pt x="948" y="1273"/>
                  </a:lnTo>
                  <a:lnTo>
                    <a:pt x="977" y="1250"/>
                  </a:lnTo>
                  <a:lnTo>
                    <a:pt x="1005" y="1229"/>
                  </a:lnTo>
                  <a:lnTo>
                    <a:pt x="1034" y="1208"/>
                  </a:lnTo>
                  <a:lnTo>
                    <a:pt x="1065" y="1190"/>
                  </a:lnTo>
                  <a:lnTo>
                    <a:pt x="1096" y="1172"/>
                  </a:lnTo>
                  <a:lnTo>
                    <a:pt x="1127" y="1157"/>
                  </a:lnTo>
                  <a:lnTo>
                    <a:pt x="1159" y="1142"/>
                  </a:lnTo>
                  <a:lnTo>
                    <a:pt x="1192" y="1131"/>
                  </a:lnTo>
                  <a:lnTo>
                    <a:pt x="1225" y="1119"/>
                  </a:lnTo>
                  <a:lnTo>
                    <a:pt x="1258" y="1109"/>
                  </a:lnTo>
                  <a:lnTo>
                    <a:pt x="1292" y="1102"/>
                  </a:lnTo>
                  <a:lnTo>
                    <a:pt x="1326" y="1096"/>
                  </a:lnTo>
                  <a:lnTo>
                    <a:pt x="1360" y="1090"/>
                  </a:lnTo>
                  <a:lnTo>
                    <a:pt x="1395" y="1087"/>
                  </a:lnTo>
                  <a:lnTo>
                    <a:pt x="1430" y="1085"/>
                  </a:lnTo>
                  <a:lnTo>
                    <a:pt x="1464" y="1085"/>
                  </a:lnTo>
                  <a:lnTo>
                    <a:pt x="1500" y="1087"/>
                  </a:lnTo>
                  <a:lnTo>
                    <a:pt x="1536" y="1090"/>
                  </a:lnTo>
                  <a:lnTo>
                    <a:pt x="1572" y="1096"/>
                  </a:lnTo>
                  <a:lnTo>
                    <a:pt x="1608" y="1102"/>
                  </a:lnTo>
                  <a:lnTo>
                    <a:pt x="1644" y="1110"/>
                  </a:lnTo>
                  <a:lnTo>
                    <a:pt x="1680" y="1121"/>
                  </a:lnTo>
                  <a:lnTo>
                    <a:pt x="1715" y="1133"/>
                  </a:lnTo>
                  <a:lnTo>
                    <a:pt x="1751" y="1147"/>
                  </a:lnTo>
                  <a:lnTo>
                    <a:pt x="1787" y="1163"/>
                  </a:lnTo>
                  <a:lnTo>
                    <a:pt x="1822" y="1181"/>
                  </a:lnTo>
                  <a:lnTo>
                    <a:pt x="1857" y="1200"/>
                  </a:lnTo>
                  <a:lnTo>
                    <a:pt x="1892" y="1221"/>
                  </a:lnTo>
                  <a:lnTo>
                    <a:pt x="1926" y="1243"/>
                  </a:lnTo>
                  <a:lnTo>
                    <a:pt x="1960" y="1269"/>
                  </a:lnTo>
                  <a:lnTo>
                    <a:pt x="1993" y="1296"/>
                  </a:lnTo>
                  <a:lnTo>
                    <a:pt x="2026" y="1324"/>
                  </a:lnTo>
                  <a:lnTo>
                    <a:pt x="2052" y="1348"/>
                  </a:lnTo>
                  <a:lnTo>
                    <a:pt x="2077" y="1373"/>
                  </a:lnTo>
                  <a:lnTo>
                    <a:pt x="2103" y="1400"/>
                  </a:lnTo>
                  <a:lnTo>
                    <a:pt x="2127" y="1428"/>
                  </a:lnTo>
                  <a:lnTo>
                    <a:pt x="2141" y="1443"/>
                  </a:lnTo>
                  <a:lnTo>
                    <a:pt x="2157" y="1456"/>
                  </a:lnTo>
                  <a:lnTo>
                    <a:pt x="2173" y="1468"/>
                  </a:lnTo>
                  <a:lnTo>
                    <a:pt x="2191" y="1478"/>
                  </a:lnTo>
                  <a:lnTo>
                    <a:pt x="2209" y="1485"/>
                  </a:lnTo>
                  <a:lnTo>
                    <a:pt x="2227" y="1491"/>
                  </a:lnTo>
                  <a:lnTo>
                    <a:pt x="2246" y="1496"/>
                  </a:lnTo>
                  <a:lnTo>
                    <a:pt x="2267" y="1498"/>
                  </a:lnTo>
                  <a:lnTo>
                    <a:pt x="2286" y="1499"/>
                  </a:lnTo>
                  <a:lnTo>
                    <a:pt x="2306" y="1498"/>
                  </a:lnTo>
                  <a:lnTo>
                    <a:pt x="2325" y="1495"/>
                  </a:lnTo>
                  <a:lnTo>
                    <a:pt x="2344" y="1489"/>
                  </a:lnTo>
                  <a:lnTo>
                    <a:pt x="2362" y="1482"/>
                  </a:lnTo>
                  <a:lnTo>
                    <a:pt x="2381" y="1473"/>
                  </a:lnTo>
                  <a:lnTo>
                    <a:pt x="2399" y="1463"/>
                  </a:lnTo>
                  <a:lnTo>
                    <a:pt x="2414" y="1450"/>
                  </a:lnTo>
                  <a:lnTo>
                    <a:pt x="2430" y="1435"/>
                  </a:lnTo>
                  <a:lnTo>
                    <a:pt x="2443" y="1419"/>
                  </a:lnTo>
                  <a:lnTo>
                    <a:pt x="2455" y="1403"/>
                  </a:lnTo>
                  <a:lnTo>
                    <a:pt x="2464" y="1385"/>
                  </a:lnTo>
                  <a:lnTo>
                    <a:pt x="2473" y="1367"/>
                  </a:lnTo>
                  <a:lnTo>
                    <a:pt x="2479" y="1349"/>
                  </a:lnTo>
                  <a:lnTo>
                    <a:pt x="2484" y="1330"/>
                  </a:lnTo>
                  <a:lnTo>
                    <a:pt x="2486" y="1309"/>
                  </a:lnTo>
                  <a:lnTo>
                    <a:pt x="2486" y="1290"/>
                  </a:lnTo>
                  <a:lnTo>
                    <a:pt x="2485" y="1271"/>
                  </a:lnTo>
                  <a:lnTo>
                    <a:pt x="2482" y="1251"/>
                  </a:lnTo>
                  <a:lnTo>
                    <a:pt x="2476" y="1232"/>
                  </a:lnTo>
                  <a:lnTo>
                    <a:pt x="2470" y="1214"/>
                  </a:lnTo>
                  <a:lnTo>
                    <a:pt x="2460" y="1196"/>
                  </a:lnTo>
                  <a:lnTo>
                    <a:pt x="2450" y="1178"/>
                  </a:lnTo>
                  <a:lnTo>
                    <a:pt x="2437" y="1162"/>
                  </a:lnTo>
                  <a:lnTo>
                    <a:pt x="2404" y="1123"/>
                  </a:lnTo>
                  <a:lnTo>
                    <a:pt x="2370" y="1088"/>
                  </a:lnTo>
                  <a:lnTo>
                    <a:pt x="2336" y="1054"/>
                  </a:lnTo>
                  <a:lnTo>
                    <a:pt x="2301" y="1021"/>
                  </a:lnTo>
                  <a:lnTo>
                    <a:pt x="2277" y="1000"/>
                  </a:lnTo>
                  <a:lnTo>
                    <a:pt x="2254" y="980"/>
                  </a:lnTo>
                  <a:lnTo>
                    <a:pt x="2229" y="960"/>
                  </a:lnTo>
                  <a:lnTo>
                    <a:pt x="2205" y="941"/>
                  </a:lnTo>
                  <a:lnTo>
                    <a:pt x="2180" y="923"/>
                  </a:lnTo>
                  <a:lnTo>
                    <a:pt x="2156" y="905"/>
                  </a:lnTo>
                  <a:lnTo>
                    <a:pt x="2131" y="888"/>
                  </a:lnTo>
                  <a:lnTo>
                    <a:pt x="2106" y="872"/>
                  </a:lnTo>
                  <a:lnTo>
                    <a:pt x="2080" y="857"/>
                  </a:lnTo>
                  <a:lnTo>
                    <a:pt x="2056" y="842"/>
                  </a:lnTo>
                  <a:lnTo>
                    <a:pt x="2030" y="827"/>
                  </a:lnTo>
                  <a:lnTo>
                    <a:pt x="2004" y="814"/>
                  </a:lnTo>
                  <a:lnTo>
                    <a:pt x="1978" y="801"/>
                  </a:lnTo>
                  <a:lnTo>
                    <a:pt x="1953" y="789"/>
                  </a:lnTo>
                  <a:lnTo>
                    <a:pt x="1926" y="777"/>
                  </a:lnTo>
                  <a:lnTo>
                    <a:pt x="1900" y="766"/>
                  </a:lnTo>
                  <a:lnTo>
                    <a:pt x="1847" y="746"/>
                  </a:lnTo>
                  <a:lnTo>
                    <a:pt x="1794" y="728"/>
                  </a:lnTo>
                  <a:lnTo>
                    <a:pt x="1741" y="713"/>
                  </a:lnTo>
                  <a:lnTo>
                    <a:pt x="1688" y="702"/>
                  </a:lnTo>
                  <a:lnTo>
                    <a:pt x="1634" y="691"/>
                  </a:lnTo>
                  <a:lnTo>
                    <a:pt x="1581" y="685"/>
                  </a:lnTo>
                  <a:lnTo>
                    <a:pt x="1527" y="679"/>
                  </a:lnTo>
                  <a:lnTo>
                    <a:pt x="1474" y="677"/>
                  </a:lnTo>
                  <a:lnTo>
                    <a:pt x="1419" y="677"/>
                  </a:lnTo>
                  <a:lnTo>
                    <a:pt x="1366" y="679"/>
                  </a:lnTo>
                  <a:lnTo>
                    <a:pt x="1313" y="685"/>
                  </a:lnTo>
                  <a:lnTo>
                    <a:pt x="1260" y="692"/>
                  </a:lnTo>
                  <a:lnTo>
                    <a:pt x="1208" y="702"/>
                  </a:lnTo>
                  <a:lnTo>
                    <a:pt x="1155" y="713"/>
                  </a:lnTo>
                  <a:lnTo>
                    <a:pt x="1104" y="728"/>
                  </a:lnTo>
                  <a:lnTo>
                    <a:pt x="1053" y="745"/>
                  </a:lnTo>
                  <a:lnTo>
                    <a:pt x="1004" y="765"/>
                  </a:lnTo>
                  <a:lnTo>
                    <a:pt x="955" y="786"/>
                  </a:lnTo>
                  <a:lnTo>
                    <a:pt x="906" y="809"/>
                  </a:lnTo>
                  <a:lnTo>
                    <a:pt x="860" y="836"/>
                  </a:lnTo>
                  <a:lnTo>
                    <a:pt x="814" y="865"/>
                  </a:lnTo>
                  <a:lnTo>
                    <a:pt x="768" y="894"/>
                  </a:lnTo>
                  <a:lnTo>
                    <a:pt x="724" y="927"/>
                  </a:lnTo>
                  <a:lnTo>
                    <a:pt x="682" y="963"/>
                  </a:lnTo>
                  <a:lnTo>
                    <a:pt x="653" y="988"/>
                  </a:lnTo>
                  <a:lnTo>
                    <a:pt x="625" y="1015"/>
                  </a:lnTo>
                  <a:lnTo>
                    <a:pt x="598" y="1042"/>
                  </a:lnTo>
                  <a:lnTo>
                    <a:pt x="571" y="1070"/>
                  </a:lnTo>
                  <a:lnTo>
                    <a:pt x="558" y="1086"/>
                  </a:lnTo>
                  <a:lnTo>
                    <a:pt x="547" y="1104"/>
                  </a:lnTo>
                  <a:lnTo>
                    <a:pt x="537" y="1121"/>
                  </a:lnTo>
                  <a:lnTo>
                    <a:pt x="530" y="1140"/>
                  </a:lnTo>
                  <a:lnTo>
                    <a:pt x="524" y="1159"/>
                  </a:lnTo>
                  <a:lnTo>
                    <a:pt x="520" y="1179"/>
                  </a:lnTo>
                  <a:lnTo>
                    <a:pt x="519" y="1198"/>
                  </a:lnTo>
                  <a:lnTo>
                    <a:pt x="519" y="1218"/>
                  </a:lnTo>
                  <a:lnTo>
                    <a:pt x="521" y="1237"/>
                  </a:lnTo>
                  <a:lnTo>
                    <a:pt x="524" y="1256"/>
                  </a:lnTo>
                  <a:lnTo>
                    <a:pt x="530" y="1275"/>
                  </a:lnTo>
                  <a:lnTo>
                    <a:pt x="537" y="1294"/>
                  </a:lnTo>
                  <a:lnTo>
                    <a:pt x="547" y="1312"/>
                  </a:lnTo>
                  <a:lnTo>
                    <a:pt x="558" y="1329"/>
                  </a:lnTo>
                  <a:lnTo>
                    <a:pt x="571" y="1345"/>
                  </a:lnTo>
                  <a:lnTo>
                    <a:pt x="586" y="1360"/>
                  </a:lnTo>
                  <a:lnTo>
                    <a:pt x="602" y="1372"/>
                  </a:lnTo>
                  <a:lnTo>
                    <a:pt x="619" y="1384"/>
                  </a:lnTo>
                  <a:lnTo>
                    <a:pt x="637" y="1394"/>
                  </a:lnTo>
                  <a:lnTo>
                    <a:pt x="655" y="1401"/>
                  </a:lnTo>
                  <a:lnTo>
                    <a:pt x="674" y="1406"/>
                  </a:lnTo>
                  <a:lnTo>
                    <a:pt x="694" y="1410"/>
                  </a:lnTo>
                  <a:lnTo>
                    <a:pt x="714" y="1412"/>
                  </a:lnTo>
                  <a:lnTo>
                    <a:pt x="733" y="1412"/>
                  </a:lnTo>
                  <a:lnTo>
                    <a:pt x="753" y="1410"/>
                  </a:lnTo>
                  <a:lnTo>
                    <a:pt x="772" y="1406"/>
                  </a:lnTo>
                  <a:lnTo>
                    <a:pt x="790" y="1401"/>
                  </a:lnTo>
                  <a:lnTo>
                    <a:pt x="810" y="1394"/>
                  </a:lnTo>
                  <a:lnTo>
                    <a:pt x="827" y="1384"/>
                  </a:lnTo>
                  <a:lnTo>
                    <a:pt x="844" y="1372"/>
                  </a:lnTo>
                  <a:lnTo>
                    <a:pt x="860" y="1360"/>
                  </a:lnTo>
                  <a:lnTo>
                    <a:pt x="875" y="1345"/>
                  </a:lnTo>
                  <a:close/>
                  <a:moveTo>
                    <a:pt x="2008" y="3269"/>
                  </a:moveTo>
                  <a:lnTo>
                    <a:pt x="2608" y="4084"/>
                  </a:lnTo>
                  <a:lnTo>
                    <a:pt x="4259" y="2867"/>
                  </a:lnTo>
                  <a:lnTo>
                    <a:pt x="3659" y="2052"/>
                  </a:lnTo>
                  <a:lnTo>
                    <a:pt x="2008" y="3269"/>
                  </a:lnTo>
                  <a:close/>
                  <a:moveTo>
                    <a:pt x="3023" y="4202"/>
                  </a:moveTo>
                  <a:lnTo>
                    <a:pt x="3023" y="4202"/>
                  </a:lnTo>
                  <a:lnTo>
                    <a:pt x="3012" y="4211"/>
                  </a:lnTo>
                  <a:lnTo>
                    <a:pt x="3001" y="4220"/>
                  </a:lnTo>
                  <a:lnTo>
                    <a:pt x="2990" y="4231"/>
                  </a:lnTo>
                  <a:lnTo>
                    <a:pt x="2981" y="4241"/>
                  </a:lnTo>
                  <a:lnTo>
                    <a:pt x="2971" y="4252"/>
                  </a:lnTo>
                  <a:lnTo>
                    <a:pt x="2963" y="4263"/>
                  </a:lnTo>
                  <a:lnTo>
                    <a:pt x="2954" y="4275"/>
                  </a:lnTo>
                  <a:lnTo>
                    <a:pt x="2947" y="4286"/>
                  </a:lnTo>
                  <a:lnTo>
                    <a:pt x="2940" y="4299"/>
                  </a:lnTo>
                  <a:lnTo>
                    <a:pt x="2934" y="4312"/>
                  </a:lnTo>
                  <a:lnTo>
                    <a:pt x="2929" y="4324"/>
                  </a:lnTo>
                  <a:lnTo>
                    <a:pt x="2923" y="4338"/>
                  </a:lnTo>
                  <a:lnTo>
                    <a:pt x="2919" y="4350"/>
                  </a:lnTo>
                  <a:lnTo>
                    <a:pt x="2915" y="4364"/>
                  </a:lnTo>
                  <a:lnTo>
                    <a:pt x="2911" y="4377"/>
                  </a:lnTo>
                  <a:lnTo>
                    <a:pt x="2909" y="4391"/>
                  </a:lnTo>
                  <a:lnTo>
                    <a:pt x="2908" y="4405"/>
                  </a:lnTo>
                  <a:lnTo>
                    <a:pt x="2907" y="4418"/>
                  </a:lnTo>
                  <a:lnTo>
                    <a:pt x="2906" y="4432"/>
                  </a:lnTo>
                  <a:lnTo>
                    <a:pt x="2906" y="4446"/>
                  </a:lnTo>
                  <a:lnTo>
                    <a:pt x="2907" y="4460"/>
                  </a:lnTo>
                  <a:lnTo>
                    <a:pt x="2909" y="4474"/>
                  </a:lnTo>
                  <a:lnTo>
                    <a:pt x="2911" y="4488"/>
                  </a:lnTo>
                  <a:lnTo>
                    <a:pt x="2915" y="4501"/>
                  </a:lnTo>
                  <a:lnTo>
                    <a:pt x="2918" y="4515"/>
                  </a:lnTo>
                  <a:lnTo>
                    <a:pt x="2922" y="4528"/>
                  </a:lnTo>
                  <a:lnTo>
                    <a:pt x="2927" y="4542"/>
                  </a:lnTo>
                  <a:lnTo>
                    <a:pt x="2933" y="4555"/>
                  </a:lnTo>
                  <a:lnTo>
                    <a:pt x="2939" y="4567"/>
                  </a:lnTo>
                  <a:lnTo>
                    <a:pt x="2947" y="4580"/>
                  </a:lnTo>
                  <a:lnTo>
                    <a:pt x="2954" y="4593"/>
                  </a:lnTo>
                  <a:lnTo>
                    <a:pt x="2963" y="4605"/>
                  </a:lnTo>
                  <a:lnTo>
                    <a:pt x="2971" y="4616"/>
                  </a:lnTo>
                  <a:lnTo>
                    <a:pt x="2981" y="4628"/>
                  </a:lnTo>
                  <a:lnTo>
                    <a:pt x="2991" y="4639"/>
                  </a:lnTo>
                  <a:lnTo>
                    <a:pt x="3002" y="4648"/>
                  </a:lnTo>
                  <a:lnTo>
                    <a:pt x="3013" y="4658"/>
                  </a:lnTo>
                  <a:lnTo>
                    <a:pt x="3024" y="4666"/>
                  </a:lnTo>
                  <a:lnTo>
                    <a:pt x="3035" y="4675"/>
                  </a:lnTo>
                  <a:lnTo>
                    <a:pt x="3048" y="4682"/>
                  </a:lnTo>
                  <a:lnTo>
                    <a:pt x="3059" y="4689"/>
                  </a:lnTo>
                  <a:lnTo>
                    <a:pt x="3072" y="4695"/>
                  </a:lnTo>
                  <a:lnTo>
                    <a:pt x="3085" y="4700"/>
                  </a:lnTo>
                  <a:lnTo>
                    <a:pt x="3098" y="4706"/>
                  </a:lnTo>
                  <a:lnTo>
                    <a:pt x="3110" y="4710"/>
                  </a:lnTo>
                  <a:lnTo>
                    <a:pt x="3124" y="4713"/>
                  </a:lnTo>
                  <a:lnTo>
                    <a:pt x="3138" y="4716"/>
                  </a:lnTo>
                  <a:lnTo>
                    <a:pt x="3151" y="4719"/>
                  </a:lnTo>
                  <a:lnTo>
                    <a:pt x="3165" y="4721"/>
                  </a:lnTo>
                  <a:lnTo>
                    <a:pt x="3179" y="4722"/>
                  </a:lnTo>
                  <a:lnTo>
                    <a:pt x="3192" y="4723"/>
                  </a:lnTo>
                  <a:lnTo>
                    <a:pt x="3206" y="4722"/>
                  </a:lnTo>
                  <a:lnTo>
                    <a:pt x="3220" y="4721"/>
                  </a:lnTo>
                  <a:lnTo>
                    <a:pt x="3234" y="4720"/>
                  </a:lnTo>
                  <a:lnTo>
                    <a:pt x="3248" y="4718"/>
                  </a:lnTo>
                  <a:lnTo>
                    <a:pt x="3262" y="4714"/>
                  </a:lnTo>
                  <a:lnTo>
                    <a:pt x="3275" y="4711"/>
                  </a:lnTo>
                  <a:lnTo>
                    <a:pt x="3289" y="4707"/>
                  </a:lnTo>
                  <a:lnTo>
                    <a:pt x="3302" y="4702"/>
                  </a:lnTo>
                  <a:lnTo>
                    <a:pt x="3315" y="4696"/>
                  </a:lnTo>
                  <a:lnTo>
                    <a:pt x="3329" y="4690"/>
                  </a:lnTo>
                  <a:lnTo>
                    <a:pt x="3340" y="4682"/>
                  </a:lnTo>
                  <a:lnTo>
                    <a:pt x="3353" y="4675"/>
                  </a:lnTo>
                  <a:lnTo>
                    <a:pt x="3366" y="4666"/>
                  </a:lnTo>
                  <a:lnTo>
                    <a:pt x="3378" y="4657"/>
                  </a:lnTo>
                  <a:lnTo>
                    <a:pt x="3388" y="4647"/>
                  </a:lnTo>
                  <a:lnTo>
                    <a:pt x="3399" y="4638"/>
                  </a:lnTo>
                  <a:lnTo>
                    <a:pt x="3408" y="4627"/>
                  </a:lnTo>
                  <a:lnTo>
                    <a:pt x="3418" y="4616"/>
                  </a:lnTo>
                  <a:lnTo>
                    <a:pt x="3427" y="4605"/>
                  </a:lnTo>
                  <a:lnTo>
                    <a:pt x="3435" y="4593"/>
                  </a:lnTo>
                  <a:lnTo>
                    <a:pt x="3443" y="4581"/>
                  </a:lnTo>
                  <a:lnTo>
                    <a:pt x="3449" y="4570"/>
                  </a:lnTo>
                  <a:lnTo>
                    <a:pt x="3455" y="4557"/>
                  </a:lnTo>
                  <a:lnTo>
                    <a:pt x="3461" y="4544"/>
                  </a:lnTo>
                  <a:lnTo>
                    <a:pt x="3466" y="4531"/>
                  </a:lnTo>
                  <a:lnTo>
                    <a:pt x="3470" y="4517"/>
                  </a:lnTo>
                  <a:lnTo>
                    <a:pt x="3474" y="4505"/>
                  </a:lnTo>
                  <a:lnTo>
                    <a:pt x="3478" y="4491"/>
                  </a:lnTo>
                  <a:lnTo>
                    <a:pt x="3480" y="4477"/>
                  </a:lnTo>
                  <a:lnTo>
                    <a:pt x="3481" y="4463"/>
                  </a:lnTo>
                  <a:lnTo>
                    <a:pt x="3482" y="4449"/>
                  </a:lnTo>
                  <a:lnTo>
                    <a:pt x="3483" y="4435"/>
                  </a:lnTo>
                  <a:lnTo>
                    <a:pt x="3483" y="4422"/>
                  </a:lnTo>
                  <a:lnTo>
                    <a:pt x="3482" y="4408"/>
                  </a:lnTo>
                  <a:lnTo>
                    <a:pt x="3480" y="4394"/>
                  </a:lnTo>
                  <a:lnTo>
                    <a:pt x="3478" y="4380"/>
                  </a:lnTo>
                  <a:lnTo>
                    <a:pt x="3474" y="4366"/>
                  </a:lnTo>
                  <a:lnTo>
                    <a:pt x="3471" y="4354"/>
                  </a:lnTo>
                  <a:lnTo>
                    <a:pt x="3467" y="4340"/>
                  </a:lnTo>
                  <a:lnTo>
                    <a:pt x="3462" y="4327"/>
                  </a:lnTo>
                  <a:lnTo>
                    <a:pt x="3456" y="4313"/>
                  </a:lnTo>
                  <a:lnTo>
                    <a:pt x="3450" y="4300"/>
                  </a:lnTo>
                  <a:lnTo>
                    <a:pt x="3443" y="4288"/>
                  </a:lnTo>
                  <a:lnTo>
                    <a:pt x="3435" y="4275"/>
                  </a:lnTo>
                  <a:lnTo>
                    <a:pt x="3427" y="4263"/>
                  </a:lnTo>
                  <a:lnTo>
                    <a:pt x="3417" y="4251"/>
                  </a:lnTo>
                  <a:lnTo>
                    <a:pt x="3407" y="4240"/>
                  </a:lnTo>
                  <a:lnTo>
                    <a:pt x="3398" y="4230"/>
                  </a:lnTo>
                  <a:lnTo>
                    <a:pt x="3387" y="4219"/>
                  </a:lnTo>
                  <a:lnTo>
                    <a:pt x="3377" y="4211"/>
                  </a:lnTo>
                  <a:lnTo>
                    <a:pt x="3365" y="4201"/>
                  </a:lnTo>
                  <a:lnTo>
                    <a:pt x="3354" y="4194"/>
                  </a:lnTo>
                  <a:lnTo>
                    <a:pt x="3341" y="4186"/>
                  </a:lnTo>
                  <a:lnTo>
                    <a:pt x="3330" y="4179"/>
                  </a:lnTo>
                  <a:lnTo>
                    <a:pt x="3317" y="4173"/>
                  </a:lnTo>
                  <a:lnTo>
                    <a:pt x="3304" y="4167"/>
                  </a:lnTo>
                  <a:lnTo>
                    <a:pt x="3291" y="4162"/>
                  </a:lnTo>
                  <a:lnTo>
                    <a:pt x="3279" y="4158"/>
                  </a:lnTo>
                  <a:lnTo>
                    <a:pt x="3265" y="4154"/>
                  </a:lnTo>
                  <a:lnTo>
                    <a:pt x="3251" y="4151"/>
                  </a:lnTo>
                  <a:lnTo>
                    <a:pt x="3238" y="4149"/>
                  </a:lnTo>
                  <a:lnTo>
                    <a:pt x="3224" y="4147"/>
                  </a:lnTo>
                  <a:lnTo>
                    <a:pt x="3211" y="4146"/>
                  </a:lnTo>
                  <a:lnTo>
                    <a:pt x="3197" y="4146"/>
                  </a:lnTo>
                  <a:lnTo>
                    <a:pt x="3183" y="4146"/>
                  </a:lnTo>
                  <a:lnTo>
                    <a:pt x="3169" y="4147"/>
                  </a:lnTo>
                  <a:lnTo>
                    <a:pt x="3155" y="4148"/>
                  </a:lnTo>
                  <a:lnTo>
                    <a:pt x="3141" y="4150"/>
                  </a:lnTo>
                  <a:lnTo>
                    <a:pt x="3128" y="4153"/>
                  </a:lnTo>
                  <a:lnTo>
                    <a:pt x="3114" y="4158"/>
                  </a:lnTo>
                  <a:lnTo>
                    <a:pt x="3100" y="4162"/>
                  </a:lnTo>
                  <a:lnTo>
                    <a:pt x="3087" y="4166"/>
                  </a:lnTo>
                  <a:lnTo>
                    <a:pt x="3074" y="4173"/>
                  </a:lnTo>
                  <a:lnTo>
                    <a:pt x="3060" y="4179"/>
                  </a:lnTo>
                  <a:lnTo>
                    <a:pt x="3048" y="4185"/>
                  </a:lnTo>
                  <a:lnTo>
                    <a:pt x="3036" y="4194"/>
                  </a:lnTo>
                  <a:lnTo>
                    <a:pt x="3023" y="4202"/>
                  </a:lnTo>
                  <a:close/>
                  <a:moveTo>
                    <a:pt x="5036" y="4492"/>
                  </a:moveTo>
                  <a:lnTo>
                    <a:pt x="5036" y="4492"/>
                  </a:lnTo>
                  <a:lnTo>
                    <a:pt x="5024" y="4501"/>
                  </a:lnTo>
                  <a:lnTo>
                    <a:pt x="5012" y="4511"/>
                  </a:lnTo>
                  <a:lnTo>
                    <a:pt x="5002" y="4521"/>
                  </a:lnTo>
                  <a:lnTo>
                    <a:pt x="4992" y="4531"/>
                  </a:lnTo>
                  <a:lnTo>
                    <a:pt x="4982" y="4542"/>
                  </a:lnTo>
                  <a:lnTo>
                    <a:pt x="4974" y="4554"/>
                  </a:lnTo>
                  <a:lnTo>
                    <a:pt x="4967" y="4565"/>
                  </a:lnTo>
                  <a:lnTo>
                    <a:pt x="4959" y="4577"/>
                  </a:lnTo>
                  <a:lnTo>
                    <a:pt x="4952" y="4590"/>
                  </a:lnTo>
                  <a:lnTo>
                    <a:pt x="4945" y="4602"/>
                  </a:lnTo>
                  <a:lnTo>
                    <a:pt x="4940" y="4614"/>
                  </a:lnTo>
                  <a:lnTo>
                    <a:pt x="4935" y="4627"/>
                  </a:lnTo>
                  <a:lnTo>
                    <a:pt x="4930" y="4641"/>
                  </a:lnTo>
                  <a:lnTo>
                    <a:pt x="4927" y="4654"/>
                  </a:lnTo>
                  <a:lnTo>
                    <a:pt x="4924" y="4667"/>
                  </a:lnTo>
                  <a:lnTo>
                    <a:pt x="4922" y="4681"/>
                  </a:lnTo>
                  <a:lnTo>
                    <a:pt x="4920" y="4695"/>
                  </a:lnTo>
                  <a:lnTo>
                    <a:pt x="4919" y="4709"/>
                  </a:lnTo>
                  <a:lnTo>
                    <a:pt x="4919" y="4723"/>
                  </a:lnTo>
                  <a:lnTo>
                    <a:pt x="4919" y="4737"/>
                  </a:lnTo>
                  <a:lnTo>
                    <a:pt x="4920" y="4751"/>
                  </a:lnTo>
                  <a:lnTo>
                    <a:pt x="4921" y="4764"/>
                  </a:lnTo>
                  <a:lnTo>
                    <a:pt x="4923" y="4778"/>
                  </a:lnTo>
                  <a:lnTo>
                    <a:pt x="4926" y="4792"/>
                  </a:lnTo>
                  <a:lnTo>
                    <a:pt x="4929" y="4805"/>
                  </a:lnTo>
                  <a:lnTo>
                    <a:pt x="4934" y="4819"/>
                  </a:lnTo>
                  <a:lnTo>
                    <a:pt x="4939" y="4832"/>
                  </a:lnTo>
                  <a:lnTo>
                    <a:pt x="4944" y="4845"/>
                  </a:lnTo>
                  <a:lnTo>
                    <a:pt x="4951" y="4858"/>
                  </a:lnTo>
                  <a:lnTo>
                    <a:pt x="4958" y="4871"/>
                  </a:lnTo>
                  <a:lnTo>
                    <a:pt x="4965" y="4884"/>
                  </a:lnTo>
                  <a:lnTo>
                    <a:pt x="4974" y="4895"/>
                  </a:lnTo>
                  <a:lnTo>
                    <a:pt x="4984" y="4907"/>
                  </a:lnTo>
                  <a:lnTo>
                    <a:pt x="4993" y="4919"/>
                  </a:lnTo>
                  <a:lnTo>
                    <a:pt x="5003" y="4928"/>
                  </a:lnTo>
                  <a:lnTo>
                    <a:pt x="5013" y="4939"/>
                  </a:lnTo>
                  <a:lnTo>
                    <a:pt x="5024" y="4948"/>
                  </a:lnTo>
                  <a:lnTo>
                    <a:pt x="5036" y="4957"/>
                  </a:lnTo>
                  <a:lnTo>
                    <a:pt x="5047" y="4964"/>
                  </a:lnTo>
                  <a:lnTo>
                    <a:pt x="5059" y="4972"/>
                  </a:lnTo>
                  <a:lnTo>
                    <a:pt x="5072" y="4979"/>
                  </a:lnTo>
                  <a:lnTo>
                    <a:pt x="5084" y="4986"/>
                  </a:lnTo>
                  <a:lnTo>
                    <a:pt x="5096" y="4991"/>
                  </a:lnTo>
                  <a:lnTo>
                    <a:pt x="5109" y="4996"/>
                  </a:lnTo>
                  <a:lnTo>
                    <a:pt x="5123" y="5001"/>
                  </a:lnTo>
                  <a:lnTo>
                    <a:pt x="5136" y="5004"/>
                  </a:lnTo>
                  <a:lnTo>
                    <a:pt x="5150" y="5007"/>
                  </a:lnTo>
                  <a:lnTo>
                    <a:pt x="5163" y="5009"/>
                  </a:lnTo>
                  <a:lnTo>
                    <a:pt x="5177" y="5011"/>
                  </a:lnTo>
                  <a:lnTo>
                    <a:pt x="5191" y="5012"/>
                  </a:lnTo>
                  <a:lnTo>
                    <a:pt x="5205" y="5012"/>
                  </a:lnTo>
                  <a:lnTo>
                    <a:pt x="5219" y="5012"/>
                  </a:lnTo>
                  <a:lnTo>
                    <a:pt x="5233" y="5011"/>
                  </a:lnTo>
                  <a:lnTo>
                    <a:pt x="5246" y="5010"/>
                  </a:lnTo>
                  <a:lnTo>
                    <a:pt x="5260" y="5008"/>
                  </a:lnTo>
                  <a:lnTo>
                    <a:pt x="5274" y="5005"/>
                  </a:lnTo>
                  <a:lnTo>
                    <a:pt x="5287" y="5001"/>
                  </a:lnTo>
                  <a:lnTo>
                    <a:pt x="5301" y="4996"/>
                  </a:lnTo>
                  <a:lnTo>
                    <a:pt x="5315" y="4992"/>
                  </a:lnTo>
                  <a:lnTo>
                    <a:pt x="5327" y="4986"/>
                  </a:lnTo>
                  <a:lnTo>
                    <a:pt x="5340" y="4979"/>
                  </a:lnTo>
                  <a:lnTo>
                    <a:pt x="5353" y="4973"/>
                  </a:lnTo>
                  <a:lnTo>
                    <a:pt x="5366" y="4964"/>
                  </a:lnTo>
                  <a:lnTo>
                    <a:pt x="5377" y="4956"/>
                  </a:lnTo>
                  <a:lnTo>
                    <a:pt x="5389" y="4947"/>
                  </a:lnTo>
                  <a:lnTo>
                    <a:pt x="5401" y="4938"/>
                  </a:lnTo>
                  <a:lnTo>
                    <a:pt x="5410" y="4927"/>
                  </a:lnTo>
                  <a:lnTo>
                    <a:pt x="5421" y="4918"/>
                  </a:lnTo>
                  <a:lnTo>
                    <a:pt x="5431" y="4906"/>
                  </a:lnTo>
                  <a:lnTo>
                    <a:pt x="5439" y="4895"/>
                  </a:lnTo>
                  <a:lnTo>
                    <a:pt x="5446" y="4884"/>
                  </a:lnTo>
                  <a:lnTo>
                    <a:pt x="5454" y="4872"/>
                  </a:lnTo>
                  <a:lnTo>
                    <a:pt x="5461" y="4859"/>
                  </a:lnTo>
                  <a:lnTo>
                    <a:pt x="5468" y="4847"/>
                  </a:lnTo>
                  <a:lnTo>
                    <a:pt x="5473" y="4835"/>
                  </a:lnTo>
                  <a:lnTo>
                    <a:pt x="5478" y="4821"/>
                  </a:lnTo>
                  <a:lnTo>
                    <a:pt x="5483" y="4808"/>
                  </a:lnTo>
                  <a:lnTo>
                    <a:pt x="5486" y="4794"/>
                  </a:lnTo>
                  <a:lnTo>
                    <a:pt x="5489" y="4781"/>
                  </a:lnTo>
                  <a:lnTo>
                    <a:pt x="5491" y="4768"/>
                  </a:lnTo>
                  <a:lnTo>
                    <a:pt x="5493" y="4754"/>
                  </a:lnTo>
                  <a:lnTo>
                    <a:pt x="5494" y="4740"/>
                  </a:lnTo>
                  <a:lnTo>
                    <a:pt x="5494" y="4726"/>
                  </a:lnTo>
                  <a:lnTo>
                    <a:pt x="5494" y="4712"/>
                  </a:lnTo>
                  <a:lnTo>
                    <a:pt x="5493" y="4698"/>
                  </a:lnTo>
                  <a:lnTo>
                    <a:pt x="5492" y="4685"/>
                  </a:lnTo>
                  <a:lnTo>
                    <a:pt x="5490" y="4671"/>
                  </a:lnTo>
                  <a:lnTo>
                    <a:pt x="5487" y="4657"/>
                  </a:lnTo>
                  <a:lnTo>
                    <a:pt x="5483" y="4643"/>
                  </a:lnTo>
                  <a:lnTo>
                    <a:pt x="5478" y="4630"/>
                  </a:lnTo>
                  <a:lnTo>
                    <a:pt x="5474" y="4616"/>
                  </a:lnTo>
                  <a:lnTo>
                    <a:pt x="5468" y="4604"/>
                  </a:lnTo>
                  <a:lnTo>
                    <a:pt x="5461" y="4591"/>
                  </a:lnTo>
                  <a:lnTo>
                    <a:pt x="5455" y="4578"/>
                  </a:lnTo>
                  <a:lnTo>
                    <a:pt x="5446" y="4565"/>
                  </a:lnTo>
                  <a:lnTo>
                    <a:pt x="5438" y="4554"/>
                  </a:lnTo>
                  <a:lnTo>
                    <a:pt x="5429" y="4542"/>
                  </a:lnTo>
                  <a:lnTo>
                    <a:pt x="5420" y="4530"/>
                  </a:lnTo>
                  <a:lnTo>
                    <a:pt x="5409" y="4520"/>
                  </a:lnTo>
                  <a:lnTo>
                    <a:pt x="5400" y="4510"/>
                  </a:lnTo>
                  <a:lnTo>
                    <a:pt x="5388" y="4500"/>
                  </a:lnTo>
                  <a:lnTo>
                    <a:pt x="5377" y="4492"/>
                  </a:lnTo>
                  <a:lnTo>
                    <a:pt x="5366" y="4484"/>
                  </a:lnTo>
                  <a:lnTo>
                    <a:pt x="5354" y="4477"/>
                  </a:lnTo>
                  <a:lnTo>
                    <a:pt x="5341" y="4470"/>
                  </a:lnTo>
                  <a:lnTo>
                    <a:pt x="5329" y="4463"/>
                  </a:lnTo>
                  <a:lnTo>
                    <a:pt x="5317" y="4458"/>
                  </a:lnTo>
                  <a:lnTo>
                    <a:pt x="5303" y="4452"/>
                  </a:lnTo>
                  <a:lnTo>
                    <a:pt x="5290" y="4448"/>
                  </a:lnTo>
                  <a:lnTo>
                    <a:pt x="5276" y="4445"/>
                  </a:lnTo>
                  <a:lnTo>
                    <a:pt x="5263" y="4442"/>
                  </a:lnTo>
                  <a:lnTo>
                    <a:pt x="5250" y="4440"/>
                  </a:lnTo>
                  <a:lnTo>
                    <a:pt x="5236" y="4438"/>
                  </a:lnTo>
                  <a:lnTo>
                    <a:pt x="5222" y="4437"/>
                  </a:lnTo>
                  <a:lnTo>
                    <a:pt x="5208" y="4437"/>
                  </a:lnTo>
                  <a:lnTo>
                    <a:pt x="5194" y="4437"/>
                  </a:lnTo>
                  <a:lnTo>
                    <a:pt x="5180" y="4438"/>
                  </a:lnTo>
                  <a:lnTo>
                    <a:pt x="5167" y="4439"/>
                  </a:lnTo>
                  <a:lnTo>
                    <a:pt x="5153" y="4441"/>
                  </a:lnTo>
                  <a:lnTo>
                    <a:pt x="5139" y="4444"/>
                  </a:lnTo>
                  <a:lnTo>
                    <a:pt x="5125" y="4447"/>
                  </a:lnTo>
                  <a:lnTo>
                    <a:pt x="5112" y="4451"/>
                  </a:lnTo>
                  <a:lnTo>
                    <a:pt x="5098" y="4457"/>
                  </a:lnTo>
                  <a:lnTo>
                    <a:pt x="5086" y="4462"/>
                  </a:lnTo>
                  <a:lnTo>
                    <a:pt x="5073" y="4468"/>
                  </a:lnTo>
                  <a:lnTo>
                    <a:pt x="5060" y="4476"/>
                  </a:lnTo>
                  <a:lnTo>
                    <a:pt x="5047" y="4483"/>
                  </a:lnTo>
                  <a:lnTo>
                    <a:pt x="5036" y="4492"/>
                  </a:lnTo>
                  <a:close/>
                  <a:moveTo>
                    <a:pt x="4460" y="4917"/>
                  </a:moveTo>
                  <a:lnTo>
                    <a:pt x="4460" y="4917"/>
                  </a:lnTo>
                  <a:lnTo>
                    <a:pt x="4448" y="4925"/>
                  </a:lnTo>
                  <a:lnTo>
                    <a:pt x="4438" y="4935"/>
                  </a:lnTo>
                  <a:lnTo>
                    <a:pt x="4427" y="4945"/>
                  </a:lnTo>
                  <a:lnTo>
                    <a:pt x="4417" y="4955"/>
                  </a:lnTo>
                  <a:lnTo>
                    <a:pt x="4408" y="4967"/>
                  </a:lnTo>
                  <a:lnTo>
                    <a:pt x="4399" y="4977"/>
                  </a:lnTo>
                  <a:lnTo>
                    <a:pt x="4391" y="4989"/>
                  </a:lnTo>
                  <a:lnTo>
                    <a:pt x="4383" y="5001"/>
                  </a:lnTo>
                  <a:lnTo>
                    <a:pt x="4377" y="5013"/>
                  </a:lnTo>
                  <a:lnTo>
                    <a:pt x="4371" y="5025"/>
                  </a:lnTo>
                  <a:lnTo>
                    <a:pt x="4365" y="5038"/>
                  </a:lnTo>
                  <a:lnTo>
                    <a:pt x="4360" y="5052"/>
                  </a:lnTo>
                  <a:lnTo>
                    <a:pt x="4356" y="5064"/>
                  </a:lnTo>
                  <a:lnTo>
                    <a:pt x="4351" y="5078"/>
                  </a:lnTo>
                  <a:lnTo>
                    <a:pt x="4349" y="5091"/>
                  </a:lnTo>
                  <a:lnTo>
                    <a:pt x="4346" y="5105"/>
                  </a:lnTo>
                  <a:lnTo>
                    <a:pt x="4345" y="5119"/>
                  </a:lnTo>
                  <a:lnTo>
                    <a:pt x="4344" y="5133"/>
                  </a:lnTo>
                  <a:lnTo>
                    <a:pt x="4343" y="5146"/>
                  </a:lnTo>
                  <a:lnTo>
                    <a:pt x="4343" y="5160"/>
                  </a:lnTo>
                  <a:lnTo>
                    <a:pt x="4344" y="5174"/>
                  </a:lnTo>
                  <a:lnTo>
                    <a:pt x="4346" y="5188"/>
                  </a:lnTo>
                  <a:lnTo>
                    <a:pt x="4348" y="5202"/>
                  </a:lnTo>
                  <a:lnTo>
                    <a:pt x="4351" y="5216"/>
                  </a:lnTo>
                  <a:lnTo>
                    <a:pt x="4355" y="5229"/>
                  </a:lnTo>
                  <a:lnTo>
                    <a:pt x="4359" y="5242"/>
                  </a:lnTo>
                  <a:lnTo>
                    <a:pt x="4364" y="5256"/>
                  </a:lnTo>
                  <a:lnTo>
                    <a:pt x="4369" y="5269"/>
                  </a:lnTo>
                  <a:lnTo>
                    <a:pt x="4376" y="5282"/>
                  </a:lnTo>
                  <a:lnTo>
                    <a:pt x="4383" y="5294"/>
                  </a:lnTo>
                  <a:lnTo>
                    <a:pt x="4391" y="5307"/>
                  </a:lnTo>
                  <a:lnTo>
                    <a:pt x="4399" y="5319"/>
                  </a:lnTo>
                  <a:lnTo>
                    <a:pt x="4409" y="5331"/>
                  </a:lnTo>
                  <a:lnTo>
                    <a:pt x="4418" y="5342"/>
                  </a:lnTo>
                  <a:lnTo>
                    <a:pt x="4428" y="5353"/>
                  </a:lnTo>
                  <a:lnTo>
                    <a:pt x="4439" y="5363"/>
                  </a:lnTo>
                  <a:lnTo>
                    <a:pt x="4449" y="5372"/>
                  </a:lnTo>
                  <a:lnTo>
                    <a:pt x="4461" y="5381"/>
                  </a:lnTo>
                  <a:lnTo>
                    <a:pt x="4473" y="5389"/>
                  </a:lnTo>
                  <a:lnTo>
                    <a:pt x="4484" y="5397"/>
                  </a:lnTo>
                  <a:lnTo>
                    <a:pt x="4496" y="5403"/>
                  </a:lnTo>
                  <a:lnTo>
                    <a:pt x="4509" y="5409"/>
                  </a:lnTo>
                  <a:lnTo>
                    <a:pt x="4522" y="5415"/>
                  </a:lnTo>
                  <a:lnTo>
                    <a:pt x="4534" y="5420"/>
                  </a:lnTo>
                  <a:lnTo>
                    <a:pt x="4547" y="5424"/>
                  </a:lnTo>
                  <a:lnTo>
                    <a:pt x="4561" y="5427"/>
                  </a:lnTo>
                  <a:lnTo>
                    <a:pt x="4575" y="5431"/>
                  </a:lnTo>
                  <a:lnTo>
                    <a:pt x="4589" y="5433"/>
                  </a:lnTo>
                  <a:lnTo>
                    <a:pt x="4601" y="5435"/>
                  </a:lnTo>
                  <a:lnTo>
                    <a:pt x="4615" y="5436"/>
                  </a:lnTo>
                  <a:lnTo>
                    <a:pt x="4629" y="5436"/>
                  </a:lnTo>
                  <a:lnTo>
                    <a:pt x="4643" y="5436"/>
                  </a:lnTo>
                  <a:lnTo>
                    <a:pt x="4657" y="5435"/>
                  </a:lnTo>
                  <a:lnTo>
                    <a:pt x="4671" y="5434"/>
                  </a:lnTo>
                  <a:lnTo>
                    <a:pt x="4685" y="5432"/>
                  </a:lnTo>
                  <a:lnTo>
                    <a:pt x="4698" y="5429"/>
                  </a:lnTo>
                  <a:lnTo>
                    <a:pt x="4712" y="5425"/>
                  </a:lnTo>
                  <a:lnTo>
                    <a:pt x="4726" y="5421"/>
                  </a:lnTo>
                  <a:lnTo>
                    <a:pt x="4739" y="5416"/>
                  </a:lnTo>
                  <a:lnTo>
                    <a:pt x="4753" y="5410"/>
                  </a:lnTo>
                  <a:lnTo>
                    <a:pt x="4765" y="5404"/>
                  </a:lnTo>
                  <a:lnTo>
                    <a:pt x="4778" y="5397"/>
                  </a:lnTo>
                  <a:lnTo>
                    <a:pt x="4790" y="5389"/>
                  </a:lnTo>
                  <a:lnTo>
                    <a:pt x="4803" y="5381"/>
                  </a:lnTo>
                  <a:lnTo>
                    <a:pt x="4814" y="5371"/>
                  </a:lnTo>
                  <a:lnTo>
                    <a:pt x="4825" y="5361"/>
                  </a:lnTo>
                  <a:lnTo>
                    <a:pt x="4836" y="5352"/>
                  </a:lnTo>
                  <a:lnTo>
                    <a:pt x="4845" y="5341"/>
                  </a:lnTo>
                  <a:lnTo>
                    <a:pt x="4855" y="5331"/>
                  </a:lnTo>
                  <a:lnTo>
                    <a:pt x="4863" y="5319"/>
                  </a:lnTo>
                  <a:lnTo>
                    <a:pt x="4872" y="5307"/>
                  </a:lnTo>
                  <a:lnTo>
                    <a:pt x="4879" y="5295"/>
                  </a:lnTo>
                  <a:lnTo>
                    <a:pt x="4886" y="5283"/>
                  </a:lnTo>
                  <a:lnTo>
                    <a:pt x="4892" y="5271"/>
                  </a:lnTo>
                  <a:lnTo>
                    <a:pt x="4898" y="5258"/>
                  </a:lnTo>
                  <a:lnTo>
                    <a:pt x="4903" y="5245"/>
                  </a:lnTo>
                  <a:lnTo>
                    <a:pt x="4907" y="5232"/>
                  </a:lnTo>
                  <a:lnTo>
                    <a:pt x="4911" y="5219"/>
                  </a:lnTo>
                  <a:lnTo>
                    <a:pt x="4914" y="5205"/>
                  </a:lnTo>
                  <a:lnTo>
                    <a:pt x="4917" y="5191"/>
                  </a:lnTo>
                  <a:lnTo>
                    <a:pt x="4918" y="5177"/>
                  </a:lnTo>
                  <a:lnTo>
                    <a:pt x="4919" y="5163"/>
                  </a:lnTo>
                  <a:lnTo>
                    <a:pt x="4920" y="5150"/>
                  </a:lnTo>
                  <a:lnTo>
                    <a:pt x="4920" y="5136"/>
                  </a:lnTo>
                  <a:lnTo>
                    <a:pt x="4919" y="5122"/>
                  </a:lnTo>
                  <a:lnTo>
                    <a:pt x="4917" y="5108"/>
                  </a:lnTo>
                  <a:lnTo>
                    <a:pt x="4914" y="5094"/>
                  </a:lnTo>
                  <a:lnTo>
                    <a:pt x="4911" y="5080"/>
                  </a:lnTo>
                  <a:lnTo>
                    <a:pt x="4908" y="5068"/>
                  </a:lnTo>
                  <a:lnTo>
                    <a:pt x="4904" y="5054"/>
                  </a:lnTo>
                  <a:lnTo>
                    <a:pt x="4898" y="5040"/>
                  </a:lnTo>
                  <a:lnTo>
                    <a:pt x="4893" y="5027"/>
                  </a:lnTo>
                  <a:lnTo>
                    <a:pt x="4887" y="5014"/>
                  </a:lnTo>
                  <a:lnTo>
                    <a:pt x="4879" y="5002"/>
                  </a:lnTo>
                  <a:lnTo>
                    <a:pt x="4872" y="4989"/>
                  </a:lnTo>
                  <a:lnTo>
                    <a:pt x="4863" y="4977"/>
                  </a:lnTo>
                  <a:lnTo>
                    <a:pt x="4855" y="4966"/>
                  </a:lnTo>
                  <a:lnTo>
                    <a:pt x="4845" y="4954"/>
                  </a:lnTo>
                  <a:lnTo>
                    <a:pt x="4835" y="4944"/>
                  </a:lnTo>
                  <a:lnTo>
                    <a:pt x="4824" y="4934"/>
                  </a:lnTo>
                  <a:lnTo>
                    <a:pt x="4813" y="4924"/>
                  </a:lnTo>
                  <a:lnTo>
                    <a:pt x="4803" y="4915"/>
                  </a:lnTo>
                  <a:lnTo>
                    <a:pt x="4791" y="4908"/>
                  </a:lnTo>
                  <a:lnTo>
                    <a:pt x="4778" y="4901"/>
                  </a:lnTo>
                  <a:lnTo>
                    <a:pt x="4766" y="4893"/>
                  </a:lnTo>
                  <a:lnTo>
                    <a:pt x="4754" y="4887"/>
                  </a:lnTo>
                  <a:lnTo>
                    <a:pt x="4741" y="4881"/>
                  </a:lnTo>
                  <a:lnTo>
                    <a:pt x="4728" y="4876"/>
                  </a:lnTo>
                  <a:lnTo>
                    <a:pt x="4715" y="4872"/>
                  </a:lnTo>
                  <a:lnTo>
                    <a:pt x="4702" y="4869"/>
                  </a:lnTo>
                  <a:lnTo>
                    <a:pt x="4688" y="4865"/>
                  </a:lnTo>
                  <a:lnTo>
                    <a:pt x="4675" y="4863"/>
                  </a:lnTo>
                  <a:lnTo>
                    <a:pt x="4661" y="4861"/>
                  </a:lnTo>
                  <a:lnTo>
                    <a:pt x="4647" y="4860"/>
                  </a:lnTo>
                  <a:lnTo>
                    <a:pt x="4633" y="4860"/>
                  </a:lnTo>
                  <a:lnTo>
                    <a:pt x="4620" y="4860"/>
                  </a:lnTo>
                  <a:lnTo>
                    <a:pt x="4606" y="4861"/>
                  </a:lnTo>
                  <a:lnTo>
                    <a:pt x="4592" y="4862"/>
                  </a:lnTo>
                  <a:lnTo>
                    <a:pt x="4578" y="4864"/>
                  </a:lnTo>
                  <a:lnTo>
                    <a:pt x="4564" y="4868"/>
                  </a:lnTo>
                  <a:lnTo>
                    <a:pt x="4550" y="4872"/>
                  </a:lnTo>
                  <a:lnTo>
                    <a:pt x="4537" y="4876"/>
                  </a:lnTo>
                  <a:lnTo>
                    <a:pt x="4524" y="4880"/>
                  </a:lnTo>
                  <a:lnTo>
                    <a:pt x="4511" y="4887"/>
                  </a:lnTo>
                  <a:lnTo>
                    <a:pt x="4497" y="4893"/>
                  </a:lnTo>
                  <a:lnTo>
                    <a:pt x="4485" y="4900"/>
                  </a:lnTo>
                  <a:lnTo>
                    <a:pt x="4473" y="4908"/>
                  </a:lnTo>
                  <a:lnTo>
                    <a:pt x="4460" y="4917"/>
                  </a:lnTo>
                  <a:close/>
                  <a:moveTo>
                    <a:pt x="3870" y="5351"/>
                  </a:moveTo>
                  <a:lnTo>
                    <a:pt x="3870" y="5351"/>
                  </a:lnTo>
                  <a:lnTo>
                    <a:pt x="3859" y="5360"/>
                  </a:lnTo>
                  <a:lnTo>
                    <a:pt x="3847" y="5370"/>
                  </a:lnTo>
                  <a:lnTo>
                    <a:pt x="3837" y="5380"/>
                  </a:lnTo>
                  <a:lnTo>
                    <a:pt x="3827" y="5390"/>
                  </a:lnTo>
                  <a:lnTo>
                    <a:pt x="3817" y="5401"/>
                  </a:lnTo>
                  <a:lnTo>
                    <a:pt x="3809" y="5413"/>
                  </a:lnTo>
                  <a:lnTo>
                    <a:pt x="3801" y="5424"/>
                  </a:lnTo>
                  <a:lnTo>
                    <a:pt x="3794" y="5436"/>
                  </a:lnTo>
                  <a:lnTo>
                    <a:pt x="3786" y="5448"/>
                  </a:lnTo>
                  <a:lnTo>
                    <a:pt x="3780" y="5460"/>
                  </a:lnTo>
                  <a:lnTo>
                    <a:pt x="3775" y="5473"/>
                  </a:lnTo>
                  <a:lnTo>
                    <a:pt x="3769" y="5486"/>
                  </a:lnTo>
                  <a:lnTo>
                    <a:pt x="3765" y="5500"/>
                  </a:lnTo>
                  <a:lnTo>
                    <a:pt x="3762" y="5513"/>
                  </a:lnTo>
                  <a:lnTo>
                    <a:pt x="3759" y="5526"/>
                  </a:lnTo>
                  <a:lnTo>
                    <a:pt x="3756" y="5540"/>
                  </a:lnTo>
                  <a:lnTo>
                    <a:pt x="3754" y="5554"/>
                  </a:lnTo>
                  <a:lnTo>
                    <a:pt x="3753" y="5568"/>
                  </a:lnTo>
                  <a:lnTo>
                    <a:pt x="3753" y="5582"/>
                  </a:lnTo>
                  <a:lnTo>
                    <a:pt x="3753" y="5596"/>
                  </a:lnTo>
                  <a:lnTo>
                    <a:pt x="3754" y="5609"/>
                  </a:lnTo>
                  <a:lnTo>
                    <a:pt x="3755" y="5623"/>
                  </a:lnTo>
                  <a:lnTo>
                    <a:pt x="3758" y="5637"/>
                  </a:lnTo>
                  <a:lnTo>
                    <a:pt x="3761" y="5650"/>
                  </a:lnTo>
                  <a:lnTo>
                    <a:pt x="3764" y="5664"/>
                  </a:lnTo>
                  <a:lnTo>
                    <a:pt x="3769" y="5678"/>
                  </a:lnTo>
                  <a:lnTo>
                    <a:pt x="3774" y="5690"/>
                  </a:lnTo>
                  <a:lnTo>
                    <a:pt x="3780" y="5704"/>
                  </a:lnTo>
                  <a:lnTo>
                    <a:pt x="3786" y="5717"/>
                  </a:lnTo>
                  <a:lnTo>
                    <a:pt x="3793" y="5730"/>
                  </a:lnTo>
                  <a:lnTo>
                    <a:pt x="3801" y="5742"/>
                  </a:lnTo>
                  <a:lnTo>
                    <a:pt x="3810" y="5754"/>
                  </a:lnTo>
                  <a:lnTo>
                    <a:pt x="3818" y="5766"/>
                  </a:lnTo>
                  <a:lnTo>
                    <a:pt x="3828" y="5777"/>
                  </a:lnTo>
                  <a:lnTo>
                    <a:pt x="3837" y="5787"/>
                  </a:lnTo>
                  <a:lnTo>
                    <a:pt x="3848" y="5798"/>
                  </a:lnTo>
                  <a:lnTo>
                    <a:pt x="3860" y="5806"/>
                  </a:lnTo>
                  <a:lnTo>
                    <a:pt x="3870" y="5816"/>
                  </a:lnTo>
                  <a:lnTo>
                    <a:pt x="3882" y="5823"/>
                  </a:lnTo>
                  <a:lnTo>
                    <a:pt x="3894" y="5831"/>
                  </a:lnTo>
                  <a:lnTo>
                    <a:pt x="3907" y="5838"/>
                  </a:lnTo>
                  <a:lnTo>
                    <a:pt x="3918" y="5844"/>
                  </a:lnTo>
                  <a:lnTo>
                    <a:pt x="3931" y="5850"/>
                  </a:lnTo>
                  <a:lnTo>
                    <a:pt x="3945" y="5854"/>
                  </a:lnTo>
                  <a:lnTo>
                    <a:pt x="3958" y="5858"/>
                  </a:lnTo>
                  <a:lnTo>
                    <a:pt x="3970" y="5863"/>
                  </a:lnTo>
                  <a:lnTo>
                    <a:pt x="3984" y="5866"/>
                  </a:lnTo>
                  <a:lnTo>
                    <a:pt x="3998" y="5868"/>
                  </a:lnTo>
                  <a:lnTo>
                    <a:pt x="4012" y="5870"/>
                  </a:lnTo>
                  <a:lnTo>
                    <a:pt x="4026" y="5871"/>
                  </a:lnTo>
                  <a:lnTo>
                    <a:pt x="4040" y="5871"/>
                  </a:lnTo>
                  <a:lnTo>
                    <a:pt x="4053" y="5871"/>
                  </a:lnTo>
                  <a:lnTo>
                    <a:pt x="4067" y="5870"/>
                  </a:lnTo>
                  <a:lnTo>
                    <a:pt x="4081" y="5869"/>
                  </a:lnTo>
                  <a:lnTo>
                    <a:pt x="4095" y="5866"/>
                  </a:lnTo>
                  <a:lnTo>
                    <a:pt x="4109" y="5864"/>
                  </a:lnTo>
                  <a:lnTo>
                    <a:pt x="4122" y="5860"/>
                  </a:lnTo>
                  <a:lnTo>
                    <a:pt x="4135" y="5855"/>
                  </a:lnTo>
                  <a:lnTo>
                    <a:pt x="4149" y="5851"/>
                  </a:lnTo>
                  <a:lnTo>
                    <a:pt x="4162" y="5845"/>
                  </a:lnTo>
                  <a:lnTo>
                    <a:pt x="4175" y="5838"/>
                  </a:lnTo>
                  <a:lnTo>
                    <a:pt x="4188" y="5832"/>
                  </a:lnTo>
                  <a:lnTo>
                    <a:pt x="4200" y="5823"/>
                  </a:lnTo>
                  <a:lnTo>
                    <a:pt x="4212" y="5815"/>
                  </a:lnTo>
                  <a:lnTo>
                    <a:pt x="4224" y="5806"/>
                  </a:lnTo>
                  <a:lnTo>
                    <a:pt x="4235" y="5797"/>
                  </a:lnTo>
                  <a:lnTo>
                    <a:pt x="4246" y="5786"/>
                  </a:lnTo>
                  <a:lnTo>
                    <a:pt x="4256" y="5775"/>
                  </a:lnTo>
                  <a:lnTo>
                    <a:pt x="4265" y="5765"/>
                  </a:lnTo>
                  <a:lnTo>
                    <a:pt x="4274" y="5754"/>
                  </a:lnTo>
                  <a:lnTo>
                    <a:pt x="4281" y="5742"/>
                  </a:lnTo>
                  <a:lnTo>
                    <a:pt x="4289" y="5731"/>
                  </a:lnTo>
                  <a:lnTo>
                    <a:pt x="4296" y="5718"/>
                  </a:lnTo>
                  <a:lnTo>
                    <a:pt x="4302" y="5705"/>
                  </a:lnTo>
                  <a:lnTo>
                    <a:pt x="4308" y="5692"/>
                  </a:lnTo>
                  <a:lnTo>
                    <a:pt x="4313" y="5680"/>
                  </a:lnTo>
                  <a:lnTo>
                    <a:pt x="4317" y="5667"/>
                  </a:lnTo>
                  <a:lnTo>
                    <a:pt x="4321" y="5653"/>
                  </a:lnTo>
                  <a:lnTo>
                    <a:pt x="4324" y="5640"/>
                  </a:lnTo>
                  <a:lnTo>
                    <a:pt x="4326" y="5626"/>
                  </a:lnTo>
                  <a:lnTo>
                    <a:pt x="4328" y="5613"/>
                  </a:lnTo>
                  <a:lnTo>
                    <a:pt x="4329" y="5599"/>
                  </a:lnTo>
                  <a:lnTo>
                    <a:pt x="4329" y="5585"/>
                  </a:lnTo>
                  <a:lnTo>
                    <a:pt x="4329" y="5571"/>
                  </a:lnTo>
                  <a:lnTo>
                    <a:pt x="4328" y="5557"/>
                  </a:lnTo>
                  <a:lnTo>
                    <a:pt x="4327" y="5543"/>
                  </a:lnTo>
                  <a:lnTo>
                    <a:pt x="4325" y="5530"/>
                  </a:lnTo>
                  <a:lnTo>
                    <a:pt x="4322" y="5516"/>
                  </a:lnTo>
                  <a:lnTo>
                    <a:pt x="4318" y="5502"/>
                  </a:lnTo>
                  <a:lnTo>
                    <a:pt x="4314" y="5489"/>
                  </a:lnTo>
                  <a:lnTo>
                    <a:pt x="4309" y="5475"/>
                  </a:lnTo>
                  <a:lnTo>
                    <a:pt x="4304" y="5463"/>
                  </a:lnTo>
                  <a:lnTo>
                    <a:pt x="4297" y="5450"/>
                  </a:lnTo>
                  <a:lnTo>
                    <a:pt x="4290" y="5437"/>
                  </a:lnTo>
                  <a:lnTo>
                    <a:pt x="4282" y="5424"/>
                  </a:lnTo>
                  <a:lnTo>
                    <a:pt x="4274" y="5413"/>
                  </a:lnTo>
                  <a:lnTo>
                    <a:pt x="4264" y="5401"/>
                  </a:lnTo>
                  <a:lnTo>
                    <a:pt x="4255" y="5389"/>
                  </a:lnTo>
                  <a:lnTo>
                    <a:pt x="4245" y="5378"/>
                  </a:lnTo>
                  <a:lnTo>
                    <a:pt x="4234" y="5369"/>
                  </a:lnTo>
                  <a:lnTo>
                    <a:pt x="4224" y="5359"/>
                  </a:lnTo>
                  <a:lnTo>
                    <a:pt x="4212" y="5351"/>
                  </a:lnTo>
                  <a:lnTo>
                    <a:pt x="4200" y="5342"/>
                  </a:lnTo>
                  <a:lnTo>
                    <a:pt x="4189" y="5335"/>
                  </a:lnTo>
                  <a:lnTo>
                    <a:pt x="4176" y="5328"/>
                  </a:lnTo>
                  <a:lnTo>
                    <a:pt x="4164" y="5322"/>
                  </a:lnTo>
                  <a:lnTo>
                    <a:pt x="4151" y="5317"/>
                  </a:lnTo>
                  <a:lnTo>
                    <a:pt x="4139" y="5311"/>
                  </a:lnTo>
                  <a:lnTo>
                    <a:pt x="4125" y="5307"/>
                  </a:lnTo>
                  <a:lnTo>
                    <a:pt x="4112" y="5304"/>
                  </a:lnTo>
                  <a:lnTo>
                    <a:pt x="4098" y="5301"/>
                  </a:lnTo>
                  <a:lnTo>
                    <a:pt x="4084" y="5298"/>
                  </a:lnTo>
                  <a:lnTo>
                    <a:pt x="4070" y="5297"/>
                  </a:lnTo>
                  <a:lnTo>
                    <a:pt x="4057" y="5295"/>
                  </a:lnTo>
                  <a:lnTo>
                    <a:pt x="4043" y="5294"/>
                  </a:lnTo>
                  <a:lnTo>
                    <a:pt x="4029" y="5295"/>
                  </a:lnTo>
                  <a:lnTo>
                    <a:pt x="4015" y="5295"/>
                  </a:lnTo>
                  <a:lnTo>
                    <a:pt x="4001" y="5298"/>
                  </a:lnTo>
                  <a:lnTo>
                    <a:pt x="3987" y="5300"/>
                  </a:lnTo>
                  <a:lnTo>
                    <a:pt x="3974" y="5303"/>
                  </a:lnTo>
                  <a:lnTo>
                    <a:pt x="3961" y="5306"/>
                  </a:lnTo>
                  <a:lnTo>
                    <a:pt x="3947" y="5310"/>
                  </a:lnTo>
                  <a:lnTo>
                    <a:pt x="3933" y="5316"/>
                  </a:lnTo>
                  <a:lnTo>
                    <a:pt x="3920" y="5321"/>
                  </a:lnTo>
                  <a:lnTo>
                    <a:pt x="3908" y="5327"/>
                  </a:lnTo>
                  <a:lnTo>
                    <a:pt x="3895" y="5335"/>
                  </a:lnTo>
                  <a:lnTo>
                    <a:pt x="3882" y="5342"/>
                  </a:lnTo>
                  <a:lnTo>
                    <a:pt x="3870" y="5351"/>
                  </a:lnTo>
                  <a:close/>
                  <a:moveTo>
                    <a:pt x="4605" y="3909"/>
                  </a:moveTo>
                  <a:lnTo>
                    <a:pt x="4605" y="3909"/>
                  </a:lnTo>
                  <a:lnTo>
                    <a:pt x="4593" y="3917"/>
                  </a:lnTo>
                  <a:lnTo>
                    <a:pt x="4582" y="3927"/>
                  </a:lnTo>
                  <a:lnTo>
                    <a:pt x="4572" y="3937"/>
                  </a:lnTo>
                  <a:lnTo>
                    <a:pt x="4562" y="3947"/>
                  </a:lnTo>
                  <a:lnTo>
                    <a:pt x="4553" y="3959"/>
                  </a:lnTo>
                  <a:lnTo>
                    <a:pt x="4544" y="3969"/>
                  </a:lnTo>
                  <a:lnTo>
                    <a:pt x="4536" y="3981"/>
                  </a:lnTo>
                  <a:lnTo>
                    <a:pt x="4528" y="3993"/>
                  </a:lnTo>
                  <a:lnTo>
                    <a:pt x="4522" y="4005"/>
                  </a:lnTo>
                  <a:lnTo>
                    <a:pt x="4515" y="4018"/>
                  </a:lnTo>
                  <a:lnTo>
                    <a:pt x="4510" y="4030"/>
                  </a:lnTo>
                  <a:lnTo>
                    <a:pt x="4505" y="4044"/>
                  </a:lnTo>
                  <a:lnTo>
                    <a:pt x="4500" y="4057"/>
                  </a:lnTo>
                  <a:lnTo>
                    <a:pt x="4496" y="4070"/>
                  </a:lnTo>
                  <a:lnTo>
                    <a:pt x="4493" y="4083"/>
                  </a:lnTo>
                  <a:lnTo>
                    <a:pt x="4491" y="4097"/>
                  </a:lnTo>
                  <a:lnTo>
                    <a:pt x="4490" y="4111"/>
                  </a:lnTo>
                  <a:lnTo>
                    <a:pt x="4489" y="4125"/>
                  </a:lnTo>
                  <a:lnTo>
                    <a:pt x="4488" y="4139"/>
                  </a:lnTo>
                  <a:lnTo>
                    <a:pt x="4488" y="4152"/>
                  </a:lnTo>
                  <a:lnTo>
                    <a:pt x="4489" y="4166"/>
                  </a:lnTo>
                  <a:lnTo>
                    <a:pt x="4491" y="4180"/>
                  </a:lnTo>
                  <a:lnTo>
                    <a:pt x="4493" y="4194"/>
                  </a:lnTo>
                  <a:lnTo>
                    <a:pt x="4496" y="4208"/>
                  </a:lnTo>
                  <a:lnTo>
                    <a:pt x="4499" y="4222"/>
                  </a:lnTo>
                  <a:lnTo>
                    <a:pt x="4504" y="4234"/>
                  </a:lnTo>
                  <a:lnTo>
                    <a:pt x="4509" y="4248"/>
                  </a:lnTo>
                  <a:lnTo>
                    <a:pt x="4514" y="4261"/>
                  </a:lnTo>
                  <a:lnTo>
                    <a:pt x="4521" y="4274"/>
                  </a:lnTo>
                  <a:lnTo>
                    <a:pt x="4528" y="4286"/>
                  </a:lnTo>
                  <a:lnTo>
                    <a:pt x="4536" y="4299"/>
                  </a:lnTo>
                  <a:lnTo>
                    <a:pt x="4544" y="4311"/>
                  </a:lnTo>
                  <a:lnTo>
                    <a:pt x="4554" y="4323"/>
                  </a:lnTo>
                  <a:lnTo>
                    <a:pt x="4563" y="4334"/>
                  </a:lnTo>
                  <a:lnTo>
                    <a:pt x="4573" y="4345"/>
                  </a:lnTo>
                  <a:lnTo>
                    <a:pt x="4583" y="4355"/>
                  </a:lnTo>
                  <a:lnTo>
                    <a:pt x="4594" y="4364"/>
                  </a:lnTo>
                  <a:lnTo>
                    <a:pt x="4606" y="4373"/>
                  </a:lnTo>
                  <a:lnTo>
                    <a:pt x="4616" y="4381"/>
                  </a:lnTo>
                  <a:lnTo>
                    <a:pt x="4629" y="4389"/>
                  </a:lnTo>
                  <a:lnTo>
                    <a:pt x="4641" y="4395"/>
                  </a:lnTo>
                  <a:lnTo>
                    <a:pt x="4654" y="4401"/>
                  </a:lnTo>
                  <a:lnTo>
                    <a:pt x="4666" y="4407"/>
                  </a:lnTo>
                  <a:lnTo>
                    <a:pt x="4679" y="4412"/>
                  </a:lnTo>
                  <a:lnTo>
                    <a:pt x="4692" y="4416"/>
                  </a:lnTo>
                  <a:lnTo>
                    <a:pt x="4706" y="4420"/>
                  </a:lnTo>
                  <a:lnTo>
                    <a:pt x="4720" y="4423"/>
                  </a:lnTo>
                  <a:lnTo>
                    <a:pt x="4732" y="4425"/>
                  </a:lnTo>
                  <a:lnTo>
                    <a:pt x="4746" y="4427"/>
                  </a:lnTo>
                  <a:lnTo>
                    <a:pt x="4760" y="4428"/>
                  </a:lnTo>
                  <a:lnTo>
                    <a:pt x="4774" y="4429"/>
                  </a:lnTo>
                  <a:lnTo>
                    <a:pt x="4788" y="4428"/>
                  </a:lnTo>
                  <a:lnTo>
                    <a:pt x="4802" y="4427"/>
                  </a:lnTo>
                  <a:lnTo>
                    <a:pt x="4815" y="4426"/>
                  </a:lnTo>
                  <a:lnTo>
                    <a:pt x="4829" y="4424"/>
                  </a:lnTo>
                  <a:lnTo>
                    <a:pt x="4843" y="4421"/>
                  </a:lnTo>
                  <a:lnTo>
                    <a:pt x="4857" y="4417"/>
                  </a:lnTo>
                  <a:lnTo>
                    <a:pt x="4871" y="4413"/>
                  </a:lnTo>
                  <a:lnTo>
                    <a:pt x="4884" y="4408"/>
                  </a:lnTo>
                  <a:lnTo>
                    <a:pt x="4896" y="4402"/>
                  </a:lnTo>
                  <a:lnTo>
                    <a:pt x="4910" y="4396"/>
                  </a:lnTo>
                  <a:lnTo>
                    <a:pt x="4923" y="4389"/>
                  </a:lnTo>
                  <a:lnTo>
                    <a:pt x="4935" y="4381"/>
                  </a:lnTo>
                  <a:lnTo>
                    <a:pt x="4947" y="4373"/>
                  </a:lnTo>
                  <a:lnTo>
                    <a:pt x="4959" y="4363"/>
                  </a:lnTo>
                  <a:lnTo>
                    <a:pt x="4970" y="4354"/>
                  </a:lnTo>
                  <a:lnTo>
                    <a:pt x="4980" y="4344"/>
                  </a:lnTo>
                  <a:lnTo>
                    <a:pt x="4990" y="4333"/>
                  </a:lnTo>
                  <a:lnTo>
                    <a:pt x="5000" y="4323"/>
                  </a:lnTo>
                  <a:lnTo>
                    <a:pt x="5008" y="4311"/>
                  </a:lnTo>
                  <a:lnTo>
                    <a:pt x="5017" y="4299"/>
                  </a:lnTo>
                  <a:lnTo>
                    <a:pt x="5024" y="4288"/>
                  </a:lnTo>
                  <a:lnTo>
                    <a:pt x="5030" y="4276"/>
                  </a:lnTo>
                  <a:lnTo>
                    <a:pt x="5037" y="4263"/>
                  </a:lnTo>
                  <a:lnTo>
                    <a:pt x="5043" y="4250"/>
                  </a:lnTo>
                  <a:lnTo>
                    <a:pt x="5047" y="4238"/>
                  </a:lnTo>
                  <a:lnTo>
                    <a:pt x="5052" y="4224"/>
                  </a:lnTo>
                  <a:lnTo>
                    <a:pt x="5056" y="4211"/>
                  </a:lnTo>
                  <a:lnTo>
                    <a:pt x="5059" y="4197"/>
                  </a:lnTo>
                  <a:lnTo>
                    <a:pt x="5061" y="4183"/>
                  </a:lnTo>
                  <a:lnTo>
                    <a:pt x="5062" y="4169"/>
                  </a:lnTo>
                  <a:lnTo>
                    <a:pt x="5063" y="4156"/>
                  </a:lnTo>
                  <a:lnTo>
                    <a:pt x="5064" y="4142"/>
                  </a:lnTo>
                  <a:lnTo>
                    <a:pt x="5064" y="4128"/>
                  </a:lnTo>
                  <a:lnTo>
                    <a:pt x="5063" y="4114"/>
                  </a:lnTo>
                  <a:lnTo>
                    <a:pt x="5061" y="4100"/>
                  </a:lnTo>
                  <a:lnTo>
                    <a:pt x="5059" y="4086"/>
                  </a:lnTo>
                  <a:lnTo>
                    <a:pt x="5056" y="4074"/>
                  </a:lnTo>
                  <a:lnTo>
                    <a:pt x="5053" y="4060"/>
                  </a:lnTo>
                  <a:lnTo>
                    <a:pt x="5048" y="4046"/>
                  </a:lnTo>
                  <a:lnTo>
                    <a:pt x="5043" y="4033"/>
                  </a:lnTo>
                  <a:lnTo>
                    <a:pt x="5038" y="4019"/>
                  </a:lnTo>
                  <a:lnTo>
                    <a:pt x="5031" y="4007"/>
                  </a:lnTo>
                  <a:lnTo>
                    <a:pt x="5024" y="3994"/>
                  </a:lnTo>
                  <a:lnTo>
                    <a:pt x="5017" y="3981"/>
                  </a:lnTo>
                  <a:lnTo>
                    <a:pt x="5008" y="3969"/>
                  </a:lnTo>
                  <a:lnTo>
                    <a:pt x="5000" y="3958"/>
                  </a:lnTo>
                  <a:lnTo>
                    <a:pt x="4990" y="3947"/>
                  </a:lnTo>
                  <a:lnTo>
                    <a:pt x="4979" y="3936"/>
                  </a:lnTo>
                  <a:lnTo>
                    <a:pt x="4969" y="3926"/>
                  </a:lnTo>
                  <a:lnTo>
                    <a:pt x="4958" y="3917"/>
                  </a:lnTo>
                  <a:lnTo>
                    <a:pt x="4946" y="3908"/>
                  </a:lnTo>
                  <a:lnTo>
                    <a:pt x="4936" y="3900"/>
                  </a:lnTo>
                  <a:lnTo>
                    <a:pt x="4923" y="3893"/>
                  </a:lnTo>
                  <a:lnTo>
                    <a:pt x="4911" y="3885"/>
                  </a:lnTo>
                  <a:lnTo>
                    <a:pt x="4898" y="3879"/>
                  </a:lnTo>
                  <a:lnTo>
                    <a:pt x="4886" y="3873"/>
                  </a:lnTo>
                  <a:lnTo>
                    <a:pt x="4873" y="3869"/>
                  </a:lnTo>
                  <a:lnTo>
                    <a:pt x="4860" y="3864"/>
                  </a:lnTo>
                  <a:lnTo>
                    <a:pt x="4846" y="3861"/>
                  </a:lnTo>
                  <a:lnTo>
                    <a:pt x="4832" y="3858"/>
                  </a:lnTo>
                  <a:lnTo>
                    <a:pt x="4820" y="3855"/>
                  </a:lnTo>
                  <a:lnTo>
                    <a:pt x="4806" y="3853"/>
                  </a:lnTo>
                  <a:lnTo>
                    <a:pt x="4792" y="3852"/>
                  </a:lnTo>
                  <a:lnTo>
                    <a:pt x="4778" y="3852"/>
                  </a:lnTo>
                  <a:lnTo>
                    <a:pt x="4764" y="3852"/>
                  </a:lnTo>
                  <a:lnTo>
                    <a:pt x="4750" y="3853"/>
                  </a:lnTo>
                  <a:lnTo>
                    <a:pt x="4737" y="3854"/>
                  </a:lnTo>
                  <a:lnTo>
                    <a:pt x="4723" y="3856"/>
                  </a:lnTo>
                  <a:lnTo>
                    <a:pt x="4709" y="3860"/>
                  </a:lnTo>
                  <a:lnTo>
                    <a:pt x="4695" y="3864"/>
                  </a:lnTo>
                  <a:lnTo>
                    <a:pt x="4681" y="3868"/>
                  </a:lnTo>
                  <a:lnTo>
                    <a:pt x="4669" y="3872"/>
                  </a:lnTo>
                  <a:lnTo>
                    <a:pt x="4656" y="3879"/>
                  </a:lnTo>
                  <a:lnTo>
                    <a:pt x="4642" y="3885"/>
                  </a:lnTo>
                  <a:lnTo>
                    <a:pt x="4630" y="3892"/>
                  </a:lnTo>
                  <a:lnTo>
                    <a:pt x="4617" y="3900"/>
                  </a:lnTo>
                  <a:lnTo>
                    <a:pt x="4605" y="3909"/>
                  </a:lnTo>
                  <a:close/>
                  <a:moveTo>
                    <a:pt x="4030" y="4332"/>
                  </a:moveTo>
                  <a:lnTo>
                    <a:pt x="4030" y="4332"/>
                  </a:lnTo>
                  <a:lnTo>
                    <a:pt x="4018" y="4341"/>
                  </a:lnTo>
                  <a:lnTo>
                    <a:pt x="4008" y="4350"/>
                  </a:lnTo>
                  <a:lnTo>
                    <a:pt x="3997" y="4361"/>
                  </a:lnTo>
                  <a:lnTo>
                    <a:pt x="3986" y="4372"/>
                  </a:lnTo>
                  <a:lnTo>
                    <a:pt x="3978" y="4382"/>
                  </a:lnTo>
                  <a:lnTo>
                    <a:pt x="3968" y="4393"/>
                  </a:lnTo>
                  <a:lnTo>
                    <a:pt x="3961" y="4405"/>
                  </a:lnTo>
                  <a:lnTo>
                    <a:pt x="3953" y="4416"/>
                  </a:lnTo>
                  <a:lnTo>
                    <a:pt x="3946" y="4429"/>
                  </a:lnTo>
                  <a:lnTo>
                    <a:pt x="3941" y="4442"/>
                  </a:lnTo>
                  <a:lnTo>
                    <a:pt x="3934" y="4455"/>
                  </a:lnTo>
                  <a:lnTo>
                    <a:pt x="3930" y="4467"/>
                  </a:lnTo>
                  <a:lnTo>
                    <a:pt x="3926" y="4480"/>
                  </a:lnTo>
                  <a:lnTo>
                    <a:pt x="3921" y="4494"/>
                  </a:lnTo>
                  <a:lnTo>
                    <a:pt x="3918" y="4507"/>
                  </a:lnTo>
                  <a:lnTo>
                    <a:pt x="3916" y="4521"/>
                  </a:lnTo>
                  <a:lnTo>
                    <a:pt x="3914" y="4534"/>
                  </a:lnTo>
                  <a:lnTo>
                    <a:pt x="3913" y="4548"/>
                  </a:lnTo>
                  <a:lnTo>
                    <a:pt x="3913" y="4562"/>
                  </a:lnTo>
                  <a:lnTo>
                    <a:pt x="3913" y="4576"/>
                  </a:lnTo>
                  <a:lnTo>
                    <a:pt x="3914" y="4590"/>
                  </a:lnTo>
                  <a:lnTo>
                    <a:pt x="3915" y="4604"/>
                  </a:lnTo>
                  <a:lnTo>
                    <a:pt x="3918" y="4617"/>
                  </a:lnTo>
                  <a:lnTo>
                    <a:pt x="3920" y="4631"/>
                  </a:lnTo>
                  <a:lnTo>
                    <a:pt x="3925" y="4645"/>
                  </a:lnTo>
                  <a:lnTo>
                    <a:pt x="3929" y="4658"/>
                  </a:lnTo>
                  <a:lnTo>
                    <a:pt x="3933" y="4672"/>
                  </a:lnTo>
                  <a:lnTo>
                    <a:pt x="3940" y="4685"/>
                  </a:lnTo>
                  <a:lnTo>
                    <a:pt x="3946" y="4697"/>
                  </a:lnTo>
                  <a:lnTo>
                    <a:pt x="3952" y="4710"/>
                  </a:lnTo>
                  <a:lnTo>
                    <a:pt x="3961" y="4723"/>
                  </a:lnTo>
                  <a:lnTo>
                    <a:pt x="3969" y="4735"/>
                  </a:lnTo>
                  <a:lnTo>
                    <a:pt x="3978" y="4746"/>
                  </a:lnTo>
                  <a:lnTo>
                    <a:pt x="3987" y="4758"/>
                  </a:lnTo>
                  <a:lnTo>
                    <a:pt x="3998" y="4769"/>
                  </a:lnTo>
                  <a:lnTo>
                    <a:pt x="4008" y="4778"/>
                  </a:lnTo>
                  <a:lnTo>
                    <a:pt x="4019" y="4788"/>
                  </a:lnTo>
                  <a:lnTo>
                    <a:pt x="4030" y="4796"/>
                  </a:lnTo>
                  <a:lnTo>
                    <a:pt x="4042" y="4805"/>
                  </a:lnTo>
                  <a:lnTo>
                    <a:pt x="4053" y="4812"/>
                  </a:lnTo>
                  <a:lnTo>
                    <a:pt x="4066" y="4819"/>
                  </a:lnTo>
                  <a:lnTo>
                    <a:pt x="4079" y="4825"/>
                  </a:lnTo>
                  <a:lnTo>
                    <a:pt x="4092" y="4830"/>
                  </a:lnTo>
                  <a:lnTo>
                    <a:pt x="4104" y="4836"/>
                  </a:lnTo>
                  <a:lnTo>
                    <a:pt x="4117" y="4840"/>
                  </a:lnTo>
                  <a:lnTo>
                    <a:pt x="4131" y="4843"/>
                  </a:lnTo>
                  <a:lnTo>
                    <a:pt x="4144" y="4846"/>
                  </a:lnTo>
                  <a:lnTo>
                    <a:pt x="4158" y="4849"/>
                  </a:lnTo>
                  <a:lnTo>
                    <a:pt x="4172" y="4851"/>
                  </a:lnTo>
                  <a:lnTo>
                    <a:pt x="4185" y="4852"/>
                  </a:lnTo>
                  <a:lnTo>
                    <a:pt x="4199" y="4853"/>
                  </a:lnTo>
                  <a:lnTo>
                    <a:pt x="4213" y="4852"/>
                  </a:lnTo>
                  <a:lnTo>
                    <a:pt x="4227" y="4852"/>
                  </a:lnTo>
                  <a:lnTo>
                    <a:pt x="4241" y="4849"/>
                  </a:lnTo>
                  <a:lnTo>
                    <a:pt x="4255" y="4847"/>
                  </a:lnTo>
                  <a:lnTo>
                    <a:pt x="4268" y="4844"/>
                  </a:lnTo>
                  <a:lnTo>
                    <a:pt x="4282" y="4841"/>
                  </a:lnTo>
                  <a:lnTo>
                    <a:pt x="4295" y="4837"/>
                  </a:lnTo>
                  <a:lnTo>
                    <a:pt x="4309" y="4831"/>
                  </a:lnTo>
                  <a:lnTo>
                    <a:pt x="4322" y="4826"/>
                  </a:lnTo>
                  <a:lnTo>
                    <a:pt x="4334" y="4820"/>
                  </a:lnTo>
                  <a:lnTo>
                    <a:pt x="4347" y="4812"/>
                  </a:lnTo>
                  <a:lnTo>
                    <a:pt x="4360" y="4805"/>
                  </a:lnTo>
                  <a:lnTo>
                    <a:pt x="4372" y="4796"/>
                  </a:lnTo>
                  <a:lnTo>
                    <a:pt x="4383" y="4787"/>
                  </a:lnTo>
                  <a:lnTo>
                    <a:pt x="4395" y="4777"/>
                  </a:lnTo>
                  <a:lnTo>
                    <a:pt x="4406" y="4768"/>
                  </a:lnTo>
                  <a:lnTo>
                    <a:pt x="4415" y="4757"/>
                  </a:lnTo>
                  <a:lnTo>
                    <a:pt x="4425" y="4746"/>
                  </a:lnTo>
                  <a:lnTo>
                    <a:pt x="4433" y="4735"/>
                  </a:lnTo>
                  <a:lnTo>
                    <a:pt x="4442" y="4723"/>
                  </a:lnTo>
                  <a:lnTo>
                    <a:pt x="4449" y="4711"/>
                  </a:lnTo>
                  <a:lnTo>
                    <a:pt x="4456" y="4699"/>
                  </a:lnTo>
                  <a:lnTo>
                    <a:pt x="4462" y="4687"/>
                  </a:lnTo>
                  <a:lnTo>
                    <a:pt x="4467" y="4674"/>
                  </a:lnTo>
                  <a:lnTo>
                    <a:pt x="4473" y="4661"/>
                  </a:lnTo>
                  <a:lnTo>
                    <a:pt x="4477" y="4647"/>
                  </a:lnTo>
                  <a:lnTo>
                    <a:pt x="4480" y="4635"/>
                  </a:lnTo>
                  <a:lnTo>
                    <a:pt x="4483" y="4621"/>
                  </a:lnTo>
                  <a:lnTo>
                    <a:pt x="4485" y="4607"/>
                  </a:lnTo>
                  <a:lnTo>
                    <a:pt x="4488" y="4593"/>
                  </a:lnTo>
                  <a:lnTo>
                    <a:pt x="4489" y="4580"/>
                  </a:lnTo>
                  <a:lnTo>
                    <a:pt x="4490" y="4566"/>
                  </a:lnTo>
                  <a:lnTo>
                    <a:pt x="4489" y="4553"/>
                  </a:lnTo>
                  <a:lnTo>
                    <a:pt x="4488" y="4538"/>
                  </a:lnTo>
                  <a:lnTo>
                    <a:pt x="4487" y="4524"/>
                  </a:lnTo>
                  <a:lnTo>
                    <a:pt x="4484" y="4511"/>
                  </a:lnTo>
                  <a:lnTo>
                    <a:pt x="4481" y="4497"/>
                  </a:lnTo>
                  <a:lnTo>
                    <a:pt x="4478" y="4483"/>
                  </a:lnTo>
                  <a:lnTo>
                    <a:pt x="4474" y="4470"/>
                  </a:lnTo>
                  <a:lnTo>
                    <a:pt x="4468" y="4457"/>
                  </a:lnTo>
                  <a:lnTo>
                    <a:pt x="4463" y="4443"/>
                  </a:lnTo>
                  <a:lnTo>
                    <a:pt x="4457" y="4430"/>
                  </a:lnTo>
                  <a:lnTo>
                    <a:pt x="4449" y="4417"/>
                  </a:lnTo>
                  <a:lnTo>
                    <a:pt x="4442" y="4406"/>
                  </a:lnTo>
                  <a:lnTo>
                    <a:pt x="4433" y="4393"/>
                  </a:lnTo>
                  <a:lnTo>
                    <a:pt x="4424" y="4381"/>
                  </a:lnTo>
                  <a:lnTo>
                    <a:pt x="4414" y="4371"/>
                  </a:lnTo>
                  <a:lnTo>
                    <a:pt x="4405" y="4360"/>
                  </a:lnTo>
                  <a:lnTo>
                    <a:pt x="4394" y="4349"/>
                  </a:lnTo>
                  <a:lnTo>
                    <a:pt x="4383" y="4341"/>
                  </a:lnTo>
                  <a:lnTo>
                    <a:pt x="4372" y="4332"/>
                  </a:lnTo>
                  <a:lnTo>
                    <a:pt x="4360" y="4324"/>
                  </a:lnTo>
                  <a:lnTo>
                    <a:pt x="4348" y="4316"/>
                  </a:lnTo>
                  <a:lnTo>
                    <a:pt x="4336" y="4309"/>
                  </a:lnTo>
                  <a:lnTo>
                    <a:pt x="4324" y="4303"/>
                  </a:lnTo>
                  <a:lnTo>
                    <a:pt x="4311" y="4297"/>
                  </a:lnTo>
                  <a:lnTo>
                    <a:pt x="4298" y="4293"/>
                  </a:lnTo>
                  <a:lnTo>
                    <a:pt x="4284" y="4289"/>
                  </a:lnTo>
                  <a:lnTo>
                    <a:pt x="4272" y="4284"/>
                  </a:lnTo>
                  <a:lnTo>
                    <a:pt x="4258" y="4281"/>
                  </a:lnTo>
                  <a:lnTo>
                    <a:pt x="4244" y="4279"/>
                  </a:lnTo>
                  <a:lnTo>
                    <a:pt x="4230" y="4277"/>
                  </a:lnTo>
                  <a:lnTo>
                    <a:pt x="4216" y="4276"/>
                  </a:lnTo>
                  <a:lnTo>
                    <a:pt x="4202" y="4276"/>
                  </a:lnTo>
                  <a:lnTo>
                    <a:pt x="4189" y="4276"/>
                  </a:lnTo>
                  <a:lnTo>
                    <a:pt x="4175" y="4277"/>
                  </a:lnTo>
                  <a:lnTo>
                    <a:pt x="4161" y="4279"/>
                  </a:lnTo>
                  <a:lnTo>
                    <a:pt x="4147" y="4281"/>
                  </a:lnTo>
                  <a:lnTo>
                    <a:pt x="4134" y="4283"/>
                  </a:lnTo>
                  <a:lnTo>
                    <a:pt x="4120" y="4288"/>
                  </a:lnTo>
                  <a:lnTo>
                    <a:pt x="4107" y="4292"/>
                  </a:lnTo>
                  <a:lnTo>
                    <a:pt x="4094" y="4297"/>
                  </a:lnTo>
                  <a:lnTo>
                    <a:pt x="4080" y="4302"/>
                  </a:lnTo>
                  <a:lnTo>
                    <a:pt x="4067" y="4309"/>
                  </a:lnTo>
                  <a:lnTo>
                    <a:pt x="4054" y="4316"/>
                  </a:lnTo>
                  <a:lnTo>
                    <a:pt x="4042" y="4324"/>
                  </a:lnTo>
                  <a:lnTo>
                    <a:pt x="4030" y="4332"/>
                  </a:lnTo>
                  <a:close/>
                  <a:moveTo>
                    <a:pt x="3439" y="4766"/>
                  </a:moveTo>
                  <a:lnTo>
                    <a:pt x="3439" y="4766"/>
                  </a:lnTo>
                  <a:lnTo>
                    <a:pt x="3428" y="4776"/>
                  </a:lnTo>
                  <a:lnTo>
                    <a:pt x="3417" y="4786"/>
                  </a:lnTo>
                  <a:lnTo>
                    <a:pt x="3406" y="4795"/>
                  </a:lnTo>
                  <a:lnTo>
                    <a:pt x="3397" y="4806"/>
                  </a:lnTo>
                  <a:lnTo>
                    <a:pt x="3387" y="4817"/>
                  </a:lnTo>
                  <a:lnTo>
                    <a:pt x="3379" y="4828"/>
                  </a:lnTo>
                  <a:lnTo>
                    <a:pt x="3370" y="4840"/>
                  </a:lnTo>
                  <a:lnTo>
                    <a:pt x="3363" y="4852"/>
                  </a:lnTo>
                  <a:lnTo>
                    <a:pt x="3356" y="4864"/>
                  </a:lnTo>
                  <a:lnTo>
                    <a:pt x="3350" y="4876"/>
                  </a:lnTo>
                  <a:lnTo>
                    <a:pt x="3345" y="4889"/>
                  </a:lnTo>
                  <a:lnTo>
                    <a:pt x="3339" y="4903"/>
                  </a:lnTo>
                  <a:lnTo>
                    <a:pt x="3335" y="4915"/>
                  </a:lnTo>
                  <a:lnTo>
                    <a:pt x="3331" y="4928"/>
                  </a:lnTo>
                  <a:lnTo>
                    <a:pt x="3329" y="4942"/>
                  </a:lnTo>
                  <a:lnTo>
                    <a:pt x="3325" y="4956"/>
                  </a:lnTo>
                  <a:lnTo>
                    <a:pt x="3324" y="4970"/>
                  </a:lnTo>
                  <a:lnTo>
                    <a:pt x="3323" y="4984"/>
                  </a:lnTo>
                  <a:lnTo>
                    <a:pt x="3322" y="4997"/>
                  </a:lnTo>
                  <a:lnTo>
                    <a:pt x="3322" y="5011"/>
                  </a:lnTo>
                  <a:lnTo>
                    <a:pt x="3323" y="5025"/>
                  </a:lnTo>
                  <a:lnTo>
                    <a:pt x="3325" y="5039"/>
                  </a:lnTo>
                  <a:lnTo>
                    <a:pt x="3328" y="5053"/>
                  </a:lnTo>
                  <a:lnTo>
                    <a:pt x="3331" y="5067"/>
                  </a:lnTo>
                  <a:lnTo>
                    <a:pt x="3334" y="5079"/>
                  </a:lnTo>
                  <a:lnTo>
                    <a:pt x="3338" y="5093"/>
                  </a:lnTo>
                  <a:lnTo>
                    <a:pt x="3344" y="5107"/>
                  </a:lnTo>
                  <a:lnTo>
                    <a:pt x="3349" y="5120"/>
                  </a:lnTo>
                  <a:lnTo>
                    <a:pt x="3355" y="5133"/>
                  </a:lnTo>
                  <a:lnTo>
                    <a:pt x="3363" y="5145"/>
                  </a:lnTo>
                  <a:lnTo>
                    <a:pt x="3370" y="5158"/>
                  </a:lnTo>
                  <a:lnTo>
                    <a:pt x="3379" y="5170"/>
                  </a:lnTo>
                  <a:lnTo>
                    <a:pt x="3388" y="5182"/>
                  </a:lnTo>
                  <a:lnTo>
                    <a:pt x="3398" y="5193"/>
                  </a:lnTo>
                  <a:lnTo>
                    <a:pt x="3407" y="5203"/>
                  </a:lnTo>
                  <a:lnTo>
                    <a:pt x="3418" y="5214"/>
                  </a:lnTo>
                  <a:lnTo>
                    <a:pt x="3429" y="5223"/>
                  </a:lnTo>
                  <a:lnTo>
                    <a:pt x="3440" y="5232"/>
                  </a:lnTo>
                  <a:lnTo>
                    <a:pt x="3452" y="5239"/>
                  </a:lnTo>
                  <a:lnTo>
                    <a:pt x="3464" y="5246"/>
                  </a:lnTo>
                  <a:lnTo>
                    <a:pt x="3476" y="5254"/>
                  </a:lnTo>
                  <a:lnTo>
                    <a:pt x="3488" y="5260"/>
                  </a:lnTo>
                  <a:lnTo>
                    <a:pt x="3501" y="5266"/>
                  </a:lnTo>
                  <a:lnTo>
                    <a:pt x="3514" y="5271"/>
                  </a:lnTo>
                  <a:lnTo>
                    <a:pt x="3528" y="5275"/>
                  </a:lnTo>
                  <a:lnTo>
                    <a:pt x="3540" y="5278"/>
                  </a:lnTo>
                  <a:lnTo>
                    <a:pt x="3554" y="5282"/>
                  </a:lnTo>
                  <a:lnTo>
                    <a:pt x="3568" y="5284"/>
                  </a:lnTo>
                  <a:lnTo>
                    <a:pt x="3581" y="5286"/>
                  </a:lnTo>
                  <a:lnTo>
                    <a:pt x="3595" y="5287"/>
                  </a:lnTo>
                  <a:lnTo>
                    <a:pt x="3609" y="5287"/>
                  </a:lnTo>
                  <a:lnTo>
                    <a:pt x="3622" y="5287"/>
                  </a:lnTo>
                  <a:lnTo>
                    <a:pt x="3636" y="5286"/>
                  </a:lnTo>
                  <a:lnTo>
                    <a:pt x="3650" y="5285"/>
                  </a:lnTo>
                  <a:lnTo>
                    <a:pt x="3664" y="5283"/>
                  </a:lnTo>
                  <a:lnTo>
                    <a:pt x="3678" y="5279"/>
                  </a:lnTo>
                  <a:lnTo>
                    <a:pt x="3692" y="5275"/>
                  </a:lnTo>
                  <a:lnTo>
                    <a:pt x="3705" y="5271"/>
                  </a:lnTo>
                  <a:lnTo>
                    <a:pt x="3718" y="5267"/>
                  </a:lnTo>
                  <a:lnTo>
                    <a:pt x="3732" y="5260"/>
                  </a:lnTo>
                  <a:lnTo>
                    <a:pt x="3745" y="5254"/>
                  </a:lnTo>
                  <a:lnTo>
                    <a:pt x="3758" y="5248"/>
                  </a:lnTo>
                  <a:lnTo>
                    <a:pt x="3769" y="5239"/>
                  </a:lnTo>
                  <a:lnTo>
                    <a:pt x="3782" y="5231"/>
                  </a:lnTo>
                  <a:lnTo>
                    <a:pt x="3794" y="5222"/>
                  </a:lnTo>
                  <a:lnTo>
                    <a:pt x="3804" y="5212"/>
                  </a:lnTo>
                  <a:lnTo>
                    <a:pt x="3815" y="5203"/>
                  </a:lnTo>
                  <a:lnTo>
                    <a:pt x="3825" y="5192"/>
                  </a:lnTo>
                  <a:lnTo>
                    <a:pt x="3834" y="5181"/>
                  </a:lnTo>
                  <a:lnTo>
                    <a:pt x="3843" y="5170"/>
                  </a:lnTo>
                  <a:lnTo>
                    <a:pt x="3851" y="5158"/>
                  </a:lnTo>
                  <a:lnTo>
                    <a:pt x="3859" y="5146"/>
                  </a:lnTo>
                  <a:lnTo>
                    <a:pt x="3865" y="5134"/>
                  </a:lnTo>
                  <a:lnTo>
                    <a:pt x="3871" y="5122"/>
                  </a:lnTo>
                  <a:lnTo>
                    <a:pt x="3878" y="5109"/>
                  </a:lnTo>
                  <a:lnTo>
                    <a:pt x="3882" y="5095"/>
                  </a:lnTo>
                  <a:lnTo>
                    <a:pt x="3886" y="5083"/>
                  </a:lnTo>
                  <a:lnTo>
                    <a:pt x="3891" y="5070"/>
                  </a:lnTo>
                  <a:lnTo>
                    <a:pt x="3894" y="5056"/>
                  </a:lnTo>
                  <a:lnTo>
                    <a:pt x="3896" y="5042"/>
                  </a:lnTo>
                  <a:lnTo>
                    <a:pt x="3898" y="5028"/>
                  </a:lnTo>
                  <a:lnTo>
                    <a:pt x="3899" y="5014"/>
                  </a:lnTo>
                  <a:lnTo>
                    <a:pt x="3899" y="5001"/>
                  </a:lnTo>
                  <a:lnTo>
                    <a:pt x="3899" y="4987"/>
                  </a:lnTo>
                  <a:lnTo>
                    <a:pt x="3898" y="4973"/>
                  </a:lnTo>
                  <a:lnTo>
                    <a:pt x="3896" y="4959"/>
                  </a:lnTo>
                  <a:lnTo>
                    <a:pt x="3894" y="4945"/>
                  </a:lnTo>
                  <a:lnTo>
                    <a:pt x="3892" y="4931"/>
                  </a:lnTo>
                  <a:lnTo>
                    <a:pt x="3887" y="4919"/>
                  </a:lnTo>
                  <a:lnTo>
                    <a:pt x="3883" y="4905"/>
                  </a:lnTo>
                  <a:lnTo>
                    <a:pt x="3878" y="4891"/>
                  </a:lnTo>
                  <a:lnTo>
                    <a:pt x="3872" y="4878"/>
                  </a:lnTo>
                  <a:lnTo>
                    <a:pt x="3866" y="4865"/>
                  </a:lnTo>
                  <a:lnTo>
                    <a:pt x="3859" y="4853"/>
                  </a:lnTo>
                  <a:lnTo>
                    <a:pt x="3851" y="4840"/>
                  </a:lnTo>
                  <a:lnTo>
                    <a:pt x="3843" y="4828"/>
                  </a:lnTo>
                  <a:lnTo>
                    <a:pt x="3834" y="4817"/>
                  </a:lnTo>
                  <a:lnTo>
                    <a:pt x="3825" y="4805"/>
                  </a:lnTo>
                  <a:lnTo>
                    <a:pt x="3814" y="4794"/>
                  </a:lnTo>
                  <a:lnTo>
                    <a:pt x="3803" y="4785"/>
                  </a:lnTo>
                  <a:lnTo>
                    <a:pt x="3793" y="4775"/>
                  </a:lnTo>
                  <a:lnTo>
                    <a:pt x="3782" y="4766"/>
                  </a:lnTo>
                  <a:lnTo>
                    <a:pt x="3770" y="4759"/>
                  </a:lnTo>
                  <a:lnTo>
                    <a:pt x="3758" y="4752"/>
                  </a:lnTo>
                  <a:lnTo>
                    <a:pt x="3746" y="4744"/>
                  </a:lnTo>
                  <a:lnTo>
                    <a:pt x="3733" y="4738"/>
                  </a:lnTo>
                  <a:lnTo>
                    <a:pt x="3720" y="4732"/>
                  </a:lnTo>
                  <a:lnTo>
                    <a:pt x="3708" y="4727"/>
                  </a:lnTo>
                  <a:lnTo>
                    <a:pt x="3695" y="4723"/>
                  </a:lnTo>
                  <a:lnTo>
                    <a:pt x="3681" y="4720"/>
                  </a:lnTo>
                  <a:lnTo>
                    <a:pt x="3667" y="4716"/>
                  </a:lnTo>
                  <a:lnTo>
                    <a:pt x="3654" y="4714"/>
                  </a:lnTo>
                  <a:lnTo>
                    <a:pt x="3640" y="4712"/>
                  </a:lnTo>
                  <a:lnTo>
                    <a:pt x="3627" y="4711"/>
                  </a:lnTo>
                  <a:lnTo>
                    <a:pt x="3613" y="4711"/>
                  </a:lnTo>
                  <a:lnTo>
                    <a:pt x="3599" y="4711"/>
                  </a:lnTo>
                  <a:lnTo>
                    <a:pt x="3585" y="4712"/>
                  </a:lnTo>
                  <a:lnTo>
                    <a:pt x="3571" y="4713"/>
                  </a:lnTo>
                  <a:lnTo>
                    <a:pt x="3557" y="4715"/>
                  </a:lnTo>
                  <a:lnTo>
                    <a:pt x="3544" y="4719"/>
                  </a:lnTo>
                  <a:lnTo>
                    <a:pt x="3530" y="4722"/>
                  </a:lnTo>
                  <a:lnTo>
                    <a:pt x="3517" y="4726"/>
                  </a:lnTo>
                  <a:lnTo>
                    <a:pt x="3503" y="4731"/>
                  </a:lnTo>
                  <a:lnTo>
                    <a:pt x="3490" y="4737"/>
                  </a:lnTo>
                  <a:lnTo>
                    <a:pt x="3478" y="4743"/>
                  </a:lnTo>
                  <a:lnTo>
                    <a:pt x="3465" y="4751"/>
                  </a:lnTo>
                  <a:lnTo>
                    <a:pt x="3452" y="4758"/>
                  </a:lnTo>
                  <a:lnTo>
                    <a:pt x="3439" y="4766"/>
                  </a:lnTo>
                  <a:close/>
                  <a:moveTo>
                    <a:pt x="4189" y="3343"/>
                  </a:moveTo>
                  <a:lnTo>
                    <a:pt x="4189" y="3343"/>
                  </a:lnTo>
                  <a:lnTo>
                    <a:pt x="4177" y="3352"/>
                  </a:lnTo>
                  <a:lnTo>
                    <a:pt x="4166" y="3362"/>
                  </a:lnTo>
                  <a:lnTo>
                    <a:pt x="4156" y="3372"/>
                  </a:lnTo>
                  <a:lnTo>
                    <a:pt x="4145" y="3383"/>
                  </a:lnTo>
                  <a:lnTo>
                    <a:pt x="4136" y="3393"/>
                  </a:lnTo>
                  <a:lnTo>
                    <a:pt x="4128" y="3404"/>
                  </a:lnTo>
                  <a:lnTo>
                    <a:pt x="4119" y="3416"/>
                  </a:lnTo>
                  <a:lnTo>
                    <a:pt x="4112" y="3428"/>
                  </a:lnTo>
                  <a:lnTo>
                    <a:pt x="4106" y="3440"/>
                  </a:lnTo>
                  <a:lnTo>
                    <a:pt x="4099" y="3453"/>
                  </a:lnTo>
                  <a:lnTo>
                    <a:pt x="4093" y="3466"/>
                  </a:lnTo>
                  <a:lnTo>
                    <a:pt x="4089" y="3479"/>
                  </a:lnTo>
                  <a:lnTo>
                    <a:pt x="4084" y="3491"/>
                  </a:lnTo>
                  <a:lnTo>
                    <a:pt x="4080" y="3505"/>
                  </a:lnTo>
                  <a:lnTo>
                    <a:pt x="4077" y="3518"/>
                  </a:lnTo>
                  <a:lnTo>
                    <a:pt x="4075" y="3532"/>
                  </a:lnTo>
                  <a:lnTo>
                    <a:pt x="4073" y="3546"/>
                  </a:lnTo>
                  <a:lnTo>
                    <a:pt x="4072" y="3560"/>
                  </a:lnTo>
                  <a:lnTo>
                    <a:pt x="4072" y="3573"/>
                  </a:lnTo>
                  <a:lnTo>
                    <a:pt x="4072" y="3587"/>
                  </a:lnTo>
                  <a:lnTo>
                    <a:pt x="4073" y="3601"/>
                  </a:lnTo>
                  <a:lnTo>
                    <a:pt x="4075" y="3615"/>
                  </a:lnTo>
                  <a:lnTo>
                    <a:pt x="4077" y="3629"/>
                  </a:lnTo>
                  <a:lnTo>
                    <a:pt x="4079" y="3643"/>
                  </a:lnTo>
                  <a:lnTo>
                    <a:pt x="4083" y="3656"/>
                  </a:lnTo>
                  <a:lnTo>
                    <a:pt x="4087" y="3669"/>
                  </a:lnTo>
                  <a:lnTo>
                    <a:pt x="4093" y="3683"/>
                  </a:lnTo>
                  <a:lnTo>
                    <a:pt x="4098" y="3696"/>
                  </a:lnTo>
                  <a:lnTo>
                    <a:pt x="4104" y="3709"/>
                  </a:lnTo>
                  <a:lnTo>
                    <a:pt x="4112" y="3721"/>
                  </a:lnTo>
                  <a:lnTo>
                    <a:pt x="4119" y="3734"/>
                  </a:lnTo>
                  <a:lnTo>
                    <a:pt x="4128" y="3746"/>
                  </a:lnTo>
                  <a:lnTo>
                    <a:pt x="4136" y="3759"/>
                  </a:lnTo>
                  <a:lnTo>
                    <a:pt x="4146" y="3769"/>
                  </a:lnTo>
                  <a:lnTo>
                    <a:pt x="4157" y="3780"/>
                  </a:lnTo>
                  <a:lnTo>
                    <a:pt x="4167" y="3789"/>
                  </a:lnTo>
                  <a:lnTo>
                    <a:pt x="4178" y="3799"/>
                  </a:lnTo>
                  <a:lnTo>
                    <a:pt x="4189" y="3808"/>
                  </a:lnTo>
                  <a:lnTo>
                    <a:pt x="4200" y="3816"/>
                  </a:lnTo>
                  <a:lnTo>
                    <a:pt x="4213" y="3823"/>
                  </a:lnTo>
                  <a:lnTo>
                    <a:pt x="4225" y="3830"/>
                  </a:lnTo>
                  <a:lnTo>
                    <a:pt x="4238" y="3836"/>
                  </a:lnTo>
                  <a:lnTo>
                    <a:pt x="4250" y="3842"/>
                  </a:lnTo>
                  <a:lnTo>
                    <a:pt x="4263" y="3847"/>
                  </a:lnTo>
                  <a:lnTo>
                    <a:pt x="4276" y="3851"/>
                  </a:lnTo>
                  <a:lnTo>
                    <a:pt x="4290" y="3854"/>
                  </a:lnTo>
                  <a:lnTo>
                    <a:pt x="4304" y="3858"/>
                  </a:lnTo>
                  <a:lnTo>
                    <a:pt x="4316" y="3861"/>
                  </a:lnTo>
                  <a:lnTo>
                    <a:pt x="4330" y="3862"/>
                  </a:lnTo>
                  <a:lnTo>
                    <a:pt x="4344" y="3863"/>
                  </a:lnTo>
                  <a:lnTo>
                    <a:pt x="4358" y="3864"/>
                  </a:lnTo>
                  <a:lnTo>
                    <a:pt x="4372" y="3863"/>
                  </a:lnTo>
                  <a:lnTo>
                    <a:pt x="4385" y="3863"/>
                  </a:lnTo>
                  <a:lnTo>
                    <a:pt x="4399" y="3861"/>
                  </a:lnTo>
                  <a:lnTo>
                    <a:pt x="4413" y="3859"/>
                  </a:lnTo>
                  <a:lnTo>
                    <a:pt x="4427" y="3855"/>
                  </a:lnTo>
                  <a:lnTo>
                    <a:pt x="4441" y="3852"/>
                  </a:lnTo>
                  <a:lnTo>
                    <a:pt x="4454" y="3848"/>
                  </a:lnTo>
                  <a:lnTo>
                    <a:pt x="4467" y="3843"/>
                  </a:lnTo>
                  <a:lnTo>
                    <a:pt x="4480" y="3837"/>
                  </a:lnTo>
                  <a:lnTo>
                    <a:pt x="4493" y="3831"/>
                  </a:lnTo>
                  <a:lnTo>
                    <a:pt x="4506" y="3823"/>
                  </a:lnTo>
                  <a:lnTo>
                    <a:pt x="4518" y="3816"/>
                  </a:lnTo>
                  <a:lnTo>
                    <a:pt x="4531" y="3808"/>
                  </a:lnTo>
                  <a:lnTo>
                    <a:pt x="4543" y="3798"/>
                  </a:lnTo>
                  <a:lnTo>
                    <a:pt x="4554" y="3788"/>
                  </a:lnTo>
                  <a:lnTo>
                    <a:pt x="4564" y="3779"/>
                  </a:lnTo>
                  <a:lnTo>
                    <a:pt x="4574" y="3768"/>
                  </a:lnTo>
                  <a:lnTo>
                    <a:pt x="4583" y="3757"/>
                  </a:lnTo>
                  <a:lnTo>
                    <a:pt x="4592" y="3746"/>
                  </a:lnTo>
                  <a:lnTo>
                    <a:pt x="4600" y="3734"/>
                  </a:lnTo>
                  <a:lnTo>
                    <a:pt x="4608" y="3722"/>
                  </a:lnTo>
                  <a:lnTo>
                    <a:pt x="4614" y="3711"/>
                  </a:lnTo>
                  <a:lnTo>
                    <a:pt x="4621" y="3698"/>
                  </a:lnTo>
                  <a:lnTo>
                    <a:pt x="4626" y="3685"/>
                  </a:lnTo>
                  <a:lnTo>
                    <a:pt x="4631" y="3672"/>
                  </a:lnTo>
                  <a:lnTo>
                    <a:pt x="4636" y="3658"/>
                  </a:lnTo>
                  <a:lnTo>
                    <a:pt x="4640" y="3646"/>
                  </a:lnTo>
                  <a:lnTo>
                    <a:pt x="4642" y="3632"/>
                  </a:lnTo>
                  <a:lnTo>
                    <a:pt x="4645" y="3618"/>
                  </a:lnTo>
                  <a:lnTo>
                    <a:pt x="4646" y="3605"/>
                  </a:lnTo>
                  <a:lnTo>
                    <a:pt x="4647" y="3591"/>
                  </a:lnTo>
                  <a:lnTo>
                    <a:pt x="4648" y="3578"/>
                  </a:lnTo>
                  <a:lnTo>
                    <a:pt x="4647" y="3564"/>
                  </a:lnTo>
                  <a:lnTo>
                    <a:pt x="4647" y="3549"/>
                  </a:lnTo>
                  <a:lnTo>
                    <a:pt x="4645" y="3535"/>
                  </a:lnTo>
                  <a:lnTo>
                    <a:pt x="4643" y="3522"/>
                  </a:lnTo>
                  <a:lnTo>
                    <a:pt x="4640" y="3508"/>
                  </a:lnTo>
                  <a:lnTo>
                    <a:pt x="4637" y="3495"/>
                  </a:lnTo>
                  <a:lnTo>
                    <a:pt x="4632" y="3481"/>
                  </a:lnTo>
                  <a:lnTo>
                    <a:pt x="4627" y="3468"/>
                  </a:lnTo>
                  <a:lnTo>
                    <a:pt x="4622" y="3454"/>
                  </a:lnTo>
                  <a:lnTo>
                    <a:pt x="4615" y="3441"/>
                  </a:lnTo>
                  <a:lnTo>
                    <a:pt x="4608" y="3429"/>
                  </a:lnTo>
                  <a:lnTo>
                    <a:pt x="4600" y="3417"/>
                  </a:lnTo>
                  <a:lnTo>
                    <a:pt x="4592" y="3404"/>
                  </a:lnTo>
                  <a:lnTo>
                    <a:pt x="4582" y="3392"/>
                  </a:lnTo>
                  <a:lnTo>
                    <a:pt x="4573" y="3382"/>
                  </a:lnTo>
                  <a:lnTo>
                    <a:pt x="4563" y="3371"/>
                  </a:lnTo>
                  <a:lnTo>
                    <a:pt x="4553" y="3360"/>
                  </a:lnTo>
                  <a:lnTo>
                    <a:pt x="4542" y="3352"/>
                  </a:lnTo>
                  <a:lnTo>
                    <a:pt x="4530" y="3343"/>
                  </a:lnTo>
                  <a:lnTo>
                    <a:pt x="4518" y="3335"/>
                  </a:lnTo>
                  <a:lnTo>
                    <a:pt x="4507" y="3327"/>
                  </a:lnTo>
                  <a:lnTo>
                    <a:pt x="4495" y="3320"/>
                  </a:lnTo>
                  <a:lnTo>
                    <a:pt x="4482" y="3315"/>
                  </a:lnTo>
                  <a:lnTo>
                    <a:pt x="4470" y="3308"/>
                  </a:lnTo>
                  <a:lnTo>
                    <a:pt x="4457" y="3304"/>
                  </a:lnTo>
                  <a:lnTo>
                    <a:pt x="4443" y="3300"/>
                  </a:lnTo>
                  <a:lnTo>
                    <a:pt x="4430" y="3296"/>
                  </a:lnTo>
                  <a:lnTo>
                    <a:pt x="4416" y="3292"/>
                  </a:lnTo>
                  <a:lnTo>
                    <a:pt x="4402" y="3290"/>
                  </a:lnTo>
                  <a:lnTo>
                    <a:pt x="4390" y="3288"/>
                  </a:lnTo>
                  <a:lnTo>
                    <a:pt x="4376" y="3287"/>
                  </a:lnTo>
                  <a:lnTo>
                    <a:pt x="4362" y="3287"/>
                  </a:lnTo>
                  <a:lnTo>
                    <a:pt x="4348" y="3287"/>
                  </a:lnTo>
                  <a:lnTo>
                    <a:pt x="4333" y="3288"/>
                  </a:lnTo>
                  <a:lnTo>
                    <a:pt x="4319" y="3289"/>
                  </a:lnTo>
                  <a:lnTo>
                    <a:pt x="4307" y="3292"/>
                  </a:lnTo>
                  <a:lnTo>
                    <a:pt x="4293" y="3294"/>
                  </a:lnTo>
                  <a:lnTo>
                    <a:pt x="4279" y="3299"/>
                  </a:lnTo>
                  <a:lnTo>
                    <a:pt x="4265" y="3303"/>
                  </a:lnTo>
                  <a:lnTo>
                    <a:pt x="4252" y="3307"/>
                  </a:lnTo>
                  <a:lnTo>
                    <a:pt x="4239" y="3314"/>
                  </a:lnTo>
                  <a:lnTo>
                    <a:pt x="4226" y="3320"/>
                  </a:lnTo>
                  <a:lnTo>
                    <a:pt x="4213" y="3326"/>
                  </a:lnTo>
                  <a:lnTo>
                    <a:pt x="4201" y="3335"/>
                  </a:lnTo>
                  <a:lnTo>
                    <a:pt x="4189" y="3343"/>
                  </a:lnTo>
                  <a:close/>
                  <a:moveTo>
                    <a:pt x="3614" y="3767"/>
                  </a:moveTo>
                  <a:lnTo>
                    <a:pt x="3614" y="3767"/>
                  </a:lnTo>
                  <a:lnTo>
                    <a:pt x="3602" y="3776"/>
                  </a:lnTo>
                  <a:lnTo>
                    <a:pt x="3590" y="3785"/>
                  </a:lnTo>
                  <a:lnTo>
                    <a:pt x="3580" y="3796"/>
                  </a:lnTo>
                  <a:lnTo>
                    <a:pt x="3570" y="3806"/>
                  </a:lnTo>
                  <a:lnTo>
                    <a:pt x="3561" y="3817"/>
                  </a:lnTo>
                  <a:lnTo>
                    <a:pt x="3552" y="3829"/>
                  </a:lnTo>
                  <a:lnTo>
                    <a:pt x="3545" y="3839"/>
                  </a:lnTo>
                  <a:lnTo>
                    <a:pt x="3537" y="3852"/>
                  </a:lnTo>
                  <a:lnTo>
                    <a:pt x="3530" y="3864"/>
                  </a:lnTo>
                  <a:lnTo>
                    <a:pt x="3523" y="3877"/>
                  </a:lnTo>
                  <a:lnTo>
                    <a:pt x="3518" y="3889"/>
                  </a:lnTo>
                  <a:lnTo>
                    <a:pt x="3513" y="3902"/>
                  </a:lnTo>
                  <a:lnTo>
                    <a:pt x="3509" y="3915"/>
                  </a:lnTo>
                  <a:lnTo>
                    <a:pt x="3505" y="3929"/>
                  </a:lnTo>
                  <a:lnTo>
                    <a:pt x="3502" y="3943"/>
                  </a:lnTo>
                  <a:lnTo>
                    <a:pt x="3500" y="3955"/>
                  </a:lnTo>
                  <a:lnTo>
                    <a:pt x="3498" y="3969"/>
                  </a:lnTo>
                  <a:lnTo>
                    <a:pt x="3497" y="3983"/>
                  </a:lnTo>
                  <a:lnTo>
                    <a:pt x="3497" y="3997"/>
                  </a:lnTo>
                  <a:lnTo>
                    <a:pt x="3497" y="4011"/>
                  </a:lnTo>
                  <a:lnTo>
                    <a:pt x="3498" y="4025"/>
                  </a:lnTo>
                  <a:lnTo>
                    <a:pt x="3499" y="4038"/>
                  </a:lnTo>
                  <a:lnTo>
                    <a:pt x="3501" y="4052"/>
                  </a:lnTo>
                  <a:lnTo>
                    <a:pt x="3504" y="4066"/>
                  </a:lnTo>
                  <a:lnTo>
                    <a:pt x="3507" y="4080"/>
                  </a:lnTo>
                  <a:lnTo>
                    <a:pt x="3513" y="4094"/>
                  </a:lnTo>
                  <a:lnTo>
                    <a:pt x="3517" y="4107"/>
                  </a:lnTo>
                  <a:lnTo>
                    <a:pt x="3523" y="4119"/>
                  </a:lnTo>
                  <a:lnTo>
                    <a:pt x="3530" y="4133"/>
                  </a:lnTo>
                  <a:lnTo>
                    <a:pt x="3536" y="4146"/>
                  </a:lnTo>
                  <a:lnTo>
                    <a:pt x="3544" y="4158"/>
                  </a:lnTo>
                  <a:lnTo>
                    <a:pt x="3552" y="4170"/>
                  </a:lnTo>
                  <a:lnTo>
                    <a:pt x="3562" y="4182"/>
                  </a:lnTo>
                  <a:lnTo>
                    <a:pt x="3571" y="4193"/>
                  </a:lnTo>
                  <a:lnTo>
                    <a:pt x="3581" y="4203"/>
                  </a:lnTo>
                  <a:lnTo>
                    <a:pt x="3592" y="4213"/>
                  </a:lnTo>
                  <a:lnTo>
                    <a:pt x="3602" y="4223"/>
                  </a:lnTo>
                  <a:lnTo>
                    <a:pt x="3614" y="4231"/>
                  </a:lnTo>
                  <a:lnTo>
                    <a:pt x="3626" y="4240"/>
                  </a:lnTo>
                  <a:lnTo>
                    <a:pt x="3637" y="4247"/>
                  </a:lnTo>
                  <a:lnTo>
                    <a:pt x="3650" y="4253"/>
                  </a:lnTo>
                  <a:lnTo>
                    <a:pt x="3662" y="4260"/>
                  </a:lnTo>
                  <a:lnTo>
                    <a:pt x="3675" y="4265"/>
                  </a:lnTo>
                  <a:lnTo>
                    <a:pt x="3688" y="4270"/>
                  </a:lnTo>
                  <a:lnTo>
                    <a:pt x="3701" y="4275"/>
                  </a:lnTo>
                  <a:lnTo>
                    <a:pt x="3714" y="4279"/>
                  </a:lnTo>
                  <a:lnTo>
                    <a:pt x="3728" y="4282"/>
                  </a:lnTo>
                  <a:lnTo>
                    <a:pt x="3742" y="4284"/>
                  </a:lnTo>
                  <a:lnTo>
                    <a:pt x="3755" y="4285"/>
                  </a:lnTo>
                  <a:lnTo>
                    <a:pt x="3769" y="4286"/>
                  </a:lnTo>
                  <a:lnTo>
                    <a:pt x="3783" y="4288"/>
                  </a:lnTo>
                  <a:lnTo>
                    <a:pt x="3797" y="4288"/>
                  </a:lnTo>
                  <a:lnTo>
                    <a:pt x="3811" y="4286"/>
                  </a:lnTo>
                  <a:lnTo>
                    <a:pt x="3825" y="4284"/>
                  </a:lnTo>
                  <a:lnTo>
                    <a:pt x="3838" y="4282"/>
                  </a:lnTo>
                  <a:lnTo>
                    <a:pt x="3852" y="4279"/>
                  </a:lnTo>
                  <a:lnTo>
                    <a:pt x="3866" y="4276"/>
                  </a:lnTo>
                  <a:lnTo>
                    <a:pt x="3879" y="4272"/>
                  </a:lnTo>
                  <a:lnTo>
                    <a:pt x="3893" y="4266"/>
                  </a:lnTo>
                  <a:lnTo>
                    <a:pt x="3905" y="4261"/>
                  </a:lnTo>
                  <a:lnTo>
                    <a:pt x="3918" y="4255"/>
                  </a:lnTo>
                  <a:lnTo>
                    <a:pt x="3931" y="4247"/>
                  </a:lnTo>
                  <a:lnTo>
                    <a:pt x="3944" y="4240"/>
                  </a:lnTo>
                  <a:lnTo>
                    <a:pt x="3955" y="4231"/>
                  </a:lnTo>
                  <a:lnTo>
                    <a:pt x="3967" y="4223"/>
                  </a:lnTo>
                  <a:lnTo>
                    <a:pt x="3979" y="4213"/>
                  </a:lnTo>
                  <a:lnTo>
                    <a:pt x="3990" y="4202"/>
                  </a:lnTo>
                  <a:lnTo>
                    <a:pt x="3999" y="4192"/>
                  </a:lnTo>
                  <a:lnTo>
                    <a:pt x="4009" y="4181"/>
                  </a:lnTo>
                  <a:lnTo>
                    <a:pt x="4017" y="4169"/>
                  </a:lnTo>
                  <a:lnTo>
                    <a:pt x="4025" y="4159"/>
                  </a:lnTo>
                  <a:lnTo>
                    <a:pt x="4032" y="4146"/>
                  </a:lnTo>
                  <a:lnTo>
                    <a:pt x="4040" y="4134"/>
                  </a:lnTo>
                  <a:lnTo>
                    <a:pt x="4046" y="4121"/>
                  </a:lnTo>
                  <a:lnTo>
                    <a:pt x="4051" y="4109"/>
                  </a:lnTo>
                  <a:lnTo>
                    <a:pt x="4057" y="4096"/>
                  </a:lnTo>
                  <a:lnTo>
                    <a:pt x="4061" y="4083"/>
                  </a:lnTo>
                  <a:lnTo>
                    <a:pt x="4064" y="4069"/>
                  </a:lnTo>
                  <a:lnTo>
                    <a:pt x="4067" y="4055"/>
                  </a:lnTo>
                  <a:lnTo>
                    <a:pt x="4069" y="4043"/>
                  </a:lnTo>
                  <a:lnTo>
                    <a:pt x="4072" y="4029"/>
                  </a:lnTo>
                  <a:lnTo>
                    <a:pt x="4073" y="4015"/>
                  </a:lnTo>
                  <a:lnTo>
                    <a:pt x="4073" y="4001"/>
                  </a:lnTo>
                  <a:lnTo>
                    <a:pt x="4073" y="3987"/>
                  </a:lnTo>
                  <a:lnTo>
                    <a:pt x="4072" y="3974"/>
                  </a:lnTo>
                  <a:lnTo>
                    <a:pt x="4070" y="3960"/>
                  </a:lnTo>
                  <a:lnTo>
                    <a:pt x="4068" y="3946"/>
                  </a:lnTo>
                  <a:lnTo>
                    <a:pt x="4065" y="3932"/>
                  </a:lnTo>
                  <a:lnTo>
                    <a:pt x="4062" y="3918"/>
                  </a:lnTo>
                  <a:lnTo>
                    <a:pt x="4058" y="3904"/>
                  </a:lnTo>
                  <a:lnTo>
                    <a:pt x="4052" y="3892"/>
                  </a:lnTo>
                  <a:lnTo>
                    <a:pt x="4046" y="3879"/>
                  </a:lnTo>
                  <a:lnTo>
                    <a:pt x="4040" y="3865"/>
                  </a:lnTo>
                  <a:lnTo>
                    <a:pt x="4033" y="3852"/>
                  </a:lnTo>
                  <a:lnTo>
                    <a:pt x="4026" y="3840"/>
                  </a:lnTo>
                  <a:lnTo>
                    <a:pt x="4017" y="3828"/>
                  </a:lnTo>
                  <a:lnTo>
                    <a:pt x="4008" y="3816"/>
                  </a:lnTo>
                  <a:lnTo>
                    <a:pt x="3998" y="3805"/>
                  </a:lnTo>
                  <a:lnTo>
                    <a:pt x="3988" y="3795"/>
                  </a:lnTo>
                  <a:lnTo>
                    <a:pt x="3978" y="3785"/>
                  </a:lnTo>
                  <a:lnTo>
                    <a:pt x="3967" y="3776"/>
                  </a:lnTo>
                  <a:lnTo>
                    <a:pt x="3955" y="3767"/>
                  </a:lnTo>
                  <a:lnTo>
                    <a:pt x="3944" y="3759"/>
                  </a:lnTo>
                  <a:lnTo>
                    <a:pt x="3932" y="3751"/>
                  </a:lnTo>
                  <a:lnTo>
                    <a:pt x="3919" y="3745"/>
                  </a:lnTo>
                  <a:lnTo>
                    <a:pt x="3908" y="3738"/>
                  </a:lnTo>
                  <a:lnTo>
                    <a:pt x="3895" y="3733"/>
                  </a:lnTo>
                  <a:lnTo>
                    <a:pt x="3881" y="3728"/>
                  </a:lnTo>
                  <a:lnTo>
                    <a:pt x="3868" y="3723"/>
                  </a:lnTo>
                  <a:lnTo>
                    <a:pt x="3855" y="3719"/>
                  </a:lnTo>
                  <a:lnTo>
                    <a:pt x="3842" y="3716"/>
                  </a:lnTo>
                  <a:lnTo>
                    <a:pt x="3828" y="3714"/>
                  </a:lnTo>
                  <a:lnTo>
                    <a:pt x="3814" y="3713"/>
                  </a:lnTo>
                  <a:lnTo>
                    <a:pt x="3800" y="3712"/>
                  </a:lnTo>
                  <a:lnTo>
                    <a:pt x="3786" y="3711"/>
                  </a:lnTo>
                  <a:lnTo>
                    <a:pt x="3772" y="3711"/>
                  </a:lnTo>
                  <a:lnTo>
                    <a:pt x="3759" y="3712"/>
                  </a:lnTo>
                  <a:lnTo>
                    <a:pt x="3745" y="3714"/>
                  </a:lnTo>
                  <a:lnTo>
                    <a:pt x="3731" y="3716"/>
                  </a:lnTo>
                  <a:lnTo>
                    <a:pt x="3717" y="3719"/>
                  </a:lnTo>
                  <a:lnTo>
                    <a:pt x="3704" y="3722"/>
                  </a:lnTo>
                  <a:lnTo>
                    <a:pt x="3691" y="3727"/>
                  </a:lnTo>
                  <a:lnTo>
                    <a:pt x="3677" y="3732"/>
                  </a:lnTo>
                  <a:lnTo>
                    <a:pt x="3664" y="3737"/>
                  </a:lnTo>
                  <a:lnTo>
                    <a:pt x="3651" y="3744"/>
                  </a:lnTo>
                  <a:lnTo>
                    <a:pt x="3638" y="3751"/>
                  </a:lnTo>
                  <a:lnTo>
                    <a:pt x="3626" y="3759"/>
                  </a:lnTo>
                  <a:lnTo>
                    <a:pt x="3614" y="3767"/>
                  </a:lnTo>
                  <a:close/>
                </a:path>
              </a:pathLst>
            </a:custGeom>
            <a:gradFill>
              <a:gsLst>
                <a:gs pos="24000">
                  <a:srgbClr val="CBAB61"/>
                </a:gs>
                <a:gs pos="55000">
                  <a:srgbClr val="FAE768"/>
                </a:gs>
                <a:gs pos="100000">
                  <a:srgbClr val="F7E388"/>
                </a:gs>
              </a:gsLst>
              <a:lin ang="10800000" scaled="1"/>
            </a:gra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529147" y="415040"/>
            <a:ext cx="2465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点击添加标题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779646" y="314808"/>
            <a:ext cx="749501" cy="763819"/>
            <a:chOff x="1754377" y="1643095"/>
            <a:chExt cx="1536193" cy="1565540"/>
          </a:xfrm>
        </p:grpSpPr>
        <p:sp>
          <p:nvSpPr>
            <p:cNvPr id="52" name="文本框 51"/>
            <p:cNvSpPr txBox="1"/>
            <p:nvPr/>
          </p:nvSpPr>
          <p:spPr>
            <a:xfrm>
              <a:off x="2319876" y="1643095"/>
              <a:ext cx="405194" cy="1450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gradFill>
                    <a:gsLst>
                      <a:gs pos="3000">
                        <a:srgbClr val="CBAB61"/>
                      </a:gs>
                      <a:gs pos="50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63500">
                      <a:srgbClr val="FAF1B5">
                        <a:alpha val="10000"/>
                      </a:srgbClr>
                    </a:glow>
                  </a:effectLst>
                  <a:latin typeface="Orandakan Kana" panose="02000600000000000000" pitchFamily="2" charset="-128"/>
                  <a:ea typeface="Orandakan Kana" panose="02000600000000000000" pitchFamily="2" charset="-128"/>
                </a:defRPr>
              </a:lvl1pPr>
            </a:lstStyle>
            <a:p>
              <a:pPr algn="ctr"/>
              <a:r>
                <a:rPr lang="en-US" altLang="zh-CN" sz="4000" dirty="0"/>
                <a:t>2</a:t>
              </a:r>
              <a:endParaRPr lang="zh-CN" altLang="en-US" sz="4000" dirty="0"/>
            </a:p>
          </p:txBody>
        </p:sp>
        <p:sp>
          <p:nvSpPr>
            <p:cNvPr id="53" name="弧形 52"/>
            <p:cNvSpPr/>
            <p:nvPr/>
          </p:nvSpPr>
          <p:spPr>
            <a:xfrm>
              <a:off x="1754377" y="1672441"/>
              <a:ext cx="1536193" cy="1536194"/>
            </a:xfrm>
            <a:prstGeom prst="arc">
              <a:avLst>
                <a:gd name="adj1" fmla="val 2980569"/>
                <a:gd name="adj2" fmla="val 19069234"/>
              </a:avLst>
            </a:prstGeom>
            <a:ln w="285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椭圆 55"/>
          <p:cNvSpPr/>
          <p:nvPr/>
        </p:nvSpPr>
        <p:spPr>
          <a:xfrm>
            <a:off x="1337313" y="842343"/>
            <a:ext cx="191834" cy="191834"/>
          </a:xfrm>
          <a:prstGeom prst="ellipse">
            <a:avLst/>
          </a:prstGeom>
          <a:solidFill>
            <a:srgbClr val="F7DC5F"/>
          </a:solidFill>
          <a:ln>
            <a:noFill/>
          </a:ln>
          <a:effectLst>
            <a:glow rad="38100">
              <a:srgbClr val="FAF1B5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66456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-0.00024 C 0.01081 -0.02338 0.00924 -0.05834 -0.00352 -0.07709 C -0.01602 -0.09584 -0.03516 -0.0919 -0.0461 -0.06875 C -0.05703 -0.04537 -0.05573 -0.01135 -0.0431 0.0074 C -0.03073 0.02592 -0.0112 0.02291 -0.00013 -0.00024 Z " pathEditMode="relative" rAng="18600000" ptsTypes="AAAAA">
                                      <p:cBhvr>
                                        <p:cTn id="1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-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759673" y="886141"/>
            <a:ext cx="4796546" cy="4796546"/>
          </a:xfrm>
          <a:prstGeom prst="ellipse">
            <a:avLst/>
          </a:prstGeom>
          <a:gradFill flip="none" rotWithShape="1">
            <a:gsLst>
              <a:gs pos="0">
                <a:srgbClr val="2B2B2B"/>
              </a:gs>
              <a:gs pos="100000">
                <a:srgbClr val="0E0E0E">
                  <a:alpha val="8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glow>
              <a:schemeClr val="accent1"/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 rot="19566725">
            <a:off x="2280152" y="2703051"/>
            <a:ext cx="4107831" cy="5025506"/>
          </a:xfrm>
          <a:prstGeom prst="ellipse">
            <a:avLst/>
          </a:prstGeom>
          <a:gradFill>
            <a:gsLst>
              <a:gs pos="0">
                <a:srgbClr val="F8E071">
                  <a:alpha val="56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 rot="20174338">
            <a:off x="5918659" y="-101624"/>
            <a:ext cx="4631062" cy="5025506"/>
          </a:xfrm>
          <a:prstGeom prst="ellipse">
            <a:avLst/>
          </a:prstGeom>
          <a:gradFill>
            <a:gsLst>
              <a:gs pos="0">
                <a:srgbClr val="F7DC5F">
                  <a:alpha val="30000"/>
                </a:srgbClr>
              </a:gs>
              <a:gs pos="84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26782" y="-730856"/>
            <a:ext cx="2303924" cy="5109664"/>
            <a:chOff x="7126782" y="-730856"/>
            <a:chExt cx="2303924" cy="5109664"/>
          </a:xfrm>
        </p:grpSpPr>
        <p:sp>
          <p:nvSpPr>
            <p:cNvPr id="80" name="椭圆 79"/>
            <p:cNvSpPr/>
            <p:nvPr/>
          </p:nvSpPr>
          <p:spPr>
            <a:xfrm rot="19566725">
              <a:off x="7138057" y="-697941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68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19566725">
              <a:off x="7126782" y="-730856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7DC5F">
                    <a:alpha val="30000"/>
                  </a:srgbClr>
                </a:gs>
                <a:gs pos="84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rot="19566725">
              <a:off x="7164551" y="-646698"/>
              <a:ext cx="2266155" cy="5025506"/>
            </a:xfrm>
            <a:prstGeom prst="ellipse">
              <a:avLst/>
            </a:prstGeom>
            <a:gradFill>
              <a:gsLst>
                <a:gs pos="0">
                  <a:srgbClr val="F8E071">
                    <a:alpha val="38000"/>
                  </a:srgbClr>
                </a:gs>
                <a:gs pos="8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0984" y="2605945"/>
            <a:ext cx="993300" cy="787766"/>
            <a:chOff x="9301174" y="185334"/>
            <a:chExt cx="2661903" cy="2111104"/>
          </a:xfrm>
        </p:grpSpPr>
        <p:sp>
          <p:nvSpPr>
            <p:cNvPr id="20" name="椭圆 19" hidden="1"/>
            <p:cNvSpPr/>
            <p:nvPr/>
          </p:nvSpPr>
          <p:spPr>
            <a:xfrm>
              <a:off x="9841876" y="450630"/>
              <a:ext cx="1580505" cy="1580506"/>
            </a:xfrm>
            <a:prstGeom prst="ellipse">
              <a:avLst/>
            </a:prstGeom>
            <a:gradFill flip="none" rotWithShape="1">
              <a:gsLst>
                <a:gs pos="0">
                  <a:srgbClr val="FAF1B5"/>
                </a:gs>
                <a:gs pos="6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十字星 20"/>
            <p:cNvSpPr/>
            <p:nvPr/>
          </p:nvSpPr>
          <p:spPr>
            <a:xfrm rot="18900000">
              <a:off x="9805913" y="523499"/>
              <a:ext cx="1652429" cy="1434764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十字星 21"/>
            <p:cNvSpPr/>
            <p:nvPr/>
          </p:nvSpPr>
          <p:spPr>
            <a:xfrm rot="16200000">
              <a:off x="9576574" y="-90066"/>
              <a:ext cx="2111104" cy="2661903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六边形 22"/>
            <p:cNvSpPr/>
            <p:nvPr/>
          </p:nvSpPr>
          <p:spPr>
            <a:xfrm rot="20206381">
              <a:off x="9800206" y="523701"/>
              <a:ext cx="1663854" cy="1434359"/>
            </a:xfrm>
            <a:prstGeom prst="hexagon">
              <a:avLst/>
            </a:prstGeom>
            <a:gradFill flip="none" rotWithShape="1">
              <a:gsLst>
                <a:gs pos="17000">
                  <a:srgbClr val="F7DC5F"/>
                </a:gs>
                <a:gs pos="100000">
                  <a:srgbClr val="FAF1B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六边形 23"/>
            <p:cNvSpPr/>
            <p:nvPr/>
          </p:nvSpPr>
          <p:spPr>
            <a:xfrm rot="20206381">
              <a:off x="10163035" y="836491"/>
              <a:ext cx="938187" cy="808783"/>
            </a:xfrm>
            <a:prstGeom prst="hexagon">
              <a:avLst/>
            </a:prstGeom>
            <a:solidFill>
              <a:srgbClr val="CBAB61"/>
            </a:solidFill>
            <a:ln>
              <a:noFill/>
            </a:ln>
            <a:effectLst>
              <a:outerShdw blurRad="152400" sx="109000" sy="109000" algn="ctr" rotWithShape="0">
                <a:schemeClr val="bg1">
                  <a:alpha val="70000"/>
                </a:schemeClr>
              </a:outerShdw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椭圆 17"/>
          <p:cNvSpPr/>
          <p:nvPr/>
        </p:nvSpPr>
        <p:spPr>
          <a:xfrm rot="21596664">
            <a:off x="1706178" y="2967045"/>
            <a:ext cx="8867876" cy="65567"/>
          </a:xfrm>
          <a:prstGeom prst="ellipse">
            <a:avLst/>
          </a:prstGeom>
          <a:gradFill>
            <a:gsLst>
              <a:gs pos="0">
                <a:srgbClr val="F7E388"/>
              </a:gs>
              <a:gs pos="100000">
                <a:srgbClr val="FAF1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61714" y="3092468"/>
            <a:ext cx="755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gradFill flip="none" rotWithShape="1">
                  <a:gsLst>
                    <a:gs pos="58000">
                      <a:srgbClr val="F7DC5F"/>
                    </a:gs>
                    <a:gs pos="0">
                      <a:srgbClr val="CBAB61"/>
                    </a:gs>
                    <a:gs pos="100000">
                      <a:srgbClr val="FAF1B5"/>
                    </a:gs>
                  </a:gsLst>
                  <a:lin ang="10800000" scaled="1"/>
                  <a:tileRect/>
                </a:gradFill>
                <a:effectLst>
                  <a:glow rad="127000">
                    <a:srgbClr val="FAF1B5">
                      <a:alpha val="14000"/>
                    </a:srgbClr>
                  </a:glo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谢谢聆听！</a:t>
            </a:r>
          </a:p>
        </p:txBody>
      </p:sp>
      <p:sp>
        <p:nvSpPr>
          <p:cNvPr id="33" name="椭圆 32"/>
          <p:cNvSpPr/>
          <p:nvPr/>
        </p:nvSpPr>
        <p:spPr>
          <a:xfrm rot="21596664">
            <a:off x="1617947" y="4099280"/>
            <a:ext cx="8867876" cy="65567"/>
          </a:xfrm>
          <a:prstGeom prst="ellipse">
            <a:avLst/>
          </a:prstGeom>
          <a:gradFill>
            <a:gsLst>
              <a:gs pos="0">
                <a:srgbClr val="F7E388"/>
              </a:gs>
              <a:gs pos="100000">
                <a:srgbClr val="FAF1B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494729" y="3759406"/>
            <a:ext cx="993300" cy="787766"/>
            <a:chOff x="9301174" y="185334"/>
            <a:chExt cx="2661903" cy="2111104"/>
          </a:xfrm>
        </p:grpSpPr>
        <p:sp>
          <p:nvSpPr>
            <p:cNvPr id="44" name="椭圆 43" hidden="1"/>
            <p:cNvSpPr/>
            <p:nvPr/>
          </p:nvSpPr>
          <p:spPr>
            <a:xfrm>
              <a:off x="9841876" y="450630"/>
              <a:ext cx="1580505" cy="1580506"/>
            </a:xfrm>
            <a:prstGeom prst="ellipse">
              <a:avLst/>
            </a:prstGeom>
            <a:gradFill flip="none" rotWithShape="1">
              <a:gsLst>
                <a:gs pos="0">
                  <a:srgbClr val="FAF1B5"/>
                </a:gs>
                <a:gs pos="6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十字星 44"/>
            <p:cNvSpPr/>
            <p:nvPr/>
          </p:nvSpPr>
          <p:spPr>
            <a:xfrm rot="18900000">
              <a:off x="9805913" y="523499"/>
              <a:ext cx="1652429" cy="1434764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十字星 45"/>
            <p:cNvSpPr/>
            <p:nvPr/>
          </p:nvSpPr>
          <p:spPr>
            <a:xfrm rot="16200000">
              <a:off x="9576574" y="-90066"/>
              <a:ext cx="2111104" cy="2661903"/>
            </a:xfrm>
            <a:prstGeom prst="star4">
              <a:avLst>
                <a:gd name="adj" fmla="val 12917"/>
              </a:avLst>
            </a:prstGeom>
            <a:gradFill flip="none" rotWithShape="1">
              <a:gsLst>
                <a:gs pos="17000">
                  <a:srgbClr val="F7E388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六边形 46"/>
            <p:cNvSpPr/>
            <p:nvPr/>
          </p:nvSpPr>
          <p:spPr>
            <a:xfrm rot="20206381">
              <a:off x="9800206" y="523701"/>
              <a:ext cx="1663854" cy="1434359"/>
            </a:xfrm>
            <a:prstGeom prst="hexagon">
              <a:avLst/>
            </a:prstGeom>
            <a:gradFill flip="none" rotWithShape="1">
              <a:gsLst>
                <a:gs pos="17000">
                  <a:srgbClr val="F7DC5F"/>
                </a:gs>
                <a:gs pos="100000">
                  <a:srgbClr val="FAF1B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六边形 47"/>
            <p:cNvSpPr/>
            <p:nvPr/>
          </p:nvSpPr>
          <p:spPr>
            <a:xfrm rot="20206381">
              <a:off x="10163035" y="836491"/>
              <a:ext cx="938187" cy="808783"/>
            </a:xfrm>
            <a:prstGeom prst="hexagon">
              <a:avLst/>
            </a:prstGeom>
            <a:solidFill>
              <a:srgbClr val="CBAB61"/>
            </a:solidFill>
            <a:ln>
              <a:noFill/>
            </a:ln>
            <a:effectLst>
              <a:outerShdw blurRad="152400" sx="109000" sy="109000" algn="ctr" rotWithShape="0">
                <a:schemeClr val="bg1">
                  <a:alpha val="70000"/>
                </a:schemeClr>
              </a:outerShdw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256520" y="4610777"/>
            <a:ext cx="1777569" cy="397668"/>
            <a:chOff x="9752280" y="1156460"/>
            <a:chExt cx="1777569" cy="397668"/>
          </a:xfrm>
        </p:grpSpPr>
        <p:sp>
          <p:nvSpPr>
            <p:cNvPr id="83" name="文本框 82"/>
            <p:cNvSpPr txBox="1"/>
            <p:nvPr/>
          </p:nvSpPr>
          <p:spPr>
            <a:xfrm>
              <a:off x="9801543" y="1215262"/>
              <a:ext cx="1728306" cy="283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gradFill>
                    <a:gsLst>
                      <a:gs pos="24000">
                        <a:srgbClr val="CBAB61"/>
                      </a:gs>
                      <a:gs pos="54000">
                        <a:srgbClr val="FAE768"/>
                      </a:gs>
                      <a:gs pos="100000">
                        <a:srgbClr val="F7E388"/>
                      </a:gs>
                    </a:gsLst>
                    <a:lin ang="10800000" scaled="1"/>
                  </a:gradFill>
                  <a:effectLst>
                    <a:glow rad="38100">
                      <a:srgbClr val="F7E388">
                        <a:alpha val="22000"/>
                      </a:srgbClr>
                    </a:glo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defRPr>
              </a:lvl1pPr>
            </a:lstStyle>
            <a:p>
              <a:r>
                <a:rPr lang="zh-CN" altLang="en-US" sz="1100" dirty="0"/>
                <a:t>     只想把最好的给你</a:t>
              </a:r>
            </a:p>
          </p:txBody>
        </p:sp>
        <p:sp>
          <p:nvSpPr>
            <p:cNvPr id="84" name="圆角矩形 83"/>
            <p:cNvSpPr/>
            <p:nvPr/>
          </p:nvSpPr>
          <p:spPr>
            <a:xfrm>
              <a:off x="9752280" y="1156460"/>
              <a:ext cx="1678961" cy="397668"/>
            </a:xfrm>
            <a:prstGeom prst="roundRect">
              <a:avLst/>
            </a:prstGeom>
            <a:ln w="3175">
              <a:gradFill flip="none" rotWithShape="1">
                <a:gsLst>
                  <a:gs pos="0">
                    <a:srgbClr val="CBAB61"/>
                  </a:gs>
                  <a:gs pos="50000">
                    <a:srgbClr val="FAE768"/>
                  </a:gs>
                  <a:gs pos="100000">
                    <a:srgbClr val="F7E388"/>
                  </a:gs>
                </a:gsLst>
                <a:lin ang="10800000" scaled="1"/>
                <a:tileRect/>
              </a:gradFill>
              <a:headEnd type="none" w="med" len="med"/>
              <a:tailEnd type="none" w="med" len="med"/>
            </a:ln>
            <a:effectLst>
              <a:glow rad="50800">
                <a:srgbClr val="FAF1B5">
                  <a:alpha val="11000"/>
                </a:srgbClr>
              </a:glow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38033" y="531520"/>
            <a:ext cx="5329473" cy="5502286"/>
            <a:chOff x="3538033" y="531520"/>
            <a:chExt cx="5329473" cy="5502286"/>
          </a:xfrm>
        </p:grpSpPr>
        <p:grpSp>
          <p:nvGrpSpPr>
            <p:cNvPr id="78" name="组合 77"/>
            <p:cNvGrpSpPr/>
            <p:nvPr/>
          </p:nvGrpSpPr>
          <p:grpSpPr>
            <a:xfrm>
              <a:off x="3538033" y="531520"/>
              <a:ext cx="5329473" cy="5502286"/>
              <a:chOff x="3840996" y="1033763"/>
              <a:chExt cx="4509379" cy="4655600"/>
            </a:xfrm>
          </p:grpSpPr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3841624" y="1037050"/>
                <a:ext cx="4508751" cy="4652313"/>
              </a:xfrm>
              <a:custGeom>
                <a:avLst/>
                <a:gdLst>
                  <a:gd name="T0" fmla="*/ 1104 w 1490"/>
                  <a:gd name="T1" fmla="*/ 132 h 1537"/>
                  <a:gd name="T2" fmla="*/ 75 w 1490"/>
                  <a:gd name="T3" fmla="*/ 1069 h 1537"/>
                  <a:gd name="T4" fmla="*/ 384 w 1490"/>
                  <a:gd name="T5" fmla="*/ 1392 h 1537"/>
                  <a:gd name="T6" fmla="*/ 83 w 1490"/>
                  <a:gd name="T7" fmla="*/ 1043 h 1537"/>
                  <a:gd name="T8" fmla="*/ 271 w 1490"/>
                  <a:gd name="T9" fmla="*/ 220 h 1537"/>
                  <a:gd name="T10" fmla="*/ 828 w 1490"/>
                  <a:gd name="T11" fmla="*/ 101 h 1537"/>
                  <a:gd name="T12" fmla="*/ 1347 w 1490"/>
                  <a:gd name="T13" fmla="*/ 663 h 1537"/>
                  <a:gd name="T14" fmla="*/ 1408 w 1490"/>
                  <a:gd name="T15" fmla="*/ 814 h 1537"/>
                  <a:gd name="T16" fmla="*/ 199 w 1490"/>
                  <a:gd name="T17" fmla="*/ 1087 h 1537"/>
                  <a:gd name="T18" fmla="*/ 334 w 1490"/>
                  <a:gd name="T19" fmla="*/ 544 h 1537"/>
                  <a:gd name="T20" fmla="*/ 316 w 1490"/>
                  <a:gd name="T21" fmla="*/ 372 h 1537"/>
                  <a:gd name="T22" fmla="*/ 794 w 1490"/>
                  <a:gd name="T23" fmla="*/ 109 h 1537"/>
                  <a:gd name="T24" fmla="*/ 994 w 1490"/>
                  <a:gd name="T25" fmla="*/ 418 h 1537"/>
                  <a:gd name="T26" fmla="*/ 1351 w 1490"/>
                  <a:gd name="T27" fmla="*/ 980 h 1537"/>
                  <a:gd name="T28" fmla="*/ 1068 w 1490"/>
                  <a:gd name="T29" fmla="*/ 1349 h 1537"/>
                  <a:gd name="T30" fmla="*/ 379 w 1490"/>
                  <a:gd name="T31" fmla="*/ 770 h 1537"/>
                  <a:gd name="T32" fmla="*/ 623 w 1490"/>
                  <a:gd name="T33" fmla="*/ 342 h 1537"/>
                  <a:gd name="T34" fmla="*/ 627 w 1490"/>
                  <a:gd name="T35" fmla="*/ 333 h 1537"/>
                  <a:gd name="T36" fmla="*/ 1250 w 1490"/>
                  <a:gd name="T37" fmla="*/ 779 h 1537"/>
                  <a:gd name="T38" fmla="*/ 1273 w 1490"/>
                  <a:gd name="T39" fmla="*/ 1098 h 1537"/>
                  <a:gd name="T40" fmla="*/ 1178 w 1490"/>
                  <a:gd name="T41" fmla="*/ 1206 h 1537"/>
                  <a:gd name="T42" fmla="*/ 922 w 1490"/>
                  <a:gd name="T43" fmla="*/ 1202 h 1537"/>
                  <a:gd name="T44" fmla="*/ 670 w 1490"/>
                  <a:gd name="T45" fmla="*/ 1392 h 1537"/>
                  <a:gd name="T46" fmla="*/ 940 w 1490"/>
                  <a:gd name="T47" fmla="*/ 636 h 1537"/>
                  <a:gd name="T48" fmla="*/ 439 w 1490"/>
                  <a:gd name="T49" fmla="*/ 764 h 1537"/>
                  <a:gd name="T50" fmla="*/ 738 w 1490"/>
                  <a:gd name="T51" fmla="*/ 880 h 1537"/>
                  <a:gd name="T52" fmla="*/ 917 w 1490"/>
                  <a:gd name="T53" fmla="*/ 938 h 1537"/>
                  <a:gd name="T54" fmla="*/ 1177 w 1490"/>
                  <a:gd name="T55" fmla="*/ 1208 h 1537"/>
                  <a:gd name="T56" fmla="*/ 921 w 1490"/>
                  <a:gd name="T57" fmla="*/ 929 h 1537"/>
                  <a:gd name="T58" fmla="*/ 1241 w 1490"/>
                  <a:gd name="T59" fmla="*/ 798 h 1537"/>
                  <a:gd name="T60" fmla="*/ 800 w 1490"/>
                  <a:gd name="T61" fmla="*/ 534 h 1537"/>
                  <a:gd name="T62" fmla="*/ 636 w 1490"/>
                  <a:gd name="T63" fmla="*/ 352 h 1537"/>
                  <a:gd name="T64" fmla="*/ 415 w 1490"/>
                  <a:gd name="T65" fmla="*/ 752 h 1537"/>
                  <a:gd name="T66" fmla="*/ 448 w 1490"/>
                  <a:gd name="T67" fmla="*/ 1090 h 1537"/>
                  <a:gd name="T68" fmla="*/ 618 w 1490"/>
                  <a:gd name="T69" fmla="*/ 1079 h 1537"/>
                  <a:gd name="T70" fmla="*/ 904 w 1490"/>
                  <a:gd name="T71" fmla="*/ 1231 h 1537"/>
                  <a:gd name="T72" fmla="*/ 1046 w 1490"/>
                  <a:gd name="T73" fmla="*/ 1329 h 1537"/>
                  <a:gd name="T74" fmla="*/ 1368 w 1490"/>
                  <a:gd name="T75" fmla="*/ 985 h 1537"/>
                  <a:gd name="T76" fmla="*/ 1265 w 1490"/>
                  <a:gd name="T77" fmla="*/ 811 h 1537"/>
                  <a:gd name="T78" fmla="*/ 1255 w 1490"/>
                  <a:gd name="T79" fmla="*/ 777 h 1537"/>
                  <a:gd name="T80" fmla="*/ 1174 w 1490"/>
                  <a:gd name="T81" fmla="*/ 616 h 1537"/>
                  <a:gd name="T82" fmla="*/ 1204 w 1490"/>
                  <a:gd name="T83" fmla="*/ 469 h 1537"/>
                  <a:gd name="T84" fmla="*/ 630 w 1490"/>
                  <a:gd name="T85" fmla="*/ 332 h 1537"/>
                  <a:gd name="T86" fmla="*/ 510 w 1490"/>
                  <a:gd name="T87" fmla="*/ 306 h 1537"/>
                  <a:gd name="T88" fmla="*/ 437 w 1490"/>
                  <a:gd name="T89" fmla="*/ 506 h 1537"/>
                  <a:gd name="T90" fmla="*/ 127 w 1490"/>
                  <a:gd name="T91" fmla="*/ 578 h 1537"/>
                  <a:gd name="T92" fmla="*/ 704 w 1490"/>
                  <a:gd name="T93" fmla="*/ 1410 h 1537"/>
                  <a:gd name="T94" fmla="*/ 1194 w 1490"/>
                  <a:gd name="T95" fmla="*/ 1329 h 1537"/>
                  <a:gd name="T96" fmla="*/ 1401 w 1490"/>
                  <a:gd name="T97" fmla="*/ 936 h 1537"/>
                  <a:gd name="T98" fmla="*/ 1359 w 1490"/>
                  <a:gd name="T99" fmla="*/ 696 h 1537"/>
                  <a:gd name="T100" fmla="*/ 1011 w 1490"/>
                  <a:gd name="T101" fmla="*/ 156 h 1537"/>
                  <a:gd name="T102" fmla="*/ 231 w 1490"/>
                  <a:gd name="T103" fmla="*/ 378 h 1537"/>
                  <a:gd name="T104" fmla="*/ 213 w 1490"/>
                  <a:gd name="T105" fmla="*/ 398 h 1537"/>
                  <a:gd name="T106" fmla="*/ 255 w 1490"/>
                  <a:gd name="T107" fmla="*/ 1194 h 1537"/>
                  <a:gd name="T108" fmla="*/ 902 w 1490"/>
                  <a:gd name="T109" fmla="*/ 1417 h 1537"/>
                  <a:gd name="T110" fmla="*/ 1431 w 1490"/>
                  <a:gd name="T111" fmla="*/ 855 h 1537"/>
                  <a:gd name="T112" fmla="*/ 1235 w 1490"/>
                  <a:gd name="T113" fmla="*/ 309 h 1537"/>
                  <a:gd name="T114" fmla="*/ 1029 w 1490"/>
                  <a:gd name="T115" fmla="*/ 128 h 1537"/>
                  <a:gd name="T116" fmla="*/ 306 w 1490"/>
                  <a:gd name="T117" fmla="*/ 188 h 1537"/>
                  <a:gd name="T118" fmla="*/ 88 w 1490"/>
                  <a:gd name="T119" fmla="*/ 760 h 1537"/>
                  <a:gd name="T120" fmla="*/ 283 w 1490"/>
                  <a:gd name="T121" fmla="*/ 1273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0" h="1537">
                    <a:moveTo>
                      <a:pt x="818" y="1502"/>
                    </a:moveTo>
                    <a:cubicBezTo>
                      <a:pt x="818" y="1501"/>
                      <a:pt x="818" y="1500"/>
                      <a:pt x="817" y="1499"/>
                    </a:cubicBezTo>
                    <a:cubicBezTo>
                      <a:pt x="1197" y="1347"/>
                      <a:pt x="1197" y="1347"/>
                      <a:pt x="1197" y="1347"/>
                    </a:cubicBezTo>
                    <a:cubicBezTo>
                      <a:pt x="1203" y="1356"/>
                      <a:pt x="1214" y="1362"/>
                      <a:pt x="1226" y="1359"/>
                    </a:cubicBezTo>
                    <a:cubicBezTo>
                      <a:pt x="1241" y="1356"/>
                      <a:pt x="1250" y="1341"/>
                      <a:pt x="1246" y="1327"/>
                    </a:cubicBezTo>
                    <a:cubicBezTo>
                      <a:pt x="1245" y="1320"/>
                      <a:pt x="1241" y="1315"/>
                      <a:pt x="1236" y="1311"/>
                    </a:cubicBezTo>
                    <a:cubicBezTo>
                      <a:pt x="1449" y="971"/>
                      <a:pt x="1449" y="971"/>
                      <a:pt x="1449" y="971"/>
                    </a:cubicBezTo>
                    <a:cubicBezTo>
                      <a:pt x="1454" y="973"/>
                      <a:pt x="1460" y="974"/>
                      <a:pt x="1466" y="972"/>
                    </a:cubicBezTo>
                    <a:cubicBezTo>
                      <a:pt x="1481" y="969"/>
                      <a:pt x="1490" y="955"/>
                      <a:pt x="1486" y="940"/>
                    </a:cubicBezTo>
                    <a:cubicBezTo>
                      <a:pt x="1484" y="928"/>
                      <a:pt x="1472" y="919"/>
                      <a:pt x="1460" y="919"/>
                    </a:cubicBezTo>
                    <a:cubicBezTo>
                      <a:pt x="1432" y="510"/>
                      <a:pt x="1432" y="510"/>
                      <a:pt x="1432" y="510"/>
                    </a:cubicBezTo>
                    <a:cubicBezTo>
                      <a:pt x="1447" y="506"/>
                      <a:pt x="1456" y="492"/>
                      <a:pt x="1452" y="478"/>
                    </a:cubicBezTo>
                    <a:cubicBezTo>
                      <a:pt x="1449" y="463"/>
                      <a:pt x="1434" y="454"/>
                      <a:pt x="1420" y="458"/>
                    </a:cubicBezTo>
                    <a:cubicBezTo>
                      <a:pt x="1415" y="459"/>
                      <a:pt x="1411" y="461"/>
                      <a:pt x="1408" y="464"/>
                    </a:cubicBezTo>
                    <a:cubicBezTo>
                      <a:pt x="1151" y="157"/>
                      <a:pt x="1151" y="157"/>
                      <a:pt x="1151" y="157"/>
                    </a:cubicBezTo>
                    <a:cubicBezTo>
                      <a:pt x="1155" y="151"/>
                      <a:pt x="1157" y="143"/>
                      <a:pt x="1156" y="135"/>
                    </a:cubicBezTo>
                    <a:cubicBezTo>
                      <a:pt x="1152" y="120"/>
                      <a:pt x="1138" y="111"/>
                      <a:pt x="1123" y="114"/>
                    </a:cubicBezTo>
                    <a:cubicBezTo>
                      <a:pt x="1114" y="117"/>
                      <a:pt x="1107" y="124"/>
                      <a:pt x="1104" y="132"/>
                    </a:cubicBezTo>
                    <a:cubicBezTo>
                      <a:pt x="720" y="36"/>
                      <a:pt x="720" y="36"/>
                      <a:pt x="720" y="36"/>
                    </a:cubicBezTo>
                    <a:cubicBezTo>
                      <a:pt x="720" y="32"/>
                      <a:pt x="721" y="28"/>
                      <a:pt x="720" y="24"/>
                    </a:cubicBezTo>
                    <a:cubicBezTo>
                      <a:pt x="716" y="9"/>
                      <a:pt x="702" y="0"/>
                      <a:pt x="687" y="4"/>
                    </a:cubicBezTo>
                    <a:cubicBezTo>
                      <a:pt x="673" y="7"/>
                      <a:pt x="664" y="21"/>
                      <a:pt x="667" y="36"/>
                    </a:cubicBezTo>
                    <a:cubicBezTo>
                      <a:pt x="667" y="37"/>
                      <a:pt x="668" y="38"/>
                      <a:pt x="668" y="39"/>
                    </a:cubicBezTo>
                    <a:cubicBezTo>
                      <a:pt x="305" y="185"/>
                      <a:pt x="305" y="185"/>
                      <a:pt x="305" y="185"/>
                    </a:cubicBezTo>
                    <a:cubicBezTo>
                      <a:pt x="300" y="172"/>
                      <a:pt x="287" y="165"/>
                      <a:pt x="274" y="168"/>
                    </a:cubicBezTo>
                    <a:cubicBezTo>
                      <a:pt x="259" y="171"/>
                      <a:pt x="250" y="186"/>
                      <a:pt x="253" y="200"/>
                    </a:cubicBezTo>
                    <a:cubicBezTo>
                      <a:pt x="254" y="205"/>
                      <a:pt x="257" y="209"/>
                      <a:pt x="260" y="212"/>
                    </a:cubicBezTo>
                    <a:cubicBezTo>
                      <a:pt x="40" y="562"/>
                      <a:pt x="40" y="562"/>
                      <a:pt x="40" y="562"/>
                    </a:cubicBezTo>
                    <a:cubicBezTo>
                      <a:pt x="35" y="560"/>
                      <a:pt x="29" y="560"/>
                      <a:pt x="24" y="561"/>
                    </a:cubicBezTo>
                    <a:cubicBezTo>
                      <a:pt x="9" y="564"/>
                      <a:pt x="0" y="579"/>
                      <a:pt x="3" y="593"/>
                    </a:cubicBezTo>
                    <a:cubicBezTo>
                      <a:pt x="6" y="604"/>
                      <a:pt x="15" y="612"/>
                      <a:pt x="25" y="614"/>
                    </a:cubicBezTo>
                    <a:cubicBezTo>
                      <a:pt x="53" y="1023"/>
                      <a:pt x="53" y="1023"/>
                      <a:pt x="53" y="1023"/>
                    </a:cubicBezTo>
                    <a:cubicBezTo>
                      <a:pt x="52" y="1023"/>
                      <a:pt x="52" y="1023"/>
                      <a:pt x="51" y="1023"/>
                    </a:cubicBezTo>
                    <a:cubicBezTo>
                      <a:pt x="36" y="1026"/>
                      <a:pt x="27" y="1041"/>
                      <a:pt x="31" y="1055"/>
                    </a:cubicBezTo>
                    <a:cubicBezTo>
                      <a:pt x="34" y="1070"/>
                      <a:pt x="48" y="1079"/>
                      <a:pt x="63" y="1076"/>
                    </a:cubicBezTo>
                    <a:cubicBezTo>
                      <a:pt x="67" y="1075"/>
                      <a:pt x="71" y="1072"/>
                      <a:pt x="75" y="1069"/>
                    </a:cubicBezTo>
                    <a:cubicBezTo>
                      <a:pt x="336" y="1382"/>
                      <a:pt x="336" y="1382"/>
                      <a:pt x="336" y="1382"/>
                    </a:cubicBezTo>
                    <a:cubicBezTo>
                      <a:pt x="331" y="1388"/>
                      <a:pt x="329" y="1396"/>
                      <a:pt x="331" y="1404"/>
                    </a:cubicBezTo>
                    <a:cubicBezTo>
                      <a:pt x="334" y="1418"/>
                      <a:pt x="349" y="1427"/>
                      <a:pt x="363" y="1424"/>
                    </a:cubicBezTo>
                    <a:cubicBezTo>
                      <a:pt x="373" y="1422"/>
                      <a:pt x="380" y="1415"/>
                      <a:pt x="383" y="1406"/>
                    </a:cubicBezTo>
                    <a:cubicBezTo>
                      <a:pt x="766" y="1502"/>
                      <a:pt x="766" y="1502"/>
                      <a:pt x="766" y="1502"/>
                    </a:cubicBezTo>
                    <a:cubicBezTo>
                      <a:pt x="765" y="1506"/>
                      <a:pt x="765" y="1510"/>
                      <a:pt x="766" y="1514"/>
                    </a:cubicBezTo>
                    <a:cubicBezTo>
                      <a:pt x="769" y="1528"/>
                      <a:pt x="783" y="1537"/>
                      <a:pt x="798" y="1534"/>
                    </a:cubicBezTo>
                    <a:cubicBezTo>
                      <a:pt x="812" y="1531"/>
                      <a:pt x="822" y="1516"/>
                      <a:pt x="818" y="1502"/>
                    </a:cubicBezTo>
                    <a:close/>
                    <a:moveTo>
                      <a:pt x="384" y="1392"/>
                    </a:moveTo>
                    <a:cubicBezTo>
                      <a:pt x="384" y="1391"/>
                      <a:pt x="383" y="1391"/>
                      <a:pt x="383" y="1390"/>
                    </a:cubicBezTo>
                    <a:cubicBezTo>
                      <a:pt x="437" y="1372"/>
                      <a:pt x="437" y="1372"/>
                      <a:pt x="437" y="1372"/>
                    </a:cubicBezTo>
                    <a:cubicBezTo>
                      <a:pt x="441" y="1383"/>
                      <a:pt x="452" y="1389"/>
                      <a:pt x="463" y="1386"/>
                    </a:cubicBezTo>
                    <a:cubicBezTo>
                      <a:pt x="472" y="1384"/>
                      <a:pt x="479" y="1377"/>
                      <a:pt x="481" y="1369"/>
                    </a:cubicBezTo>
                    <a:cubicBezTo>
                      <a:pt x="565" y="1391"/>
                      <a:pt x="565" y="1391"/>
                      <a:pt x="565" y="1391"/>
                    </a:cubicBezTo>
                    <a:cubicBezTo>
                      <a:pt x="628" y="1408"/>
                      <a:pt x="628" y="1408"/>
                      <a:pt x="628" y="1408"/>
                    </a:cubicBezTo>
                    <a:cubicBezTo>
                      <a:pt x="628" y="1409"/>
                      <a:pt x="628" y="1409"/>
                      <a:pt x="628" y="1410"/>
                    </a:cubicBezTo>
                    <a:cubicBezTo>
                      <a:pt x="384" y="1398"/>
                      <a:pt x="384" y="1398"/>
                      <a:pt x="384" y="1398"/>
                    </a:cubicBezTo>
                    <a:cubicBezTo>
                      <a:pt x="384" y="1396"/>
                      <a:pt x="384" y="1394"/>
                      <a:pt x="384" y="1392"/>
                    </a:cubicBezTo>
                    <a:close/>
                    <a:moveTo>
                      <a:pt x="351" y="1372"/>
                    </a:moveTo>
                    <a:cubicBezTo>
                      <a:pt x="349" y="1372"/>
                      <a:pt x="348" y="1373"/>
                      <a:pt x="346" y="1374"/>
                    </a:cubicBezTo>
                    <a:cubicBezTo>
                      <a:pt x="306" y="1274"/>
                      <a:pt x="306" y="1274"/>
                      <a:pt x="306" y="1274"/>
                    </a:cubicBezTo>
                    <a:cubicBezTo>
                      <a:pt x="310" y="1273"/>
                      <a:pt x="313" y="1270"/>
                      <a:pt x="315" y="1267"/>
                    </a:cubicBezTo>
                    <a:cubicBezTo>
                      <a:pt x="438" y="1352"/>
                      <a:pt x="438" y="1352"/>
                      <a:pt x="438" y="1352"/>
                    </a:cubicBezTo>
                    <a:cubicBezTo>
                      <a:pt x="435" y="1357"/>
                      <a:pt x="434" y="1363"/>
                      <a:pt x="435" y="1369"/>
                    </a:cubicBezTo>
                    <a:cubicBezTo>
                      <a:pt x="436" y="1369"/>
                      <a:pt x="436" y="1369"/>
                      <a:pt x="436" y="1370"/>
                    </a:cubicBezTo>
                    <a:cubicBezTo>
                      <a:pt x="382" y="1388"/>
                      <a:pt x="382" y="1388"/>
                      <a:pt x="382" y="1388"/>
                    </a:cubicBezTo>
                    <a:cubicBezTo>
                      <a:pt x="378" y="1376"/>
                      <a:pt x="365" y="1369"/>
                      <a:pt x="351" y="1372"/>
                    </a:cubicBezTo>
                    <a:close/>
                    <a:moveTo>
                      <a:pt x="83" y="1043"/>
                    </a:moveTo>
                    <a:cubicBezTo>
                      <a:pt x="81" y="1033"/>
                      <a:pt x="73" y="1026"/>
                      <a:pt x="64" y="1023"/>
                    </a:cubicBezTo>
                    <a:cubicBezTo>
                      <a:pt x="85" y="929"/>
                      <a:pt x="85" y="929"/>
                      <a:pt x="85" y="929"/>
                    </a:cubicBezTo>
                    <a:cubicBezTo>
                      <a:pt x="90" y="930"/>
                      <a:pt x="96" y="929"/>
                      <a:pt x="100" y="927"/>
                    </a:cubicBezTo>
                    <a:cubicBezTo>
                      <a:pt x="197" y="1089"/>
                      <a:pt x="197" y="1089"/>
                      <a:pt x="197" y="1089"/>
                    </a:cubicBezTo>
                    <a:cubicBezTo>
                      <a:pt x="226" y="1177"/>
                      <a:pt x="226" y="1177"/>
                      <a:pt x="226" y="1177"/>
                    </a:cubicBezTo>
                    <a:cubicBezTo>
                      <a:pt x="222" y="1178"/>
                      <a:pt x="219" y="1180"/>
                      <a:pt x="216" y="1183"/>
                    </a:cubicBezTo>
                    <a:cubicBezTo>
                      <a:pt x="80" y="1064"/>
                      <a:pt x="80" y="1064"/>
                      <a:pt x="80" y="1064"/>
                    </a:cubicBezTo>
                    <a:cubicBezTo>
                      <a:pt x="83" y="1058"/>
                      <a:pt x="85" y="1051"/>
                      <a:pt x="83" y="1043"/>
                    </a:cubicBezTo>
                    <a:close/>
                    <a:moveTo>
                      <a:pt x="37" y="613"/>
                    </a:moveTo>
                    <a:cubicBezTo>
                      <a:pt x="51" y="609"/>
                      <a:pt x="59" y="595"/>
                      <a:pt x="56" y="581"/>
                    </a:cubicBezTo>
                    <a:cubicBezTo>
                      <a:pt x="55" y="576"/>
                      <a:pt x="52" y="571"/>
                      <a:pt x="48" y="567"/>
                    </a:cubicBezTo>
                    <a:cubicBezTo>
                      <a:pt x="104" y="510"/>
                      <a:pt x="104" y="510"/>
                      <a:pt x="104" y="510"/>
                    </a:cubicBezTo>
                    <a:cubicBezTo>
                      <a:pt x="105" y="511"/>
                      <a:pt x="106" y="512"/>
                      <a:pt x="107" y="512"/>
                    </a:cubicBezTo>
                    <a:cubicBezTo>
                      <a:pt x="110" y="515"/>
                      <a:pt x="114" y="516"/>
                      <a:pt x="118" y="516"/>
                    </a:cubicBezTo>
                    <a:cubicBezTo>
                      <a:pt x="114" y="557"/>
                      <a:pt x="114" y="557"/>
                      <a:pt x="114" y="557"/>
                    </a:cubicBezTo>
                    <a:cubicBezTo>
                      <a:pt x="114" y="559"/>
                      <a:pt x="114" y="561"/>
                      <a:pt x="114" y="563"/>
                    </a:cubicBezTo>
                    <a:cubicBezTo>
                      <a:pt x="96" y="757"/>
                      <a:pt x="96" y="757"/>
                      <a:pt x="96" y="757"/>
                    </a:cubicBezTo>
                    <a:cubicBezTo>
                      <a:pt x="95" y="757"/>
                      <a:pt x="94" y="757"/>
                      <a:pt x="92" y="758"/>
                    </a:cubicBezTo>
                    <a:cubicBezTo>
                      <a:pt x="92" y="758"/>
                      <a:pt x="91" y="758"/>
                      <a:pt x="90" y="759"/>
                    </a:cubicBezTo>
                    <a:lnTo>
                      <a:pt x="37" y="613"/>
                    </a:lnTo>
                    <a:close/>
                    <a:moveTo>
                      <a:pt x="307" y="193"/>
                    </a:moveTo>
                    <a:cubicBezTo>
                      <a:pt x="373" y="184"/>
                      <a:pt x="373" y="184"/>
                      <a:pt x="373" y="184"/>
                    </a:cubicBezTo>
                    <a:cubicBezTo>
                      <a:pt x="373" y="188"/>
                      <a:pt x="375" y="191"/>
                      <a:pt x="377" y="194"/>
                    </a:cubicBezTo>
                    <a:cubicBezTo>
                      <a:pt x="229" y="364"/>
                      <a:pt x="229" y="364"/>
                      <a:pt x="229" y="364"/>
                    </a:cubicBezTo>
                    <a:cubicBezTo>
                      <a:pt x="226" y="359"/>
                      <a:pt x="221" y="355"/>
                      <a:pt x="215" y="353"/>
                    </a:cubicBezTo>
                    <a:cubicBezTo>
                      <a:pt x="271" y="220"/>
                      <a:pt x="271" y="220"/>
                      <a:pt x="271" y="220"/>
                    </a:cubicBezTo>
                    <a:cubicBezTo>
                      <a:pt x="276" y="221"/>
                      <a:pt x="281" y="222"/>
                      <a:pt x="286" y="220"/>
                    </a:cubicBezTo>
                    <a:cubicBezTo>
                      <a:pt x="299" y="218"/>
                      <a:pt x="307" y="206"/>
                      <a:pt x="307" y="193"/>
                    </a:cubicBezTo>
                    <a:close/>
                    <a:moveTo>
                      <a:pt x="653" y="119"/>
                    </a:moveTo>
                    <a:cubicBezTo>
                      <a:pt x="627" y="180"/>
                      <a:pt x="627" y="180"/>
                      <a:pt x="627" y="180"/>
                    </a:cubicBezTo>
                    <a:cubicBezTo>
                      <a:pt x="623" y="178"/>
                      <a:pt x="618" y="178"/>
                      <a:pt x="614" y="179"/>
                    </a:cubicBezTo>
                    <a:cubicBezTo>
                      <a:pt x="604" y="181"/>
                      <a:pt x="597" y="189"/>
                      <a:pt x="596" y="198"/>
                    </a:cubicBezTo>
                    <a:cubicBezTo>
                      <a:pt x="421" y="181"/>
                      <a:pt x="421" y="181"/>
                      <a:pt x="421" y="181"/>
                    </a:cubicBezTo>
                    <a:cubicBezTo>
                      <a:pt x="421" y="178"/>
                      <a:pt x="421" y="175"/>
                      <a:pt x="420" y="173"/>
                    </a:cubicBezTo>
                    <a:lnTo>
                      <a:pt x="653" y="119"/>
                    </a:lnTo>
                    <a:close/>
                    <a:moveTo>
                      <a:pt x="717" y="43"/>
                    </a:moveTo>
                    <a:cubicBezTo>
                      <a:pt x="784" y="79"/>
                      <a:pt x="784" y="79"/>
                      <a:pt x="784" y="79"/>
                    </a:cubicBezTo>
                    <a:cubicBezTo>
                      <a:pt x="783" y="81"/>
                      <a:pt x="783" y="84"/>
                      <a:pt x="782" y="87"/>
                    </a:cubicBezTo>
                    <a:cubicBezTo>
                      <a:pt x="657" y="116"/>
                      <a:pt x="657" y="116"/>
                      <a:pt x="657" y="116"/>
                    </a:cubicBezTo>
                    <a:cubicBezTo>
                      <a:pt x="684" y="55"/>
                      <a:pt x="684" y="55"/>
                      <a:pt x="684" y="55"/>
                    </a:cubicBezTo>
                    <a:cubicBezTo>
                      <a:pt x="689" y="57"/>
                      <a:pt x="694" y="57"/>
                      <a:pt x="699" y="56"/>
                    </a:cubicBezTo>
                    <a:cubicBezTo>
                      <a:pt x="707" y="55"/>
                      <a:pt x="713" y="50"/>
                      <a:pt x="717" y="43"/>
                    </a:cubicBezTo>
                    <a:close/>
                    <a:moveTo>
                      <a:pt x="827" y="102"/>
                    </a:moveTo>
                    <a:cubicBezTo>
                      <a:pt x="827" y="101"/>
                      <a:pt x="827" y="101"/>
                      <a:pt x="828" y="101"/>
                    </a:cubicBezTo>
                    <a:cubicBezTo>
                      <a:pt x="966" y="160"/>
                      <a:pt x="966" y="160"/>
                      <a:pt x="966" y="160"/>
                    </a:cubicBezTo>
                    <a:cubicBezTo>
                      <a:pt x="797" y="185"/>
                      <a:pt x="797" y="185"/>
                      <a:pt x="797" y="185"/>
                    </a:cubicBezTo>
                    <a:cubicBezTo>
                      <a:pt x="797" y="184"/>
                      <a:pt x="797" y="184"/>
                      <a:pt x="797" y="184"/>
                    </a:cubicBezTo>
                    <a:cubicBezTo>
                      <a:pt x="796" y="180"/>
                      <a:pt x="794" y="177"/>
                      <a:pt x="792" y="175"/>
                    </a:cubicBezTo>
                    <a:cubicBezTo>
                      <a:pt x="790" y="173"/>
                      <a:pt x="790" y="173"/>
                      <a:pt x="790" y="173"/>
                    </a:cubicBezTo>
                    <a:cubicBezTo>
                      <a:pt x="788" y="172"/>
                      <a:pt x="787" y="171"/>
                      <a:pt x="785" y="171"/>
                    </a:cubicBezTo>
                    <a:cubicBezTo>
                      <a:pt x="801" y="112"/>
                      <a:pt x="801" y="112"/>
                      <a:pt x="801" y="112"/>
                    </a:cubicBezTo>
                    <a:cubicBezTo>
                      <a:pt x="811" y="115"/>
                      <a:pt x="822" y="111"/>
                      <a:pt x="827" y="102"/>
                    </a:cubicBezTo>
                    <a:close/>
                    <a:moveTo>
                      <a:pt x="1186" y="269"/>
                    </a:moveTo>
                    <a:cubicBezTo>
                      <a:pt x="1201" y="294"/>
                      <a:pt x="1201" y="294"/>
                      <a:pt x="1201" y="294"/>
                    </a:cubicBezTo>
                    <a:cubicBezTo>
                      <a:pt x="1195" y="298"/>
                      <a:pt x="1190" y="305"/>
                      <a:pt x="1190" y="312"/>
                    </a:cubicBezTo>
                    <a:cubicBezTo>
                      <a:pt x="1185" y="315"/>
                      <a:pt x="1185" y="315"/>
                      <a:pt x="1185" y="315"/>
                    </a:cubicBezTo>
                    <a:cubicBezTo>
                      <a:pt x="1179" y="272"/>
                      <a:pt x="1179" y="272"/>
                      <a:pt x="1179" y="272"/>
                    </a:cubicBezTo>
                    <a:cubicBezTo>
                      <a:pt x="1182" y="271"/>
                      <a:pt x="1184" y="270"/>
                      <a:pt x="1186" y="269"/>
                    </a:cubicBezTo>
                    <a:close/>
                    <a:moveTo>
                      <a:pt x="1369" y="617"/>
                    </a:moveTo>
                    <a:cubicBezTo>
                      <a:pt x="1370" y="617"/>
                      <a:pt x="1371" y="617"/>
                      <a:pt x="1371" y="618"/>
                    </a:cubicBezTo>
                    <a:cubicBezTo>
                      <a:pt x="1352" y="663"/>
                      <a:pt x="1352" y="663"/>
                      <a:pt x="1352" y="663"/>
                    </a:cubicBezTo>
                    <a:cubicBezTo>
                      <a:pt x="1350" y="663"/>
                      <a:pt x="1348" y="663"/>
                      <a:pt x="1347" y="663"/>
                    </a:cubicBezTo>
                    <a:cubicBezTo>
                      <a:pt x="1343" y="664"/>
                      <a:pt x="1340" y="665"/>
                      <a:pt x="1338" y="668"/>
                    </a:cubicBezTo>
                    <a:cubicBezTo>
                      <a:pt x="1222" y="511"/>
                      <a:pt x="1222" y="511"/>
                      <a:pt x="1222" y="511"/>
                    </a:cubicBezTo>
                    <a:cubicBezTo>
                      <a:pt x="1222" y="509"/>
                      <a:pt x="1222" y="509"/>
                      <a:pt x="1222" y="509"/>
                    </a:cubicBezTo>
                    <a:cubicBezTo>
                      <a:pt x="1227" y="503"/>
                      <a:pt x="1230" y="495"/>
                      <a:pt x="1228" y="487"/>
                    </a:cubicBezTo>
                    <a:cubicBezTo>
                      <a:pt x="1227" y="482"/>
                      <a:pt x="1225" y="478"/>
                      <a:pt x="1222" y="475"/>
                    </a:cubicBezTo>
                    <a:cubicBezTo>
                      <a:pt x="1222" y="336"/>
                      <a:pt x="1222" y="336"/>
                      <a:pt x="1222" y="336"/>
                    </a:cubicBezTo>
                    <a:cubicBezTo>
                      <a:pt x="1223" y="335"/>
                      <a:pt x="1224" y="335"/>
                      <a:pt x="1225" y="334"/>
                    </a:cubicBezTo>
                    <a:cubicBezTo>
                      <a:pt x="1369" y="576"/>
                      <a:pt x="1369" y="576"/>
                      <a:pt x="1369" y="576"/>
                    </a:cubicBezTo>
                    <a:cubicBezTo>
                      <a:pt x="1366" y="577"/>
                      <a:pt x="1364" y="580"/>
                      <a:pt x="1362" y="583"/>
                    </a:cubicBezTo>
                    <a:cubicBezTo>
                      <a:pt x="1354" y="595"/>
                      <a:pt x="1358" y="610"/>
                      <a:pt x="1369" y="617"/>
                    </a:cubicBezTo>
                    <a:close/>
                    <a:moveTo>
                      <a:pt x="1396" y="840"/>
                    </a:moveTo>
                    <a:cubicBezTo>
                      <a:pt x="1398" y="849"/>
                      <a:pt x="1404" y="855"/>
                      <a:pt x="1412" y="858"/>
                    </a:cubicBezTo>
                    <a:cubicBezTo>
                      <a:pt x="1396" y="935"/>
                      <a:pt x="1396" y="935"/>
                      <a:pt x="1396" y="935"/>
                    </a:cubicBezTo>
                    <a:cubicBezTo>
                      <a:pt x="1395" y="935"/>
                      <a:pt x="1394" y="935"/>
                      <a:pt x="1393" y="935"/>
                    </a:cubicBezTo>
                    <a:cubicBezTo>
                      <a:pt x="1390" y="936"/>
                      <a:pt x="1388" y="937"/>
                      <a:pt x="1387" y="939"/>
                    </a:cubicBezTo>
                    <a:cubicBezTo>
                      <a:pt x="1359" y="915"/>
                      <a:pt x="1359" y="915"/>
                      <a:pt x="1359" y="915"/>
                    </a:cubicBezTo>
                    <a:cubicBezTo>
                      <a:pt x="1375" y="739"/>
                      <a:pt x="1375" y="739"/>
                      <a:pt x="1375" y="739"/>
                    </a:cubicBezTo>
                    <a:cubicBezTo>
                      <a:pt x="1408" y="814"/>
                      <a:pt x="1408" y="814"/>
                      <a:pt x="1408" y="814"/>
                    </a:cubicBezTo>
                    <a:cubicBezTo>
                      <a:pt x="1399" y="819"/>
                      <a:pt x="1393" y="830"/>
                      <a:pt x="1396" y="840"/>
                    </a:cubicBezTo>
                    <a:close/>
                    <a:moveTo>
                      <a:pt x="629" y="1406"/>
                    </a:moveTo>
                    <a:cubicBezTo>
                      <a:pt x="563" y="1388"/>
                      <a:pt x="563" y="1388"/>
                      <a:pt x="563" y="1388"/>
                    </a:cubicBezTo>
                    <a:cubicBezTo>
                      <a:pt x="481" y="1367"/>
                      <a:pt x="481" y="1367"/>
                      <a:pt x="481" y="1367"/>
                    </a:cubicBezTo>
                    <a:cubicBezTo>
                      <a:pt x="481" y="1364"/>
                      <a:pt x="481" y="1361"/>
                      <a:pt x="481" y="1358"/>
                    </a:cubicBezTo>
                    <a:cubicBezTo>
                      <a:pt x="478" y="1348"/>
                      <a:pt x="469" y="1341"/>
                      <a:pt x="458" y="1341"/>
                    </a:cubicBezTo>
                    <a:cubicBezTo>
                      <a:pt x="458" y="1323"/>
                      <a:pt x="458" y="1323"/>
                      <a:pt x="458" y="1323"/>
                    </a:cubicBezTo>
                    <a:cubicBezTo>
                      <a:pt x="634" y="1398"/>
                      <a:pt x="634" y="1398"/>
                      <a:pt x="634" y="1398"/>
                    </a:cubicBezTo>
                    <a:cubicBezTo>
                      <a:pt x="632" y="1400"/>
                      <a:pt x="630" y="1403"/>
                      <a:pt x="629" y="1406"/>
                    </a:cubicBezTo>
                    <a:close/>
                    <a:moveTo>
                      <a:pt x="317" y="1265"/>
                    </a:moveTo>
                    <a:cubicBezTo>
                      <a:pt x="317" y="1264"/>
                      <a:pt x="317" y="1264"/>
                      <a:pt x="317" y="1263"/>
                    </a:cubicBezTo>
                    <a:cubicBezTo>
                      <a:pt x="455" y="1322"/>
                      <a:pt x="455" y="1322"/>
                      <a:pt x="455" y="1322"/>
                    </a:cubicBezTo>
                    <a:cubicBezTo>
                      <a:pt x="456" y="1341"/>
                      <a:pt x="456" y="1341"/>
                      <a:pt x="456" y="1341"/>
                    </a:cubicBezTo>
                    <a:cubicBezTo>
                      <a:pt x="455" y="1341"/>
                      <a:pt x="454" y="1341"/>
                      <a:pt x="453" y="1341"/>
                    </a:cubicBezTo>
                    <a:cubicBezTo>
                      <a:pt x="447" y="1342"/>
                      <a:pt x="443" y="1345"/>
                      <a:pt x="440" y="1350"/>
                    </a:cubicBezTo>
                    <a:lnTo>
                      <a:pt x="317" y="1265"/>
                    </a:lnTo>
                    <a:close/>
                    <a:moveTo>
                      <a:pt x="285" y="1231"/>
                    </a:moveTo>
                    <a:cubicBezTo>
                      <a:pt x="199" y="1087"/>
                      <a:pt x="199" y="1087"/>
                      <a:pt x="199" y="1087"/>
                    </a:cubicBezTo>
                    <a:cubicBezTo>
                      <a:pt x="103" y="792"/>
                      <a:pt x="103" y="792"/>
                      <a:pt x="103" y="792"/>
                    </a:cubicBezTo>
                    <a:cubicBezTo>
                      <a:pt x="106" y="791"/>
                      <a:pt x="108" y="789"/>
                      <a:pt x="110" y="787"/>
                    </a:cubicBezTo>
                    <a:cubicBezTo>
                      <a:pt x="123" y="797"/>
                      <a:pt x="123" y="797"/>
                      <a:pt x="123" y="797"/>
                    </a:cubicBezTo>
                    <a:cubicBezTo>
                      <a:pt x="245" y="891"/>
                      <a:pt x="245" y="891"/>
                      <a:pt x="245" y="891"/>
                    </a:cubicBezTo>
                    <a:cubicBezTo>
                      <a:pt x="242" y="895"/>
                      <a:pt x="241" y="900"/>
                      <a:pt x="242" y="905"/>
                    </a:cubicBezTo>
                    <a:cubicBezTo>
                      <a:pt x="244" y="913"/>
                      <a:pt x="251" y="919"/>
                      <a:pt x="260" y="919"/>
                    </a:cubicBezTo>
                    <a:cubicBezTo>
                      <a:pt x="290" y="1229"/>
                      <a:pt x="290" y="1229"/>
                      <a:pt x="290" y="1229"/>
                    </a:cubicBezTo>
                    <a:cubicBezTo>
                      <a:pt x="288" y="1229"/>
                      <a:pt x="287" y="1230"/>
                      <a:pt x="285" y="1231"/>
                    </a:cubicBezTo>
                    <a:close/>
                    <a:moveTo>
                      <a:pt x="102" y="885"/>
                    </a:moveTo>
                    <a:cubicBezTo>
                      <a:pt x="98" y="882"/>
                      <a:pt x="93" y="881"/>
                      <a:pt x="88" y="881"/>
                    </a:cubicBezTo>
                    <a:cubicBezTo>
                      <a:pt x="96" y="793"/>
                      <a:pt x="96" y="793"/>
                      <a:pt x="96" y="793"/>
                    </a:cubicBezTo>
                    <a:cubicBezTo>
                      <a:pt x="97" y="793"/>
                      <a:pt x="99" y="793"/>
                      <a:pt x="100" y="793"/>
                    </a:cubicBezTo>
                    <a:cubicBezTo>
                      <a:pt x="101" y="793"/>
                      <a:pt x="101" y="792"/>
                      <a:pt x="101" y="792"/>
                    </a:cubicBezTo>
                    <a:cubicBezTo>
                      <a:pt x="194" y="1078"/>
                      <a:pt x="194" y="1078"/>
                      <a:pt x="194" y="1078"/>
                    </a:cubicBezTo>
                    <a:cubicBezTo>
                      <a:pt x="102" y="926"/>
                      <a:pt x="102" y="926"/>
                      <a:pt x="102" y="926"/>
                    </a:cubicBezTo>
                    <a:cubicBezTo>
                      <a:pt x="105" y="924"/>
                      <a:pt x="108" y="921"/>
                      <a:pt x="110" y="918"/>
                    </a:cubicBezTo>
                    <a:cubicBezTo>
                      <a:pt x="117" y="907"/>
                      <a:pt x="113" y="892"/>
                      <a:pt x="102" y="885"/>
                    </a:cubicBezTo>
                    <a:close/>
                    <a:moveTo>
                      <a:pt x="334" y="544"/>
                    </a:moveTo>
                    <a:cubicBezTo>
                      <a:pt x="301" y="405"/>
                      <a:pt x="301" y="405"/>
                      <a:pt x="301" y="405"/>
                    </a:cubicBezTo>
                    <a:cubicBezTo>
                      <a:pt x="313" y="402"/>
                      <a:pt x="320" y="390"/>
                      <a:pt x="318" y="378"/>
                    </a:cubicBezTo>
                    <a:cubicBezTo>
                      <a:pt x="317" y="376"/>
                      <a:pt x="317" y="375"/>
                      <a:pt x="316" y="374"/>
                    </a:cubicBezTo>
                    <a:cubicBezTo>
                      <a:pt x="488" y="325"/>
                      <a:pt x="488" y="325"/>
                      <a:pt x="488" y="325"/>
                    </a:cubicBezTo>
                    <a:cubicBezTo>
                      <a:pt x="488" y="326"/>
                      <a:pt x="488" y="326"/>
                      <a:pt x="488" y="327"/>
                    </a:cubicBezTo>
                    <a:cubicBezTo>
                      <a:pt x="489" y="331"/>
                      <a:pt x="492" y="334"/>
                      <a:pt x="495" y="337"/>
                    </a:cubicBezTo>
                    <a:cubicBezTo>
                      <a:pt x="354" y="543"/>
                      <a:pt x="354" y="543"/>
                      <a:pt x="354" y="543"/>
                    </a:cubicBezTo>
                    <a:cubicBezTo>
                      <a:pt x="350" y="541"/>
                      <a:pt x="346" y="540"/>
                      <a:pt x="341" y="541"/>
                    </a:cubicBezTo>
                    <a:cubicBezTo>
                      <a:pt x="338" y="541"/>
                      <a:pt x="336" y="542"/>
                      <a:pt x="334" y="544"/>
                    </a:cubicBezTo>
                    <a:close/>
                    <a:moveTo>
                      <a:pt x="231" y="370"/>
                    </a:moveTo>
                    <a:cubicBezTo>
                      <a:pt x="231" y="369"/>
                      <a:pt x="230" y="368"/>
                      <a:pt x="230" y="367"/>
                    </a:cubicBezTo>
                    <a:cubicBezTo>
                      <a:pt x="379" y="196"/>
                      <a:pt x="379" y="196"/>
                      <a:pt x="379" y="196"/>
                    </a:cubicBezTo>
                    <a:cubicBezTo>
                      <a:pt x="380" y="198"/>
                      <a:pt x="382" y="199"/>
                      <a:pt x="384" y="201"/>
                    </a:cubicBezTo>
                    <a:cubicBezTo>
                      <a:pt x="395" y="208"/>
                      <a:pt x="410" y="204"/>
                      <a:pt x="417" y="193"/>
                    </a:cubicBezTo>
                    <a:cubicBezTo>
                      <a:pt x="417" y="193"/>
                      <a:pt x="418" y="192"/>
                      <a:pt x="418" y="192"/>
                    </a:cubicBezTo>
                    <a:cubicBezTo>
                      <a:pt x="495" y="309"/>
                      <a:pt x="495" y="309"/>
                      <a:pt x="495" y="309"/>
                    </a:cubicBezTo>
                    <a:cubicBezTo>
                      <a:pt x="491" y="312"/>
                      <a:pt x="488" y="317"/>
                      <a:pt x="488" y="323"/>
                    </a:cubicBezTo>
                    <a:cubicBezTo>
                      <a:pt x="316" y="372"/>
                      <a:pt x="316" y="372"/>
                      <a:pt x="316" y="372"/>
                    </a:cubicBezTo>
                    <a:cubicBezTo>
                      <a:pt x="311" y="363"/>
                      <a:pt x="300" y="358"/>
                      <a:pt x="290" y="360"/>
                    </a:cubicBezTo>
                    <a:cubicBezTo>
                      <a:pt x="281" y="362"/>
                      <a:pt x="275" y="369"/>
                      <a:pt x="273" y="378"/>
                    </a:cubicBezTo>
                    <a:cubicBezTo>
                      <a:pt x="231" y="376"/>
                      <a:pt x="231" y="376"/>
                      <a:pt x="231" y="376"/>
                    </a:cubicBezTo>
                    <a:cubicBezTo>
                      <a:pt x="231" y="374"/>
                      <a:pt x="231" y="372"/>
                      <a:pt x="231" y="370"/>
                    </a:cubicBezTo>
                    <a:close/>
                    <a:moveTo>
                      <a:pt x="794" y="109"/>
                    </a:moveTo>
                    <a:cubicBezTo>
                      <a:pt x="795" y="110"/>
                      <a:pt x="797" y="111"/>
                      <a:pt x="799" y="112"/>
                    </a:cubicBezTo>
                    <a:cubicBezTo>
                      <a:pt x="783" y="170"/>
                      <a:pt x="783" y="170"/>
                      <a:pt x="783" y="170"/>
                    </a:cubicBezTo>
                    <a:cubicBezTo>
                      <a:pt x="782" y="170"/>
                      <a:pt x="781" y="170"/>
                      <a:pt x="780" y="170"/>
                    </a:cubicBezTo>
                    <a:cubicBezTo>
                      <a:pt x="778" y="170"/>
                      <a:pt x="778" y="170"/>
                      <a:pt x="778" y="170"/>
                    </a:cubicBezTo>
                    <a:cubicBezTo>
                      <a:pt x="777" y="170"/>
                      <a:pt x="776" y="170"/>
                      <a:pt x="775" y="170"/>
                    </a:cubicBezTo>
                    <a:cubicBezTo>
                      <a:pt x="773" y="171"/>
                      <a:pt x="771" y="172"/>
                      <a:pt x="769" y="173"/>
                    </a:cubicBezTo>
                    <a:cubicBezTo>
                      <a:pt x="767" y="174"/>
                      <a:pt x="767" y="174"/>
                      <a:pt x="767" y="174"/>
                    </a:cubicBezTo>
                    <a:cubicBezTo>
                      <a:pt x="764" y="178"/>
                      <a:pt x="761" y="183"/>
                      <a:pt x="762" y="189"/>
                    </a:cubicBezTo>
                    <a:cubicBezTo>
                      <a:pt x="642" y="198"/>
                      <a:pt x="642" y="198"/>
                      <a:pt x="642" y="198"/>
                    </a:cubicBezTo>
                    <a:cubicBezTo>
                      <a:pt x="641" y="198"/>
                      <a:pt x="641" y="197"/>
                      <a:pt x="641" y="196"/>
                    </a:cubicBezTo>
                    <a:cubicBezTo>
                      <a:pt x="641" y="194"/>
                      <a:pt x="640" y="192"/>
                      <a:pt x="639" y="191"/>
                    </a:cubicBezTo>
                    <a:cubicBezTo>
                      <a:pt x="786" y="102"/>
                      <a:pt x="786" y="102"/>
                      <a:pt x="786" y="102"/>
                    </a:cubicBezTo>
                    <a:cubicBezTo>
                      <a:pt x="788" y="105"/>
                      <a:pt x="791" y="107"/>
                      <a:pt x="794" y="109"/>
                    </a:cubicBezTo>
                    <a:close/>
                    <a:moveTo>
                      <a:pt x="794" y="198"/>
                    </a:moveTo>
                    <a:cubicBezTo>
                      <a:pt x="887" y="256"/>
                      <a:pt x="887" y="256"/>
                      <a:pt x="887" y="256"/>
                    </a:cubicBezTo>
                    <a:cubicBezTo>
                      <a:pt x="885" y="259"/>
                      <a:pt x="884" y="264"/>
                      <a:pt x="885" y="268"/>
                    </a:cubicBezTo>
                    <a:cubicBezTo>
                      <a:pt x="643" y="338"/>
                      <a:pt x="643" y="338"/>
                      <a:pt x="643" y="338"/>
                    </a:cubicBezTo>
                    <a:cubicBezTo>
                      <a:pt x="643" y="336"/>
                      <a:pt x="642" y="335"/>
                      <a:pt x="641" y="334"/>
                    </a:cubicBezTo>
                    <a:cubicBezTo>
                      <a:pt x="767" y="201"/>
                      <a:pt x="767" y="201"/>
                      <a:pt x="767" y="201"/>
                    </a:cubicBezTo>
                    <a:cubicBezTo>
                      <a:pt x="772" y="205"/>
                      <a:pt x="777" y="206"/>
                      <a:pt x="783" y="205"/>
                    </a:cubicBezTo>
                    <a:cubicBezTo>
                      <a:pt x="788" y="204"/>
                      <a:pt x="792" y="201"/>
                      <a:pt x="794" y="198"/>
                    </a:cubicBezTo>
                    <a:close/>
                    <a:moveTo>
                      <a:pt x="1038" y="174"/>
                    </a:moveTo>
                    <a:cubicBezTo>
                      <a:pt x="1036" y="187"/>
                      <a:pt x="1036" y="187"/>
                      <a:pt x="1036" y="187"/>
                    </a:cubicBezTo>
                    <a:cubicBezTo>
                      <a:pt x="1001" y="172"/>
                      <a:pt x="1001" y="172"/>
                      <a:pt x="1001" y="172"/>
                    </a:cubicBezTo>
                    <a:cubicBezTo>
                      <a:pt x="1005" y="168"/>
                      <a:pt x="1005" y="168"/>
                      <a:pt x="1005" y="168"/>
                    </a:cubicBezTo>
                    <a:cubicBezTo>
                      <a:pt x="1013" y="161"/>
                      <a:pt x="1013" y="161"/>
                      <a:pt x="1013" y="161"/>
                    </a:cubicBezTo>
                    <a:cubicBezTo>
                      <a:pt x="1017" y="170"/>
                      <a:pt x="1027" y="175"/>
                      <a:pt x="1038" y="174"/>
                    </a:cubicBezTo>
                    <a:close/>
                    <a:moveTo>
                      <a:pt x="1035" y="189"/>
                    </a:moveTo>
                    <a:cubicBezTo>
                      <a:pt x="1004" y="416"/>
                      <a:pt x="1004" y="416"/>
                      <a:pt x="1004" y="416"/>
                    </a:cubicBezTo>
                    <a:cubicBezTo>
                      <a:pt x="1002" y="416"/>
                      <a:pt x="1000" y="416"/>
                      <a:pt x="998" y="416"/>
                    </a:cubicBezTo>
                    <a:cubicBezTo>
                      <a:pt x="997" y="416"/>
                      <a:pt x="996" y="417"/>
                      <a:pt x="994" y="418"/>
                    </a:cubicBezTo>
                    <a:cubicBezTo>
                      <a:pt x="982" y="396"/>
                      <a:pt x="982" y="396"/>
                      <a:pt x="982" y="396"/>
                    </a:cubicBezTo>
                    <a:cubicBezTo>
                      <a:pt x="913" y="279"/>
                      <a:pt x="913" y="279"/>
                      <a:pt x="913" y="279"/>
                    </a:cubicBezTo>
                    <a:cubicBezTo>
                      <a:pt x="919" y="275"/>
                      <a:pt x="922" y="268"/>
                      <a:pt x="920" y="260"/>
                    </a:cubicBezTo>
                    <a:cubicBezTo>
                      <a:pt x="919" y="257"/>
                      <a:pt x="918" y="255"/>
                      <a:pt x="916" y="253"/>
                    </a:cubicBezTo>
                    <a:cubicBezTo>
                      <a:pt x="999" y="174"/>
                      <a:pt x="999" y="174"/>
                      <a:pt x="999" y="174"/>
                    </a:cubicBezTo>
                    <a:lnTo>
                      <a:pt x="1035" y="189"/>
                    </a:lnTo>
                    <a:close/>
                    <a:moveTo>
                      <a:pt x="1162" y="268"/>
                    </a:moveTo>
                    <a:cubicBezTo>
                      <a:pt x="1167" y="271"/>
                      <a:pt x="1172" y="272"/>
                      <a:pt x="1177" y="272"/>
                    </a:cubicBezTo>
                    <a:cubicBezTo>
                      <a:pt x="1182" y="317"/>
                      <a:pt x="1182" y="317"/>
                      <a:pt x="1182" y="317"/>
                    </a:cubicBezTo>
                    <a:cubicBezTo>
                      <a:pt x="1090" y="376"/>
                      <a:pt x="1090" y="376"/>
                      <a:pt x="1090" y="376"/>
                    </a:cubicBezTo>
                    <a:cubicBezTo>
                      <a:pt x="1017" y="423"/>
                      <a:pt x="1017" y="423"/>
                      <a:pt x="1017" y="423"/>
                    </a:cubicBezTo>
                    <a:cubicBezTo>
                      <a:pt x="1014" y="419"/>
                      <a:pt x="1010" y="417"/>
                      <a:pt x="1006" y="416"/>
                    </a:cubicBezTo>
                    <a:cubicBezTo>
                      <a:pt x="1037" y="190"/>
                      <a:pt x="1037" y="190"/>
                      <a:pt x="1037" y="190"/>
                    </a:cubicBezTo>
                    <a:cubicBezTo>
                      <a:pt x="1152" y="239"/>
                      <a:pt x="1152" y="239"/>
                      <a:pt x="1152" y="239"/>
                    </a:cubicBezTo>
                    <a:cubicBezTo>
                      <a:pt x="1148" y="250"/>
                      <a:pt x="1152" y="262"/>
                      <a:pt x="1162" y="268"/>
                    </a:cubicBezTo>
                    <a:close/>
                    <a:moveTo>
                      <a:pt x="1298" y="863"/>
                    </a:moveTo>
                    <a:cubicBezTo>
                      <a:pt x="1357" y="915"/>
                      <a:pt x="1357" y="915"/>
                      <a:pt x="1357" y="915"/>
                    </a:cubicBezTo>
                    <a:cubicBezTo>
                      <a:pt x="1351" y="980"/>
                      <a:pt x="1351" y="980"/>
                      <a:pt x="1351" y="980"/>
                    </a:cubicBezTo>
                    <a:cubicBezTo>
                      <a:pt x="1343" y="980"/>
                      <a:pt x="1336" y="984"/>
                      <a:pt x="1332" y="991"/>
                    </a:cubicBezTo>
                    <a:cubicBezTo>
                      <a:pt x="1330" y="994"/>
                      <a:pt x="1329" y="997"/>
                      <a:pt x="1329" y="1000"/>
                    </a:cubicBezTo>
                    <a:cubicBezTo>
                      <a:pt x="1163" y="982"/>
                      <a:pt x="1163" y="982"/>
                      <a:pt x="1163" y="982"/>
                    </a:cubicBezTo>
                    <a:cubicBezTo>
                      <a:pt x="1164" y="980"/>
                      <a:pt x="1164" y="978"/>
                      <a:pt x="1163" y="975"/>
                    </a:cubicBezTo>
                    <a:cubicBezTo>
                      <a:pt x="1163" y="973"/>
                      <a:pt x="1162" y="971"/>
                      <a:pt x="1160" y="969"/>
                    </a:cubicBezTo>
                    <a:cubicBezTo>
                      <a:pt x="1240" y="896"/>
                      <a:pt x="1240" y="896"/>
                      <a:pt x="1240" y="896"/>
                    </a:cubicBezTo>
                    <a:cubicBezTo>
                      <a:pt x="1273" y="866"/>
                      <a:pt x="1273" y="866"/>
                      <a:pt x="1273" y="866"/>
                    </a:cubicBezTo>
                    <a:cubicBezTo>
                      <a:pt x="1277" y="870"/>
                      <a:pt x="1282" y="871"/>
                      <a:pt x="1288" y="870"/>
                    </a:cubicBezTo>
                    <a:cubicBezTo>
                      <a:pt x="1292" y="869"/>
                      <a:pt x="1296" y="866"/>
                      <a:pt x="1298" y="863"/>
                    </a:cubicBezTo>
                    <a:close/>
                    <a:moveTo>
                      <a:pt x="1325" y="1099"/>
                    </a:moveTo>
                    <a:cubicBezTo>
                      <a:pt x="1352" y="1028"/>
                      <a:pt x="1352" y="1028"/>
                      <a:pt x="1352" y="1028"/>
                    </a:cubicBezTo>
                    <a:cubicBezTo>
                      <a:pt x="1354" y="1028"/>
                      <a:pt x="1356" y="1028"/>
                      <a:pt x="1357" y="1028"/>
                    </a:cubicBezTo>
                    <a:lnTo>
                      <a:pt x="1325" y="1099"/>
                    </a:lnTo>
                    <a:close/>
                    <a:moveTo>
                      <a:pt x="1194" y="1338"/>
                    </a:moveTo>
                    <a:cubicBezTo>
                      <a:pt x="894" y="1406"/>
                      <a:pt x="894" y="1406"/>
                      <a:pt x="894" y="1406"/>
                    </a:cubicBezTo>
                    <a:cubicBezTo>
                      <a:pt x="894" y="1405"/>
                      <a:pt x="894" y="1405"/>
                      <a:pt x="893" y="1404"/>
                    </a:cubicBezTo>
                    <a:cubicBezTo>
                      <a:pt x="1048" y="1340"/>
                      <a:pt x="1048" y="1340"/>
                      <a:pt x="1048" y="1340"/>
                    </a:cubicBezTo>
                    <a:cubicBezTo>
                      <a:pt x="1051" y="1347"/>
                      <a:pt x="1059" y="1351"/>
                      <a:pt x="1068" y="1349"/>
                    </a:cubicBezTo>
                    <a:cubicBezTo>
                      <a:pt x="1069" y="1349"/>
                      <a:pt x="1070" y="1349"/>
                      <a:pt x="1071" y="1348"/>
                    </a:cubicBezTo>
                    <a:cubicBezTo>
                      <a:pt x="1073" y="1344"/>
                      <a:pt x="1073" y="1344"/>
                      <a:pt x="1073" y="1344"/>
                    </a:cubicBezTo>
                    <a:cubicBezTo>
                      <a:pt x="1083" y="1346"/>
                      <a:pt x="1094" y="1342"/>
                      <a:pt x="1100" y="1333"/>
                    </a:cubicBezTo>
                    <a:cubicBezTo>
                      <a:pt x="1102" y="1330"/>
                      <a:pt x="1103" y="1327"/>
                      <a:pt x="1104" y="1324"/>
                    </a:cubicBezTo>
                    <a:cubicBezTo>
                      <a:pt x="1193" y="1332"/>
                      <a:pt x="1193" y="1332"/>
                      <a:pt x="1193" y="1332"/>
                    </a:cubicBezTo>
                    <a:cubicBezTo>
                      <a:pt x="1193" y="1334"/>
                      <a:pt x="1193" y="1336"/>
                      <a:pt x="1194" y="1338"/>
                    </a:cubicBezTo>
                    <a:close/>
                    <a:moveTo>
                      <a:pt x="880" y="1391"/>
                    </a:moveTo>
                    <a:cubicBezTo>
                      <a:pt x="884" y="1369"/>
                      <a:pt x="884" y="1369"/>
                      <a:pt x="884" y="1369"/>
                    </a:cubicBezTo>
                    <a:cubicBezTo>
                      <a:pt x="1046" y="1332"/>
                      <a:pt x="1046" y="1332"/>
                      <a:pt x="1046" y="1332"/>
                    </a:cubicBezTo>
                    <a:cubicBezTo>
                      <a:pt x="1046" y="1333"/>
                      <a:pt x="1046" y="1334"/>
                      <a:pt x="1046" y="1336"/>
                    </a:cubicBezTo>
                    <a:cubicBezTo>
                      <a:pt x="1046" y="1337"/>
                      <a:pt x="1047" y="1337"/>
                      <a:pt x="1047" y="1338"/>
                    </a:cubicBezTo>
                    <a:cubicBezTo>
                      <a:pt x="892" y="1402"/>
                      <a:pt x="892" y="1402"/>
                      <a:pt x="892" y="1402"/>
                    </a:cubicBezTo>
                    <a:cubicBezTo>
                      <a:pt x="890" y="1397"/>
                      <a:pt x="886" y="1393"/>
                      <a:pt x="880" y="1391"/>
                    </a:cubicBezTo>
                    <a:close/>
                    <a:moveTo>
                      <a:pt x="246" y="889"/>
                    </a:moveTo>
                    <a:cubicBezTo>
                      <a:pt x="134" y="803"/>
                      <a:pt x="134" y="803"/>
                      <a:pt x="134" y="803"/>
                    </a:cubicBezTo>
                    <a:cubicBezTo>
                      <a:pt x="111" y="785"/>
                      <a:pt x="111" y="785"/>
                      <a:pt x="111" y="785"/>
                    </a:cubicBezTo>
                    <a:cubicBezTo>
                      <a:pt x="113" y="782"/>
                      <a:pt x="114" y="779"/>
                      <a:pt x="114" y="776"/>
                    </a:cubicBezTo>
                    <a:cubicBezTo>
                      <a:pt x="379" y="770"/>
                      <a:pt x="379" y="770"/>
                      <a:pt x="379" y="770"/>
                    </a:cubicBezTo>
                    <a:cubicBezTo>
                      <a:pt x="404" y="770"/>
                      <a:pt x="404" y="770"/>
                      <a:pt x="404" y="770"/>
                    </a:cubicBezTo>
                    <a:cubicBezTo>
                      <a:pt x="404" y="770"/>
                      <a:pt x="404" y="771"/>
                      <a:pt x="404" y="772"/>
                    </a:cubicBezTo>
                    <a:cubicBezTo>
                      <a:pt x="405" y="774"/>
                      <a:pt x="406" y="777"/>
                      <a:pt x="407" y="778"/>
                    </a:cubicBezTo>
                    <a:cubicBezTo>
                      <a:pt x="273" y="889"/>
                      <a:pt x="273" y="889"/>
                      <a:pt x="273" y="889"/>
                    </a:cubicBezTo>
                    <a:cubicBezTo>
                      <a:pt x="269" y="884"/>
                      <a:pt x="262" y="882"/>
                      <a:pt x="256" y="884"/>
                    </a:cubicBezTo>
                    <a:cubicBezTo>
                      <a:pt x="252" y="885"/>
                      <a:pt x="249" y="887"/>
                      <a:pt x="246" y="889"/>
                    </a:cubicBezTo>
                    <a:close/>
                    <a:moveTo>
                      <a:pt x="613" y="569"/>
                    </a:moveTo>
                    <a:cubicBezTo>
                      <a:pt x="537" y="466"/>
                      <a:pt x="537" y="466"/>
                      <a:pt x="537" y="466"/>
                    </a:cubicBezTo>
                    <a:cubicBezTo>
                      <a:pt x="542" y="462"/>
                      <a:pt x="545" y="456"/>
                      <a:pt x="543" y="449"/>
                    </a:cubicBezTo>
                    <a:cubicBezTo>
                      <a:pt x="543" y="446"/>
                      <a:pt x="541" y="443"/>
                      <a:pt x="539" y="441"/>
                    </a:cubicBezTo>
                    <a:cubicBezTo>
                      <a:pt x="626" y="350"/>
                      <a:pt x="626" y="350"/>
                      <a:pt x="626" y="350"/>
                    </a:cubicBezTo>
                    <a:cubicBezTo>
                      <a:pt x="627" y="351"/>
                      <a:pt x="629" y="352"/>
                      <a:pt x="631" y="352"/>
                    </a:cubicBezTo>
                    <a:cubicBezTo>
                      <a:pt x="623" y="567"/>
                      <a:pt x="623" y="567"/>
                      <a:pt x="623" y="567"/>
                    </a:cubicBezTo>
                    <a:cubicBezTo>
                      <a:pt x="621" y="567"/>
                      <a:pt x="619" y="567"/>
                      <a:pt x="618" y="567"/>
                    </a:cubicBezTo>
                    <a:cubicBezTo>
                      <a:pt x="616" y="568"/>
                      <a:pt x="615" y="568"/>
                      <a:pt x="613" y="569"/>
                    </a:cubicBezTo>
                    <a:close/>
                    <a:moveTo>
                      <a:pt x="523" y="327"/>
                    </a:moveTo>
                    <a:cubicBezTo>
                      <a:pt x="576" y="335"/>
                      <a:pt x="576" y="335"/>
                      <a:pt x="576" y="335"/>
                    </a:cubicBezTo>
                    <a:cubicBezTo>
                      <a:pt x="623" y="342"/>
                      <a:pt x="623" y="342"/>
                      <a:pt x="623" y="342"/>
                    </a:cubicBezTo>
                    <a:cubicBezTo>
                      <a:pt x="623" y="343"/>
                      <a:pt x="623" y="344"/>
                      <a:pt x="623" y="344"/>
                    </a:cubicBezTo>
                    <a:cubicBezTo>
                      <a:pt x="624" y="346"/>
                      <a:pt x="624" y="347"/>
                      <a:pt x="625" y="348"/>
                    </a:cubicBezTo>
                    <a:cubicBezTo>
                      <a:pt x="542" y="434"/>
                      <a:pt x="542" y="434"/>
                      <a:pt x="542" y="434"/>
                    </a:cubicBezTo>
                    <a:cubicBezTo>
                      <a:pt x="537" y="439"/>
                      <a:pt x="537" y="439"/>
                      <a:pt x="537" y="439"/>
                    </a:cubicBezTo>
                    <a:cubicBezTo>
                      <a:pt x="534" y="436"/>
                      <a:pt x="529" y="435"/>
                      <a:pt x="524" y="435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0" y="340"/>
                      <a:pt x="510" y="340"/>
                      <a:pt x="510" y="340"/>
                    </a:cubicBezTo>
                    <a:cubicBezTo>
                      <a:pt x="517" y="339"/>
                      <a:pt x="522" y="333"/>
                      <a:pt x="523" y="327"/>
                    </a:cubicBezTo>
                    <a:close/>
                    <a:moveTo>
                      <a:pt x="614" y="224"/>
                    </a:moveTo>
                    <a:cubicBezTo>
                      <a:pt x="619" y="265"/>
                      <a:pt x="619" y="265"/>
                      <a:pt x="619" y="265"/>
                    </a:cubicBezTo>
                    <a:cubicBezTo>
                      <a:pt x="521" y="314"/>
                      <a:pt x="521" y="314"/>
                      <a:pt x="521" y="314"/>
                    </a:cubicBezTo>
                    <a:cubicBezTo>
                      <a:pt x="520" y="313"/>
                      <a:pt x="520" y="312"/>
                      <a:pt x="519" y="311"/>
                    </a:cubicBezTo>
                    <a:cubicBezTo>
                      <a:pt x="601" y="216"/>
                      <a:pt x="601" y="216"/>
                      <a:pt x="601" y="216"/>
                    </a:cubicBezTo>
                    <a:cubicBezTo>
                      <a:pt x="605" y="220"/>
                      <a:pt x="609" y="223"/>
                      <a:pt x="614" y="224"/>
                    </a:cubicBezTo>
                    <a:close/>
                    <a:moveTo>
                      <a:pt x="523" y="319"/>
                    </a:moveTo>
                    <a:cubicBezTo>
                      <a:pt x="523" y="318"/>
                      <a:pt x="523" y="317"/>
                      <a:pt x="522" y="316"/>
                    </a:cubicBezTo>
                    <a:cubicBezTo>
                      <a:pt x="620" y="268"/>
                      <a:pt x="620" y="268"/>
                      <a:pt x="620" y="268"/>
                    </a:cubicBezTo>
                    <a:cubicBezTo>
                      <a:pt x="627" y="333"/>
                      <a:pt x="627" y="333"/>
                      <a:pt x="627" y="333"/>
                    </a:cubicBezTo>
                    <a:cubicBezTo>
                      <a:pt x="625" y="335"/>
                      <a:pt x="624" y="337"/>
                      <a:pt x="623" y="340"/>
                    </a:cubicBezTo>
                    <a:cubicBezTo>
                      <a:pt x="524" y="324"/>
                      <a:pt x="524" y="324"/>
                      <a:pt x="524" y="324"/>
                    </a:cubicBezTo>
                    <a:cubicBezTo>
                      <a:pt x="524" y="323"/>
                      <a:pt x="524" y="321"/>
                      <a:pt x="523" y="319"/>
                    </a:cubicBezTo>
                    <a:close/>
                    <a:moveTo>
                      <a:pt x="911" y="280"/>
                    </a:moveTo>
                    <a:cubicBezTo>
                      <a:pt x="980" y="399"/>
                      <a:pt x="980" y="399"/>
                      <a:pt x="980" y="399"/>
                    </a:cubicBezTo>
                    <a:cubicBezTo>
                      <a:pt x="992" y="419"/>
                      <a:pt x="992" y="419"/>
                      <a:pt x="992" y="419"/>
                    </a:cubicBezTo>
                    <a:cubicBezTo>
                      <a:pt x="986" y="423"/>
                      <a:pt x="983" y="430"/>
                      <a:pt x="985" y="437"/>
                    </a:cubicBezTo>
                    <a:cubicBezTo>
                      <a:pt x="985" y="438"/>
                      <a:pt x="985" y="439"/>
                      <a:pt x="986" y="440"/>
                    </a:cubicBezTo>
                    <a:cubicBezTo>
                      <a:pt x="851" y="504"/>
                      <a:pt x="851" y="504"/>
                      <a:pt x="851" y="504"/>
                    </a:cubicBezTo>
                    <a:cubicBezTo>
                      <a:pt x="798" y="530"/>
                      <a:pt x="798" y="530"/>
                      <a:pt x="798" y="530"/>
                    </a:cubicBezTo>
                    <a:cubicBezTo>
                      <a:pt x="796" y="526"/>
                      <a:pt x="794" y="524"/>
                      <a:pt x="791" y="522"/>
                    </a:cubicBezTo>
                    <a:cubicBezTo>
                      <a:pt x="897" y="281"/>
                      <a:pt x="897" y="281"/>
                      <a:pt x="897" y="281"/>
                    </a:cubicBezTo>
                    <a:cubicBezTo>
                      <a:pt x="900" y="282"/>
                      <a:pt x="903" y="282"/>
                      <a:pt x="907" y="282"/>
                    </a:cubicBezTo>
                    <a:cubicBezTo>
                      <a:pt x="908" y="281"/>
                      <a:pt x="909" y="281"/>
                      <a:pt x="911" y="280"/>
                    </a:cubicBezTo>
                    <a:close/>
                    <a:moveTo>
                      <a:pt x="1206" y="619"/>
                    </a:moveTo>
                    <a:cubicBezTo>
                      <a:pt x="1208" y="627"/>
                      <a:pt x="1215" y="631"/>
                      <a:pt x="1222" y="631"/>
                    </a:cubicBezTo>
                    <a:cubicBezTo>
                      <a:pt x="1253" y="777"/>
                      <a:pt x="1253" y="777"/>
                      <a:pt x="1253" y="777"/>
                    </a:cubicBezTo>
                    <a:cubicBezTo>
                      <a:pt x="1252" y="778"/>
                      <a:pt x="1251" y="778"/>
                      <a:pt x="1250" y="779"/>
                    </a:cubicBezTo>
                    <a:cubicBezTo>
                      <a:pt x="1187" y="672"/>
                      <a:pt x="1187" y="672"/>
                      <a:pt x="1187" y="672"/>
                    </a:cubicBezTo>
                    <a:cubicBezTo>
                      <a:pt x="1163" y="631"/>
                      <a:pt x="1163" y="631"/>
                      <a:pt x="1163" y="631"/>
                    </a:cubicBezTo>
                    <a:cubicBezTo>
                      <a:pt x="1168" y="629"/>
                      <a:pt x="1172" y="624"/>
                      <a:pt x="1173" y="618"/>
                    </a:cubicBezTo>
                    <a:cubicBezTo>
                      <a:pt x="1206" y="618"/>
                      <a:pt x="1206" y="618"/>
                      <a:pt x="1206" y="618"/>
                    </a:cubicBezTo>
                    <a:cubicBezTo>
                      <a:pt x="1206" y="618"/>
                      <a:pt x="1206" y="619"/>
                      <a:pt x="1206" y="619"/>
                    </a:cubicBezTo>
                    <a:close/>
                    <a:moveTo>
                      <a:pt x="1160" y="632"/>
                    </a:moveTo>
                    <a:cubicBezTo>
                      <a:pt x="1160" y="632"/>
                      <a:pt x="1160" y="632"/>
                      <a:pt x="1161" y="632"/>
                    </a:cubicBezTo>
                    <a:cubicBezTo>
                      <a:pt x="1248" y="780"/>
                      <a:pt x="1248" y="780"/>
                      <a:pt x="1248" y="780"/>
                    </a:cubicBezTo>
                    <a:cubicBezTo>
                      <a:pt x="1246" y="781"/>
                      <a:pt x="1244" y="783"/>
                      <a:pt x="1243" y="786"/>
                    </a:cubicBezTo>
                    <a:cubicBezTo>
                      <a:pt x="1239" y="784"/>
                      <a:pt x="1239" y="784"/>
                      <a:pt x="1239" y="784"/>
                    </a:cubicBezTo>
                    <a:cubicBezTo>
                      <a:pt x="972" y="651"/>
                      <a:pt x="972" y="651"/>
                      <a:pt x="972" y="651"/>
                    </a:cubicBezTo>
                    <a:cubicBezTo>
                      <a:pt x="973" y="648"/>
                      <a:pt x="973" y="645"/>
                      <a:pt x="972" y="642"/>
                    </a:cubicBezTo>
                    <a:cubicBezTo>
                      <a:pt x="972" y="642"/>
                      <a:pt x="972" y="642"/>
                      <a:pt x="972" y="642"/>
                    </a:cubicBezTo>
                    <a:cubicBezTo>
                      <a:pt x="1115" y="623"/>
                      <a:pt x="1115" y="623"/>
                      <a:pt x="1115" y="623"/>
                    </a:cubicBezTo>
                    <a:cubicBezTo>
                      <a:pt x="1139" y="620"/>
                      <a:pt x="1139" y="620"/>
                      <a:pt x="1139" y="620"/>
                    </a:cubicBezTo>
                    <a:cubicBezTo>
                      <a:pt x="1142" y="629"/>
                      <a:pt x="1151" y="634"/>
                      <a:pt x="1160" y="632"/>
                    </a:cubicBezTo>
                    <a:close/>
                    <a:moveTo>
                      <a:pt x="1338" y="1023"/>
                    </a:moveTo>
                    <a:cubicBezTo>
                      <a:pt x="1273" y="1098"/>
                      <a:pt x="1273" y="1098"/>
                      <a:pt x="1273" y="1098"/>
                    </a:cubicBezTo>
                    <a:cubicBezTo>
                      <a:pt x="1160" y="990"/>
                      <a:pt x="1160" y="990"/>
                      <a:pt x="1160" y="990"/>
                    </a:cubicBezTo>
                    <a:cubicBezTo>
                      <a:pt x="1161" y="989"/>
                      <a:pt x="1162" y="987"/>
                      <a:pt x="1163" y="985"/>
                    </a:cubicBezTo>
                    <a:cubicBezTo>
                      <a:pt x="1328" y="1002"/>
                      <a:pt x="1328" y="1002"/>
                      <a:pt x="1328" y="1002"/>
                    </a:cubicBezTo>
                    <a:cubicBezTo>
                      <a:pt x="1328" y="1010"/>
                      <a:pt x="1331" y="1018"/>
                      <a:pt x="1338" y="1023"/>
                    </a:cubicBezTo>
                    <a:close/>
                    <a:moveTo>
                      <a:pt x="1303" y="1127"/>
                    </a:moveTo>
                    <a:cubicBezTo>
                      <a:pt x="1274" y="1100"/>
                      <a:pt x="1274" y="1100"/>
                      <a:pt x="1274" y="1100"/>
                    </a:cubicBezTo>
                    <a:cubicBezTo>
                      <a:pt x="1340" y="1025"/>
                      <a:pt x="1340" y="1025"/>
                      <a:pt x="1340" y="1025"/>
                    </a:cubicBezTo>
                    <a:cubicBezTo>
                      <a:pt x="1343" y="1026"/>
                      <a:pt x="1346" y="1027"/>
                      <a:pt x="1349" y="1028"/>
                    </a:cubicBezTo>
                    <a:cubicBezTo>
                      <a:pt x="1313" y="1124"/>
                      <a:pt x="1313" y="1124"/>
                      <a:pt x="1313" y="1124"/>
                    </a:cubicBezTo>
                    <a:cubicBezTo>
                      <a:pt x="1312" y="1124"/>
                      <a:pt x="1310" y="1124"/>
                      <a:pt x="1308" y="1124"/>
                    </a:cubicBezTo>
                    <a:cubicBezTo>
                      <a:pt x="1306" y="1124"/>
                      <a:pt x="1304" y="1125"/>
                      <a:pt x="1303" y="1127"/>
                    </a:cubicBezTo>
                    <a:close/>
                    <a:moveTo>
                      <a:pt x="1197" y="1236"/>
                    </a:moveTo>
                    <a:cubicBezTo>
                      <a:pt x="1180" y="1208"/>
                      <a:pt x="1180" y="1208"/>
                      <a:pt x="1180" y="1208"/>
                    </a:cubicBezTo>
                    <a:cubicBezTo>
                      <a:pt x="1202" y="1183"/>
                      <a:pt x="1202" y="1183"/>
                      <a:pt x="1202" y="1183"/>
                    </a:cubicBezTo>
                    <a:cubicBezTo>
                      <a:pt x="1214" y="1227"/>
                      <a:pt x="1214" y="1227"/>
                      <a:pt x="1214" y="1227"/>
                    </a:cubicBezTo>
                    <a:cubicBezTo>
                      <a:pt x="1213" y="1227"/>
                      <a:pt x="1211" y="1227"/>
                      <a:pt x="1210" y="1227"/>
                    </a:cubicBezTo>
                    <a:cubicBezTo>
                      <a:pt x="1205" y="1228"/>
                      <a:pt x="1200" y="1232"/>
                      <a:pt x="1197" y="1236"/>
                    </a:cubicBezTo>
                    <a:close/>
                    <a:moveTo>
                      <a:pt x="1178" y="1206"/>
                    </a:moveTo>
                    <a:cubicBezTo>
                      <a:pt x="1145" y="1153"/>
                      <a:pt x="1145" y="1153"/>
                      <a:pt x="1145" y="1153"/>
                    </a:cubicBezTo>
                    <a:cubicBezTo>
                      <a:pt x="1147" y="1153"/>
                      <a:pt x="1149" y="1153"/>
                      <a:pt x="1151" y="1153"/>
                    </a:cubicBezTo>
                    <a:cubicBezTo>
                      <a:pt x="1164" y="1150"/>
                      <a:pt x="1172" y="1138"/>
                      <a:pt x="1169" y="1125"/>
                    </a:cubicBezTo>
                    <a:cubicBezTo>
                      <a:pt x="1166" y="1113"/>
                      <a:pt x="1153" y="1105"/>
                      <a:pt x="1141" y="1108"/>
                    </a:cubicBezTo>
                    <a:cubicBezTo>
                      <a:pt x="1134" y="1109"/>
                      <a:pt x="1128" y="1115"/>
                      <a:pt x="1125" y="1121"/>
                    </a:cubicBezTo>
                    <a:cubicBezTo>
                      <a:pt x="1090" y="1064"/>
                      <a:pt x="1090" y="1064"/>
                      <a:pt x="1090" y="1064"/>
                    </a:cubicBezTo>
                    <a:cubicBezTo>
                      <a:pt x="1095" y="1060"/>
                      <a:pt x="1098" y="1053"/>
                      <a:pt x="1097" y="1046"/>
                    </a:cubicBezTo>
                    <a:cubicBezTo>
                      <a:pt x="1096" y="1043"/>
                      <a:pt x="1094" y="1040"/>
                      <a:pt x="1092" y="1038"/>
                    </a:cubicBezTo>
                    <a:cubicBezTo>
                      <a:pt x="1134" y="994"/>
                      <a:pt x="1134" y="994"/>
                      <a:pt x="1134" y="994"/>
                    </a:cubicBezTo>
                    <a:cubicBezTo>
                      <a:pt x="1135" y="994"/>
                      <a:pt x="1135" y="994"/>
                      <a:pt x="1135" y="994"/>
                    </a:cubicBezTo>
                    <a:cubicBezTo>
                      <a:pt x="1139" y="997"/>
                      <a:pt x="1144" y="998"/>
                      <a:pt x="1150" y="997"/>
                    </a:cubicBezTo>
                    <a:cubicBezTo>
                      <a:pt x="1150" y="997"/>
                      <a:pt x="1150" y="997"/>
                      <a:pt x="1150" y="997"/>
                    </a:cubicBezTo>
                    <a:cubicBezTo>
                      <a:pt x="1201" y="1180"/>
                      <a:pt x="1201" y="1180"/>
                      <a:pt x="1201" y="1180"/>
                    </a:cubicBezTo>
                    <a:lnTo>
                      <a:pt x="1178" y="1206"/>
                    </a:lnTo>
                    <a:close/>
                    <a:moveTo>
                      <a:pt x="1050" y="1320"/>
                    </a:moveTo>
                    <a:cubicBezTo>
                      <a:pt x="923" y="1224"/>
                      <a:pt x="923" y="1224"/>
                      <a:pt x="923" y="1224"/>
                    </a:cubicBezTo>
                    <a:cubicBezTo>
                      <a:pt x="926" y="1220"/>
                      <a:pt x="927" y="1215"/>
                      <a:pt x="926" y="1210"/>
                    </a:cubicBezTo>
                    <a:cubicBezTo>
                      <a:pt x="925" y="1207"/>
                      <a:pt x="924" y="1204"/>
                      <a:pt x="922" y="1202"/>
                    </a:cubicBezTo>
                    <a:cubicBezTo>
                      <a:pt x="1067" y="1063"/>
                      <a:pt x="1067" y="1063"/>
                      <a:pt x="1067" y="1063"/>
                    </a:cubicBezTo>
                    <a:cubicBezTo>
                      <a:pt x="1070" y="1066"/>
                      <a:pt x="1073" y="1067"/>
                      <a:pt x="1077" y="1068"/>
                    </a:cubicBezTo>
                    <a:cubicBezTo>
                      <a:pt x="1064" y="1302"/>
                      <a:pt x="1064" y="1302"/>
                      <a:pt x="1064" y="1302"/>
                    </a:cubicBezTo>
                    <a:cubicBezTo>
                      <a:pt x="1062" y="1303"/>
                      <a:pt x="1060" y="1305"/>
                      <a:pt x="1059" y="1307"/>
                    </a:cubicBezTo>
                    <a:cubicBezTo>
                      <a:pt x="1057" y="1310"/>
                      <a:pt x="1056" y="1313"/>
                      <a:pt x="1056" y="1316"/>
                    </a:cubicBezTo>
                    <a:cubicBezTo>
                      <a:pt x="1054" y="1317"/>
                      <a:pt x="1052" y="1319"/>
                      <a:pt x="1050" y="1320"/>
                    </a:cubicBezTo>
                    <a:close/>
                    <a:moveTo>
                      <a:pt x="670" y="1392"/>
                    </a:moveTo>
                    <a:cubicBezTo>
                      <a:pt x="667" y="1393"/>
                      <a:pt x="664" y="1395"/>
                      <a:pt x="662" y="1398"/>
                    </a:cubicBezTo>
                    <a:cubicBezTo>
                      <a:pt x="659" y="1400"/>
                      <a:pt x="659" y="1400"/>
                      <a:pt x="659" y="1400"/>
                    </a:cubicBezTo>
                    <a:cubicBezTo>
                      <a:pt x="657" y="1397"/>
                      <a:pt x="653" y="1395"/>
                      <a:pt x="649" y="1394"/>
                    </a:cubicBezTo>
                    <a:cubicBezTo>
                      <a:pt x="693" y="1082"/>
                      <a:pt x="693" y="1082"/>
                      <a:pt x="693" y="1082"/>
                    </a:cubicBezTo>
                    <a:cubicBezTo>
                      <a:pt x="695" y="1082"/>
                      <a:pt x="697" y="1082"/>
                      <a:pt x="699" y="1082"/>
                    </a:cubicBezTo>
                    <a:cubicBezTo>
                      <a:pt x="703" y="1081"/>
                      <a:pt x="706" y="1078"/>
                      <a:pt x="708" y="1075"/>
                    </a:cubicBezTo>
                    <a:cubicBezTo>
                      <a:pt x="893" y="1205"/>
                      <a:pt x="893" y="1205"/>
                      <a:pt x="893" y="1205"/>
                    </a:cubicBezTo>
                    <a:cubicBezTo>
                      <a:pt x="891" y="1208"/>
                      <a:pt x="890" y="1213"/>
                      <a:pt x="891" y="1218"/>
                    </a:cubicBezTo>
                    <a:cubicBezTo>
                      <a:pt x="891" y="1220"/>
                      <a:pt x="892" y="1222"/>
                      <a:pt x="893" y="1224"/>
                    </a:cubicBezTo>
                    <a:cubicBezTo>
                      <a:pt x="682" y="1383"/>
                      <a:pt x="682" y="1383"/>
                      <a:pt x="682" y="1383"/>
                    </a:cubicBezTo>
                    <a:lnTo>
                      <a:pt x="670" y="1392"/>
                    </a:lnTo>
                    <a:close/>
                    <a:moveTo>
                      <a:pt x="888" y="919"/>
                    </a:moveTo>
                    <a:cubicBezTo>
                      <a:pt x="756" y="866"/>
                      <a:pt x="756" y="866"/>
                      <a:pt x="756" y="866"/>
                    </a:cubicBezTo>
                    <a:cubicBezTo>
                      <a:pt x="757" y="864"/>
                      <a:pt x="757" y="861"/>
                      <a:pt x="756" y="858"/>
                    </a:cubicBezTo>
                    <a:cubicBezTo>
                      <a:pt x="756" y="855"/>
                      <a:pt x="754" y="853"/>
                      <a:pt x="753" y="851"/>
                    </a:cubicBezTo>
                    <a:cubicBezTo>
                      <a:pt x="788" y="815"/>
                      <a:pt x="788" y="815"/>
                      <a:pt x="788" y="815"/>
                    </a:cubicBezTo>
                    <a:cubicBezTo>
                      <a:pt x="941" y="658"/>
                      <a:pt x="941" y="658"/>
                      <a:pt x="941" y="658"/>
                    </a:cubicBezTo>
                    <a:cubicBezTo>
                      <a:pt x="943" y="660"/>
                      <a:pt x="946" y="662"/>
                      <a:pt x="949" y="663"/>
                    </a:cubicBezTo>
                    <a:cubicBezTo>
                      <a:pt x="906" y="906"/>
                      <a:pt x="906" y="906"/>
                      <a:pt x="906" y="906"/>
                    </a:cubicBezTo>
                    <a:cubicBezTo>
                      <a:pt x="906" y="909"/>
                      <a:pt x="906" y="909"/>
                      <a:pt x="906" y="909"/>
                    </a:cubicBezTo>
                    <a:cubicBezTo>
                      <a:pt x="904" y="909"/>
                      <a:pt x="902" y="909"/>
                      <a:pt x="900" y="909"/>
                    </a:cubicBezTo>
                    <a:cubicBezTo>
                      <a:pt x="894" y="911"/>
                      <a:pt x="890" y="914"/>
                      <a:pt x="888" y="919"/>
                    </a:cubicBezTo>
                    <a:close/>
                    <a:moveTo>
                      <a:pt x="751" y="849"/>
                    </a:moveTo>
                    <a:cubicBezTo>
                      <a:pt x="749" y="847"/>
                      <a:pt x="747" y="846"/>
                      <a:pt x="744" y="845"/>
                    </a:cubicBezTo>
                    <a:cubicBezTo>
                      <a:pt x="750" y="800"/>
                      <a:pt x="750" y="800"/>
                      <a:pt x="750" y="800"/>
                    </a:cubicBezTo>
                    <a:cubicBezTo>
                      <a:pt x="781" y="556"/>
                      <a:pt x="781" y="556"/>
                      <a:pt x="781" y="556"/>
                    </a:cubicBezTo>
                    <a:cubicBezTo>
                      <a:pt x="783" y="556"/>
                      <a:pt x="785" y="556"/>
                      <a:pt x="787" y="556"/>
                    </a:cubicBezTo>
                    <a:cubicBezTo>
                      <a:pt x="791" y="555"/>
                      <a:pt x="795" y="552"/>
                      <a:pt x="797" y="548"/>
                    </a:cubicBezTo>
                    <a:cubicBezTo>
                      <a:pt x="940" y="636"/>
                      <a:pt x="940" y="636"/>
                      <a:pt x="940" y="636"/>
                    </a:cubicBezTo>
                    <a:cubicBezTo>
                      <a:pt x="937" y="640"/>
                      <a:pt x="936" y="645"/>
                      <a:pt x="937" y="650"/>
                    </a:cubicBezTo>
                    <a:cubicBezTo>
                      <a:pt x="938" y="652"/>
                      <a:pt x="939" y="654"/>
                      <a:pt x="940" y="656"/>
                    </a:cubicBezTo>
                    <a:lnTo>
                      <a:pt x="751" y="849"/>
                    </a:lnTo>
                    <a:close/>
                    <a:moveTo>
                      <a:pt x="779" y="556"/>
                    </a:moveTo>
                    <a:cubicBezTo>
                      <a:pt x="764" y="675"/>
                      <a:pt x="764" y="675"/>
                      <a:pt x="764" y="675"/>
                    </a:cubicBezTo>
                    <a:cubicBezTo>
                      <a:pt x="742" y="844"/>
                      <a:pt x="742" y="844"/>
                      <a:pt x="742" y="844"/>
                    </a:cubicBezTo>
                    <a:cubicBezTo>
                      <a:pt x="740" y="844"/>
                      <a:pt x="738" y="844"/>
                      <a:pt x="735" y="845"/>
                    </a:cubicBezTo>
                    <a:cubicBezTo>
                      <a:pt x="631" y="600"/>
                      <a:pt x="631" y="600"/>
                      <a:pt x="631" y="600"/>
                    </a:cubicBezTo>
                    <a:cubicBezTo>
                      <a:pt x="637" y="596"/>
                      <a:pt x="641" y="588"/>
                      <a:pt x="639" y="581"/>
                    </a:cubicBezTo>
                    <a:cubicBezTo>
                      <a:pt x="766" y="544"/>
                      <a:pt x="766" y="544"/>
                      <a:pt x="766" y="544"/>
                    </a:cubicBezTo>
                    <a:cubicBezTo>
                      <a:pt x="768" y="550"/>
                      <a:pt x="773" y="555"/>
                      <a:pt x="779" y="556"/>
                    </a:cubicBezTo>
                    <a:close/>
                    <a:moveTo>
                      <a:pt x="626" y="602"/>
                    </a:moveTo>
                    <a:cubicBezTo>
                      <a:pt x="627" y="602"/>
                      <a:pt x="628" y="601"/>
                      <a:pt x="629" y="601"/>
                    </a:cubicBezTo>
                    <a:cubicBezTo>
                      <a:pt x="733" y="845"/>
                      <a:pt x="733" y="845"/>
                      <a:pt x="733" y="845"/>
                    </a:cubicBezTo>
                    <a:cubicBezTo>
                      <a:pt x="728" y="847"/>
                      <a:pt x="724" y="850"/>
                      <a:pt x="722" y="855"/>
                    </a:cubicBezTo>
                    <a:cubicBezTo>
                      <a:pt x="494" y="788"/>
                      <a:pt x="494" y="788"/>
                      <a:pt x="494" y="788"/>
                    </a:cubicBezTo>
                    <a:cubicBezTo>
                      <a:pt x="439" y="772"/>
                      <a:pt x="439" y="772"/>
                      <a:pt x="439" y="772"/>
                    </a:cubicBezTo>
                    <a:cubicBezTo>
                      <a:pt x="440" y="769"/>
                      <a:pt x="440" y="767"/>
                      <a:pt x="439" y="764"/>
                    </a:cubicBezTo>
                    <a:cubicBezTo>
                      <a:pt x="438" y="761"/>
                      <a:pt x="437" y="759"/>
                      <a:pt x="436" y="757"/>
                    </a:cubicBezTo>
                    <a:cubicBezTo>
                      <a:pt x="494" y="703"/>
                      <a:pt x="494" y="703"/>
                      <a:pt x="494" y="703"/>
                    </a:cubicBezTo>
                    <a:cubicBezTo>
                      <a:pt x="610" y="598"/>
                      <a:pt x="610" y="598"/>
                      <a:pt x="610" y="598"/>
                    </a:cubicBezTo>
                    <a:cubicBezTo>
                      <a:pt x="614" y="602"/>
                      <a:pt x="620" y="603"/>
                      <a:pt x="626" y="602"/>
                    </a:cubicBezTo>
                    <a:close/>
                    <a:moveTo>
                      <a:pt x="493" y="790"/>
                    </a:moveTo>
                    <a:cubicBezTo>
                      <a:pt x="722" y="857"/>
                      <a:pt x="722" y="857"/>
                      <a:pt x="722" y="857"/>
                    </a:cubicBezTo>
                    <a:cubicBezTo>
                      <a:pt x="721" y="860"/>
                      <a:pt x="721" y="863"/>
                      <a:pt x="721" y="866"/>
                    </a:cubicBezTo>
                    <a:cubicBezTo>
                      <a:pt x="723" y="873"/>
                      <a:pt x="729" y="878"/>
                      <a:pt x="736" y="880"/>
                    </a:cubicBezTo>
                    <a:cubicBezTo>
                      <a:pt x="706" y="1008"/>
                      <a:pt x="706" y="1008"/>
                      <a:pt x="706" y="1008"/>
                    </a:cubicBezTo>
                    <a:cubicBezTo>
                      <a:pt x="697" y="1047"/>
                      <a:pt x="697" y="1047"/>
                      <a:pt x="697" y="1047"/>
                    </a:cubicBezTo>
                    <a:cubicBezTo>
                      <a:pt x="695" y="1046"/>
                      <a:pt x="693" y="1046"/>
                      <a:pt x="691" y="1047"/>
                    </a:cubicBezTo>
                    <a:cubicBezTo>
                      <a:pt x="688" y="1047"/>
                      <a:pt x="685" y="1049"/>
                      <a:pt x="683" y="1050"/>
                    </a:cubicBezTo>
                    <a:cubicBezTo>
                      <a:pt x="560" y="916"/>
                      <a:pt x="560" y="916"/>
                      <a:pt x="560" y="916"/>
                    </a:cubicBezTo>
                    <a:cubicBezTo>
                      <a:pt x="435" y="780"/>
                      <a:pt x="435" y="780"/>
                      <a:pt x="435" y="780"/>
                    </a:cubicBezTo>
                    <a:cubicBezTo>
                      <a:pt x="436" y="779"/>
                      <a:pt x="438" y="776"/>
                      <a:pt x="438" y="774"/>
                    </a:cubicBezTo>
                    <a:lnTo>
                      <a:pt x="493" y="790"/>
                    </a:lnTo>
                    <a:close/>
                    <a:moveTo>
                      <a:pt x="708" y="1009"/>
                    </a:moveTo>
                    <a:cubicBezTo>
                      <a:pt x="738" y="880"/>
                      <a:pt x="738" y="880"/>
                      <a:pt x="738" y="880"/>
                    </a:cubicBezTo>
                    <a:cubicBezTo>
                      <a:pt x="740" y="880"/>
                      <a:pt x="741" y="880"/>
                      <a:pt x="743" y="879"/>
                    </a:cubicBezTo>
                    <a:cubicBezTo>
                      <a:pt x="749" y="878"/>
                      <a:pt x="753" y="874"/>
                      <a:pt x="755" y="868"/>
                    </a:cubicBezTo>
                    <a:cubicBezTo>
                      <a:pt x="887" y="921"/>
                      <a:pt x="887" y="921"/>
                      <a:pt x="887" y="921"/>
                    </a:cubicBezTo>
                    <a:cubicBezTo>
                      <a:pt x="886" y="924"/>
                      <a:pt x="885" y="927"/>
                      <a:pt x="886" y="931"/>
                    </a:cubicBezTo>
                    <a:cubicBezTo>
                      <a:pt x="886" y="932"/>
                      <a:pt x="887" y="933"/>
                      <a:pt x="887" y="934"/>
                    </a:cubicBezTo>
                    <a:cubicBezTo>
                      <a:pt x="708" y="1052"/>
                      <a:pt x="708" y="1052"/>
                      <a:pt x="708" y="1052"/>
                    </a:cubicBezTo>
                    <a:cubicBezTo>
                      <a:pt x="706" y="1050"/>
                      <a:pt x="703" y="1048"/>
                      <a:pt x="700" y="1047"/>
                    </a:cubicBezTo>
                    <a:lnTo>
                      <a:pt x="708" y="1009"/>
                    </a:lnTo>
                    <a:close/>
                    <a:moveTo>
                      <a:pt x="889" y="937"/>
                    </a:moveTo>
                    <a:cubicBezTo>
                      <a:pt x="892" y="942"/>
                      <a:pt x="897" y="944"/>
                      <a:pt x="902" y="944"/>
                    </a:cubicBezTo>
                    <a:cubicBezTo>
                      <a:pt x="907" y="1196"/>
                      <a:pt x="907" y="1196"/>
                      <a:pt x="907" y="1196"/>
                    </a:cubicBezTo>
                    <a:cubicBezTo>
                      <a:pt x="906" y="1196"/>
                      <a:pt x="905" y="1196"/>
                      <a:pt x="904" y="1196"/>
                    </a:cubicBezTo>
                    <a:cubicBezTo>
                      <a:pt x="901" y="1197"/>
                      <a:pt x="897" y="1199"/>
                      <a:pt x="895" y="1202"/>
                    </a:cubicBezTo>
                    <a:cubicBezTo>
                      <a:pt x="710" y="1073"/>
                      <a:pt x="710" y="1073"/>
                      <a:pt x="710" y="1073"/>
                    </a:cubicBezTo>
                    <a:cubicBezTo>
                      <a:pt x="712" y="1069"/>
                      <a:pt x="713" y="1065"/>
                      <a:pt x="712" y="1060"/>
                    </a:cubicBezTo>
                    <a:cubicBezTo>
                      <a:pt x="712" y="1058"/>
                      <a:pt x="711" y="1057"/>
                      <a:pt x="710" y="1055"/>
                    </a:cubicBezTo>
                    <a:lnTo>
                      <a:pt x="889" y="937"/>
                    </a:lnTo>
                    <a:close/>
                    <a:moveTo>
                      <a:pt x="917" y="938"/>
                    </a:moveTo>
                    <a:cubicBezTo>
                      <a:pt x="1064" y="1041"/>
                      <a:pt x="1064" y="1041"/>
                      <a:pt x="1064" y="1041"/>
                    </a:cubicBezTo>
                    <a:cubicBezTo>
                      <a:pt x="1062" y="1044"/>
                      <a:pt x="1061" y="1049"/>
                      <a:pt x="1062" y="1054"/>
                    </a:cubicBezTo>
                    <a:cubicBezTo>
                      <a:pt x="1062" y="1057"/>
                      <a:pt x="1064" y="1059"/>
                      <a:pt x="1066" y="1061"/>
                    </a:cubicBezTo>
                    <a:cubicBezTo>
                      <a:pt x="920" y="1201"/>
                      <a:pt x="920" y="1201"/>
                      <a:pt x="920" y="1201"/>
                    </a:cubicBezTo>
                    <a:cubicBezTo>
                      <a:pt x="917" y="1198"/>
                      <a:pt x="913" y="1196"/>
                      <a:pt x="909" y="1196"/>
                    </a:cubicBezTo>
                    <a:cubicBezTo>
                      <a:pt x="905" y="944"/>
                      <a:pt x="905" y="944"/>
                      <a:pt x="905" y="944"/>
                    </a:cubicBezTo>
                    <a:cubicBezTo>
                      <a:pt x="906" y="944"/>
                      <a:pt x="907" y="944"/>
                      <a:pt x="908" y="944"/>
                    </a:cubicBezTo>
                    <a:cubicBezTo>
                      <a:pt x="912" y="943"/>
                      <a:pt x="915" y="941"/>
                      <a:pt x="917" y="938"/>
                    </a:cubicBezTo>
                    <a:close/>
                    <a:moveTo>
                      <a:pt x="1093" y="1300"/>
                    </a:moveTo>
                    <a:cubicBezTo>
                      <a:pt x="1084" y="1294"/>
                      <a:pt x="1074" y="1295"/>
                      <a:pt x="1066" y="1300"/>
                    </a:cubicBezTo>
                    <a:cubicBezTo>
                      <a:pt x="1070" y="1238"/>
                      <a:pt x="1070" y="1238"/>
                      <a:pt x="1070" y="1238"/>
                    </a:cubicBezTo>
                    <a:cubicBezTo>
                      <a:pt x="1079" y="1068"/>
                      <a:pt x="1079" y="1068"/>
                      <a:pt x="1079" y="1068"/>
                    </a:cubicBezTo>
                    <a:cubicBezTo>
                      <a:pt x="1081" y="1068"/>
                      <a:pt x="1082" y="1068"/>
                      <a:pt x="1083" y="1067"/>
                    </a:cubicBezTo>
                    <a:cubicBezTo>
                      <a:pt x="1085" y="1067"/>
                      <a:pt x="1086" y="1066"/>
                      <a:pt x="1088" y="1065"/>
                    </a:cubicBezTo>
                    <a:cubicBezTo>
                      <a:pt x="1124" y="1124"/>
                      <a:pt x="1124" y="1124"/>
                      <a:pt x="1124" y="1124"/>
                    </a:cubicBezTo>
                    <a:cubicBezTo>
                      <a:pt x="1123" y="1127"/>
                      <a:pt x="1123" y="1131"/>
                      <a:pt x="1124" y="1136"/>
                    </a:cubicBezTo>
                    <a:cubicBezTo>
                      <a:pt x="1126" y="1145"/>
                      <a:pt x="1134" y="1152"/>
                      <a:pt x="1143" y="1153"/>
                    </a:cubicBezTo>
                    <a:cubicBezTo>
                      <a:pt x="1177" y="1208"/>
                      <a:pt x="1177" y="1208"/>
                      <a:pt x="1177" y="1208"/>
                    </a:cubicBezTo>
                    <a:cubicBezTo>
                      <a:pt x="1095" y="1302"/>
                      <a:pt x="1095" y="1302"/>
                      <a:pt x="1095" y="1302"/>
                    </a:cubicBezTo>
                    <a:cubicBezTo>
                      <a:pt x="1094" y="1301"/>
                      <a:pt x="1093" y="1300"/>
                      <a:pt x="1093" y="1300"/>
                    </a:cubicBezTo>
                    <a:close/>
                    <a:moveTo>
                      <a:pt x="1152" y="996"/>
                    </a:moveTo>
                    <a:cubicBezTo>
                      <a:pt x="1154" y="995"/>
                      <a:pt x="1156" y="994"/>
                      <a:pt x="1158" y="992"/>
                    </a:cubicBezTo>
                    <a:cubicBezTo>
                      <a:pt x="1271" y="1100"/>
                      <a:pt x="1271" y="1100"/>
                      <a:pt x="1271" y="1100"/>
                    </a:cubicBezTo>
                    <a:cubicBezTo>
                      <a:pt x="1203" y="1178"/>
                      <a:pt x="1203" y="1178"/>
                      <a:pt x="1203" y="1178"/>
                    </a:cubicBezTo>
                    <a:lnTo>
                      <a:pt x="1152" y="996"/>
                    </a:lnTo>
                    <a:close/>
                    <a:moveTo>
                      <a:pt x="1133" y="992"/>
                    </a:moveTo>
                    <a:cubicBezTo>
                      <a:pt x="1091" y="1036"/>
                      <a:pt x="1091" y="1036"/>
                      <a:pt x="1091" y="1036"/>
                    </a:cubicBezTo>
                    <a:cubicBezTo>
                      <a:pt x="1087" y="1033"/>
                      <a:pt x="1081" y="1031"/>
                      <a:pt x="1075" y="1032"/>
                    </a:cubicBezTo>
                    <a:cubicBezTo>
                      <a:pt x="1071" y="1033"/>
                      <a:pt x="1068" y="1036"/>
                      <a:pt x="1065" y="1039"/>
                    </a:cubicBezTo>
                    <a:cubicBezTo>
                      <a:pt x="984" y="981"/>
                      <a:pt x="984" y="981"/>
                      <a:pt x="984" y="981"/>
                    </a:cubicBezTo>
                    <a:cubicBezTo>
                      <a:pt x="919" y="936"/>
                      <a:pt x="919" y="936"/>
                      <a:pt x="919" y="936"/>
                    </a:cubicBezTo>
                    <a:cubicBezTo>
                      <a:pt x="920" y="935"/>
                      <a:pt x="920" y="933"/>
                      <a:pt x="921" y="932"/>
                    </a:cubicBezTo>
                    <a:cubicBezTo>
                      <a:pt x="1128" y="977"/>
                      <a:pt x="1128" y="977"/>
                      <a:pt x="1128" y="977"/>
                    </a:cubicBezTo>
                    <a:cubicBezTo>
                      <a:pt x="1128" y="979"/>
                      <a:pt x="1128" y="981"/>
                      <a:pt x="1128" y="983"/>
                    </a:cubicBezTo>
                    <a:cubicBezTo>
                      <a:pt x="1129" y="987"/>
                      <a:pt x="1131" y="990"/>
                      <a:pt x="1133" y="992"/>
                    </a:cubicBezTo>
                    <a:close/>
                    <a:moveTo>
                      <a:pt x="921" y="929"/>
                    </a:moveTo>
                    <a:cubicBezTo>
                      <a:pt x="922" y="927"/>
                      <a:pt x="921" y="925"/>
                      <a:pt x="921" y="923"/>
                    </a:cubicBezTo>
                    <a:cubicBezTo>
                      <a:pt x="919" y="916"/>
                      <a:pt x="914" y="911"/>
                      <a:pt x="908" y="909"/>
                    </a:cubicBezTo>
                    <a:cubicBezTo>
                      <a:pt x="908" y="906"/>
                      <a:pt x="908" y="906"/>
                      <a:pt x="908" y="906"/>
                    </a:cubicBezTo>
                    <a:cubicBezTo>
                      <a:pt x="952" y="664"/>
                      <a:pt x="952" y="664"/>
                      <a:pt x="952" y="664"/>
                    </a:cubicBezTo>
                    <a:cubicBezTo>
                      <a:pt x="954" y="664"/>
                      <a:pt x="956" y="664"/>
                      <a:pt x="959" y="663"/>
                    </a:cubicBezTo>
                    <a:cubicBezTo>
                      <a:pt x="960" y="663"/>
                      <a:pt x="962" y="662"/>
                      <a:pt x="963" y="662"/>
                    </a:cubicBezTo>
                    <a:cubicBezTo>
                      <a:pt x="1004" y="733"/>
                      <a:pt x="1004" y="733"/>
                      <a:pt x="1004" y="733"/>
                    </a:cubicBezTo>
                    <a:cubicBezTo>
                      <a:pt x="1136" y="964"/>
                      <a:pt x="1136" y="964"/>
                      <a:pt x="1136" y="964"/>
                    </a:cubicBezTo>
                    <a:cubicBezTo>
                      <a:pt x="1132" y="967"/>
                      <a:pt x="1130" y="971"/>
                      <a:pt x="1128" y="975"/>
                    </a:cubicBezTo>
                    <a:lnTo>
                      <a:pt x="921" y="929"/>
                    </a:lnTo>
                    <a:close/>
                    <a:moveTo>
                      <a:pt x="1142" y="962"/>
                    </a:moveTo>
                    <a:cubicBezTo>
                      <a:pt x="1140" y="962"/>
                      <a:pt x="1139" y="963"/>
                      <a:pt x="1138" y="963"/>
                    </a:cubicBezTo>
                    <a:cubicBezTo>
                      <a:pt x="977" y="681"/>
                      <a:pt x="977" y="681"/>
                      <a:pt x="977" y="681"/>
                    </a:cubicBezTo>
                    <a:cubicBezTo>
                      <a:pt x="965" y="660"/>
                      <a:pt x="965" y="660"/>
                      <a:pt x="965" y="660"/>
                    </a:cubicBezTo>
                    <a:cubicBezTo>
                      <a:pt x="968" y="659"/>
                      <a:pt x="970" y="656"/>
                      <a:pt x="971" y="653"/>
                    </a:cubicBezTo>
                    <a:cubicBezTo>
                      <a:pt x="1046" y="690"/>
                      <a:pt x="1046" y="690"/>
                      <a:pt x="1046" y="690"/>
                    </a:cubicBezTo>
                    <a:cubicBezTo>
                      <a:pt x="1242" y="788"/>
                      <a:pt x="1242" y="788"/>
                      <a:pt x="1242" y="788"/>
                    </a:cubicBezTo>
                    <a:cubicBezTo>
                      <a:pt x="1240" y="791"/>
                      <a:pt x="1240" y="795"/>
                      <a:pt x="1241" y="798"/>
                    </a:cubicBezTo>
                    <a:cubicBezTo>
                      <a:pt x="1242" y="803"/>
                      <a:pt x="1244" y="807"/>
                      <a:pt x="1248" y="809"/>
                    </a:cubicBezTo>
                    <a:cubicBezTo>
                      <a:pt x="1155" y="964"/>
                      <a:pt x="1155" y="964"/>
                      <a:pt x="1155" y="964"/>
                    </a:cubicBezTo>
                    <a:cubicBezTo>
                      <a:pt x="1151" y="962"/>
                      <a:pt x="1146" y="961"/>
                      <a:pt x="1142" y="962"/>
                    </a:cubicBezTo>
                    <a:close/>
                    <a:moveTo>
                      <a:pt x="1112" y="621"/>
                    </a:moveTo>
                    <a:cubicBezTo>
                      <a:pt x="971" y="640"/>
                      <a:pt x="971" y="640"/>
                      <a:pt x="971" y="640"/>
                    </a:cubicBezTo>
                    <a:cubicBezTo>
                      <a:pt x="969" y="634"/>
                      <a:pt x="964" y="630"/>
                      <a:pt x="959" y="629"/>
                    </a:cubicBezTo>
                    <a:cubicBezTo>
                      <a:pt x="999" y="451"/>
                      <a:pt x="999" y="451"/>
                      <a:pt x="999" y="451"/>
                    </a:cubicBezTo>
                    <a:cubicBezTo>
                      <a:pt x="1002" y="451"/>
                      <a:pt x="1004" y="451"/>
                      <a:pt x="1006" y="451"/>
                    </a:cubicBezTo>
                    <a:cubicBezTo>
                      <a:pt x="1009" y="450"/>
                      <a:pt x="1011" y="449"/>
                      <a:pt x="1013" y="448"/>
                    </a:cubicBezTo>
                    <a:cubicBezTo>
                      <a:pt x="1141" y="604"/>
                      <a:pt x="1141" y="604"/>
                      <a:pt x="1141" y="604"/>
                    </a:cubicBezTo>
                    <a:cubicBezTo>
                      <a:pt x="1139" y="608"/>
                      <a:pt x="1138" y="613"/>
                      <a:pt x="1138" y="618"/>
                    </a:cubicBezTo>
                    <a:lnTo>
                      <a:pt x="1112" y="621"/>
                    </a:lnTo>
                    <a:close/>
                    <a:moveTo>
                      <a:pt x="956" y="628"/>
                    </a:moveTo>
                    <a:cubicBezTo>
                      <a:pt x="954" y="628"/>
                      <a:pt x="953" y="628"/>
                      <a:pt x="951" y="629"/>
                    </a:cubicBezTo>
                    <a:cubicBezTo>
                      <a:pt x="947" y="630"/>
                      <a:pt x="944" y="631"/>
                      <a:pt x="942" y="634"/>
                    </a:cubicBezTo>
                    <a:cubicBezTo>
                      <a:pt x="867" y="589"/>
                      <a:pt x="867" y="589"/>
                      <a:pt x="867" y="589"/>
                    </a:cubicBezTo>
                    <a:cubicBezTo>
                      <a:pt x="798" y="546"/>
                      <a:pt x="798" y="546"/>
                      <a:pt x="798" y="546"/>
                    </a:cubicBezTo>
                    <a:cubicBezTo>
                      <a:pt x="800" y="543"/>
                      <a:pt x="801" y="539"/>
                      <a:pt x="800" y="534"/>
                    </a:cubicBezTo>
                    <a:cubicBezTo>
                      <a:pt x="800" y="533"/>
                      <a:pt x="799" y="532"/>
                      <a:pt x="799" y="532"/>
                    </a:cubicBezTo>
                    <a:cubicBezTo>
                      <a:pt x="987" y="442"/>
                      <a:pt x="987" y="442"/>
                      <a:pt x="987" y="442"/>
                    </a:cubicBezTo>
                    <a:cubicBezTo>
                      <a:pt x="989" y="446"/>
                      <a:pt x="993" y="449"/>
                      <a:pt x="997" y="451"/>
                    </a:cubicBezTo>
                    <a:lnTo>
                      <a:pt x="956" y="628"/>
                    </a:lnTo>
                    <a:close/>
                    <a:moveTo>
                      <a:pt x="789" y="521"/>
                    </a:moveTo>
                    <a:cubicBezTo>
                      <a:pt x="786" y="520"/>
                      <a:pt x="782" y="520"/>
                      <a:pt x="779" y="521"/>
                    </a:cubicBezTo>
                    <a:cubicBezTo>
                      <a:pt x="776" y="521"/>
                      <a:pt x="774" y="522"/>
                      <a:pt x="773" y="523"/>
                    </a:cubicBezTo>
                    <a:cubicBezTo>
                      <a:pt x="640" y="351"/>
                      <a:pt x="640" y="351"/>
                      <a:pt x="640" y="351"/>
                    </a:cubicBezTo>
                    <a:cubicBezTo>
                      <a:pt x="643" y="348"/>
                      <a:pt x="645" y="344"/>
                      <a:pt x="644" y="340"/>
                    </a:cubicBezTo>
                    <a:cubicBezTo>
                      <a:pt x="886" y="270"/>
                      <a:pt x="886" y="270"/>
                      <a:pt x="886" y="270"/>
                    </a:cubicBezTo>
                    <a:cubicBezTo>
                      <a:pt x="888" y="275"/>
                      <a:pt x="891" y="278"/>
                      <a:pt x="895" y="280"/>
                    </a:cubicBezTo>
                    <a:lnTo>
                      <a:pt x="789" y="521"/>
                    </a:lnTo>
                    <a:close/>
                    <a:moveTo>
                      <a:pt x="640" y="578"/>
                    </a:moveTo>
                    <a:cubicBezTo>
                      <a:pt x="638" y="579"/>
                      <a:pt x="638" y="579"/>
                      <a:pt x="638" y="579"/>
                    </a:cubicBezTo>
                    <a:cubicBezTo>
                      <a:pt x="636" y="573"/>
                      <a:pt x="631" y="568"/>
                      <a:pt x="625" y="567"/>
                    </a:cubicBezTo>
                    <a:cubicBezTo>
                      <a:pt x="630" y="438"/>
                      <a:pt x="630" y="438"/>
                      <a:pt x="630" y="438"/>
                    </a:cubicBezTo>
                    <a:cubicBezTo>
                      <a:pt x="633" y="353"/>
                      <a:pt x="633" y="353"/>
                      <a:pt x="633" y="353"/>
                    </a:cubicBezTo>
                    <a:cubicBezTo>
                      <a:pt x="634" y="353"/>
                      <a:pt x="635" y="353"/>
                      <a:pt x="636" y="352"/>
                    </a:cubicBezTo>
                    <a:cubicBezTo>
                      <a:pt x="637" y="352"/>
                      <a:pt x="637" y="352"/>
                      <a:pt x="638" y="352"/>
                    </a:cubicBezTo>
                    <a:cubicBezTo>
                      <a:pt x="705" y="440"/>
                      <a:pt x="705" y="440"/>
                      <a:pt x="705" y="440"/>
                    </a:cubicBezTo>
                    <a:cubicBezTo>
                      <a:pt x="771" y="525"/>
                      <a:pt x="771" y="525"/>
                      <a:pt x="771" y="525"/>
                    </a:cubicBezTo>
                    <a:cubicBezTo>
                      <a:pt x="766" y="529"/>
                      <a:pt x="764" y="535"/>
                      <a:pt x="765" y="542"/>
                    </a:cubicBezTo>
                    <a:moveTo>
                      <a:pt x="604" y="589"/>
                    </a:moveTo>
                    <a:cubicBezTo>
                      <a:pt x="605" y="592"/>
                      <a:pt x="606" y="594"/>
                      <a:pt x="608" y="596"/>
                    </a:cubicBezTo>
                    <a:cubicBezTo>
                      <a:pt x="492" y="703"/>
                      <a:pt x="492" y="703"/>
                      <a:pt x="492" y="703"/>
                    </a:cubicBezTo>
                    <a:cubicBezTo>
                      <a:pt x="434" y="755"/>
                      <a:pt x="434" y="755"/>
                      <a:pt x="434" y="755"/>
                    </a:cubicBezTo>
                    <a:cubicBezTo>
                      <a:pt x="430" y="751"/>
                      <a:pt x="424" y="749"/>
                      <a:pt x="418" y="751"/>
                    </a:cubicBezTo>
                    <a:cubicBezTo>
                      <a:pt x="417" y="751"/>
                      <a:pt x="417" y="751"/>
                      <a:pt x="417" y="751"/>
                    </a:cubicBezTo>
                    <a:cubicBezTo>
                      <a:pt x="352" y="575"/>
                      <a:pt x="352" y="575"/>
                      <a:pt x="352" y="575"/>
                    </a:cubicBezTo>
                    <a:cubicBezTo>
                      <a:pt x="358" y="572"/>
                      <a:pt x="362" y="567"/>
                      <a:pt x="362" y="561"/>
                    </a:cubicBezTo>
                    <a:cubicBezTo>
                      <a:pt x="479" y="572"/>
                      <a:pt x="479" y="572"/>
                      <a:pt x="479" y="572"/>
                    </a:cubicBezTo>
                    <a:cubicBezTo>
                      <a:pt x="604" y="584"/>
                      <a:pt x="604" y="584"/>
                      <a:pt x="604" y="584"/>
                    </a:cubicBezTo>
                    <a:cubicBezTo>
                      <a:pt x="604" y="585"/>
                      <a:pt x="604" y="587"/>
                      <a:pt x="604" y="589"/>
                    </a:cubicBezTo>
                    <a:close/>
                    <a:moveTo>
                      <a:pt x="349" y="576"/>
                    </a:moveTo>
                    <a:cubicBezTo>
                      <a:pt x="349" y="576"/>
                      <a:pt x="350" y="575"/>
                      <a:pt x="350" y="575"/>
                    </a:cubicBezTo>
                    <a:cubicBezTo>
                      <a:pt x="415" y="752"/>
                      <a:pt x="415" y="752"/>
                      <a:pt x="415" y="752"/>
                    </a:cubicBezTo>
                    <a:cubicBezTo>
                      <a:pt x="408" y="754"/>
                      <a:pt x="404" y="761"/>
                      <a:pt x="404" y="767"/>
                    </a:cubicBezTo>
                    <a:cubicBezTo>
                      <a:pt x="312" y="769"/>
                      <a:pt x="312" y="769"/>
                      <a:pt x="312" y="769"/>
                    </a:cubicBezTo>
                    <a:cubicBezTo>
                      <a:pt x="114" y="774"/>
                      <a:pt x="114" y="774"/>
                      <a:pt x="114" y="774"/>
                    </a:cubicBezTo>
                    <a:cubicBezTo>
                      <a:pt x="114" y="773"/>
                      <a:pt x="114" y="772"/>
                      <a:pt x="114" y="771"/>
                    </a:cubicBezTo>
                    <a:cubicBezTo>
                      <a:pt x="113" y="769"/>
                      <a:pt x="112" y="766"/>
                      <a:pt x="110" y="764"/>
                    </a:cubicBezTo>
                    <a:cubicBezTo>
                      <a:pt x="227" y="663"/>
                      <a:pt x="227" y="663"/>
                      <a:pt x="227" y="663"/>
                    </a:cubicBezTo>
                    <a:cubicBezTo>
                      <a:pt x="332" y="571"/>
                      <a:pt x="332" y="571"/>
                      <a:pt x="332" y="571"/>
                    </a:cubicBezTo>
                    <a:cubicBezTo>
                      <a:pt x="336" y="575"/>
                      <a:pt x="343" y="577"/>
                      <a:pt x="349" y="576"/>
                    </a:cubicBezTo>
                    <a:close/>
                    <a:moveTo>
                      <a:pt x="409" y="780"/>
                    </a:moveTo>
                    <a:cubicBezTo>
                      <a:pt x="412" y="784"/>
                      <a:pt x="417" y="786"/>
                      <a:pt x="422" y="786"/>
                    </a:cubicBezTo>
                    <a:cubicBezTo>
                      <a:pt x="446" y="1090"/>
                      <a:pt x="446" y="1090"/>
                      <a:pt x="446" y="1090"/>
                    </a:cubicBezTo>
                    <a:cubicBezTo>
                      <a:pt x="445" y="1090"/>
                      <a:pt x="445" y="1090"/>
                      <a:pt x="444" y="1090"/>
                    </a:cubicBezTo>
                    <a:cubicBezTo>
                      <a:pt x="441" y="1091"/>
                      <a:pt x="439" y="1092"/>
                      <a:pt x="437" y="1094"/>
                    </a:cubicBezTo>
                    <a:cubicBezTo>
                      <a:pt x="273" y="913"/>
                      <a:pt x="273" y="913"/>
                      <a:pt x="273" y="913"/>
                    </a:cubicBezTo>
                    <a:cubicBezTo>
                      <a:pt x="277" y="909"/>
                      <a:pt x="279" y="903"/>
                      <a:pt x="277" y="897"/>
                    </a:cubicBezTo>
                    <a:cubicBezTo>
                      <a:pt x="277" y="895"/>
                      <a:pt x="276" y="893"/>
                      <a:pt x="274" y="891"/>
                    </a:cubicBezTo>
                    <a:lnTo>
                      <a:pt x="409" y="780"/>
                    </a:lnTo>
                    <a:close/>
                    <a:moveTo>
                      <a:pt x="448" y="1090"/>
                    </a:moveTo>
                    <a:cubicBezTo>
                      <a:pt x="438" y="957"/>
                      <a:pt x="438" y="957"/>
                      <a:pt x="438" y="957"/>
                    </a:cubicBezTo>
                    <a:cubicBezTo>
                      <a:pt x="424" y="786"/>
                      <a:pt x="424" y="786"/>
                      <a:pt x="424" y="786"/>
                    </a:cubicBezTo>
                    <a:cubicBezTo>
                      <a:pt x="425" y="786"/>
                      <a:pt x="425" y="786"/>
                      <a:pt x="426" y="785"/>
                    </a:cubicBezTo>
                    <a:cubicBezTo>
                      <a:pt x="428" y="785"/>
                      <a:pt x="431" y="783"/>
                      <a:pt x="433" y="782"/>
                    </a:cubicBezTo>
                    <a:cubicBezTo>
                      <a:pt x="682" y="1052"/>
                      <a:pt x="682" y="1052"/>
                      <a:pt x="682" y="1052"/>
                    </a:cubicBezTo>
                    <a:cubicBezTo>
                      <a:pt x="678" y="1056"/>
                      <a:pt x="676" y="1061"/>
                      <a:pt x="677" y="1066"/>
                    </a:cubicBezTo>
                    <a:cubicBezTo>
                      <a:pt x="617" y="1077"/>
                      <a:pt x="617" y="1077"/>
                      <a:pt x="617" y="1077"/>
                    </a:cubicBezTo>
                    <a:cubicBezTo>
                      <a:pt x="465" y="1104"/>
                      <a:pt x="465" y="1104"/>
                      <a:pt x="465" y="1104"/>
                    </a:cubicBezTo>
                    <a:cubicBezTo>
                      <a:pt x="463" y="1095"/>
                      <a:pt x="456" y="1090"/>
                      <a:pt x="448" y="1090"/>
                    </a:cubicBezTo>
                    <a:close/>
                    <a:moveTo>
                      <a:pt x="618" y="1079"/>
                    </a:moveTo>
                    <a:cubicBezTo>
                      <a:pt x="677" y="1068"/>
                      <a:pt x="677" y="1068"/>
                      <a:pt x="677" y="1068"/>
                    </a:cubicBezTo>
                    <a:cubicBezTo>
                      <a:pt x="679" y="1075"/>
                      <a:pt x="684" y="1080"/>
                      <a:pt x="691" y="1082"/>
                    </a:cubicBezTo>
                    <a:cubicBezTo>
                      <a:pt x="647" y="1394"/>
                      <a:pt x="647" y="1394"/>
                      <a:pt x="647" y="1394"/>
                    </a:cubicBezTo>
                    <a:cubicBezTo>
                      <a:pt x="645" y="1394"/>
                      <a:pt x="644" y="1394"/>
                      <a:pt x="642" y="1394"/>
                    </a:cubicBezTo>
                    <a:cubicBezTo>
                      <a:pt x="640" y="1395"/>
                      <a:pt x="639" y="1395"/>
                      <a:pt x="637" y="1396"/>
                    </a:cubicBezTo>
                    <a:cubicBezTo>
                      <a:pt x="459" y="1122"/>
                      <a:pt x="459" y="1122"/>
                      <a:pt x="459" y="1122"/>
                    </a:cubicBezTo>
                    <a:cubicBezTo>
                      <a:pt x="464" y="1118"/>
                      <a:pt x="466" y="1112"/>
                      <a:pt x="466" y="1106"/>
                    </a:cubicBezTo>
                    <a:lnTo>
                      <a:pt x="618" y="1079"/>
                    </a:lnTo>
                    <a:close/>
                    <a:moveTo>
                      <a:pt x="448" y="1126"/>
                    </a:moveTo>
                    <a:cubicBezTo>
                      <a:pt x="455" y="1319"/>
                      <a:pt x="455" y="1319"/>
                      <a:pt x="455" y="1319"/>
                    </a:cubicBezTo>
                    <a:cubicBezTo>
                      <a:pt x="319" y="1261"/>
                      <a:pt x="319" y="1261"/>
                      <a:pt x="319" y="1261"/>
                    </a:cubicBezTo>
                    <a:cubicBezTo>
                      <a:pt x="322" y="1253"/>
                      <a:pt x="320" y="1243"/>
                      <a:pt x="314" y="1237"/>
                    </a:cubicBezTo>
                    <a:cubicBezTo>
                      <a:pt x="439" y="1123"/>
                      <a:pt x="439" y="1123"/>
                      <a:pt x="439" y="1123"/>
                    </a:cubicBezTo>
                    <a:cubicBezTo>
                      <a:pt x="441" y="1125"/>
                      <a:pt x="444" y="1125"/>
                      <a:pt x="448" y="1126"/>
                    </a:cubicBezTo>
                    <a:close/>
                    <a:moveTo>
                      <a:pt x="454" y="1236"/>
                    </a:moveTo>
                    <a:cubicBezTo>
                      <a:pt x="450" y="1125"/>
                      <a:pt x="450" y="1125"/>
                      <a:pt x="450" y="1125"/>
                    </a:cubicBezTo>
                    <a:cubicBezTo>
                      <a:pt x="451" y="1125"/>
                      <a:pt x="451" y="1125"/>
                      <a:pt x="452" y="1125"/>
                    </a:cubicBezTo>
                    <a:cubicBezTo>
                      <a:pt x="454" y="1125"/>
                      <a:pt x="455" y="1124"/>
                      <a:pt x="457" y="1123"/>
                    </a:cubicBezTo>
                    <a:cubicBezTo>
                      <a:pt x="634" y="1396"/>
                      <a:pt x="634" y="1396"/>
                      <a:pt x="634" y="1396"/>
                    </a:cubicBezTo>
                    <a:cubicBezTo>
                      <a:pt x="458" y="1320"/>
                      <a:pt x="458" y="1320"/>
                      <a:pt x="458" y="1320"/>
                    </a:cubicBezTo>
                    <a:lnTo>
                      <a:pt x="454" y="1236"/>
                    </a:lnTo>
                    <a:close/>
                    <a:moveTo>
                      <a:pt x="693" y="1393"/>
                    </a:moveTo>
                    <a:cubicBezTo>
                      <a:pt x="688" y="1390"/>
                      <a:pt x="682" y="1389"/>
                      <a:pt x="676" y="1390"/>
                    </a:cubicBezTo>
                    <a:cubicBezTo>
                      <a:pt x="709" y="1366"/>
                      <a:pt x="709" y="1366"/>
                      <a:pt x="709" y="1366"/>
                    </a:cubicBezTo>
                    <a:cubicBezTo>
                      <a:pt x="895" y="1225"/>
                      <a:pt x="895" y="1225"/>
                      <a:pt x="895" y="1225"/>
                    </a:cubicBezTo>
                    <a:cubicBezTo>
                      <a:pt x="897" y="1228"/>
                      <a:pt x="901" y="1230"/>
                      <a:pt x="904" y="1231"/>
                    </a:cubicBezTo>
                    <a:cubicBezTo>
                      <a:pt x="898" y="1269"/>
                      <a:pt x="898" y="1269"/>
                      <a:pt x="898" y="1269"/>
                    </a:cubicBezTo>
                    <a:cubicBezTo>
                      <a:pt x="893" y="1303"/>
                      <a:pt x="893" y="1303"/>
                      <a:pt x="893" y="1303"/>
                    </a:cubicBezTo>
                    <a:cubicBezTo>
                      <a:pt x="881" y="1307"/>
                      <a:pt x="874" y="1319"/>
                      <a:pt x="877" y="1330"/>
                    </a:cubicBezTo>
                    <a:cubicBezTo>
                      <a:pt x="878" y="1336"/>
                      <a:pt x="882" y="1341"/>
                      <a:pt x="886" y="1344"/>
                    </a:cubicBezTo>
                    <a:cubicBezTo>
                      <a:pt x="882" y="1366"/>
                      <a:pt x="882" y="1366"/>
                      <a:pt x="882" y="1366"/>
                    </a:cubicBezTo>
                    <a:cubicBezTo>
                      <a:pt x="704" y="1407"/>
                      <a:pt x="704" y="1407"/>
                      <a:pt x="704" y="1407"/>
                    </a:cubicBezTo>
                    <a:cubicBezTo>
                      <a:pt x="702" y="1402"/>
                      <a:pt x="698" y="1397"/>
                      <a:pt x="693" y="1393"/>
                    </a:cubicBezTo>
                    <a:close/>
                    <a:moveTo>
                      <a:pt x="888" y="1345"/>
                    </a:moveTo>
                    <a:cubicBezTo>
                      <a:pt x="893" y="1348"/>
                      <a:pt x="899" y="1349"/>
                      <a:pt x="905" y="1348"/>
                    </a:cubicBezTo>
                    <a:cubicBezTo>
                      <a:pt x="917" y="1345"/>
                      <a:pt x="925" y="1333"/>
                      <a:pt x="922" y="1320"/>
                    </a:cubicBezTo>
                    <a:cubicBezTo>
                      <a:pt x="919" y="1308"/>
                      <a:pt x="907" y="1300"/>
                      <a:pt x="895" y="1303"/>
                    </a:cubicBezTo>
                    <a:cubicBezTo>
                      <a:pt x="903" y="1255"/>
                      <a:pt x="903" y="1255"/>
                      <a:pt x="903" y="1255"/>
                    </a:cubicBezTo>
                    <a:cubicBezTo>
                      <a:pt x="907" y="1231"/>
                      <a:pt x="907" y="1231"/>
                      <a:pt x="907" y="1231"/>
                    </a:cubicBezTo>
                    <a:cubicBezTo>
                      <a:pt x="908" y="1232"/>
                      <a:pt x="910" y="1232"/>
                      <a:pt x="912" y="1231"/>
                    </a:cubicBezTo>
                    <a:cubicBezTo>
                      <a:pt x="916" y="1230"/>
                      <a:pt x="919" y="1228"/>
                      <a:pt x="922" y="1225"/>
                    </a:cubicBezTo>
                    <a:cubicBezTo>
                      <a:pt x="985" y="1273"/>
                      <a:pt x="985" y="1273"/>
                      <a:pt x="985" y="1273"/>
                    </a:cubicBezTo>
                    <a:cubicBezTo>
                      <a:pt x="1049" y="1322"/>
                      <a:pt x="1049" y="1322"/>
                      <a:pt x="1049" y="1322"/>
                    </a:cubicBezTo>
                    <a:cubicBezTo>
                      <a:pt x="1047" y="1324"/>
                      <a:pt x="1046" y="1326"/>
                      <a:pt x="1046" y="1329"/>
                    </a:cubicBezTo>
                    <a:cubicBezTo>
                      <a:pt x="885" y="1366"/>
                      <a:pt x="885" y="1366"/>
                      <a:pt x="885" y="1366"/>
                    </a:cubicBezTo>
                    <a:lnTo>
                      <a:pt x="888" y="1345"/>
                    </a:lnTo>
                    <a:close/>
                    <a:moveTo>
                      <a:pt x="1097" y="1303"/>
                    </a:moveTo>
                    <a:cubicBezTo>
                      <a:pt x="1178" y="1210"/>
                      <a:pt x="1178" y="1210"/>
                      <a:pt x="1178" y="1210"/>
                    </a:cubicBezTo>
                    <a:cubicBezTo>
                      <a:pt x="1196" y="1238"/>
                      <a:pt x="1196" y="1238"/>
                      <a:pt x="1196" y="1238"/>
                    </a:cubicBezTo>
                    <a:cubicBezTo>
                      <a:pt x="1193" y="1243"/>
                      <a:pt x="1192" y="1248"/>
                      <a:pt x="1193" y="1254"/>
                    </a:cubicBezTo>
                    <a:cubicBezTo>
                      <a:pt x="1194" y="1256"/>
                      <a:pt x="1194" y="1257"/>
                      <a:pt x="1195" y="1259"/>
                    </a:cubicBezTo>
                    <a:cubicBezTo>
                      <a:pt x="1102" y="1310"/>
                      <a:pt x="1102" y="1310"/>
                      <a:pt x="1102" y="1310"/>
                    </a:cubicBezTo>
                    <a:cubicBezTo>
                      <a:pt x="1101" y="1308"/>
                      <a:pt x="1099" y="1305"/>
                      <a:pt x="1097" y="1303"/>
                    </a:cubicBezTo>
                    <a:close/>
                    <a:moveTo>
                      <a:pt x="1217" y="1227"/>
                    </a:moveTo>
                    <a:cubicBezTo>
                      <a:pt x="1204" y="1181"/>
                      <a:pt x="1204" y="1181"/>
                      <a:pt x="1204" y="1181"/>
                    </a:cubicBezTo>
                    <a:cubicBezTo>
                      <a:pt x="1273" y="1102"/>
                      <a:pt x="1273" y="1102"/>
                      <a:pt x="1273" y="1102"/>
                    </a:cubicBezTo>
                    <a:cubicBezTo>
                      <a:pt x="1301" y="1128"/>
                      <a:pt x="1301" y="1128"/>
                      <a:pt x="1301" y="1128"/>
                    </a:cubicBezTo>
                    <a:cubicBezTo>
                      <a:pt x="1299" y="1131"/>
                      <a:pt x="1298" y="1135"/>
                      <a:pt x="1299" y="1139"/>
                    </a:cubicBezTo>
                    <a:cubicBezTo>
                      <a:pt x="1299" y="1141"/>
                      <a:pt x="1300" y="1143"/>
                      <a:pt x="1302" y="1144"/>
                    </a:cubicBezTo>
                    <a:cubicBezTo>
                      <a:pt x="1228" y="1231"/>
                      <a:pt x="1228" y="1231"/>
                      <a:pt x="1228" y="1231"/>
                    </a:cubicBezTo>
                    <a:cubicBezTo>
                      <a:pt x="1225" y="1229"/>
                      <a:pt x="1221" y="1227"/>
                      <a:pt x="1217" y="1227"/>
                    </a:cubicBezTo>
                    <a:close/>
                    <a:moveTo>
                      <a:pt x="1368" y="985"/>
                    </a:moveTo>
                    <a:cubicBezTo>
                      <a:pt x="1390" y="956"/>
                      <a:pt x="1390" y="956"/>
                      <a:pt x="1390" y="956"/>
                    </a:cubicBezTo>
                    <a:cubicBezTo>
                      <a:pt x="1373" y="992"/>
                      <a:pt x="1373" y="992"/>
                      <a:pt x="1373" y="992"/>
                    </a:cubicBezTo>
                    <a:cubicBezTo>
                      <a:pt x="1372" y="989"/>
                      <a:pt x="1370" y="987"/>
                      <a:pt x="1368" y="985"/>
                    </a:cubicBezTo>
                    <a:close/>
                    <a:moveTo>
                      <a:pt x="1386" y="941"/>
                    </a:moveTo>
                    <a:cubicBezTo>
                      <a:pt x="1385" y="943"/>
                      <a:pt x="1384" y="946"/>
                      <a:pt x="1385" y="948"/>
                    </a:cubicBezTo>
                    <a:cubicBezTo>
                      <a:pt x="1385" y="950"/>
                      <a:pt x="1387" y="952"/>
                      <a:pt x="1388" y="953"/>
                    </a:cubicBezTo>
                    <a:cubicBezTo>
                      <a:pt x="1366" y="984"/>
                      <a:pt x="1366" y="984"/>
                      <a:pt x="1366" y="984"/>
                    </a:cubicBezTo>
                    <a:cubicBezTo>
                      <a:pt x="1366" y="983"/>
                      <a:pt x="1366" y="983"/>
                      <a:pt x="1365" y="983"/>
                    </a:cubicBezTo>
                    <a:cubicBezTo>
                      <a:pt x="1362" y="981"/>
                      <a:pt x="1358" y="980"/>
                      <a:pt x="1353" y="980"/>
                    </a:cubicBezTo>
                    <a:cubicBezTo>
                      <a:pt x="1359" y="918"/>
                      <a:pt x="1359" y="918"/>
                      <a:pt x="1359" y="918"/>
                    </a:cubicBezTo>
                    <a:lnTo>
                      <a:pt x="1386" y="941"/>
                    </a:lnTo>
                    <a:close/>
                    <a:moveTo>
                      <a:pt x="1224" y="908"/>
                    </a:moveTo>
                    <a:cubicBezTo>
                      <a:pt x="1159" y="967"/>
                      <a:pt x="1159" y="967"/>
                      <a:pt x="1159" y="967"/>
                    </a:cubicBezTo>
                    <a:cubicBezTo>
                      <a:pt x="1158" y="967"/>
                      <a:pt x="1157" y="966"/>
                      <a:pt x="1157" y="965"/>
                    </a:cubicBezTo>
                    <a:cubicBezTo>
                      <a:pt x="1168" y="947"/>
                      <a:pt x="1168" y="947"/>
                      <a:pt x="1168" y="947"/>
                    </a:cubicBezTo>
                    <a:cubicBezTo>
                      <a:pt x="1250" y="810"/>
                      <a:pt x="1250" y="810"/>
                      <a:pt x="1250" y="810"/>
                    </a:cubicBezTo>
                    <a:cubicBezTo>
                      <a:pt x="1253" y="812"/>
                      <a:pt x="1258" y="813"/>
                      <a:pt x="1262" y="812"/>
                    </a:cubicBezTo>
                    <a:cubicBezTo>
                      <a:pt x="1263" y="812"/>
                      <a:pt x="1264" y="811"/>
                      <a:pt x="1265" y="811"/>
                    </a:cubicBezTo>
                    <a:cubicBezTo>
                      <a:pt x="1266" y="814"/>
                      <a:pt x="1266" y="814"/>
                      <a:pt x="1266" y="814"/>
                    </a:cubicBezTo>
                    <a:cubicBezTo>
                      <a:pt x="1261" y="819"/>
                      <a:pt x="1259" y="827"/>
                      <a:pt x="1260" y="835"/>
                    </a:cubicBezTo>
                    <a:cubicBezTo>
                      <a:pt x="1262" y="839"/>
                      <a:pt x="1264" y="844"/>
                      <a:pt x="1267" y="847"/>
                    </a:cubicBezTo>
                    <a:cubicBezTo>
                      <a:pt x="1266" y="850"/>
                      <a:pt x="1266" y="853"/>
                      <a:pt x="1267" y="857"/>
                    </a:cubicBezTo>
                    <a:cubicBezTo>
                      <a:pt x="1267" y="860"/>
                      <a:pt x="1269" y="863"/>
                      <a:pt x="1271" y="865"/>
                    </a:cubicBezTo>
                    <a:lnTo>
                      <a:pt x="1224" y="908"/>
                    </a:lnTo>
                    <a:close/>
                    <a:moveTo>
                      <a:pt x="1278" y="807"/>
                    </a:moveTo>
                    <a:cubicBezTo>
                      <a:pt x="1274" y="808"/>
                      <a:pt x="1271" y="810"/>
                      <a:pt x="1268" y="812"/>
                    </a:cubicBezTo>
                    <a:cubicBezTo>
                      <a:pt x="1267" y="810"/>
                      <a:pt x="1267" y="810"/>
                      <a:pt x="1267" y="810"/>
                    </a:cubicBezTo>
                    <a:cubicBezTo>
                      <a:pt x="1274" y="806"/>
                      <a:pt x="1277" y="798"/>
                      <a:pt x="1275" y="790"/>
                    </a:cubicBezTo>
                    <a:cubicBezTo>
                      <a:pt x="1275" y="787"/>
                      <a:pt x="1273" y="784"/>
                      <a:pt x="1270" y="781"/>
                    </a:cubicBezTo>
                    <a:cubicBezTo>
                      <a:pt x="1301" y="743"/>
                      <a:pt x="1301" y="743"/>
                      <a:pt x="1301" y="743"/>
                    </a:cubicBezTo>
                    <a:cubicBezTo>
                      <a:pt x="1340" y="695"/>
                      <a:pt x="1340" y="695"/>
                      <a:pt x="1340" y="695"/>
                    </a:cubicBezTo>
                    <a:cubicBezTo>
                      <a:pt x="1341" y="696"/>
                      <a:pt x="1342" y="696"/>
                      <a:pt x="1343" y="697"/>
                    </a:cubicBezTo>
                    <a:cubicBezTo>
                      <a:pt x="1300" y="814"/>
                      <a:pt x="1300" y="814"/>
                      <a:pt x="1300" y="814"/>
                    </a:cubicBezTo>
                    <a:cubicBezTo>
                      <a:pt x="1294" y="808"/>
                      <a:pt x="1286" y="805"/>
                      <a:pt x="1278" y="807"/>
                    </a:cubicBezTo>
                    <a:close/>
                    <a:moveTo>
                      <a:pt x="1268" y="780"/>
                    </a:moveTo>
                    <a:cubicBezTo>
                      <a:pt x="1265" y="777"/>
                      <a:pt x="1260" y="776"/>
                      <a:pt x="1255" y="777"/>
                    </a:cubicBezTo>
                    <a:cubicBezTo>
                      <a:pt x="1227" y="644"/>
                      <a:pt x="1227" y="644"/>
                      <a:pt x="1227" y="644"/>
                    </a:cubicBezTo>
                    <a:cubicBezTo>
                      <a:pt x="1225" y="630"/>
                      <a:pt x="1225" y="630"/>
                      <a:pt x="1225" y="630"/>
                    </a:cubicBezTo>
                    <a:cubicBezTo>
                      <a:pt x="1228" y="630"/>
                      <a:pt x="1231" y="628"/>
                      <a:pt x="1233" y="625"/>
                    </a:cubicBezTo>
                    <a:cubicBezTo>
                      <a:pt x="1334" y="674"/>
                      <a:pt x="1334" y="674"/>
                      <a:pt x="1334" y="674"/>
                    </a:cubicBezTo>
                    <a:cubicBezTo>
                      <a:pt x="1333" y="677"/>
                      <a:pt x="1332" y="681"/>
                      <a:pt x="1333" y="684"/>
                    </a:cubicBezTo>
                    <a:cubicBezTo>
                      <a:pt x="1334" y="688"/>
                      <a:pt x="1336" y="691"/>
                      <a:pt x="1338" y="694"/>
                    </a:cubicBezTo>
                    <a:lnTo>
                      <a:pt x="1268" y="780"/>
                    </a:lnTo>
                    <a:close/>
                    <a:moveTo>
                      <a:pt x="1335" y="672"/>
                    </a:moveTo>
                    <a:cubicBezTo>
                      <a:pt x="1235" y="623"/>
                      <a:pt x="1235" y="623"/>
                      <a:pt x="1235" y="623"/>
                    </a:cubicBezTo>
                    <a:cubicBezTo>
                      <a:pt x="1236" y="620"/>
                      <a:pt x="1237" y="616"/>
                      <a:pt x="1236" y="612"/>
                    </a:cubicBezTo>
                    <a:cubicBezTo>
                      <a:pt x="1235" y="605"/>
                      <a:pt x="1229" y="600"/>
                      <a:pt x="1222" y="600"/>
                    </a:cubicBezTo>
                    <a:cubicBezTo>
                      <a:pt x="1222" y="516"/>
                      <a:pt x="1222" y="516"/>
                      <a:pt x="1222" y="516"/>
                    </a:cubicBezTo>
                    <a:cubicBezTo>
                      <a:pt x="1336" y="670"/>
                      <a:pt x="1336" y="670"/>
                      <a:pt x="1336" y="670"/>
                    </a:cubicBezTo>
                    <a:cubicBezTo>
                      <a:pt x="1336" y="670"/>
                      <a:pt x="1335" y="671"/>
                      <a:pt x="1335" y="672"/>
                    </a:cubicBezTo>
                    <a:close/>
                    <a:moveTo>
                      <a:pt x="1220" y="600"/>
                    </a:moveTo>
                    <a:cubicBezTo>
                      <a:pt x="1219" y="600"/>
                      <a:pt x="1218" y="600"/>
                      <a:pt x="1218" y="600"/>
                    </a:cubicBezTo>
                    <a:cubicBezTo>
                      <a:pt x="1210" y="602"/>
                      <a:pt x="1205" y="609"/>
                      <a:pt x="1206" y="616"/>
                    </a:cubicBezTo>
                    <a:cubicBezTo>
                      <a:pt x="1174" y="616"/>
                      <a:pt x="1174" y="616"/>
                      <a:pt x="1174" y="616"/>
                    </a:cubicBezTo>
                    <a:cubicBezTo>
                      <a:pt x="1174" y="614"/>
                      <a:pt x="1174" y="612"/>
                      <a:pt x="1173" y="611"/>
                    </a:cubicBezTo>
                    <a:cubicBezTo>
                      <a:pt x="1172" y="603"/>
                      <a:pt x="1166" y="598"/>
                      <a:pt x="1158" y="597"/>
                    </a:cubicBezTo>
                    <a:cubicBezTo>
                      <a:pt x="1166" y="560"/>
                      <a:pt x="1166" y="560"/>
                      <a:pt x="1166" y="560"/>
                    </a:cubicBezTo>
                    <a:cubicBezTo>
                      <a:pt x="1195" y="420"/>
                      <a:pt x="1195" y="420"/>
                      <a:pt x="1195" y="420"/>
                    </a:cubicBezTo>
                    <a:cubicBezTo>
                      <a:pt x="1202" y="469"/>
                      <a:pt x="1202" y="469"/>
                      <a:pt x="1202" y="469"/>
                    </a:cubicBezTo>
                    <a:cubicBezTo>
                      <a:pt x="1201" y="469"/>
                      <a:pt x="1201" y="469"/>
                      <a:pt x="1201" y="470"/>
                    </a:cubicBezTo>
                    <a:cubicBezTo>
                      <a:pt x="1188" y="472"/>
                      <a:pt x="1180" y="485"/>
                      <a:pt x="1183" y="497"/>
                    </a:cubicBezTo>
                    <a:cubicBezTo>
                      <a:pt x="1186" y="510"/>
                      <a:pt x="1199" y="518"/>
                      <a:pt x="1211" y="515"/>
                    </a:cubicBezTo>
                    <a:cubicBezTo>
                      <a:pt x="1214" y="514"/>
                      <a:pt x="1216" y="513"/>
                      <a:pt x="1219" y="511"/>
                    </a:cubicBezTo>
                    <a:cubicBezTo>
                      <a:pt x="1219" y="513"/>
                      <a:pt x="1219" y="513"/>
                      <a:pt x="1219" y="513"/>
                    </a:cubicBezTo>
                    <a:lnTo>
                      <a:pt x="1220" y="600"/>
                    </a:lnTo>
                    <a:close/>
                    <a:moveTo>
                      <a:pt x="1204" y="469"/>
                    </a:moveTo>
                    <a:cubicBezTo>
                      <a:pt x="1197" y="412"/>
                      <a:pt x="1197" y="412"/>
                      <a:pt x="1197" y="412"/>
                    </a:cubicBezTo>
                    <a:cubicBezTo>
                      <a:pt x="1213" y="337"/>
                      <a:pt x="1213" y="337"/>
                      <a:pt x="1213" y="337"/>
                    </a:cubicBezTo>
                    <a:cubicBezTo>
                      <a:pt x="1214" y="337"/>
                      <a:pt x="1216" y="337"/>
                      <a:pt x="1218" y="337"/>
                    </a:cubicBezTo>
                    <a:cubicBezTo>
                      <a:pt x="1218" y="337"/>
                      <a:pt x="1219" y="337"/>
                      <a:pt x="1219" y="336"/>
                    </a:cubicBezTo>
                    <a:cubicBezTo>
                      <a:pt x="1219" y="474"/>
                      <a:pt x="1219" y="474"/>
                      <a:pt x="1219" y="474"/>
                    </a:cubicBezTo>
                    <a:cubicBezTo>
                      <a:pt x="1215" y="470"/>
                      <a:pt x="1210" y="469"/>
                      <a:pt x="1204" y="469"/>
                    </a:cubicBezTo>
                    <a:close/>
                    <a:moveTo>
                      <a:pt x="1210" y="337"/>
                    </a:moveTo>
                    <a:cubicBezTo>
                      <a:pt x="1196" y="405"/>
                      <a:pt x="1196" y="405"/>
                      <a:pt x="1196" y="405"/>
                    </a:cubicBezTo>
                    <a:cubicBezTo>
                      <a:pt x="1185" y="318"/>
                      <a:pt x="1185" y="318"/>
                      <a:pt x="1185" y="318"/>
                    </a:cubicBezTo>
                    <a:cubicBezTo>
                      <a:pt x="1190" y="315"/>
                      <a:pt x="1190" y="315"/>
                      <a:pt x="1190" y="315"/>
                    </a:cubicBezTo>
                    <a:cubicBezTo>
                      <a:pt x="1190" y="317"/>
                      <a:pt x="1190" y="318"/>
                      <a:pt x="1190" y="319"/>
                    </a:cubicBezTo>
                    <a:cubicBezTo>
                      <a:pt x="1192" y="329"/>
                      <a:pt x="1201" y="336"/>
                      <a:pt x="1210" y="337"/>
                    </a:cubicBezTo>
                    <a:close/>
                    <a:moveTo>
                      <a:pt x="1137" y="349"/>
                    </a:moveTo>
                    <a:cubicBezTo>
                      <a:pt x="1183" y="319"/>
                      <a:pt x="1183" y="319"/>
                      <a:pt x="1183" y="319"/>
                    </a:cubicBezTo>
                    <a:cubicBezTo>
                      <a:pt x="1195" y="413"/>
                      <a:pt x="1195" y="413"/>
                      <a:pt x="1195" y="413"/>
                    </a:cubicBezTo>
                    <a:cubicBezTo>
                      <a:pt x="1156" y="597"/>
                      <a:pt x="1156" y="597"/>
                      <a:pt x="1156" y="597"/>
                    </a:cubicBezTo>
                    <a:cubicBezTo>
                      <a:pt x="1155" y="597"/>
                      <a:pt x="1153" y="597"/>
                      <a:pt x="1152" y="597"/>
                    </a:cubicBezTo>
                    <a:cubicBezTo>
                      <a:pt x="1148" y="598"/>
                      <a:pt x="1145" y="600"/>
                      <a:pt x="1143" y="602"/>
                    </a:cubicBezTo>
                    <a:cubicBezTo>
                      <a:pt x="1014" y="446"/>
                      <a:pt x="1014" y="446"/>
                      <a:pt x="1014" y="446"/>
                    </a:cubicBezTo>
                    <a:cubicBezTo>
                      <a:pt x="1019" y="442"/>
                      <a:pt x="1021" y="436"/>
                      <a:pt x="1020" y="430"/>
                    </a:cubicBezTo>
                    <a:cubicBezTo>
                      <a:pt x="1019" y="428"/>
                      <a:pt x="1019" y="426"/>
                      <a:pt x="1018" y="425"/>
                    </a:cubicBezTo>
                    <a:moveTo>
                      <a:pt x="639" y="333"/>
                    </a:moveTo>
                    <a:cubicBezTo>
                      <a:pt x="637" y="331"/>
                      <a:pt x="634" y="331"/>
                      <a:pt x="631" y="332"/>
                    </a:cubicBezTo>
                    <a:cubicBezTo>
                      <a:pt x="631" y="332"/>
                      <a:pt x="630" y="332"/>
                      <a:pt x="630" y="332"/>
                    </a:cubicBezTo>
                    <a:cubicBezTo>
                      <a:pt x="622" y="266"/>
                      <a:pt x="622" y="266"/>
                      <a:pt x="622" y="266"/>
                    </a:cubicBezTo>
                    <a:cubicBezTo>
                      <a:pt x="723" y="216"/>
                      <a:pt x="723" y="216"/>
                      <a:pt x="723" y="216"/>
                    </a:cubicBezTo>
                    <a:cubicBezTo>
                      <a:pt x="764" y="196"/>
                      <a:pt x="764" y="196"/>
                      <a:pt x="764" y="196"/>
                    </a:cubicBezTo>
                    <a:cubicBezTo>
                      <a:pt x="764" y="197"/>
                      <a:pt x="765" y="198"/>
                      <a:pt x="766" y="199"/>
                    </a:cubicBezTo>
                    <a:lnTo>
                      <a:pt x="639" y="333"/>
                    </a:lnTo>
                    <a:close/>
                    <a:moveTo>
                      <a:pt x="725" y="212"/>
                    </a:moveTo>
                    <a:cubicBezTo>
                      <a:pt x="622" y="264"/>
                      <a:pt x="622" y="264"/>
                      <a:pt x="622" y="264"/>
                    </a:cubicBezTo>
                    <a:cubicBezTo>
                      <a:pt x="617" y="224"/>
                      <a:pt x="617" y="224"/>
                      <a:pt x="617" y="224"/>
                    </a:cubicBezTo>
                    <a:cubicBezTo>
                      <a:pt x="619" y="225"/>
                      <a:pt x="622" y="225"/>
                      <a:pt x="624" y="224"/>
                    </a:cubicBezTo>
                    <a:cubicBezTo>
                      <a:pt x="635" y="222"/>
                      <a:pt x="642" y="212"/>
                      <a:pt x="642" y="201"/>
                    </a:cubicBezTo>
                    <a:cubicBezTo>
                      <a:pt x="762" y="191"/>
                      <a:pt x="762" y="191"/>
                      <a:pt x="762" y="191"/>
                    </a:cubicBezTo>
                    <a:cubicBezTo>
                      <a:pt x="762" y="191"/>
                      <a:pt x="762" y="191"/>
                      <a:pt x="762" y="192"/>
                    </a:cubicBezTo>
                    <a:cubicBezTo>
                      <a:pt x="762" y="192"/>
                      <a:pt x="762" y="193"/>
                      <a:pt x="763" y="194"/>
                    </a:cubicBezTo>
                    <a:lnTo>
                      <a:pt x="725" y="212"/>
                    </a:lnTo>
                    <a:close/>
                    <a:moveTo>
                      <a:pt x="596" y="207"/>
                    </a:moveTo>
                    <a:cubicBezTo>
                      <a:pt x="597" y="209"/>
                      <a:pt x="598" y="212"/>
                      <a:pt x="600" y="214"/>
                    </a:cubicBezTo>
                    <a:cubicBezTo>
                      <a:pt x="517" y="309"/>
                      <a:pt x="517" y="309"/>
                      <a:pt x="517" y="309"/>
                    </a:cubicBezTo>
                    <a:cubicBezTo>
                      <a:pt x="515" y="307"/>
                      <a:pt x="512" y="306"/>
                      <a:pt x="510" y="306"/>
                    </a:cubicBezTo>
                    <a:cubicBezTo>
                      <a:pt x="507" y="305"/>
                      <a:pt x="507" y="305"/>
                      <a:pt x="507" y="305"/>
                    </a:cubicBezTo>
                    <a:cubicBezTo>
                      <a:pt x="506" y="305"/>
                      <a:pt x="504" y="305"/>
                      <a:pt x="502" y="306"/>
                    </a:cubicBezTo>
                    <a:cubicBezTo>
                      <a:pt x="500" y="306"/>
                      <a:pt x="498" y="307"/>
                      <a:pt x="497" y="308"/>
                    </a:cubicBezTo>
                    <a:cubicBezTo>
                      <a:pt x="419" y="190"/>
                      <a:pt x="419" y="190"/>
                      <a:pt x="419" y="190"/>
                    </a:cubicBezTo>
                    <a:cubicBezTo>
                      <a:pt x="420" y="188"/>
                      <a:pt x="420" y="186"/>
                      <a:pt x="421" y="184"/>
                    </a:cubicBezTo>
                    <a:cubicBezTo>
                      <a:pt x="596" y="201"/>
                      <a:pt x="596" y="201"/>
                      <a:pt x="596" y="201"/>
                    </a:cubicBezTo>
                    <a:cubicBezTo>
                      <a:pt x="596" y="203"/>
                      <a:pt x="596" y="205"/>
                      <a:pt x="596" y="207"/>
                    </a:cubicBezTo>
                    <a:close/>
                    <a:moveTo>
                      <a:pt x="497" y="338"/>
                    </a:moveTo>
                    <a:cubicBezTo>
                      <a:pt x="500" y="340"/>
                      <a:pt x="504" y="341"/>
                      <a:pt x="507" y="341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22" y="435"/>
                      <a:pt x="522" y="435"/>
                      <a:pt x="522" y="435"/>
                    </a:cubicBezTo>
                    <a:cubicBezTo>
                      <a:pt x="512" y="438"/>
                      <a:pt x="506" y="447"/>
                      <a:pt x="508" y="457"/>
                    </a:cubicBezTo>
                    <a:cubicBezTo>
                      <a:pt x="509" y="458"/>
                      <a:pt x="509" y="460"/>
                      <a:pt x="510" y="461"/>
                    </a:cubicBezTo>
                    <a:cubicBezTo>
                      <a:pt x="455" y="493"/>
                      <a:pt x="455" y="493"/>
                      <a:pt x="455" y="493"/>
                    </a:cubicBezTo>
                    <a:cubicBezTo>
                      <a:pt x="360" y="548"/>
                      <a:pt x="360" y="548"/>
                      <a:pt x="360" y="548"/>
                    </a:cubicBezTo>
                    <a:cubicBezTo>
                      <a:pt x="359" y="547"/>
                      <a:pt x="357" y="545"/>
                      <a:pt x="356" y="544"/>
                    </a:cubicBezTo>
                    <a:lnTo>
                      <a:pt x="497" y="338"/>
                    </a:lnTo>
                    <a:close/>
                    <a:moveTo>
                      <a:pt x="437" y="506"/>
                    </a:moveTo>
                    <a:cubicBezTo>
                      <a:pt x="511" y="463"/>
                      <a:pt x="511" y="463"/>
                      <a:pt x="511" y="463"/>
                    </a:cubicBezTo>
                    <a:cubicBezTo>
                      <a:pt x="515" y="469"/>
                      <a:pt x="522" y="472"/>
                      <a:pt x="530" y="470"/>
                    </a:cubicBezTo>
                    <a:cubicBezTo>
                      <a:pt x="532" y="470"/>
                      <a:pt x="534" y="469"/>
                      <a:pt x="536" y="468"/>
                    </a:cubicBezTo>
                    <a:cubicBezTo>
                      <a:pt x="566" y="508"/>
                      <a:pt x="566" y="508"/>
                      <a:pt x="566" y="508"/>
                    </a:cubicBezTo>
                    <a:cubicBezTo>
                      <a:pt x="611" y="570"/>
                      <a:pt x="611" y="570"/>
                      <a:pt x="611" y="570"/>
                    </a:cubicBezTo>
                    <a:cubicBezTo>
                      <a:pt x="608" y="573"/>
                      <a:pt x="605" y="577"/>
                      <a:pt x="604" y="581"/>
                    </a:cubicBezTo>
                    <a:cubicBezTo>
                      <a:pt x="480" y="570"/>
                      <a:pt x="480" y="570"/>
                      <a:pt x="480" y="570"/>
                    </a:cubicBezTo>
                    <a:cubicBezTo>
                      <a:pt x="363" y="559"/>
                      <a:pt x="363" y="559"/>
                      <a:pt x="363" y="559"/>
                    </a:cubicBezTo>
                    <a:cubicBezTo>
                      <a:pt x="363" y="557"/>
                      <a:pt x="363" y="556"/>
                      <a:pt x="362" y="554"/>
                    </a:cubicBezTo>
                    <a:cubicBezTo>
                      <a:pt x="362" y="553"/>
                      <a:pt x="361" y="552"/>
                      <a:pt x="361" y="550"/>
                    </a:cubicBezTo>
                    <a:lnTo>
                      <a:pt x="437" y="506"/>
                    </a:lnTo>
                    <a:close/>
                    <a:moveTo>
                      <a:pt x="327" y="560"/>
                    </a:moveTo>
                    <a:cubicBezTo>
                      <a:pt x="327" y="561"/>
                      <a:pt x="327" y="561"/>
                      <a:pt x="327" y="562"/>
                    </a:cubicBezTo>
                    <a:cubicBezTo>
                      <a:pt x="328" y="565"/>
                      <a:pt x="329" y="567"/>
                      <a:pt x="331" y="569"/>
                    </a:cubicBezTo>
                    <a:cubicBezTo>
                      <a:pt x="225" y="662"/>
                      <a:pt x="225" y="662"/>
                      <a:pt x="225" y="662"/>
                    </a:cubicBezTo>
                    <a:cubicBezTo>
                      <a:pt x="109" y="763"/>
                      <a:pt x="109" y="763"/>
                      <a:pt x="109" y="763"/>
                    </a:cubicBezTo>
                    <a:cubicBezTo>
                      <a:pt x="107" y="760"/>
                      <a:pt x="103" y="758"/>
                      <a:pt x="100" y="758"/>
                    </a:cubicBezTo>
                    <a:cubicBezTo>
                      <a:pt x="127" y="578"/>
                      <a:pt x="127" y="578"/>
                      <a:pt x="127" y="578"/>
                    </a:cubicBezTo>
                    <a:cubicBezTo>
                      <a:pt x="130" y="579"/>
                      <a:pt x="133" y="579"/>
                      <a:pt x="136" y="579"/>
                    </a:cubicBezTo>
                    <a:cubicBezTo>
                      <a:pt x="143" y="577"/>
                      <a:pt x="148" y="571"/>
                      <a:pt x="149" y="564"/>
                    </a:cubicBezTo>
                    <a:lnTo>
                      <a:pt x="327" y="560"/>
                    </a:lnTo>
                    <a:close/>
                    <a:moveTo>
                      <a:pt x="125" y="578"/>
                    </a:moveTo>
                    <a:cubicBezTo>
                      <a:pt x="101" y="739"/>
                      <a:pt x="101" y="739"/>
                      <a:pt x="101" y="739"/>
                    </a:cubicBezTo>
                    <a:cubicBezTo>
                      <a:pt x="116" y="569"/>
                      <a:pt x="116" y="569"/>
                      <a:pt x="116" y="569"/>
                    </a:cubicBezTo>
                    <a:cubicBezTo>
                      <a:pt x="118" y="573"/>
                      <a:pt x="121" y="576"/>
                      <a:pt x="125" y="578"/>
                    </a:cubicBezTo>
                    <a:close/>
                    <a:moveTo>
                      <a:pt x="262" y="919"/>
                    </a:moveTo>
                    <a:cubicBezTo>
                      <a:pt x="262" y="919"/>
                      <a:pt x="263" y="919"/>
                      <a:pt x="264" y="918"/>
                    </a:cubicBezTo>
                    <a:cubicBezTo>
                      <a:pt x="267" y="918"/>
                      <a:pt x="269" y="917"/>
                      <a:pt x="271" y="915"/>
                    </a:cubicBezTo>
                    <a:cubicBezTo>
                      <a:pt x="435" y="1095"/>
                      <a:pt x="435" y="1095"/>
                      <a:pt x="435" y="1095"/>
                    </a:cubicBezTo>
                    <a:cubicBezTo>
                      <a:pt x="431" y="1100"/>
                      <a:pt x="429" y="1106"/>
                      <a:pt x="431" y="1112"/>
                    </a:cubicBezTo>
                    <a:cubicBezTo>
                      <a:pt x="432" y="1116"/>
                      <a:pt x="434" y="1119"/>
                      <a:pt x="437" y="1122"/>
                    </a:cubicBezTo>
                    <a:cubicBezTo>
                      <a:pt x="313" y="1235"/>
                      <a:pt x="313" y="1235"/>
                      <a:pt x="313" y="1235"/>
                    </a:cubicBezTo>
                    <a:cubicBezTo>
                      <a:pt x="312" y="1234"/>
                      <a:pt x="310" y="1233"/>
                      <a:pt x="309" y="1232"/>
                    </a:cubicBezTo>
                    <a:cubicBezTo>
                      <a:pt x="304" y="1229"/>
                      <a:pt x="298" y="1228"/>
                      <a:pt x="292" y="1228"/>
                    </a:cubicBezTo>
                    <a:lnTo>
                      <a:pt x="262" y="919"/>
                    </a:lnTo>
                    <a:close/>
                    <a:moveTo>
                      <a:pt x="704" y="1410"/>
                    </a:moveTo>
                    <a:cubicBezTo>
                      <a:pt x="882" y="1369"/>
                      <a:pt x="882" y="1369"/>
                      <a:pt x="882" y="1369"/>
                    </a:cubicBezTo>
                    <a:cubicBezTo>
                      <a:pt x="878" y="1390"/>
                      <a:pt x="878" y="1390"/>
                      <a:pt x="878" y="1390"/>
                    </a:cubicBezTo>
                    <a:cubicBezTo>
                      <a:pt x="875" y="1389"/>
                      <a:pt x="871" y="1389"/>
                      <a:pt x="867" y="1390"/>
                    </a:cubicBezTo>
                    <a:cubicBezTo>
                      <a:pt x="857" y="1392"/>
                      <a:pt x="850" y="1400"/>
                      <a:pt x="849" y="1409"/>
                    </a:cubicBezTo>
                    <a:cubicBezTo>
                      <a:pt x="704" y="1410"/>
                      <a:pt x="704" y="1410"/>
                      <a:pt x="704" y="1410"/>
                    </a:cubicBezTo>
                    <a:cubicBezTo>
                      <a:pt x="704" y="1410"/>
                      <a:pt x="704" y="1410"/>
                      <a:pt x="704" y="1410"/>
                    </a:cubicBezTo>
                    <a:close/>
                    <a:moveTo>
                      <a:pt x="1194" y="1329"/>
                    </a:moveTo>
                    <a:cubicBezTo>
                      <a:pt x="1104" y="1322"/>
                      <a:pt x="1104" y="1322"/>
                      <a:pt x="1104" y="1322"/>
                    </a:cubicBezTo>
                    <a:cubicBezTo>
                      <a:pt x="1104" y="1319"/>
                      <a:pt x="1104" y="1316"/>
                      <a:pt x="1103" y="1313"/>
                    </a:cubicBezTo>
                    <a:cubicBezTo>
                      <a:pt x="1196" y="1261"/>
                      <a:pt x="1196" y="1261"/>
                      <a:pt x="1196" y="1261"/>
                    </a:cubicBezTo>
                    <a:cubicBezTo>
                      <a:pt x="1201" y="1269"/>
                      <a:pt x="1211" y="1273"/>
                      <a:pt x="1220" y="1271"/>
                    </a:cubicBezTo>
                    <a:cubicBezTo>
                      <a:pt x="1232" y="1268"/>
                      <a:pt x="1240" y="1256"/>
                      <a:pt x="1237" y="1244"/>
                    </a:cubicBezTo>
                    <a:cubicBezTo>
                      <a:pt x="1236" y="1239"/>
                      <a:pt x="1234" y="1236"/>
                      <a:pt x="1230" y="1233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304" y="1146"/>
                      <a:pt x="1304" y="1146"/>
                      <a:pt x="1304" y="1146"/>
                    </a:cubicBezTo>
                    <a:cubicBezTo>
                      <a:pt x="1230" y="1308"/>
                      <a:pt x="1230" y="1308"/>
                      <a:pt x="1230" y="1308"/>
                    </a:cubicBezTo>
                    <a:cubicBezTo>
                      <a:pt x="1225" y="1306"/>
                      <a:pt x="1220" y="1305"/>
                      <a:pt x="1214" y="1307"/>
                    </a:cubicBezTo>
                    <a:cubicBezTo>
                      <a:pt x="1203" y="1309"/>
                      <a:pt x="1195" y="1319"/>
                      <a:pt x="1194" y="1329"/>
                    </a:cubicBezTo>
                    <a:close/>
                    <a:moveTo>
                      <a:pt x="1317" y="1125"/>
                    </a:moveTo>
                    <a:cubicBezTo>
                      <a:pt x="1361" y="1027"/>
                      <a:pt x="1361" y="1027"/>
                      <a:pt x="1361" y="1027"/>
                    </a:cubicBezTo>
                    <a:cubicBezTo>
                      <a:pt x="1366" y="1025"/>
                      <a:pt x="1370" y="1022"/>
                      <a:pt x="1373" y="1017"/>
                    </a:cubicBezTo>
                    <a:cubicBezTo>
                      <a:pt x="1377" y="1010"/>
                      <a:pt x="1378" y="1002"/>
                      <a:pt x="1375" y="995"/>
                    </a:cubicBezTo>
                    <a:cubicBezTo>
                      <a:pt x="1392" y="956"/>
                      <a:pt x="1392" y="956"/>
                      <a:pt x="1392" y="956"/>
                    </a:cubicBezTo>
                    <a:cubicBezTo>
                      <a:pt x="1394" y="956"/>
                      <a:pt x="1396" y="956"/>
                      <a:pt x="1398" y="956"/>
                    </a:cubicBezTo>
                    <a:cubicBezTo>
                      <a:pt x="1403" y="955"/>
                      <a:pt x="1406" y="951"/>
                      <a:pt x="1406" y="946"/>
                    </a:cubicBezTo>
                    <a:cubicBezTo>
                      <a:pt x="1433" y="945"/>
                      <a:pt x="1433" y="945"/>
                      <a:pt x="1433" y="945"/>
                    </a:cubicBezTo>
                    <a:cubicBezTo>
                      <a:pt x="1433" y="947"/>
                      <a:pt x="1433" y="950"/>
                      <a:pt x="1434" y="952"/>
                    </a:cubicBezTo>
                    <a:cubicBezTo>
                      <a:pt x="1435" y="958"/>
                      <a:pt x="1439" y="963"/>
                      <a:pt x="1443" y="967"/>
                    </a:cubicBezTo>
                    <a:cubicBezTo>
                      <a:pt x="1320" y="1129"/>
                      <a:pt x="1320" y="1129"/>
                      <a:pt x="1320" y="1129"/>
                    </a:cubicBezTo>
                    <a:cubicBezTo>
                      <a:pt x="1319" y="1127"/>
                      <a:pt x="1318" y="1126"/>
                      <a:pt x="1317" y="1125"/>
                    </a:cubicBezTo>
                    <a:close/>
                    <a:moveTo>
                      <a:pt x="1433" y="943"/>
                    </a:moveTo>
                    <a:cubicBezTo>
                      <a:pt x="1406" y="944"/>
                      <a:pt x="1406" y="944"/>
                      <a:pt x="1406" y="944"/>
                    </a:cubicBezTo>
                    <a:cubicBezTo>
                      <a:pt x="1406" y="943"/>
                      <a:pt x="1406" y="943"/>
                      <a:pt x="1406" y="943"/>
                    </a:cubicBezTo>
                    <a:cubicBezTo>
                      <a:pt x="1405" y="940"/>
                      <a:pt x="1403" y="938"/>
                      <a:pt x="1401" y="936"/>
                    </a:cubicBezTo>
                    <a:cubicBezTo>
                      <a:pt x="1401" y="935"/>
                      <a:pt x="1401" y="935"/>
                      <a:pt x="1401" y="935"/>
                    </a:cubicBezTo>
                    <a:cubicBezTo>
                      <a:pt x="1401" y="936"/>
                      <a:pt x="1401" y="936"/>
                      <a:pt x="1401" y="936"/>
                    </a:cubicBezTo>
                    <a:cubicBezTo>
                      <a:pt x="1400" y="936"/>
                      <a:pt x="1399" y="935"/>
                      <a:pt x="1399" y="935"/>
                    </a:cubicBezTo>
                    <a:cubicBezTo>
                      <a:pt x="1415" y="858"/>
                      <a:pt x="1415" y="858"/>
                      <a:pt x="1415" y="858"/>
                    </a:cubicBezTo>
                    <a:cubicBezTo>
                      <a:pt x="1418" y="859"/>
                      <a:pt x="1420" y="859"/>
                      <a:pt x="1423" y="858"/>
                    </a:cubicBezTo>
                    <a:cubicBezTo>
                      <a:pt x="1425" y="857"/>
                      <a:pt x="1427" y="857"/>
                      <a:pt x="1429" y="856"/>
                    </a:cubicBezTo>
                    <a:cubicBezTo>
                      <a:pt x="1450" y="921"/>
                      <a:pt x="1450" y="921"/>
                      <a:pt x="1450" y="921"/>
                    </a:cubicBezTo>
                    <a:cubicBezTo>
                      <a:pt x="1441" y="925"/>
                      <a:pt x="1435" y="933"/>
                      <a:pt x="1433" y="943"/>
                    </a:cubicBezTo>
                    <a:close/>
                    <a:moveTo>
                      <a:pt x="1357" y="913"/>
                    </a:moveTo>
                    <a:cubicBezTo>
                      <a:pt x="1299" y="861"/>
                      <a:pt x="1299" y="861"/>
                      <a:pt x="1299" y="861"/>
                    </a:cubicBezTo>
                    <a:cubicBezTo>
                      <a:pt x="1302" y="858"/>
                      <a:pt x="1303" y="853"/>
                      <a:pt x="1301" y="849"/>
                    </a:cubicBezTo>
                    <a:cubicBezTo>
                      <a:pt x="1301" y="847"/>
                      <a:pt x="1301" y="846"/>
                      <a:pt x="1300" y="845"/>
                    </a:cubicBezTo>
                    <a:cubicBezTo>
                      <a:pt x="1305" y="840"/>
                      <a:pt x="1307" y="832"/>
                      <a:pt x="1306" y="824"/>
                    </a:cubicBezTo>
                    <a:cubicBezTo>
                      <a:pt x="1305" y="821"/>
                      <a:pt x="1303" y="818"/>
                      <a:pt x="1302" y="816"/>
                    </a:cubicBezTo>
                    <a:cubicBezTo>
                      <a:pt x="1345" y="697"/>
                      <a:pt x="1345" y="697"/>
                      <a:pt x="1345" y="697"/>
                    </a:cubicBezTo>
                    <a:cubicBezTo>
                      <a:pt x="1348" y="698"/>
                      <a:pt x="1351" y="699"/>
                      <a:pt x="1354" y="698"/>
                    </a:cubicBezTo>
                    <a:cubicBezTo>
                      <a:pt x="1355" y="698"/>
                      <a:pt x="1356" y="697"/>
                      <a:pt x="1357" y="697"/>
                    </a:cubicBezTo>
                    <a:cubicBezTo>
                      <a:pt x="1373" y="734"/>
                      <a:pt x="1373" y="734"/>
                      <a:pt x="1373" y="734"/>
                    </a:cubicBezTo>
                    <a:lnTo>
                      <a:pt x="1357" y="913"/>
                    </a:lnTo>
                    <a:close/>
                    <a:moveTo>
                      <a:pt x="1359" y="696"/>
                    </a:moveTo>
                    <a:cubicBezTo>
                      <a:pt x="1366" y="693"/>
                      <a:pt x="1370" y="685"/>
                      <a:pt x="1368" y="676"/>
                    </a:cubicBezTo>
                    <a:cubicBezTo>
                      <a:pt x="1366" y="670"/>
                      <a:pt x="1361" y="665"/>
                      <a:pt x="1354" y="663"/>
                    </a:cubicBezTo>
                    <a:cubicBezTo>
                      <a:pt x="1374" y="619"/>
                      <a:pt x="1374" y="619"/>
                      <a:pt x="1374" y="619"/>
                    </a:cubicBezTo>
                    <a:cubicBezTo>
                      <a:pt x="1377" y="620"/>
                      <a:pt x="1380" y="620"/>
                      <a:pt x="1383" y="620"/>
                    </a:cubicBezTo>
                    <a:cubicBezTo>
                      <a:pt x="1373" y="730"/>
                      <a:pt x="1373" y="730"/>
                      <a:pt x="1373" y="730"/>
                    </a:cubicBezTo>
                    <a:lnTo>
                      <a:pt x="1359" y="696"/>
                    </a:lnTo>
                    <a:close/>
                    <a:moveTo>
                      <a:pt x="1154" y="235"/>
                    </a:moveTo>
                    <a:cubicBezTo>
                      <a:pt x="1154" y="236"/>
                      <a:pt x="1154" y="236"/>
                      <a:pt x="1153" y="237"/>
                    </a:cubicBezTo>
                    <a:cubicBezTo>
                      <a:pt x="1038" y="188"/>
                      <a:pt x="1038" y="188"/>
                      <a:pt x="1038" y="188"/>
                    </a:cubicBezTo>
                    <a:cubicBezTo>
                      <a:pt x="1040" y="173"/>
                      <a:pt x="1040" y="173"/>
                      <a:pt x="1040" y="173"/>
                    </a:cubicBezTo>
                    <a:cubicBezTo>
                      <a:pt x="1045" y="172"/>
                      <a:pt x="1049" y="169"/>
                      <a:pt x="1052" y="165"/>
                    </a:cubicBezTo>
                    <a:lnTo>
                      <a:pt x="1154" y="235"/>
                    </a:lnTo>
                    <a:close/>
                    <a:moveTo>
                      <a:pt x="1011" y="156"/>
                    </a:moveTo>
                    <a:cubicBezTo>
                      <a:pt x="1011" y="157"/>
                      <a:pt x="1012" y="158"/>
                      <a:pt x="1012" y="159"/>
                    </a:cubicBezTo>
                    <a:cubicBezTo>
                      <a:pt x="1005" y="166"/>
                      <a:pt x="1005" y="166"/>
                      <a:pt x="1005" y="166"/>
                    </a:cubicBezTo>
                    <a:cubicBezTo>
                      <a:pt x="999" y="171"/>
                      <a:pt x="999" y="171"/>
                      <a:pt x="999" y="171"/>
                    </a:cubicBezTo>
                    <a:cubicBezTo>
                      <a:pt x="975" y="161"/>
                      <a:pt x="975" y="161"/>
                      <a:pt x="975" y="161"/>
                    </a:cubicBezTo>
                    <a:cubicBezTo>
                      <a:pt x="1011" y="156"/>
                      <a:pt x="1011" y="156"/>
                      <a:pt x="1011" y="156"/>
                    </a:cubicBezTo>
                    <a:cubicBezTo>
                      <a:pt x="1011" y="156"/>
                      <a:pt x="1011" y="156"/>
                      <a:pt x="1011" y="156"/>
                    </a:cubicBezTo>
                    <a:close/>
                    <a:moveTo>
                      <a:pt x="997" y="173"/>
                    </a:moveTo>
                    <a:cubicBezTo>
                      <a:pt x="915" y="251"/>
                      <a:pt x="915" y="251"/>
                      <a:pt x="915" y="251"/>
                    </a:cubicBezTo>
                    <a:cubicBezTo>
                      <a:pt x="913" y="249"/>
                      <a:pt x="910" y="248"/>
                      <a:pt x="907" y="247"/>
                    </a:cubicBezTo>
                    <a:cubicBezTo>
                      <a:pt x="905" y="247"/>
                      <a:pt x="905" y="247"/>
                      <a:pt x="905" y="247"/>
                    </a:cubicBezTo>
                    <a:cubicBezTo>
                      <a:pt x="903" y="246"/>
                      <a:pt x="901" y="246"/>
                      <a:pt x="899" y="247"/>
                    </a:cubicBezTo>
                    <a:cubicBezTo>
                      <a:pt x="894" y="248"/>
                      <a:pt x="891" y="250"/>
                      <a:pt x="888" y="254"/>
                    </a:cubicBezTo>
                    <a:cubicBezTo>
                      <a:pt x="795" y="196"/>
                      <a:pt x="795" y="196"/>
                      <a:pt x="795" y="196"/>
                    </a:cubicBezTo>
                    <a:cubicBezTo>
                      <a:pt x="797" y="193"/>
                      <a:pt x="797" y="190"/>
                      <a:pt x="797" y="187"/>
                    </a:cubicBezTo>
                    <a:cubicBezTo>
                      <a:pt x="970" y="162"/>
                      <a:pt x="970" y="162"/>
                      <a:pt x="970" y="162"/>
                    </a:cubicBezTo>
                    <a:lnTo>
                      <a:pt x="997" y="173"/>
                    </a:lnTo>
                    <a:close/>
                    <a:moveTo>
                      <a:pt x="782" y="90"/>
                    </a:moveTo>
                    <a:cubicBezTo>
                      <a:pt x="782" y="93"/>
                      <a:pt x="783" y="97"/>
                      <a:pt x="785" y="100"/>
                    </a:cubicBezTo>
                    <a:cubicBezTo>
                      <a:pt x="638" y="189"/>
                      <a:pt x="638" y="189"/>
                      <a:pt x="638" y="189"/>
                    </a:cubicBezTo>
                    <a:cubicBezTo>
                      <a:pt x="636" y="185"/>
                      <a:pt x="633" y="183"/>
                      <a:pt x="629" y="181"/>
                    </a:cubicBezTo>
                    <a:cubicBezTo>
                      <a:pt x="656" y="119"/>
                      <a:pt x="656" y="119"/>
                      <a:pt x="656" y="119"/>
                    </a:cubicBezTo>
                    <a:lnTo>
                      <a:pt x="782" y="90"/>
                    </a:lnTo>
                    <a:close/>
                    <a:moveTo>
                      <a:pt x="231" y="378"/>
                    </a:moveTo>
                    <a:cubicBezTo>
                      <a:pt x="272" y="380"/>
                      <a:pt x="272" y="380"/>
                      <a:pt x="272" y="380"/>
                    </a:cubicBezTo>
                    <a:cubicBezTo>
                      <a:pt x="272" y="383"/>
                      <a:pt x="272" y="385"/>
                      <a:pt x="273" y="388"/>
                    </a:cubicBezTo>
                    <a:cubicBezTo>
                      <a:pt x="275" y="400"/>
                      <a:pt x="287" y="408"/>
                      <a:pt x="300" y="405"/>
                    </a:cubicBezTo>
                    <a:cubicBezTo>
                      <a:pt x="333" y="545"/>
                      <a:pt x="333" y="545"/>
                      <a:pt x="333" y="545"/>
                    </a:cubicBezTo>
                    <a:cubicBezTo>
                      <a:pt x="329" y="548"/>
                      <a:pt x="327" y="553"/>
                      <a:pt x="327" y="558"/>
                    </a:cubicBezTo>
                    <a:cubicBezTo>
                      <a:pt x="150" y="561"/>
                      <a:pt x="150" y="561"/>
                      <a:pt x="150" y="561"/>
                    </a:cubicBezTo>
                    <a:cubicBezTo>
                      <a:pt x="150" y="560"/>
                      <a:pt x="149" y="559"/>
                      <a:pt x="149" y="557"/>
                    </a:cubicBezTo>
                    <a:cubicBezTo>
                      <a:pt x="147" y="549"/>
                      <a:pt x="140" y="544"/>
                      <a:pt x="133" y="544"/>
                    </a:cubicBezTo>
                    <a:cubicBezTo>
                      <a:pt x="130" y="544"/>
                      <a:pt x="130" y="544"/>
                      <a:pt x="130" y="544"/>
                    </a:cubicBezTo>
                    <a:cubicBezTo>
                      <a:pt x="130" y="544"/>
                      <a:pt x="129" y="544"/>
                      <a:pt x="128" y="544"/>
                    </a:cubicBezTo>
                    <a:cubicBezTo>
                      <a:pt x="126" y="544"/>
                      <a:pt x="125" y="545"/>
                      <a:pt x="123" y="546"/>
                    </a:cubicBezTo>
                    <a:cubicBezTo>
                      <a:pt x="121" y="547"/>
                      <a:pt x="121" y="547"/>
                      <a:pt x="121" y="547"/>
                    </a:cubicBezTo>
                    <a:cubicBezTo>
                      <a:pt x="120" y="548"/>
                      <a:pt x="119" y="549"/>
                      <a:pt x="118" y="550"/>
                    </a:cubicBezTo>
                    <a:cubicBezTo>
                      <a:pt x="121" y="516"/>
                      <a:pt x="121" y="516"/>
                      <a:pt x="121" y="516"/>
                    </a:cubicBezTo>
                    <a:cubicBezTo>
                      <a:pt x="128" y="516"/>
                      <a:pt x="136" y="512"/>
                      <a:pt x="140" y="505"/>
                    </a:cubicBezTo>
                    <a:cubicBezTo>
                      <a:pt x="147" y="495"/>
                      <a:pt x="145" y="482"/>
                      <a:pt x="136" y="474"/>
                    </a:cubicBezTo>
                    <a:cubicBezTo>
                      <a:pt x="203" y="397"/>
                      <a:pt x="203" y="397"/>
                      <a:pt x="203" y="397"/>
                    </a:cubicBezTo>
                    <a:cubicBezTo>
                      <a:pt x="206" y="398"/>
                      <a:pt x="210" y="398"/>
                      <a:pt x="213" y="398"/>
                    </a:cubicBezTo>
                    <a:cubicBezTo>
                      <a:pt x="223" y="395"/>
                      <a:pt x="230" y="388"/>
                      <a:pt x="231" y="378"/>
                    </a:cubicBezTo>
                    <a:close/>
                    <a:moveTo>
                      <a:pt x="93" y="793"/>
                    </a:moveTo>
                    <a:cubicBezTo>
                      <a:pt x="85" y="882"/>
                      <a:pt x="85" y="882"/>
                      <a:pt x="85" y="882"/>
                    </a:cubicBezTo>
                    <a:cubicBezTo>
                      <a:pt x="84" y="882"/>
                      <a:pt x="82" y="882"/>
                      <a:pt x="81" y="883"/>
                    </a:cubicBezTo>
                    <a:cubicBezTo>
                      <a:pt x="93" y="793"/>
                      <a:pt x="93" y="793"/>
                      <a:pt x="93" y="793"/>
                    </a:cubicBezTo>
                    <a:cubicBezTo>
                      <a:pt x="93" y="793"/>
                      <a:pt x="93" y="793"/>
                      <a:pt x="93" y="793"/>
                    </a:cubicBezTo>
                    <a:close/>
                    <a:moveTo>
                      <a:pt x="76" y="926"/>
                    </a:moveTo>
                    <a:cubicBezTo>
                      <a:pt x="78" y="927"/>
                      <a:pt x="80" y="928"/>
                      <a:pt x="82" y="929"/>
                    </a:cubicBezTo>
                    <a:cubicBezTo>
                      <a:pt x="62" y="1020"/>
                      <a:pt x="62" y="1020"/>
                      <a:pt x="62" y="1020"/>
                    </a:cubicBezTo>
                    <a:cubicBezTo>
                      <a:pt x="75" y="925"/>
                      <a:pt x="75" y="925"/>
                      <a:pt x="75" y="925"/>
                    </a:cubicBezTo>
                    <a:cubicBezTo>
                      <a:pt x="75" y="925"/>
                      <a:pt x="76" y="926"/>
                      <a:pt x="76" y="926"/>
                    </a:cubicBezTo>
                    <a:close/>
                    <a:moveTo>
                      <a:pt x="255" y="1194"/>
                    </a:moveTo>
                    <a:cubicBezTo>
                      <a:pt x="252" y="1182"/>
                      <a:pt x="240" y="1174"/>
                      <a:pt x="228" y="1176"/>
                    </a:cubicBezTo>
                    <a:cubicBezTo>
                      <a:pt x="202" y="1098"/>
                      <a:pt x="202" y="1098"/>
                      <a:pt x="202" y="1098"/>
                    </a:cubicBezTo>
                    <a:cubicBezTo>
                      <a:pt x="283" y="1232"/>
                      <a:pt x="283" y="1232"/>
                      <a:pt x="283" y="1232"/>
                    </a:cubicBezTo>
                    <a:cubicBezTo>
                      <a:pt x="281" y="1233"/>
                      <a:pt x="279" y="1235"/>
                      <a:pt x="278" y="1236"/>
                    </a:cubicBezTo>
                    <a:cubicBezTo>
                      <a:pt x="251" y="1213"/>
                      <a:pt x="251" y="1213"/>
                      <a:pt x="251" y="1213"/>
                    </a:cubicBezTo>
                    <a:cubicBezTo>
                      <a:pt x="255" y="1208"/>
                      <a:pt x="257" y="1201"/>
                      <a:pt x="255" y="1194"/>
                    </a:cubicBezTo>
                    <a:close/>
                    <a:moveTo>
                      <a:pt x="701" y="1427"/>
                    </a:moveTo>
                    <a:cubicBezTo>
                      <a:pt x="704" y="1422"/>
                      <a:pt x="705" y="1417"/>
                      <a:pt x="704" y="1412"/>
                    </a:cubicBezTo>
                    <a:cubicBezTo>
                      <a:pt x="849" y="1411"/>
                      <a:pt x="849" y="1411"/>
                      <a:pt x="849" y="1411"/>
                    </a:cubicBezTo>
                    <a:cubicBezTo>
                      <a:pt x="849" y="1413"/>
                      <a:pt x="849" y="1416"/>
                      <a:pt x="849" y="1418"/>
                    </a:cubicBezTo>
                    <a:cubicBezTo>
                      <a:pt x="850" y="1422"/>
                      <a:pt x="853" y="1426"/>
                      <a:pt x="856" y="1429"/>
                    </a:cubicBezTo>
                    <a:cubicBezTo>
                      <a:pt x="808" y="1486"/>
                      <a:pt x="808" y="1486"/>
                      <a:pt x="808" y="1486"/>
                    </a:cubicBezTo>
                    <a:cubicBezTo>
                      <a:pt x="802" y="1482"/>
                      <a:pt x="794" y="1480"/>
                      <a:pt x="786" y="1482"/>
                    </a:cubicBezTo>
                    <a:cubicBezTo>
                      <a:pt x="780" y="1483"/>
                      <a:pt x="774" y="1487"/>
                      <a:pt x="771" y="1492"/>
                    </a:cubicBezTo>
                    <a:cubicBezTo>
                      <a:pt x="698" y="1430"/>
                      <a:pt x="698" y="1430"/>
                      <a:pt x="698" y="1430"/>
                    </a:cubicBezTo>
                    <a:cubicBezTo>
                      <a:pt x="699" y="1429"/>
                      <a:pt x="700" y="1428"/>
                      <a:pt x="701" y="1427"/>
                    </a:cubicBezTo>
                    <a:close/>
                    <a:moveTo>
                      <a:pt x="817" y="1497"/>
                    </a:moveTo>
                    <a:cubicBezTo>
                      <a:pt x="815" y="1493"/>
                      <a:pt x="813" y="1490"/>
                      <a:pt x="810" y="1488"/>
                    </a:cubicBezTo>
                    <a:cubicBezTo>
                      <a:pt x="858" y="1431"/>
                      <a:pt x="858" y="1431"/>
                      <a:pt x="858" y="1431"/>
                    </a:cubicBezTo>
                    <a:cubicBezTo>
                      <a:pt x="863" y="1435"/>
                      <a:pt x="870" y="1437"/>
                      <a:pt x="877" y="1435"/>
                    </a:cubicBezTo>
                    <a:cubicBezTo>
                      <a:pt x="886" y="1433"/>
                      <a:pt x="893" y="1426"/>
                      <a:pt x="895" y="1417"/>
                    </a:cubicBezTo>
                    <a:cubicBezTo>
                      <a:pt x="898" y="1418"/>
                      <a:pt x="898" y="1418"/>
                      <a:pt x="898" y="1418"/>
                    </a:cubicBezTo>
                    <a:cubicBezTo>
                      <a:pt x="898" y="1418"/>
                      <a:pt x="898" y="1418"/>
                      <a:pt x="898" y="1417"/>
                    </a:cubicBezTo>
                    <a:cubicBezTo>
                      <a:pt x="900" y="1417"/>
                      <a:pt x="901" y="1417"/>
                      <a:pt x="902" y="1417"/>
                    </a:cubicBezTo>
                    <a:cubicBezTo>
                      <a:pt x="895" y="1414"/>
                      <a:pt x="895" y="1414"/>
                      <a:pt x="895" y="1414"/>
                    </a:cubicBezTo>
                    <a:cubicBezTo>
                      <a:pt x="895" y="1413"/>
                      <a:pt x="895" y="1411"/>
                      <a:pt x="895" y="1409"/>
                    </a:cubicBezTo>
                    <a:cubicBezTo>
                      <a:pt x="1194" y="1340"/>
                      <a:pt x="1194" y="1340"/>
                      <a:pt x="1194" y="1340"/>
                    </a:cubicBezTo>
                    <a:cubicBezTo>
                      <a:pt x="1195" y="1342"/>
                      <a:pt x="1195" y="1343"/>
                      <a:pt x="1196" y="1344"/>
                    </a:cubicBezTo>
                    <a:lnTo>
                      <a:pt x="817" y="1497"/>
                    </a:lnTo>
                    <a:close/>
                    <a:moveTo>
                      <a:pt x="1447" y="969"/>
                    </a:moveTo>
                    <a:cubicBezTo>
                      <a:pt x="1233" y="1310"/>
                      <a:pt x="1233" y="1310"/>
                      <a:pt x="1233" y="1310"/>
                    </a:cubicBezTo>
                    <a:cubicBezTo>
                      <a:pt x="1233" y="1309"/>
                      <a:pt x="1233" y="1309"/>
                      <a:pt x="1232" y="1309"/>
                    </a:cubicBezTo>
                    <a:cubicBezTo>
                      <a:pt x="1307" y="1147"/>
                      <a:pt x="1307" y="1147"/>
                      <a:pt x="1307" y="1147"/>
                    </a:cubicBezTo>
                    <a:cubicBezTo>
                      <a:pt x="1309" y="1148"/>
                      <a:pt x="1311" y="1148"/>
                      <a:pt x="1313" y="1148"/>
                    </a:cubicBezTo>
                    <a:cubicBezTo>
                      <a:pt x="1320" y="1146"/>
                      <a:pt x="1324" y="1140"/>
                      <a:pt x="1322" y="1133"/>
                    </a:cubicBezTo>
                    <a:cubicBezTo>
                      <a:pt x="1322" y="1132"/>
                      <a:pt x="1322" y="1132"/>
                      <a:pt x="1322" y="1131"/>
                    </a:cubicBezTo>
                    <a:cubicBezTo>
                      <a:pt x="1445" y="968"/>
                      <a:pt x="1445" y="968"/>
                      <a:pt x="1445" y="968"/>
                    </a:cubicBezTo>
                    <a:cubicBezTo>
                      <a:pt x="1446" y="969"/>
                      <a:pt x="1446" y="969"/>
                      <a:pt x="1447" y="969"/>
                    </a:cubicBezTo>
                    <a:close/>
                    <a:moveTo>
                      <a:pt x="1458" y="919"/>
                    </a:moveTo>
                    <a:cubicBezTo>
                      <a:pt x="1456" y="919"/>
                      <a:pt x="1455" y="920"/>
                      <a:pt x="1454" y="920"/>
                    </a:cubicBezTo>
                    <a:cubicBezTo>
                      <a:pt x="1454" y="920"/>
                      <a:pt x="1453" y="920"/>
                      <a:pt x="1453" y="920"/>
                    </a:cubicBezTo>
                    <a:cubicBezTo>
                      <a:pt x="1431" y="855"/>
                      <a:pt x="1431" y="855"/>
                      <a:pt x="1431" y="855"/>
                    </a:cubicBezTo>
                    <a:cubicBezTo>
                      <a:pt x="1439" y="849"/>
                      <a:pt x="1443" y="840"/>
                      <a:pt x="1441" y="830"/>
                    </a:cubicBezTo>
                    <a:cubicBezTo>
                      <a:pt x="1438" y="818"/>
                      <a:pt x="1426" y="810"/>
                      <a:pt x="1413" y="813"/>
                    </a:cubicBezTo>
                    <a:cubicBezTo>
                      <a:pt x="1412" y="813"/>
                      <a:pt x="1411" y="813"/>
                      <a:pt x="1410" y="814"/>
                    </a:cubicBezTo>
                    <a:cubicBezTo>
                      <a:pt x="1375" y="734"/>
                      <a:pt x="1375" y="734"/>
                      <a:pt x="1375" y="734"/>
                    </a:cubicBezTo>
                    <a:cubicBezTo>
                      <a:pt x="1386" y="620"/>
                      <a:pt x="1386" y="620"/>
                      <a:pt x="1386" y="620"/>
                    </a:cubicBezTo>
                    <a:cubicBezTo>
                      <a:pt x="1392" y="619"/>
                      <a:pt x="1399" y="615"/>
                      <a:pt x="1403" y="609"/>
                    </a:cubicBezTo>
                    <a:cubicBezTo>
                      <a:pt x="1410" y="598"/>
                      <a:pt x="1406" y="583"/>
                      <a:pt x="1395" y="576"/>
                    </a:cubicBezTo>
                    <a:cubicBezTo>
                      <a:pt x="1394" y="575"/>
                      <a:pt x="1394" y="575"/>
                      <a:pt x="1393" y="574"/>
                    </a:cubicBezTo>
                    <a:cubicBezTo>
                      <a:pt x="1421" y="510"/>
                      <a:pt x="1421" y="510"/>
                      <a:pt x="1421" y="510"/>
                    </a:cubicBezTo>
                    <a:cubicBezTo>
                      <a:pt x="1424" y="511"/>
                      <a:pt x="1427" y="511"/>
                      <a:pt x="1430" y="510"/>
                    </a:cubicBezTo>
                    <a:lnTo>
                      <a:pt x="1458" y="919"/>
                    </a:lnTo>
                    <a:close/>
                    <a:moveTo>
                      <a:pt x="1406" y="466"/>
                    </a:moveTo>
                    <a:cubicBezTo>
                      <a:pt x="1400" y="472"/>
                      <a:pt x="1398" y="481"/>
                      <a:pt x="1400" y="490"/>
                    </a:cubicBezTo>
                    <a:cubicBezTo>
                      <a:pt x="1402" y="500"/>
                      <a:pt x="1409" y="507"/>
                      <a:pt x="1418" y="509"/>
                    </a:cubicBezTo>
                    <a:cubicBezTo>
                      <a:pt x="1391" y="573"/>
                      <a:pt x="1391" y="573"/>
                      <a:pt x="1391" y="573"/>
                    </a:cubicBezTo>
                    <a:cubicBezTo>
                      <a:pt x="1384" y="571"/>
                      <a:pt x="1377" y="571"/>
                      <a:pt x="1371" y="574"/>
                    </a:cubicBezTo>
                    <a:cubicBezTo>
                      <a:pt x="1227" y="333"/>
                      <a:pt x="1227" y="333"/>
                      <a:pt x="1227" y="333"/>
                    </a:cubicBezTo>
                    <a:cubicBezTo>
                      <a:pt x="1234" y="327"/>
                      <a:pt x="1237" y="318"/>
                      <a:pt x="1235" y="309"/>
                    </a:cubicBezTo>
                    <a:cubicBezTo>
                      <a:pt x="1232" y="297"/>
                      <a:pt x="1220" y="289"/>
                      <a:pt x="1207" y="292"/>
                    </a:cubicBezTo>
                    <a:cubicBezTo>
                      <a:pt x="1206" y="292"/>
                      <a:pt x="1205" y="293"/>
                      <a:pt x="1203" y="293"/>
                    </a:cubicBezTo>
                    <a:cubicBezTo>
                      <a:pt x="1188" y="268"/>
                      <a:pt x="1188" y="268"/>
                      <a:pt x="1188" y="268"/>
                    </a:cubicBezTo>
                    <a:cubicBezTo>
                      <a:pt x="1191" y="266"/>
                      <a:pt x="1194" y="264"/>
                      <a:pt x="1195" y="261"/>
                    </a:cubicBezTo>
                    <a:cubicBezTo>
                      <a:pt x="1203" y="249"/>
                      <a:pt x="1199" y="234"/>
                      <a:pt x="1188" y="227"/>
                    </a:cubicBezTo>
                    <a:cubicBezTo>
                      <a:pt x="1181" y="223"/>
                      <a:pt x="1173" y="223"/>
                      <a:pt x="1167" y="225"/>
                    </a:cubicBezTo>
                    <a:cubicBezTo>
                      <a:pt x="1141" y="165"/>
                      <a:pt x="1141" y="165"/>
                      <a:pt x="1141" y="165"/>
                    </a:cubicBezTo>
                    <a:cubicBezTo>
                      <a:pt x="1144" y="163"/>
                      <a:pt x="1147" y="161"/>
                      <a:pt x="1149" y="159"/>
                    </a:cubicBezTo>
                    <a:lnTo>
                      <a:pt x="1406" y="466"/>
                    </a:lnTo>
                    <a:close/>
                    <a:moveTo>
                      <a:pt x="1103" y="135"/>
                    </a:moveTo>
                    <a:cubicBezTo>
                      <a:pt x="1102" y="138"/>
                      <a:pt x="1102" y="143"/>
                      <a:pt x="1103" y="147"/>
                    </a:cubicBezTo>
                    <a:cubicBezTo>
                      <a:pt x="1106" y="161"/>
                      <a:pt x="1121" y="170"/>
                      <a:pt x="1135" y="167"/>
                    </a:cubicBezTo>
                    <a:cubicBezTo>
                      <a:pt x="1136" y="167"/>
                      <a:pt x="1138" y="166"/>
                      <a:pt x="1139" y="166"/>
                    </a:cubicBezTo>
                    <a:cubicBezTo>
                      <a:pt x="1164" y="226"/>
                      <a:pt x="1164" y="226"/>
                      <a:pt x="1164" y="226"/>
                    </a:cubicBezTo>
                    <a:cubicBezTo>
                      <a:pt x="1161" y="228"/>
                      <a:pt x="1158" y="230"/>
                      <a:pt x="1156" y="233"/>
                    </a:cubicBezTo>
                    <a:cubicBezTo>
                      <a:pt x="1054" y="163"/>
                      <a:pt x="1054" y="163"/>
                      <a:pt x="1054" y="163"/>
                    </a:cubicBezTo>
                    <a:cubicBezTo>
                      <a:pt x="1057" y="158"/>
                      <a:pt x="1058" y="152"/>
                      <a:pt x="1056" y="146"/>
                    </a:cubicBezTo>
                    <a:cubicBezTo>
                      <a:pt x="1054" y="133"/>
                      <a:pt x="1041" y="125"/>
                      <a:pt x="1029" y="128"/>
                    </a:cubicBezTo>
                    <a:cubicBezTo>
                      <a:pt x="1017" y="131"/>
                      <a:pt x="1010" y="142"/>
                      <a:pt x="1011" y="153"/>
                    </a:cubicBezTo>
                    <a:cubicBezTo>
                      <a:pt x="970" y="159"/>
                      <a:pt x="970" y="159"/>
                      <a:pt x="970" y="159"/>
                    </a:cubicBezTo>
                    <a:cubicBezTo>
                      <a:pt x="829" y="99"/>
                      <a:pt x="829" y="99"/>
                      <a:pt x="829" y="99"/>
                    </a:cubicBezTo>
                    <a:cubicBezTo>
                      <a:pt x="833" y="88"/>
                      <a:pt x="830" y="75"/>
                      <a:pt x="819" y="68"/>
                    </a:cubicBezTo>
                    <a:cubicBezTo>
                      <a:pt x="808" y="61"/>
                      <a:pt x="793" y="64"/>
                      <a:pt x="786" y="76"/>
                    </a:cubicBezTo>
                    <a:cubicBezTo>
                      <a:pt x="786" y="76"/>
                      <a:pt x="786" y="76"/>
                      <a:pt x="786" y="76"/>
                    </a:cubicBezTo>
                    <a:cubicBezTo>
                      <a:pt x="718" y="41"/>
                      <a:pt x="718" y="41"/>
                      <a:pt x="718" y="41"/>
                    </a:cubicBezTo>
                    <a:cubicBezTo>
                      <a:pt x="718" y="40"/>
                      <a:pt x="719" y="39"/>
                      <a:pt x="719" y="38"/>
                    </a:cubicBezTo>
                    <a:lnTo>
                      <a:pt x="1103" y="135"/>
                    </a:lnTo>
                    <a:close/>
                    <a:moveTo>
                      <a:pt x="669" y="41"/>
                    </a:moveTo>
                    <a:cubicBezTo>
                      <a:pt x="671" y="47"/>
                      <a:pt x="676" y="51"/>
                      <a:pt x="681" y="54"/>
                    </a:cubicBezTo>
                    <a:cubicBezTo>
                      <a:pt x="654" y="116"/>
                      <a:pt x="654" y="116"/>
                      <a:pt x="654" y="116"/>
                    </a:cubicBezTo>
                    <a:cubicBezTo>
                      <a:pt x="419" y="170"/>
                      <a:pt x="419" y="170"/>
                      <a:pt x="419" y="170"/>
                    </a:cubicBezTo>
                    <a:cubicBezTo>
                      <a:pt x="417" y="166"/>
                      <a:pt x="414" y="162"/>
                      <a:pt x="410" y="159"/>
                    </a:cubicBezTo>
                    <a:cubicBezTo>
                      <a:pt x="398" y="152"/>
                      <a:pt x="383" y="156"/>
                      <a:pt x="376" y="167"/>
                    </a:cubicBezTo>
                    <a:cubicBezTo>
                      <a:pt x="373" y="172"/>
                      <a:pt x="372" y="177"/>
                      <a:pt x="373" y="182"/>
                    </a:cubicBezTo>
                    <a:cubicBezTo>
                      <a:pt x="306" y="190"/>
                      <a:pt x="306" y="190"/>
                      <a:pt x="306" y="190"/>
                    </a:cubicBezTo>
                    <a:cubicBezTo>
                      <a:pt x="306" y="189"/>
                      <a:pt x="306" y="189"/>
                      <a:pt x="306" y="188"/>
                    </a:cubicBezTo>
                    <a:cubicBezTo>
                      <a:pt x="306" y="188"/>
                      <a:pt x="306" y="187"/>
                      <a:pt x="306" y="187"/>
                    </a:cubicBezTo>
                    <a:lnTo>
                      <a:pt x="669" y="41"/>
                    </a:lnTo>
                    <a:close/>
                    <a:moveTo>
                      <a:pt x="42" y="563"/>
                    </a:moveTo>
                    <a:cubicBezTo>
                      <a:pt x="261" y="214"/>
                      <a:pt x="261" y="214"/>
                      <a:pt x="261" y="214"/>
                    </a:cubicBezTo>
                    <a:cubicBezTo>
                      <a:pt x="264" y="216"/>
                      <a:pt x="266" y="218"/>
                      <a:pt x="269" y="219"/>
                    </a:cubicBezTo>
                    <a:cubicBezTo>
                      <a:pt x="213" y="352"/>
                      <a:pt x="213" y="352"/>
                      <a:pt x="213" y="352"/>
                    </a:cubicBezTo>
                    <a:cubicBezTo>
                      <a:pt x="210" y="352"/>
                      <a:pt x="206" y="352"/>
                      <a:pt x="203" y="352"/>
                    </a:cubicBezTo>
                    <a:cubicBezTo>
                      <a:pt x="191" y="355"/>
                      <a:pt x="183" y="368"/>
                      <a:pt x="186" y="380"/>
                    </a:cubicBezTo>
                    <a:cubicBezTo>
                      <a:pt x="187" y="388"/>
                      <a:pt x="193" y="394"/>
                      <a:pt x="200" y="397"/>
                    </a:cubicBezTo>
                    <a:cubicBezTo>
                      <a:pt x="134" y="472"/>
                      <a:pt x="134" y="472"/>
                      <a:pt x="134" y="472"/>
                    </a:cubicBezTo>
                    <a:cubicBezTo>
                      <a:pt x="134" y="472"/>
                      <a:pt x="133" y="471"/>
                      <a:pt x="133" y="471"/>
                    </a:cubicBezTo>
                    <a:cubicBezTo>
                      <a:pt x="121" y="464"/>
                      <a:pt x="106" y="467"/>
                      <a:pt x="99" y="479"/>
                    </a:cubicBezTo>
                    <a:cubicBezTo>
                      <a:pt x="93" y="488"/>
                      <a:pt x="95" y="500"/>
                      <a:pt x="102" y="508"/>
                    </a:cubicBezTo>
                    <a:cubicBezTo>
                      <a:pt x="46" y="566"/>
                      <a:pt x="46" y="566"/>
                      <a:pt x="46" y="566"/>
                    </a:cubicBezTo>
                    <a:cubicBezTo>
                      <a:pt x="44" y="565"/>
                      <a:pt x="43" y="564"/>
                      <a:pt x="42" y="563"/>
                    </a:cubicBezTo>
                    <a:close/>
                    <a:moveTo>
                      <a:pt x="28" y="614"/>
                    </a:moveTo>
                    <a:cubicBezTo>
                      <a:pt x="30" y="614"/>
                      <a:pt x="32" y="614"/>
                      <a:pt x="35" y="614"/>
                    </a:cubicBezTo>
                    <a:cubicBezTo>
                      <a:pt x="88" y="760"/>
                      <a:pt x="88" y="760"/>
                      <a:pt x="88" y="760"/>
                    </a:cubicBezTo>
                    <a:cubicBezTo>
                      <a:pt x="83" y="762"/>
                      <a:pt x="80" y="767"/>
                      <a:pt x="79" y="772"/>
                    </a:cubicBezTo>
                    <a:cubicBezTo>
                      <a:pt x="79" y="774"/>
                      <a:pt x="79" y="777"/>
                      <a:pt x="79" y="779"/>
                    </a:cubicBezTo>
                    <a:cubicBezTo>
                      <a:pt x="80" y="785"/>
                      <a:pt x="85" y="790"/>
                      <a:pt x="91" y="792"/>
                    </a:cubicBezTo>
                    <a:cubicBezTo>
                      <a:pt x="78" y="884"/>
                      <a:pt x="78" y="884"/>
                      <a:pt x="78" y="884"/>
                    </a:cubicBezTo>
                    <a:cubicBezTo>
                      <a:pt x="74" y="886"/>
                      <a:pt x="71" y="889"/>
                      <a:pt x="68" y="893"/>
                    </a:cubicBezTo>
                    <a:cubicBezTo>
                      <a:pt x="62" y="903"/>
                      <a:pt x="64" y="916"/>
                      <a:pt x="73" y="923"/>
                    </a:cubicBezTo>
                    <a:cubicBezTo>
                      <a:pt x="59" y="1023"/>
                      <a:pt x="59" y="1023"/>
                      <a:pt x="59" y="1023"/>
                    </a:cubicBezTo>
                    <a:cubicBezTo>
                      <a:pt x="58" y="1022"/>
                      <a:pt x="57" y="1022"/>
                      <a:pt x="56" y="1022"/>
                    </a:cubicBezTo>
                    <a:lnTo>
                      <a:pt x="28" y="614"/>
                    </a:lnTo>
                    <a:close/>
                    <a:moveTo>
                      <a:pt x="77" y="1068"/>
                    </a:moveTo>
                    <a:cubicBezTo>
                      <a:pt x="77" y="1067"/>
                      <a:pt x="78" y="1066"/>
                      <a:pt x="78" y="1066"/>
                    </a:cubicBezTo>
                    <a:cubicBezTo>
                      <a:pt x="215" y="1185"/>
                      <a:pt x="215" y="1185"/>
                      <a:pt x="215" y="1185"/>
                    </a:cubicBezTo>
                    <a:cubicBezTo>
                      <a:pt x="210" y="1190"/>
                      <a:pt x="209" y="1197"/>
                      <a:pt x="210" y="1204"/>
                    </a:cubicBezTo>
                    <a:cubicBezTo>
                      <a:pt x="213" y="1217"/>
                      <a:pt x="225" y="1225"/>
                      <a:pt x="238" y="1222"/>
                    </a:cubicBezTo>
                    <a:cubicBezTo>
                      <a:pt x="242" y="1221"/>
                      <a:pt x="246" y="1218"/>
                      <a:pt x="249" y="1215"/>
                    </a:cubicBezTo>
                    <a:cubicBezTo>
                      <a:pt x="276" y="1238"/>
                      <a:pt x="276" y="1238"/>
                      <a:pt x="276" y="1238"/>
                    </a:cubicBezTo>
                    <a:cubicBezTo>
                      <a:pt x="276" y="1239"/>
                      <a:pt x="276" y="1239"/>
                      <a:pt x="275" y="1239"/>
                    </a:cubicBezTo>
                    <a:cubicBezTo>
                      <a:pt x="268" y="1251"/>
                      <a:pt x="272" y="1266"/>
                      <a:pt x="283" y="1273"/>
                    </a:cubicBezTo>
                    <a:cubicBezTo>
                      <a:pt x="290" y="1277"/>
                      <a:pt x="297" y="1278"/>
                      <a:pt x="304" y="1275"/>
                    </a:cubicBezTo>
                    <a:cubicBezTo>
                      <a:pt x="344" y="1375"/>
                      <a:pt x="344" y="1375"/>
                      <a:pt x="344" y="1375"/>
                    </a:cubicBezTo>
                    <a:cubicBezTo>
                      <a:pt x="341" y="1376"/>
                      <a:pt x="339" y="1378"/>
                      <a:pt x="337" y="1380"/>
                    </a:cubicBezTo>
                    <a:lnTo>
                      <a:pt x="77" y="1068"/>
                    </a:lnTo>
                    <a:close/>
                    <a:moveTo>
                      <a:pt x="384" y="1403"/>
                    </a:moveTo>
                    <a:cubicBezTo>
                      <a:pt x="384" y="1402"/>
                      <a:pt x="384" y="1401"/>
                      <a:pt x="384" y="1400"/>
                    </a:cubicBezTo>
                    <a:cubicBezTo>
                      <a:pt x="628" y="1413"/>
                      <a:pt x="628" y="1413"/>
                      <a:pt x="628" y="1413"/>
                    </a:cubicBezTo>
                    <a:cubicBezTo>
                      <a:pt x="628" y="1414"/>
                      <a:pt x="628" y="1415"/>
                      <a:pt x="628" y="1415"/>
                    </a:cubicBezTo>
                    <a:cubicBezTo>
                      <a:pt x="629" y="1419"/>
                      <a:pt x="631" y="1422"/>
                      <a:pt x="634" y="1424"/>
                    </a:cubicBezTo>
                    <a:cubicBezTo>
                      <a:pt x="640" y="1426"/>
                      <a:pt x="647" y="1427"/>
                      <a:pt x="653" y="1428"/>
                    </a:cubicBezTo>
                    <a:cubicBezTo>
                      <a:pt x="655" y="1427"/>
                      <a:pt x="657" y="1426"/>
                      <a:pt x="658" y="1424"/>
                    </a:cubicBezTo>
                    <a:cubicBezTo>
                      <a:pt x="660" y="1428"/>
                      <a:pt x="663" y="1432"/>
                      <a:pt x="667" y="1434"/>
                    </a:cubicBezTo>
                    <a:cubicBezTo>
                      <a:pt x="677" y="1440"/>
                      <a:pt x="688" y="1439"/>
                      <a:pt x="696" y="1432"/>
                    </a:cubicBezTo>
                    <a:cubicBezTo>
                      <a:pt x="769" y="1494"/>
                      <a:pt x="769" y="1494"/>
                      <a:pt x="769" y="1494"/>
                    </a:cubicBezTo>
                    <a:cubicBezTo>
                      <a:pt x="768" y="1495"/>
                      <a:pt x="767" y="1497"/>
                      <a:pt x="766" y="1500"/>
                    </a:cubicBezTo>
                    <a:lnTo>
                      <a:pt x="384" y="1403"/>
                    </a:lnTo>
                    <a:close/>
                  </a:path>
                </a:pathLst>
              </a:custGeom>
              <a:solidFill>
                <a:srgbClr val="FCE76D">
                  <a:alpha val="5000"/>
                </a:srgbClr>
              </a:solidFill>
              <a:ln>
                <a:noFill/>
              </a:ln>
              <a:effectLst>
                <a:glow>
                  <a:srgbClr val="FAF1B5">
                    <a:alpha val="6000"/>
                  </a:srgbClr>
                </a:glo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429125" y="2104434"/>
                <a:ext cx="117016" cy="117016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4608378" y="1549500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4674780" y="2120381"/>
                <a:ext cx="143218" cy="143218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973452" y="1505511"/>
                <a:ext cx="153946" cy="15394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5862468" y="1033763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5653588" y="1572046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5311359" y="1976795"/>
                <a:ext cx="85306" cy="85306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5715739" y="2027619"/>
                <a:ext cx="84033" cy="84033"/>
              </a:xfrm>
              <a:prstGeom prst="ellipse">
                <a:avLst/>
              </a:prstGeom>
              <a:solidFill>
                <a:srgbClr val="DDC145">
                  <a:alpha val="45000"/>
                </a:srgbClr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165226" y="2476472"/>
                <a:ext cx="123866" cy="12386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3840996" y="2753292"/>
                <a:ext cx="143218" cy="143218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4079920" y="3337707"/>
                <a:ext cx="85306" cy="85306"/>
              </a:xfrm>
              <a:prstGeom prst="ellipse">
                <a:avLst/>
              </a:prstGeom>
              <a:solidFill>
                <a:srgbClr val="CBAB61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6526078" y="1798124"/>
                <a:ext cx="99236" cy="9923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152171" y="1560161"/>
                <a:ext cx="91996" cy="91996"/>
              </a:xfrm>
              <a:prstGeom prst="ellipse">
                <a:avLst/>
              </a:prstGeom>
              <a:solidFill>
                <a:srgbClr val="B0862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6244167" y="1254788"/>
                <a:ext cx="127677" cy="127677"/>
              </a:xfrm>
              <a:prstGeom prst="ellipse">
                <a:avLst/>
              </a:prstGeom>
              <a:solidFill>
                <a:srgbClr val="F3D34E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6922254" y="1413963"/>
                <a:ext cx="127677" cy="127677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7187972" y="1377232"/>
                <a:ext cx="153946" cy="153946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7341918" y="1706176"/>
                <a:ext cx="149757" cy="149757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7454924" y="1927639"/>
                <a:ext cx="124302" cy="124302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8101810" y="2417566"/>
                <a:ext cx="162315" cy="162315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7964356" y="2763715"/>
                <a:ext cx="132795" cy="132795"/>
              </a:xfrm>
              <a:prstGeom prst="ellipse">
                <a:avLst/>
              </a:prstGeom>
              <a:solidFill>
                <a:srgbClr val="DDC145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7875737" y="3036761"/>
                <a:ext cx="104379" cy="104379"/>
              </a:xfrm>
              <a:prstGeom prst="ellipse">
                <a:avLst/>
              </a:prstGeom>
              <a:solidFill>
                <a:srgbClr val="F7E388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159019" y="2682129"/>
                <a:ext cx="111710" cy="111710"/>
              </a:xfrm>
              <a:prstGeom prst="ellipse">
                <a:avLst/>
              </a:prstGeom>
              <a:solidFill>
                <a:srgbClr val="F7DC5F"/>
              </a:solidFill>
              <a:ln>
                <a:noFill/>
              </a:ln>
              <a:effectLst>
                <a:glow rad="38100">
                  <a:srgbClr val="FAF1B5">
                    <a:alpha val="3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5" name="椭圆 84"/>
            <p:cNvSpPr/>
            <p:nvPr/>
          </p:nvSpPr>
          <p:spPr>
            <a:xfrm>
              <a:off x="4705554" y="2482534"/>
              <a:ext cx="116629" cy="116629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5371542" y="2094902"/>
              <a:ext cx="117283" cy="117283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7075777" y="2021498"/>
              <a:ext cx="136648" cy="136648"/>
            </a:xfrm>
            <a:prstGeom prst="ellipse">
              <a:avLst/>
            </a:prstGeom>
            <a:solidFill>
              <a:srgbClr val="F3D34E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7783368" y="2227426"/>
              <a:ext cx="146636" cy="146636"/>
            </a:xfrm>
            <a:prstGeom prst="ellipse">
              <a:avLst/>
            </a:prstGeom>
            <a:solidFill>
              <a:srgbClr val="B08628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7865000" y="2684485"/>
              <a:ext cx="100820" cy="100820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7626019" y="2684485"/>
              <a:ext cx="117283" cy="117283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6903127" y="2795379"/>
              <a:ext cx="117283" cy="117283"/>
            </a:xfrm>
            <a:prstGeom prst="ellipse">
              <a:avLst/>
            </a:prstGeom>
            <a:solidFill>
              <a:srgbClr val="F7DC5F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6275456" y="2392923"/>
              <a:ext cx="116629" cy="116629"/>
            </a:xfrm>
            <a:prstGeom prst="ellipse">
              <a:avLst/>
            </a:prstGeom>
            <a:solidFill>
              <a:srgbClr val="DDC145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5705643" y="2555996"/>
              <a:ext cx="126768" cy="126768"/>
            </a:xfrm>
            <a:prstGeom prst="ellipse">
              <a:avLst/>
            </a:prstGeom>
            <a:solidFill>
              <a:srgbClr val="CBAB61"/>
            </a:solidFill>
            <a:ln>
              <a:noFill/>
            </a:ln>
            <a:effectLst>
              <a:glow rad="38100">
                <a:srgbClr val="FAF1B5">
                  <a:alpha val="3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55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14:window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4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5.55112E-17 L -0.48034 0.0018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23" y="9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4.44444E-6 L 0.49323 -0.0037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-18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1" grpId="0" animBg="1"/>
      <p:bldP spid="81" grpId="1" animBg="1"/>
      <p:bldP spid="18" grpId="0" animBg="1"/>
      <p:bldP spid="7" grpId="0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a7ff4664253589287dac33cb5df75865f2b4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1724</Words>
  <Application>Microsoft Office PowerPoint</Application>
  <PresentationFormat>宽屏</PresentationFormat>
  <Paragraphs>156</Paragraphs>
  <Slides>13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宋体</vt:lpstr>
      <vt:lpstr>Orandakan Kana</vt:lpstr>
      <vt:lpstr>Calibri Light</vt:lpstr>
      <vt:lpstr>Calibri</vt:lpstr>
      <vt:lpstr>方正兰亭纤黑_GBK</vt:lpstr>
      <vt:lpstr>时尚中黑简体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kevin刘匠</dc:creator>
  <cp:keywords>www.51pptmoban.com</cp:keywords>
  <cp:lastModifiedBy>vian</cp:lastModifiedBy>
  <cp:revision>144</cp:revision>
  <dcterms:created xsi:type="dcterms:W3CDTF">2015-08-16T11:02:02Z</dcterms:created>
  <dcterms:modified xsi:type="dcterms:W3CDTF">2023-02-09T11:21:17Z</dcterms:modified>
</cp:coreProperties>
</file>