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77" r:id="rId3"/>
    <p:sldId id="298" r:id="rId4"/>
    <p:sldId id="260" r:id="rId5"/>
    <p:sldId id="262" r:id="rId6"/>
    <p:sldId id="274" r:id="rId7"/>
    <p:sldId id="269" r:id="rId8"/>
    <p:sldId id="300" r:id="rId9"/>
    <p:sldId id="257" r:id="rId10"/>
    <p:sldId id="258" r:id="rId11"/>
    <p:sldId id="259" r:id="rId12"/>
    <p:sldId id="301" r:id="rId13"/>
    <p:sldId id="276" r:id="rId14"/>
    <p:sldId id="263" r:id="rId15"/>
    <p:sldId id="271" r:id="rId16"/>
    <p:sldId id="261" r:id="rId17"/>
    <p:sldId id="302" r:id="rId18"/>
    <p:sldId id="264" r:id="rId19"/>
    <p:sldId id="267" r:id="rId20"/>
    <p:sldId id="266" r:id="rId21"/>
    <p:sldId id="268" r:id="rId22"/>
    <p:sldId id="303"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p15:clr>
            <a:srgbClr val="A4A3A4"/>
          </p15:clr>
        </p15:guide>
        <p15:guide id="2" pos="38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07B63"/>
    <a:srgbClr val="FFDD6C"/>
    <a:srgbClr val="A1BD70"/>
    <a:srgbClr val="F58D76"/>
    <a:srgbClr val="A37F67"/>
    <a:srgbClr val="F0644D"/>
    <a:srgbClr val="FFFBEF"/>
    <a:srgbClr val="FFDE6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67" y="173"/>
      </p:cViewPr>
      <p:guideLst>
        <p:guide orient="horz" pos="2136"/>
        <p:guide pos="3826"/>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spPr>
              <a:solidFill>
                <a:srgbClr val="A1BD70"/>
              </a:solidFill>
              <a:ln>
                <a:noFill/>
              </a:ln>
              <a:effectLst/>
            </c:spPr>
            <c:extLst>
              <c:ext xmlns:c16="http://schemas.microsoft.com/office/drawing/2014/chart" uri="{C3380CC4-5D6E-409C-BE32-E72D297353CC}">
                <c16:uniqueId val="{00000001-8D7F-4D4F-BA8B-595A57577075}"/>
              </c:ext>
            </c:extLst>
          </c:dPt>
          <c:dPt>
            <c:idx val="1"/>
            <c:invertIfNegative val="0"/>
            <c:bubble3D val="0"/>
            <c:spPr>
              <a:solidFill>
                <a:srgbClr val="F0644D"/>
              </a:solidFill>
              <a:ln>
                <a:noFill/>
              </a:ln>
              <a:effectLst/>
            </c:spPr>
            <c:extLst>
              <c:ext xmlns:c16="http://schemas.microsoft.com/office/drawing/2014/chart" uri="{C3380CC4-5D6E-409C-BE32-E72D297353CC}">
                <c16:uniqueId val="{00000003-8D7F-4D4F-BA8B-595A57577075}"/>
              </c:ext>
            </c:extLst>
          </c:dPt>
          <c:dPt>
            <c:idx val="2"/>
            <c:invertIfNegative val="0"/>
            <c:bubble3D val="0"/>
            <c:spPr>
              <a:solidFill>
                <a:srgbClr val="FFDD6C"/>
              </a:solidFill>
              <a:ln>
                <a:noFill/>
              </a:ln>
              <a:effectLst/>
            </c:spPr>
            <c:extLst>
              <c:ext xmlns:c16="http://schemas.microsoft.com/office/drawing/2014/chart" uri="{C3380CC4-5D6E-409C-BE32-E72D297353CC}">
                <c16:uniqueId val="{00000005-8D7F-4D4F-BA8B-595A57577075}"/>
              </c:ext>
            </c:extLst>
          </c:dPt>
          <c:dPt>
            <c:idx val="3"/>
            <c:invertIfNegative val="0"/>
            <c:bubble3D val="0"/>
            <c:spPr>
              <a:solidFill>
                <a:srgbClr val="A37F67"/>
              </a:solidFill>
              <a:ln>
                <a:noFill/>
              </a:ln>
              <a:effectLst/>
            </c:spPr>
            <c:extLst>
              <c:ext xmlns:c16="http://schemas.microsoft.com/office/drawing/2014/chart" uri="{C3380CC4-5D6E-409C-BE32-E72D297353CC}">
                <c16:uniqueId val="{00000007-8D7F-4D4F-BA8B-595A57577075}"/>
              </c:ext>
            </c:extLst>
          </c:dPt>
          <c:dLbls>
            <c:dLbl>
              <c:idx val="0"/>
              <c:layout>
                <c:manualLayout>
                  <c:x val="-0.50262809915402196"/>
                  <c:y val="4.35729697998147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7F-4D4F-BA8B-595A57577075}"/>
                </c:ext>
              </c:extLst>
            </c:dLbl>
            <c:dLbl>
              <c:idx val="1"/>
              <c:layout>
                <c:manualLayout>
                  <c:x val="-0.55116442675571997"/>
                  <c:y val="1.30718909399443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7F-4D4F-BA8B-595A57577075}"/>
                </c:ext>
              </c:extLst>
            </c:dLbl>
            <c:dLbl>
              <c:idx val="2"/>
              <c:layout>
                <c:manualLayout>
                  <c:x val="-0.38750735115414597"/>
                  <c:y val="1.74291879199259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D7F-4D4F-BA8B-595A57577075}"/>
                </c:ext>
              </c:extLst>
            </c:dLbl>
            <c:dLbl>
              <c:idx val="3"/>
              <c:layout>
                <c:manualLayout>
                  <c:x val="-0.46374270940794099"/>
                  <c:y val="4.357296979981479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D7F-4D4F-BA8B-595A57577075}"/>
                </c:ext>
              </c:extLst>
            </c:dLbl>
            <c:spPr>
              <a:noFill/>
              <a:ln>
                <a:noFill/>
              </a:ln>
              <a:effectLst/>
            </c:spPr>
            <c:txPr>
              <a:bodyPr rot="0" spcFirstLastPara="1" vertOverflow="ellipsis" vert="horz" wrap="square" lIns="38100" tIns="19050" rIns="38100" bIns="19050" anchor="ctr" anchorCtr="1">
                <a:spAutoFit/>
              </a:bodyPr>
              <a:lstStyle/>
              <a:p>
                <a:pPr>
                  <a:defRPr lang="zh-CN" sz="28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1800</c:v>
                </c:pt>
                <c:pt idx="1">
                  <c:v>2300</c:v>
                </c:pt>
                <c:pt idx="2">
                  <c:v>1480</c:v>
                </c:pt>
                <c:pt idx="3">
                  <c:v>1680</c:v>
                </c:pt>
              </c:numCache>
            </c:numRef>
          </c:val>
          <c:extLst>
            <c:ext xmlns:c16="http://schemas.microsoft.com/office/drawing/2014/chart" uri="{C3380CC4-5D6E-409C-BE32-E72D297353CC}">
              <c16:uniqueId val="{00000008-8D7F-4D4F-BA8B-595A57577075}"/>
            </c:ext>
          </c:extLst>
        </c:ser>
        <c:dLbls>
          <c:showLegendKey val="0"/>
          <c:showVal val="0"/>
          <c:showCatName val="0"/>
          <c:showSerName val="0"/>
          <c:showPercent val="0"/>
          <c:showBubbleSize val="0"/>
        </c:dLbls>
        <c:gapWidth val="0"/>
        <c:axId val="127368192"/>
        <c:axId val="58675584"/>
      </c:barChart>
      <c:catAx>
        <c:axId val="127368192"/>
        <c:scaling>
          <c:orientation val="minMax"/>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8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8675584"/>
        <c:crosses val="autoZero"/>
        <c:auto val="1"/>
        <c:lblAlgn val="ctr"/>
        <c:lblOffset val="100"/>
        <c:noMultiLvlLbl val="0"/>
      </c:catAx>
      <c:valAx>
        <c:axId val="58675584"/>
        <c:scaling>
          <c:orientation val="minMax"/>
        </c:scaling>
        <c:delete val="1"/>
        <c:axPos val="b"/>
        <c:numFmt formatCode="General" sourceLinked="1"/>
        <c:majorTickMark val="out"/>
        <c:minorTickMark val="none"/>
        <c:tickLblPos val="none"/>
        <c:crossAx val="1273681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9F463-2177-4108-8A60-F29852D01E2F}" type="datetimeFigureOut">
              <a:rPr lang="zh-CN" altLang="en-US" smtClean="0"/>
              <a:t>2023/2/9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45843-A4F2-4E2F-A0F3-2C2580EA74B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3CC833-1BCE-4BB7-BBC4-0D731004E831}" type="datetimeFigureOut">
              <a:rPr lang="zh-CN" altLang="en-US" smtClean="0"/>
              <a:t>2023/2/9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508450-2DDA-4F34-BC4F-E3623B71CED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2023/2/9</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3CC833-1BCE-4BB7-BBC4-0D731004E831}" type="datetimeFigureOut">
              <a:rPr lang="zh-CN" altLang="en-US" smtClean="0"/>
              <a:t>2023/2/9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08450-2DDA-4F34-BC4F-E3623B71CED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4996" y="2321585"/>
            <a:ext cx="1668074" cy="1691242"/>
          </a:xfrm>
          <a:prstGeom prst="rect">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82818" y="2321585"/>
            <a:ext cx="1668074" cy="1691242"/>
          </a:xfrm>
          <a:prstGeom prst="rect">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351873" y="2321585"/>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401252">
            <a:off x="6137523" y="2427246"/>
            <a:ext cx="1668074" cy="1691242"/>
          </a:xfrm>
          <a:prstGeom prst="rect">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2984358" y="2267479"/>
            <a:ext cx="1093569"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0</a:t>
            </a:r>
            <a:endParaRPr lang="zh-CN" altLang="en-US" sz="3600" b="1" dirty="0">
              <a:solidFill>
                <a:srgbClr val="FFFBEF"/>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401351" y="2256276"/>
            <a:ext cx="1093569"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2</a:t>
            </a:r>
            <a:endParaRPr lang="zh-CN" altLang="en-US" sz="2800" b="1" dirty="0">
              <a:solidFill>
                <a:srgbClr val="FFFBEF"/>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4721428" y="2256276"/>
            <a:ext cx="1217000" cy="1862048"/>
          </a:xfrm>
          <a:prstGeom prst="rect">
            <a:avLst/>
          </a:prstGeom>
          <a:noFill/>
        </p:spPr>
        <p:txBody>
          <a:bodyPr wrap="none" rtlCol="0">
            <a:spAutoFit/>
          </a:bodyPr>
          <a:lstStyle/>
          <a:p>
            <a:r>
              <a:rPr lang="en-US" altLang="zh-CN" sz="11500" b="1" dirty="0">
                <a:solidFill>
                  <a:srgbClr val="FFFBEF"/>
                </a:solidFill>
                <a:latin typeface="微软雅黑" panose="020B0503020204020204" pitchFamily="34" charset="-122"/>
                <a:ea typeface="微软雅黑" panose="020B0503020204020204" pitchFamily="34" charset="-122"/>
              </a:rPr>
              <a:t>X</a:t>
            </a:r>
            <a:endParaRPr lang="zh-CN" altLang="en-US" sz="2800" b="1" dirty="0">
              <a:solidFill>
                <a:srgbClr val="FFFBEF"/>
              </a:solidFill>
              <a:latin typeface="微软雅黑" panose="020B0503020204020204" pitchFamily="34" charset="-122"/>
              <a:ea typeface="微软雅黑" panose="020B0503020204020204" pitchFamily="34" charset="-122"/>
            </a:endParaRPr>
          </a:p>
        </p:txBody>
      </p:sp>
      <p:sp>
        <p:nvSpPr>
          <p:cNvPr id="62" name="文本框 61"/>
          <p:cNvSpPr txBox="1"/>
          <p:nvPr/>
        </p:nvSpPr>
        <p:spPr>
          <a:xfrm rot="369405">
            <a:off x="6559227" y="2374857"/>
            <a:ext cx="1047082"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x</a:t>
            </a:r>
            <a:endParaRPr lang="zh-CN" altLang="en-US" sz="3600" b="1" dirty="0">
              <a:solidFill>
                <a:srgbClr val="FFFBEF"/>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1501566" y="4195737"/>
            <a:ext cx="6065058" cy="646331"/>
          </a:xfrm>
          <a:prstGeom prst="rect">
            <a:avLst/>
          </a:prstGeom>
          <a:noFill/>
        </p:spPr>
        <p:txBody>
          <a:bodyPr wrap="none" rtlCol="0">
            <a:spAutoFit/>
          </a:bodyPr>
          <a:lstStyle/>
          <a:p>
            <a:r>
              <a:rPr lang="en-US" altLang="zh-CN" sz="3600" b="1" dirty="0" smtClean="0">
                <a:solidFill>
                  <a:schemeClr val="tx1">
                    <a:lumMod val="65000"/>
                    <a:lumOff val="35000"/>
                  </a:schemeClr>
                </a:solidFill>
                <a:latin typeface="微软雅黑" panose="020B0503020204020204" pitchFamily="34" charset="-122"/>
                <a:ea typeface="微软雅黑" panose="020B0503020204020204" pitchFamily="34" charset="-122"/>
              </a:rPr>
              <a:t>POWERPOINT TEMPLATE</a:t>
            </a:r>
            <a:endPar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2695534" y="4836863"/>
            <a:ext cx="3310715"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ADD YOUR SUBTITLE HERE</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8904913" y="1795538"/>
            <a:ext cx="157331" cy="157331"/>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8185068" y="1810491"/>
            <a:ext cx="1339850" cy="857250"/>
          </a:xfrm>
          <a:custGeom>
            <a:avLst/>
            <a:gdLst>
              <a:gd name="connsiteX0" fmla="*/ 0 w 1339850"/>
              <a:gd name="connsiteY0" fmla="*/ 698500 h 857250"/>
              <a:gd name="connsiteX1" fmla="*/ 762000 w 1339850"/>
              <a:gd name="connsiteY1" fmla="*/ 0 h 857250"/>
              <a:gd name="connsiteX2" fmla="*/ 838200 w 1339850"/>
              <a:gd name="connsiteY2" fmla="*/ 12700 h 857250"/>
              <a:gd name="connsiteX3" fmla="*/ 1339850 w 13398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1339850" h="857250">
                <a:moveTo>
                  <a:pt x="0" y="698500"/>
                </a:moveTo>
                <a:lnTo>
                  <a:pt x="762000" y="0"/>
                </a:lnTo>
                <a:lnTo>
                  <a:pt x="838200" y="12700"/>
                </a:lnTo>
                <a:lnTo>
                  <a:pt x="1339850" y="857250"/>
                </a:lnTo>
              </a:path>
            </a:pathLst>
          </a:custGeom>
          <a:noFill/>
          <a:ln>
            <a:solidFill>
              <a:srgbClr val="A1BD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13711" b="6677"/>
          <a:stretch>
            <a:fillRect/>
          </a:stretch>
        </p:blipFill>
        <p:spPr>
          <a:xfrm>
            <a:off x="7830185" y="732790"/>
            <a:ext cx="4192905" cy="50069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t="10336"/>
          <a:stretch>
            <a:fillRect/>
          </a:stretch>
        </p:blipFill>
        <p:spPr>
          <a:xfrm flipH="1">
            <a:off x="194931" y="3120"/>
            <a:ext cx="3032984" cy="2719476"/>
          </a:xfrm>
          <a:prstGeom prst="rect">
            <a:avLst/>
          </a:prstGeom>
        </p:spPr>
      </p:pic>
      <p:sp>
        <p:nvSpPr>
          <p:cNvPr id="5" name="文本框 4"/>
          <p:cNvSpPr txBox="1"/>
          <p:nvPr/>
        </p:nvSpPr>
        <p:spPr>
          <a:xfrm>
            <a:off x="1008430" y="4564052"/>
            <a:ext cx="940211" cy="1107996"/>
          </a:xfrm>
          <a:prstGeom prst="rect">
            <a:avLst/>
          </a:prstGeom>
          <a:noFill/>
        </p:spPr>
        <p:txBody>
          <a:bodyPr wrap="square" rtlCol="0">
            <a:spAutoFit/>
          </a:bodyPr>
          <a:lstStyle/>
          <a:p>
            <a:pPr algn="dist"/>
            <a:r>
              <a:rPr lang="zh-CN" altLang="en-US" sz="6600">
                <a:solidFill>
                  <a:schemeClr val="tx1">
                    <a:lumMod val="75000"/>
                    <a:lumOff val="25000"/>
                  </a:schemeClr>
                </a:solidFill>
                <a:latin typeface="汉仪趣黑W" panose="00020600040101010101" pitchFamily="18" charset="-122"/>
                <a:ea typeface="汉仪趣黑W" panose="00020600040101010101" pitchFamily="18" charset="-122"/>
              </a:rPr>
              <a:t>录</a:t>
            </a:r>
          </a:p>
        </p:txBody>
      </p:sp>
      <p:sp>
        <p:nvSpPr>
          <p:cNvPr id="6" name="文本框 5"/>
          <p:cNvSpPr txBox="1"/>
          <p:nvPr/>
        </p:nvSpPr>
        <p:spPr>
          <a:xfrm>
            <a:off x="1008430" y="3331680"/>
            <a:ext cx="940211" cy="1107996"/>
          </a:xfrm>
          <a:prstGeom prst="rect">
            <a:avLst/>
          </a:prstGeom>
          <a:noFill/>
        </p:spPr>
        <p:txBody>
          <a:bodyPr wrap="square" rtlCol="0">
            <a:spAutoFit/>
          </a:bodyPr>
          <a:lstStyle/>
          <a:p>
            <a:pPr algn="ctr"/>
            <a:r>
              <a:rPr lang="zh-CN" altLang="en-US" sz="6600">
                <a:solidFill>
                  <a:schemeClr val="tx1">
                    <a:lumMod val="75000"/>
                    <a:lumOff val="25000"/>
                  </a:schemeClr>
                </a:solidFill>
                <a:latin typeface="汉仪趣黑W" panose="00020600040101010101" pitchFamily="18" charset="-122"/>
                <a:ea typeface="汉仪趣黑W" panose="00020600040101010101" pitchFamily="18" charset="-122"/>
              </a:rPr>
              <a:t>目</a:t>
            </a:r>
          </a:p>
        </p:txBody>
      </p:sp>
      <p:grpSp>
        <p:nvGrpSpPr>
          <p:cNvPr id="94" name="组合 93"/>
          <p:cNvGrpSpPr/>
          <p:nvPr/>
        </p:nvGrpSpPr>
        <p:grpSpPr>
          <a:xfrm>
            <a:off x="4575652" y="851616"/>
            <a:ext cx="4712624" cy="1192367"/>
            <a:chOff x="4575652" y="851616"/>
            <a:chExt cx="4712624" cy="1192367"/>
          </a:xfrm>
        </p:grpSpPr>
        <p:sp>
          <p:nvSpPr>
            <p:cNvPr id="95" name="矩形 94"/>
            <p:cNvSpPr/>
            <p:nvPr/>
          </p:nvSpPr>
          <p:spPr>
            <a:xfrm>
              <a:off x="6096000" y="1400224"/>
              <a:ext cx="1936750" cy="1012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4575652" y="851616"/>
              <a:ext cx="4712624" cy="1192367"/>
              <a:chOff x="4114138" y="1363344"/>
              <a:chExt cx="4712624" cy="1192367"/>
            </a:xfrm>
          </p:grpSpPr>
          <p:grpSp>
            <p:nvGrpSpPr>
              <p:cNvPr id="97" name="组合 96"/>
              <p:cNvGrpSpPr/>
              <p:nvPr/>
            </p:nvGrpSpPr>
            <p:grpSpPr>
              <a:xfrm>
                <a:off x="5585722" y="1591569"/>
                <a:ext cx="3241040" cy="710516"/>
                <a:chOff x="5446022" y="1497863"/>
                <a:chExt cx="3241040" cy="710516"/>
              </a:xfrm>
            </p:grpSpPr>
            <p:sp>
              <p:nvSpPr>
                <p:cNvPr id="101" name="文本框 100"/>
                <p:cNvSpPr txBox="1"/>
                <p:nvPr/>
              </p:nvSpPr>
              <p:spPr>
                <a:xfrm>
                  <a:off x="5446022" y="1497863"/>
                  <a:ext cx="2033139" cy="461665"/>
                </a:xfrm>
                <a:prstGeom prst="rect">
                  <a:avLst/>
                </a:prstGeom>
                <a:noFill/>
              </p:spPr>
              <p:txBody>
                <a:bodyPr wrap="square" rtlCol="0">
                  <a:spAutoFit/>
                </a:bodyPr>
                <a:lstStyle/>
                <a:p>
                  <a:r>
                    <a:rPr lang="zh-CN" altLang="en-US" sz="2400">
                      <a:solidFill>
                        <a:schemeClr val="tx1">
                          <a:lumMod val="75000"/>
                          <a:lumOff val="25000"/>
                        </a:schemeClr>
                      </a:solidFill>
                      <a:latin typeface="汉仪中黑简" panose="02010609000101010101" pitchFamily="49" charset="-122"/>
                      <a:ea typeface="汉仪中黑简" panose="02010609000101010101" pitchFamily="49" charset="-122"/>
                    </a:rPr>
                    <a:t>编辑文本信息</a:t>
                  </a:r>
                </a:p>
              </p:txBody>
            </p:sp>
            <p:sp>
              <p:nvSpPr>
                <p:cNvPr id="102" name="文本框 101"/>
                <p:cNvSpPr txBox="1"/>
                <p:nvPr/>
              </p:nvSpPr>
              <p:spPr>
                <a:xfrm>
                  <a:off x="5446022" y="1900602"/>
                  <a:ext cx="3241040" cy="307777"/>
                </a:xfrm>
                <a:prstGeom prst="rect">
                  <a:avLst/>
                </a:prstGeom>
                <a:noFill/>
              </p:spPr>
              <p:txBody>
                <a:bodyPr wrap="square" rtlCol="0">
                  <a:spAutoFit/>
                </a:bodyPr>
                <a:lstStyle/>
                <a:p>
                  <a:pPr algn="dist"/>
                  <a:r>
                    <a:rPr lang="en-US" altLang="zh-CN" sz="1400">
                      <a:solidFill>
                        <a:schemeClr val="tx1">
                          <a:lumMod val="65000"/>
                          <a:lumOff val="35000"/>
                        </a:schemeClr>
                      </a:solidFill>
                      <a:latin typeface="思源黑體 Light" panose="020B0300000000000000" pitchFamily="34" charset="-128"/>
                      <a:ea typeface="思源黑體 Light" panose="020B0300000000000000" pitchFamily="34" charset="-128"/>
                    </a:rPr>
                    <a:t>Maecenas porttitor congue massa</a:t>
                  </a:r>
                  <a:endParaRPr lang="zh-CN" altLang="en-US" sz="1400">
                    <a:solidFill>
                      <a:schemeClr val="tx1">
                        <a:lumMod val="65000"/>
                        <a:lumOff val="35000"/>
                      </a:schemeClr>
                    </a:solidFill>
                    <a:latin typeface="思源黑體 Light" panose="020B0300000000000000" pitchFamily="34" charset="-128"/>
                    <a:ea typeface="思源黑體 Light" panose="020B0300000000000000" pitchFamily="34" charset="-128"/>
                  </a:endParaRPr>
                </a:p>
              </p:txBody>
            </p:sp>
          </p:grpSp>
          <p:grpSp>
            <p:nvGrpSpPr>
              <p:cNvPr id="98" name="组合 97"/>
              <p:cNvGrpSpPr/>
              <p:nvPr/>
            </p:nvGrpSpPr>
            <p:grpSpPr>
              <a:xfrm>
                <a:off x="4114138" y="1363344"/>
                <a:ext cx="1217112" cy="1192367"/>
                <a:chOff x="3176255" y="1336675"/>
                <a:chExt cx="1217112" cy="1192367"/>
              </a:xfrm>
            </p:grpSpPr>
            <p:sp>
              <p:nvSpPr>
                <p:cNvPr id="99" name="文本框 98"/>
                <p:cNvSpPr txBox="1"/>
                <p:nvPr/>
              </p:nvSpPr>
              <p:spPr>
                <a:xfrm>
                  <a:off x="3326742" y="1438937"/>
                  <a:ext cx="1039780" cy="923330"/>
                </a:xfrm>
                <a:prstGeom prst="rect">
                  <a:avLst/>
                </a:prstGeom>
                <a:noFill/>
              </p:spPr>
              <p:txBody>
                <a:bodyPr wrap="square" rtlCol="0">
                  <a:spAutoFit/>
                </a:bodyPr>
                <a:lstStyle/>
                <a:p>
                  <a:pPr algn="ctr"/>
                  <a:r>
                    <a:rPr lang="en-US" altLang="zh-CN" sz="5400">
                      <a:solidFill>
                        <a:srgbClr val="000000"/>
                      </a:solidFill>
                      <a:latin typeface="汉仪中黑简" panose="02010609000101010101" pitchFamily="49" charset="-122"/>
                      <a:ea typeface="汉仪中黑简" panose="02010609000101010101" pitchFamily="49" charset="-122"/>
                    </a:rPr>
                    <a:t>01</a:t>
                  </a:r>
                  <a:endParaRPr lang="zh-CN" altLang="en-US" sz="5400">
                    <a:solidFill>
                      <a:srgbClr val="000000"/>
                    </a:solidFill>
                    <a:latin typeface="汉仪中黑简" panose="02010609000101010101" pitchFamily="49" charset="-122"/>
                    <a:ea typeface="汉仪中黑简" panose="02010609000101010101" pitchFamily="49" charset="-122"/>
                  </a:endParaRPr>
                </a:p>
              </p:txBody>
            </p:sp>
            <p:pic>
              <p:nvPicPr>
                <p:cNvPr id="100" name="图片 99"/>
                <p:cNvPicPr>
                  <a:picLocks noChangeAspect="1"/>
                </p:cNvPicPr>
                <p:nvPr/>
              </p:nvPicPr>
              <p:blipFill>
                <a:blip r:embed="rId3" cstate="print">
                  <a:extLst>
                    <a:ext uri="{28A0092B-C50C-407E-A947-70E740481C1C}">
                      <a14:useLocalDpi xmlns:a14="http://schemas.microsoft.com/office/drawing/2010/main" val="0"/>
                    </a:ext>
                  </a:extLst>
                </a:blip>
                <a:srcRect l="47656" t="52626"/>
                <a:stretch>
                  <a:fillRect/>
                </a:stretch>
              </p:blipFill>
              <p:spPr>
                <a:xfrm>
                  <a:off x="3176255" y="1336675"/>
                  <a:ext cx="1217112" cy="1192367"/>
                </a:xfrm>
                <a:custGeom>
                  <a:avLst/>
                  <a:gdLst>
                    <a:gd name="connsiteX0" fmla="*/ 821070 w 1217112"/>
                    <a:gd name="connsiteY0" fmla="*/ 212725 h 1192367"/>
                    <a:gd name="connsiteX1" fmla="*/ 675020 w 1217112"/>
                    <a:gd name="connsiteY1" fmla="*/ 260350 h 1192367"/>
                    <a:gd name="connsiteX2" fmla="*/ 601995 w 1217112"/>
                    <a:gd name="connsiteY2" fmla="*/ 263525 h 1192367"/>
                    <a:gd name="connsiteX3" fmla="*/ 401970 w 1217112"/>
                    <a:gd name="connsiteY3" fmla="*/ 304800 h 1192367"/>
                    <a:gd name="connsiteX4" fmla="*/ 332120 w 1217112"/>
                    <a:gd name="connsiteY4" fmla="*/ 358775 h 1192367"/>
                    <a:gd name="connsiteX5" fmla="*/ 313070 w 1217112"/>
                    <a:gd name="connsiteY5" fmla="*/ 381000 h 1192367"/>
                    <a:gd name="connsiteX6" fmla="*/ 236870 w 1217112"/>
                    <a:gd name="connsiteY6" fmla="*/ 495300 h 1192367"/>
                    <a:gd name="connsiteX7" fmla="*/ 262270 w 1217112"/>
                    <a:gd name="connsiteY7" fmla="*/ 688975 h 1192367"/>
                    <a:gd name="connsiteX8" fmla="*/ 328945 w 1217112"/>
                    <a:gd name="connsiteY8" fmla="*/ 749300 h 1192367"/>
                    <a:gd name="connsiteX9" fmla="*/ 332120 w 1217112"/>
                    <a:gd name="connsiteY9" fmla="*/ 762000 h 1192367"/>
                    <a:gd name="connsiteX10" fmla="*/ 341645 w 1217112"/>
                    <a:gd name="connsiteY10" fmla="*/ 790575 h 1192367"/>
                    <a:gd name="connsiteX11" fmla="*/ 389270 w 1217112"/>
                    <a:gd name="connsiteY11" fmla="*/ 800100 h 1192367"/>
                    <a:gd name="connsiteX12" fmla="*/ 598820 w 1217112"/>
                    <a:gd name="connsiteY12" fmla="*/ 895350 h 1192367"/>
                    <a:gd name="connsiteX13" fmla="*/ 630570 w 1217112"/>
                    <a:gd name="connsiteY13" fmla="*/ 895350 h 1192367"/>
                    <a:gd name="connsiteX14" fmla="*/ 830595 w 1217112"/>
                    <a:gd name="connsiteY14" fmla="*/ 885825 h 1192367"/>
                    <a:gd name="connsiteX15" fmla="*/ 859170 w 1217112"/>
                    <a:gd name="connsiteY15" fmla="*/ 876300 h 1192367"/>
                    <a:gd name="connsiteX16" fmla="*/ 1005220 w 1217112"/>
                    <a:gd name="connsiteY16" fmla="*/ 758825 h 1192367"/>
                    <a:gd name="connsiteX17" fmla="*/ 1021095 w 1217112"/>
                    <a:gd name="connsiteY17" fmla="*/ 730250 h 1192367"/>
                    <a:gd name="connsiteX18" fmla="*/ 1097295 w 1217112"/>
                    <a:gd name="connsiteY18" fmla="*/ 628650 h 1192367"/>
                    <a:gd name="connsiteX19" fmla="*/ 1106820 w 1217112"/>
                    <a:gd name="connsiteY19" fmla="*/ 600075 h 1192367"/>
                    <a:gd name="connsiteX20" fmla="*/ 1138570 w 1217112"/>
                    <a:gd name="connsiteY20" fmla="*/ 542925 h 1192367"/>
                    <a:gd name="connsiteX21" fmla="*/ 1103645 w 1217112"/>
                    <a:gd name="connsiteY21" fmla="*/ 457200 h 1192367"/>
                    <a:gd name="connsiteX22" fmla="*/ 1094120 w 1217112"/>
                    <a:gd name="connsiteY22" fmla="*/ 441325 h 1192367"/>
                    <a:gd name="connsiteX23" fmla="*/ 1071895 w 1217112"/>
                    <a:gd name="connsiteY23" fmla="*/ 409575 h 1192367"/>
                    <a:gd name="connsiteX24" fmla="*/ 948070 w 1217112"/>
                    <a:gd name="connsiteY24" fmla="*/ 333375 h 1192367"/>
                    <a:gd name="connsiteX25" fmla="*/ 522027 w 1217112"/>
                    <a:gd name="connsiteY25" fmla="*/ 108 h 1192367"/>
                    <a:gd name="connsiteX26" fmla="*/ 1200415 w 1217112"/>
                    <a:gd name="connsiteY26" fmla="*/ 297604 h 1192367"/>
                    <a:gd name="connsiteX27" fmla="*/ 1217112 w 1217112"/>
                    <a:gd name="connsiteY27" fmla="*/ 305695 h 1192367"/>
                    <a:gd name="connsiteX28" fmla="*/ 1217112 w 1217112"/>
                    <a:gd name="connsiteY28" fmla="*/ 1153000 h 1192367"/>
                    <a:gd name="connsiteX29" fmla="*/ 1079025 w 1217112"/>
                    <a:gd name="connsiteY29" fmla="*/ 1192367 h 1192367"/>
                    <a:gd name="connsiteX30" fmla="*/ 0 w 1217112"/>
                    <a:gd name="connsiteY30" fmla="*/ 1192367 h 1192367"/>
                    <a:gd name="connsiteX31" fmla="*/ 0 w 1217112"/>
                    <a:gd name="connsiteY31" fmla="*/ 1108568 h 1192367"/>
                    <a:gd name="connsiteX32" fmla="*/ 16949 w 1217112"/>
                    <a:gd name="connsiteY32" fmla="*/ 891622 h 1192367"/>
                    <a:gd name="connsiteX33" fmla="*/ 20339 w 1217112"/>
                    <a:gd name="connsiteY33" fmla="*/ 881452 h 1192367"/>
                    <a:gd name="connsiteX34" fmla="*/ 27118 w 1217112"/>
                    <a:gd name="connsiteY34" fmla="*/ 854334 h 1192367"/>
                    <a:gd name="connsiteX35" fmla="*/ 33898 w 1217112"/>
                    <a:gd name="connsiteY35" fmla="*/ 840775 h 1192367"/>
                    <a:gd name="connsiteX36" fmla="*/ 54237 w 1217112"/>
                    <a:gd name="connsiteY36" fmla="*/ 786538 h 1192367"/>
                    <a:gd name="connsiteX37" fmla="*/ 64406 w 1217112"/>
                    <a:gd name="connsiteY37" fmla="*/ 759420 h 1192367"/>
                    <a:gd name="connsiteX38" fmla="*/ 98304 w 1217112"/>
                    <a:gd name="connsiteY38" fmla="*/ 410272 h 1192367"/>
                    <a:gd name="connsiteX39" fmla="*/ 105084 w 1217112"/>
                    <a:gd name="connsiteY39" fmla="*/ 366205 h 1192367"/>
                    <a:gd name="connsiteX40" fmla="*/ 220336 w 1217112"/>
                    <a:gd name="connsiteY40" fmla="*/ 247562 h 119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7112" h="1192367">
                      <a:moveTo>
                        <a:pt x="821070" y="212725"/>
                      </a:moveTo>
                      <a:lnTo>
                        <a:pt x="675020" y="260350"/>
                      </a:lnTo>
                      <a:cubicBezTo>
                        <a:pt x="631591" y="260350"/>
                        <a:pt x="655946" y="259671"/>
                        <a:pt x="601995" y="263525"/>
                      </a:cubicBezTo>
                      <a:lnTo>
                        <a:pt x="401970" y="304800"/>
                      </a:lnTo>
                      <a:lnTo>
                        <a:pt x="332120" y="358775"/>
                      </a:lnTo>
                      <a:lnTo>
                        <a:pt x="313070" y="381000"/>
                      </a:lnTo>
                      <a:lnTo>
                        <a:pt x="236870" y="495300"/>
                      </a:lnTo>
                      <a:lnTo>
                        <a:pt x="262270" y="688975"/>
                      </a:lnTo>
                      <a:lnTo>
                        <a:pt x="328945" y="749300"/>
                      </a:lnTo>
                      <a:cubicBezTo>
                        <a:pt x="328945" y="749300"/>
                        <a:pt x="330837" y="757829"/>
                        <a:pt x="332120" y="762000"/>
                      </a:cubicBezTo>
                      <a:cubicBezTo>
                        <a:pt x="335073" y="771596"/>
                        <a:pt x="338470" y="781050"/>
                        <a:pt x="341645" y="790575"/>
                      </a:cubicBezTo>
                      <a:lnTo>
                        <a:pt x="389270" y="800100"/>
                      </a:lnTo>
                      <a:lnTo>
                        <a:pt x="598820" y="895350"/>
                      </a:lnTo>
                      <a:lnTo>
                        <a:pt x="630570" y="895350"/>
                      </a:lnTo>
                      <a:lnTo>
                        <a:pt x="830595" y="885825"/>
                      </a:lnTo>
                      <a:lnTo>
                        <a:pt x="859170" y="876300"/>
                      </a:lnTo>
                      <a:lnTo>
                        <a:pt x="1005220" y="758825"/>
                      </a:lnTo>
                      <a:lnTo>
                        <a:pt x="1021095" y="730250"/>
                      </a:lnTo>
                      <a:lnTo>
                        <a:pt x="1097295" y="628650"/>
                      </a:lnTo>
                      <a:lnTo>
                        <a:pt x="1106820" y="600075"/>
                      </a:lnTo>
                      <a:lnTo>
                        <a:pt x="1138570" y="542925"/>
                      </a:lnTo>
                      <a:lnTo>
                        <a:pt x="1103645" y="457200"/>
                      </a:lnTo>
                      <a:cubicBezTo>
                        <a:pt x="1103645" y="457200"/>
                        <a:pt x="1097543" y="446460"/>
                        <a:pt x="1094120" y="441325"/>
                      </a:cubicBezTo>
                      <a:cubicBezTo>
                        <a:pt x="1086954" y="430576"/>
                        <a:pt x="1079303" y="420158"/>
                        <a:pt x="1071895" y="409575"/>
                      </a:cubicBezTo>
                      <a:lnTo>
                        <a:pt x="948070" y="333375"/>
                      </a:lnTo>
                      <a:close/>
                      <a:moveTo>
                        <a:pt x="522027" y="108"/>
                      </a:moveTo>
                      <a:cubicBezTo>
                        <a:pt x="874777" y="-5189"/>
                        <a:pt x="989182" y="186149"/>
                        <a:pt x="1200415" y="297604"/>
                      </a:cubicBezTo>
                      <a:lnTo>
                        <a:pt x="1217112" y="305695"/>
                      </a:lnTo>
                      <a:lnTo>
                        <a:pt x="1217112" y="1153000"/>
                      </a:lnTo>
                      <a:lnTo>
                        <a:pt x="1079025" y="1192367"/>
                      </a:lnTo>
                      <a:lnTo>
                        <a:pt x="0" y="1192367"/>
                      </a:lnTo>
                      <a:lnTo>
                        <a:pt x="0" y="1108568"/>
                      </a:lnTo>
                      <a:lnTo>
                        <a:pt x="16949" y="891622"/>
                      </a:lnTo>
                      <a:lnTo>
                        <a:pt x="20339" y="881452"/>
                      </a:lnTo>
                      <a:cubicBezTo>
                        <a:pt x="23286" y="872613"/>
                        <a:pt x="24859" y="863373"/>
                        <a:pt x="27118" y="854334"/>
                      </a:cubicBezTo>
                      <a:lnTo>
                        <a:pt x="33898" y="840775"/>
                      </a:lnTo>
                      <a:cubicBezTo>
                        <a:pt x="49832" y="808907"/>
                        <a:pt x="46392" y="808111"/>
                        <a:pt x="54237" y="786538"/>
                      </a:cubicBezTo>
                      <a:cubicBezTo>
                        <a:pt x="57536" y="777465"/>
                        <a:pt x="61016" y="768459"/>
                        <a:pt x="64406" y="759420"/>
                      </a:cubicBezTo>
                      <a:lnTo>
                        <a:pt x="98304" y="410272"/>
                      </a:lnTo>
                      <a:lnTo>
                        <a:pt x="105084" y="366205"/>
                      </a:lnTo>
                      <a:lnTo>
                        <a:pt x="220336" y="247562"/>
                      </a:lnTo>
                      <a:close/>
                    </a:path>
                  </a:pathLst>
                </a:custGeom>
              </p:spPr>
            </p:pic>
          </p:grpSp>
        </p:grpSp>
      </p:grpSp>
      <p:grpSp>
        <p:nvGrpSpPr>
          <p:cNvPr id="103" name="组合 102"/>
          <p:cNvGrpSpPr/>
          <p:nvPr/>
        </p:nvGrpSpPr>
        <p:grpSpPr>
          <a:xfrm>
            <a:off x="4575652" y="2197538"/>
            <a:ext cx="4712624" cy="1192367"/>
            <a:chOff x="4575652" y="851616"/>
            <a:chExt cx="4712624" cy="1192367"/>
          </a:xfrm>
        </p:grpSpPr>
        <p:sp>
          <p:nvSpPr>
            <p:cNvPr id="11" name="矩形 10"/>
            <p:cNvSpPr/>
            <p:nvPr/>
          </p:nvSpPr>
          <p:spPr>
            <a:xfrm>
              <a:off x="6096000" y="1400224"/>
              <a:ext cx="1936750" cy="1012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575652" y="851616"/>
              <a:ext cx="4712624" cy="1192367"/>
              <a:chOff x="4114138" y="1363344"/>
              <a:chExt cx="4712624" cy="1192367"/>
            </a:xfrm>
          </p:grpSpPr>
          <p:grpSp>
            <p:nvGrpSpPr>
              <p:cNvPr id="20" name="组合 19"/>
              <p:cNvGrpSpPr/>
              <p:nvPr/>
            </p:nvGrpSpPr>
            <p:grpSpPr>
              <a:xfrm>
                <a:off x="5585722" y="1591569"/>
                <a:ext cx="3241040" cy="710516"/>
                <a:chOff x="5446022" y="1497863"/>
                <a:chExt cx="3241040" cy="710516"/>
              </a:xfrm>
            </p:grpSpPr>
            <p:sp>
              <p:nvSpPr>
                <p:cNvPr id="21" name="文本框 20"/>
                <p:cNvSpPr txBox="1"/>
                <p:nvPr/>
              </p:nvSpPr>
              <p:spPr>
                <a:xfrm>
                  <a:off x="5446022" y="1497863"/>
                  <a:ext cx="2033139" cy="461665"/>
                </a:xfrm>
                <a:prstGeom prst="rect">
                  <a:avLst/>
                </a:prstGeom>
                <a:noFill/>
              </p:spPr>
              <p:txBody>
                <a:bodyPr wrap="square" rtlCol="0">
                  <a:spAutoFit/>
                </a:bodyPr>
                <a:lstStyle/>
                <a:p>
                  <a:r>
                    <a:rPr lang="zh-CN" altLang="en-US" sz="2400">
                      <a:solidFill>
                        <a:schemeClr val="tx1">
                          <a:lumMod val="75000"/>
                          <a:lumOff val="25000"/>
                        </a:schemeClr>
                      </a:solidFill>
                      <a:latin typeface="汉仪中黑简" panose="02010609000101010101" pitchFamily="49" charset="-122"/>
                      <a:ea typeface="汉仪中黑简" panose="02010609000101010101" pitchFamily="49" charset="-122"/>
                    </a:rPr>
                    <a:t>编辑文本信息</a:t>
                  </a:r>
                </a:p>
              </p:txBody>
            </p:sp>
            <p:sp>
              <p:nvSpPr>
                <p:cNvPr id="22" name="文本框 21"/>
                <p:cNvSpPr txBox="1"/>
                <p:nvPr/>
              </p:nvSpPr>
              <p:spPr>
                <a:xfrm>
                  <a:off x="5446022" y="1900602"/>
                  <a:ext cx="3241040" cy="307777"/>
                </a:xfrm>
                <a:prstGeom prst="rect">
                  <a:avLst/>
                </a:prstGeom>
                <a:noFill/>
              </p:spPr>
              <p:txBody>
                <a:bodyPr wrap="square" rtlCol="0">
                  <a:spAutoFit/>
                </a:bodyPr>
                <a:lstStyle/>
                <a:p>
                  <a:pPr algn="dist"/>
                  <a:r>
                    <a:rPr lang="en-US" altLang="zh-CN" sz="1400">
                      <a:solidFill>
                        <a:schemeClr val="tx1">
                          <a:lumMod val="65000"/>
                          <a:lumOff val="35000"/>
                        </a:schemeClr>
                      </a:solidFill>
                      <a:latin typeface="思源黑體 Light" panose="020B0300000000000000" pitchFamily="34" charset="-128"/>
                      <a:ea typeface="思源黑體 Light" panose="020B0300000000000000" pitchFamily="34" charset="-128"/>
                    </a:rPr>
                    <a:t>Maecenas porttitor congue massa</a:t>
                  </a:r>
                  <a:endParaRPr lang="zh-CN" altLang="en-US" sz="1400">
                    <a:solidFill>
                      <a:schemeClr val="tx1">
                        <a:lumMod val="65000"/>
                        <a:lumOff val="35000"/>
                      </a:schemeClr>
                    </a:solidFill>
                    <a:latin typeface="思源黑體 Light" panose="020B0300000000000000" pitchFamily="34" charset="-128"/>
                    <a:ea typeface="思源黑體 Light" panose="020B0300000000000000" pitchFamily="34" charset="-128"/>
                  </a:endParaRPr>
                </a:p>
              </p:txBody>
            </p:sp>
          </p:grpSp>
          <p:grpSp>
            <p:nvGrpSpPr>
              <p:cNvPr id="43" name="组合 42"/>
              <p:cNvGrpSpPr/>
              <p:nvPr/>
            </p:nvGrpSpPr>
            <p:grpSpPr>
              <a:xfrm>
                <a:off x="4114138" y="1363344"/>
                <a:ext cx="1217112" cy="1192367"/>
                <a:chOff x="3176255" y="1336675"/>
                <a:chExt cx="1217112" cy="1192367"/>
              </a:xfrm>
            </p:grpSpPr>
            <p:sp>
              <p:nvSpPr>
                <p:cNvPr id="44" name="文本框 43"/>
                <p:cNvSpPr txBox="1"/>
                <p:nvPr/>
              </p:nvSpPr>
              <p:spPr>
                <a:xfrm>
                  <a:off x="3326742" y="1438937"/>
                  <a:ext cx="1039780" cy="923330"/>
                </a:xfrm>
                <a:prstGeom prst="rect">
                  <a:avLst/>
                </a:prstGeom>
                <a:noFill/>
              </p:spPr>
              <p:txBody>
                <a:bodyPr wrap="square" rtlCol="0">
                  <a:spAutoFit/>
                </a:bodyPr>
                <a:lstStyle/>
                <a:p>
                  <a:pPr algn="ctr"/>
                  <a:r>
                    <a:rPr lang="en-US" altLang="zh-CN" sz="5400">
                      <a:solidFill>
                        <a:srgbClr val="000000"/>
                      </a:solidFill>
                      <a:latin typeface="汉仪中黑简" panose="02010609000101010101" pitchFamily="49" charset="-122"/>
                      <a:ea typeface="汉仪中黑简" panose="02010609000101010101" pitchFamily="49" charset="-122"/>
                    </a:rPr>
                    <a:t>02</a:t>
                  </a:r>
                  <a:endParaRPr lang="zh-CN" altLang="en-US" sz="5400">
                    <a:solidFill>
                      <a:srgbClr val="000000"/>
                    </a:solidFill>
                    <a:latin typeface="汉仪中黑简" panose="02010609000101010101" pitchFamily="49" charset="-122"/>
                    <a:ea typeface="汉仪中黑简" panose="02010609000101010101" pitchFamily="49" charset="-122"/>
                  </a:endParaRPr>
                </a:p>
              </p:txBody>
            </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rcRect l="47656" t="52626"/>
                <a:stretch>
                  <a:fillRect/>
                </a:stretch>
              </p:blipFill>
              <p:spPr>
                <a:xfrm>
                  <a:off x="3176255" y="1336675"/>
                  <a:ext cx="1217112" cy="1192367"/>
                </a:xfrm>
                <a:custGeom>
                  <a:avLst/>
                  <a:gdLst>
                    <a:gd name="connsiteX0" fmla="*/ 821070 w 1217112"/>
                    <a:gd name="connsiteY0" fmla="*/ 212725 h 1192367"/>
                    <a:gd name="connsiteX1" fmla="*/ 675020 w 1217112"/>
                    <a:gd name="connsiteY1" fmla="*/ 260350 h 1192367"/>
                    <a:gd name="connsiteX2" fmla="*/ 601995 w 1217112"/>
                    <a:gd name="connsiteY2" fmla="*/ 263525 h 1192367"/>
                    <a:gd name="connsiteX3" fmla="*/ 401970 w 1217112"/>
                    <a:gd name="connsiteY3" fmla="*/ 304800 h 1192367"/>
                    <a:gd name="connsiteX4" fmla="*/ 332120 w 1217112"/>
                    <a:gd name="connsiteY4" fmla="*/ 358775 h 1192367"/>
                    <a:gd name="connsiteX5" fmla="*/ 313070 w 1217112"/>
                    <a:gd name="connsiteY5" fmla="*/ 381000 h 1192367"/>
                    <a:gd name="connsiteX6" fmla="*/ 236870 w 1217112"/>
                    <a:gd name="connsiteY6" fmla="*/ 495300 h 1192367"/>
                    <a:gd name="connsiteX7" fmla="*/ 262270 w 1217112"/>
                    <a:gd name="connsiteY7" fmla="*/ 688975 h 1192367"/>
                    <a:gd name="connsiteX8" fmla="*/ 328945 w 1217112"/>
                    <a:gd name="connsiteY8" fmla="*/ 749300 h 1192367"/>
                    <a:gd name="connsiteX9" fmla="*/ 332120 w 1217112"/>
                    <a:gd name="connsiteY9" fmla="*/ 762000 h 1192367"/>
                    <a:gd name="connsiteX10" fmla="*/ 341645 w 1217112"/>
                    <a:gd name="connsiteY10" fmla="*/ 790575 h 1192367"/>
                    <a:gd name="connsiteX11" fmla="*/ 389270 w 1217112"/>
                    <a:gd name="connsiteY11" fmla="*/ 800100 h 1192367"/>
                    <a:gd name="connsiteX12" fmla="*/ 598820 w 1217112"/>
                    <a:gd name="connsiteY12" fmla="*/ 895350 h 1192367"/>
                    <a:gd name="connsiteX13" fmla="*/ 630570 w 1217112"/>
                    <a:gd name="connsiteY13" fmla="*/ 895350 h 1192367"/>
                    <a:gd name="connsiteX14" fmla="*/ 830595 w 1217112"/>
                    <a:gd name="connsiteY14" fmla="*/ 885825 h 1192367"/>
                    <a:gd name="connsiteX15" fmla="*/ 859170 w 1217112"/>
                    <a:gd name="connsiteY15" fmla="*/ 876300 h 1192367"/>
                    <a:gd name="connsiteX16" fmla="*/ 1005220 w 1217112"/>
                    <a:gd name="connsiteY16" fmla="*/ 758825 h 1192367"/>
                    <a:gd name="connsiteX17" fmla="*/ 1021095 w 1217112"/>
                    <a:gd name="connsiteY17" fmla="*/ 730250 h 1192367"/>
                    <a:gd name="connsiteX18" fmla="*/ 1097295 w 1217112"/>
                    <a:gd name="connsiteY18" fmla="*/ 628650 h 1192367"/>
                    <a:gd name="connsiteX19" fmla="*/ 1106820 w 1217112"/>
                    <a:gd name="connsiteY19" fmla="*/ 600075 h 1192367"/>
                    <a:gd name="connsiteX20" fmla="*/ 1138570 w 1217112"/>
                    <a:gd name="connsiteY20" fmla="*/ 542925 h 1192367"/>
                    <a:gd name="connsiteX21" fmla="*/ 1103645 w 1217112"/>
                    <a:gd name="connsiteY21" fmla="*/ 457200 h 1192367"/>
                    <a:gd name="connsiteX22" fmla="*/ 1094120 w 1217112"/>
                    <a:gd name="connsiteY22" fmla="*/ 441325 h 1192367"/>
                    <a:gd name="connsiteX23" fmla="*/ 1071895 w 1217112"/>
                    <a:gd name="connsiteY23" fmla="*/ 409575 h 1192367"/>
                    <a:gd name="connsiteX24" fmla="*/ 948070 w 1217112"/>
                    <a:gd name="connsiteY24" fmla="*/ 333375 h 1192367"/>
                    <a:gd name="connsiteX25" fmla="*/ 522027 w 1217112"/>
                    <a:gd name="connsiteY25" fmla="*/ 108 h 1192367"/>
                    <a:gd name="connsiteX26" fmla="*/ 1200415 w 1217112"/>
                    <a:gd name="connsiteY26" fmla="*/ 297604 h 1192367"/>
                    <a:gd name="connsiteX27" fmla="*/ 1217112 w 1217112"/>
                    <a:gd name="connsiteY27" fmla="*/ 305695 h 1192367"/>
                    <a:gd name="connsiteX28" fmla="*/ 1217112 w 1217112"/>
                    <a:gd name="connsiteY28" fmla="*/ 1153000 h 1192367"/>
                    <a:gd name="connsiteX29" fmla="*/ 1079025 w 1217112"/>
                    <a:gd name="connsiteY29" fmla="*/ 1192367 h 1192367"/>
                    <a:gd name="connsiteX30" fmla="*/ 0 w 1217112"/>
                    <a:gd name="connsiteY30" fmla="*/ 1192367 h 1192367"/>
                    <a:gd name="connsiteX31" fmla="*/ 0 w 1217112"/>
                    <a:gd name="connsiteY31" fmla="*/ 1108568 h 1192367"/>
                    <a:gd name="connsiteX32" fmla="*/ 16949 w 1217112"/>
                    <a:gd name="connsiteY32" fmla="*/ 891622 h 1192367"/>
                    <a:gd name="connsiteX33" fmla="*/ 20339 w 1217112"/>
                    <a:gd name="connsiteY33" fmla="*/ 881452 h 1192367"/>
                    <a:gd name="connsiteX34" fmla="*/ 27118 w 1217112"/>
                    <a:gd name="connsiteY34" fmla="*/ 854334 h 1192367"/>
                    <a:gd name="connsiteX35" fmla="*/ 33898 w 1217112"/>
                    <a:gd name="connsiteY35" fmla="*/ 840775 h 1192367"/>
                    <a:gd name="connsiteX36" fmla="*/ 54237 w 1217112"/>
                    <a:gd name="connsiteY36" fmla="*/ 786538 h 1192367"/>
                    <a:gd name="connsiteX37" fmla="*/ 64406 w 1217112"/>
                    <a:gd name="connsiteY37" fmla="*/ 759420 h 1192367"/>
                    <a:gd name="connsiteX38" fmla="*/ 98304 w 1217112"/>
                    <a:gd name="connsiteY38" fmla="*/ 410272 h 1192367"/>
                    <a:gd name="connsiteX39" fmla="*/ 105084 w 1217112"/>
                    <a:gd name="connsiteY39" fmla="*/ 366205 h 1192367"/>
                    <a:gd name="connsiteX40" fmla="*/ 220336 w 1217112"/>
                    <a:gd name="connsiteY40" fmla="*/ 247562 h 119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7112" h="1192367">
                      <a:moveTo>
                        <a:pt x="821070" y="212725"/>
                      </a:moveTo>
                      <a:lnTo>
                        <a:pt x="675020" y="260350"/>
                      </a:lnTo>
                      <a:cubicBezTo>
                        <a:pt x="631591" y="260350"/>
                        <a:pt x="655946" y="259671"/>
                        <a:pt x="601995" y="263525"/>
                      </a:cubicBezTo>
                      <a:lnTo>
                        <a:pt x="401970" y="304800"/>
                      </a:lnTo>
                      <a:lnTo>
                        <a:pt x="332120" y="358775"/>
                      </a:lnTo>
                      <a:lnTo>
                        <a:pt x="313070" y="381000"/>
                      </a:lnTo>
                      <a:lnTo>
                        <a:pt x="236870" y="495300"/>
                      </a:lnTo>
                      <a:lnTo>
                        <a:pt x="262270" y="688975"/>
                      </a:lnTo>
                      <a:lnTo>
                        <a:pt x="328945" y="749300"/>
                      </a:lnTo>
                      <a:cubicBezTo>
                        <a:pt x="328945" y="749300"/>
                        <a:pt x="330837" y="757829"/>
                        <a:pt x="332120" y="762000"/>
                      </a:cubicBezTo>
                      <a:cubicBezTo>
                        <a:pt x="335073" y="771596"/>
                        <a:pt x="338470" y="781050"/>
                        <a:pt x="341645" y="790575"/>
                      </a:cubicBezTo>
                      <a:lnTo>
                        <a:pt x="389270" y="800100"/>
                      </a:lnTo>
                      <a:lnTo>
                        <a:pt x="598820" y="895350"/>
                      </a:lnTo>
                      <a:lnTo>
                        <a:pt x="630570" y="895350"/>
                      </a:lnTo>
                      <a:lnTo>
                        <a:pt x="830595" y="885825"/>
                      </a:lnTo>
                      <a:lnTo>
                        <a:pt x="859170" y="876300"/>
                      </a:lnTo>
                      <a:lnTo>
                        <a:pt x="1005220" y="758825"/>
                      </a:lnTo>
                      <a:lnTo>
                        <a:pt x="1021095" y="730250"/>
                      </a:lnTo>
                      <a:lnTo>
                        <a:pt x="1097295" y="628650"/>
                      </a:lnTo>
                      <a:lnTo>
                        <a:pt x="1106820" y="600075"/>
                      </a:lnTo>
                      <a:lnTo>
                        <a:pt x="1138570" y="542925"/>
                      </a:lnTo>
                      <a:lnTo>
                        <a:pt x="1103645" y="457200"/>
                      </a:lnTo>
                      <a:cubicBezTo>
                        <a:pt x="1103645" y="457200"/>
                        <a:pt x="1097543" y="446460"/>
                        <a:pt x="1094120" y="441325"/>
                      </a:cubicBezTo>
                      <a:cubicBezTo>
                        <a:pt x="1086954" y="430576"/>
                        <a:pt x="1079303" y="420158"/>
                        <a:pt x="1071895" y="409575"/>
                      </a:cubicBezTo>
                      <a:lnTo>
                        <a:pt x="948070" y="333375"/>
                      </a:lnTo>
                      <a:close/>
                      <a:moveTo>
                        <a:pt x="522027" y="108"/>
                      </a:moveTo>
                      <a:cubicBezTo>
                        <a:pt x="874777" y="-5189"/>
                        <a:pt x="989182" y="186149"/>
                        <a:pt x="1200415" y="297604"/>
                      </a:cubicBezTo>
                      <a:lnTo>
                        <a:pt x="1217112" y="305695"/>
                      </a:lnTo>
                      <a:lnTo>
                        <a:pt x="1217112" y="1153000"/>
                      </a:lnTo>
                      <a:lnTo>
                        <a:pt x="1079025" y="1192367"/>
                      </a:lnTo>
                      <a:lnTo>
                        <a:pt x="0" y="1192367"/>
                      </a:lnTo>
                      <a:lnTo>
                        <a:pt x="0" y="1108568"/>
                      </a:lnTo>
                      <a:lnTo>
                        <a:pt x="16949" y="891622"/>
                      </a:lnTo>
                      <a:lnTo>
                        <a:pt x="20339" y="881452"/>
                      </a:lnTo>
                      <a:cubicBezTo>
                        <a:pt x="23286" y="872613"/>
                        <a:pt x="24859" y="863373"/>
                        <a:pt x="27118" y="854334"/>
                      </a:cubicBezTo>
                      <a:lnTo>
                        <a:pt x="33898" y="840775"/>
                      </a:lnTo>
                      <a:cubicBezTo>
                        <a:pt x="49832" y="808907"/>
                        <a:pt x="46392" y="808111"/>
                        <a:pt x="54237" y="786538"/>
                      </a:cubicBezTo>
                      <a:cubicBezTo>
                        <a:pt x="57536" y="777465"/>
                        <a:pt x="61016" y="768459"/>
                        <a:pt x="64406" y="759420"/>
                      </a:cubicBezTo>
                      <a:lnTo>
                        <a:pt x="98304" y="410272"/>
                      </a:lnTo>
                      <a:lnTo>
                        <a:pt x="105084" y="366205"/>
                      </a:lnTo>
                      <a:lnTo>
                        <a:pt x="220336" y="247562"/>
                      </a:lnTo>
                      <a:close/>
                    </a:path>
                  </a:pathLst>
                </a:custGeom>
              </p:spPr>
            </p:pic>
          </p:grpSp>
        </p:grpSp>
      </p:grpSp>
      <p:grpSp>
        <p:nvGrpSpPr>
          <p:cNvPr id="46" name="组合 45"/>
          <p:cNvGrpSpPr/>
          <p:nvPr/>
        </p:nvGrpSpPr>
        <p:grpSpPr>
          <a:xfrm>
            <a:off x="4575652" y="3543460"/>
            <a:ext cx="4712624" cy="1192367"/>
            <a:chOff x="4575652" y="851616"/>
            <a:chExt cx="4712624" cy="1192367"/>
          </a:xfrm>
        </p:grpSpPr>
        <p:sp>
          <p:nvSpPr>
            <p:cNvPr id="47" name="矩形 46"/>
            <p:cNvSpPr/>
            <p:nvPr/>
          </p:nvSpPr>
          <p:spPr>
            <a:xfrm>
              <a:off x="6096000" y="1400224"/>
              <a:ext cx="1936750" cy="1012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4575652" y="851616"/>
              <a:ext cx="4712624" cy="1192367"/>
              <a:chOff x="4114138" y="1363344"/>
              <a:chExt cx="4712624" cy="1192367"/>
            </a:xfrm>
          </p:grpSpPr>
          <p:grpSp>
            <p:nvGrpSpPr>
              <p:cNvPr id="49" name="组合 48"/>
              <p:cNvGrpSpPr/>
              <p:nvPr/>
            </p:nvGrpSpPr>
            <p:grpSpPr>
              <a:xfrm>
                <a:off x="5585722" y="1591569"/>
                <a:ext cx="3241040" cy="710516"/>
                <a:chOff x="5446022" y="1497863"/>
                <a:chExt cx="3241040" cy="710516"/>
              </a:xfrm>
            </p:grpSpPr>
            <p:sp>
              <p:nvSpPr>
                <p:cNvPr id="50" name="文本框 49"/>
                <p:cNvSpPr txBox="1"/>
                <p:nvPr/>
              </p:nvSpPr>
              <p:spPr>
                <a:xfrm>
                  <a:off x="5446022" y="1497863"/>
                  <a:ext cx="2033139" cy="461665"/>
                </a:xfrm>
                <a:prstGeom prst="rect">
                  <a:avLst/>
                </a:prstGeom>
                <a:noFill/>
              </p:spPr>
              <p:txBody>
                <a:bodyPr wrap="square" rtlCol="0">
                  <a:spAutoFit/>
                </a:bodyPr>
                <a:lstStyle/>
                <a:p>
                  <a:r>
                    <a:rPr lang="zh-CN" altLang="en-US" sz="2400">
                      <a:solidFill>
                        <a:schemeClr val="tx1">
                          <a:lumMod val="75000"/>
                          <a:lumOff val="25000"/>
                        </a:schemeClr>
                      </a:solidFill>
                      <a:latin typeface="汉仪中黑简" panose="02010609000101010101" pitchFamily="49" charset="-122"/>
                      <a:ea typeface="汉仪中黑简" panose="02010609000101010101" pitchFamily="49" charset="-122"/>
                    </a:rPr>
                    <a:t>编辑文本信息</a:t>
                  </a:r>
                </a:p>
              </p:txBody>
            </p:sp>
            <p:sp>
              <p:nvSpPr>
                <p:cNvPr id="120" name="文本框 119"/>
                <p:cNvSpPr txBox="1"/>
                <p:nvPr/>
              </p:nvSpPr>
              <p:spPr>
                <a:xfrm>
                  <a:off x="5446022" y="1900602"/>
                  <a:ext cx="3241040" cy="307777"/>
                </a:xfrm>
                <a:prstGeom prst="rect">
                  <a:avLst/>
                </a:prstGeom>
                <a:noFill/>
              </p:spPr>
              <p:txBody>
                <a:bodyPr wrap="square" rtlCol="0">
                  <a:spAutoFit/>
                </a:bodyPr>
                <a:lstStyle/>
                <a:p>
                  <a:pPr algn="dist"/>
                  <a:r>
                    <a:rPr lang="en-US" altLang="zh-CN" sz="1400">
                      <a:solidFill>
                        <a:schemeClr val="tx1">
                          <a:lumMod val="65000"/>
                          <a:lumOff val="35000"/>
                        </a:schemeClr>
                      </a:solidFill>
                      <a:latin typeface="思源黑體 Light" panose="020B0300000000000000" pitchFamily="34" charset="-128"/>
                      <a:ea typeface="思源黑體 Light" panose="020B0300000000000000" pitchFamily="34" charset="-128"/>
                    </a:rPr>
                    <a:t>Maecenas porttitor congue massa</a:t>
                  </a:r>
                  <a:endParaRPr lang="zh-CN" altLang="en-US" sz="1400">
                    <a:solidFill>
                      <a:schemeClr val="tx1">
                        <a:lumMod val="65000"/>
                        <a:lumOff val="35000"/>
                      </a:schemeClr>
                    </a:solidFill>
                    <a:latin typeface="思源黑體 Light" panose="020B0300000000000000" pitchFamily="34" charset="-128"/>
                    <a:ea typeface="思源黑體 Light" panose="020B0300000000000000" pitchFamily="34" charset="-128"/>
                  </a:endParaRPr>
                </a:p>
              </p:txBody>
            </p:sp>
          </p:grpSp>
          <p:grpSp>
            <p:nvGrpSpPr>
              <p:cNvPr id="51" name="组合 50"/>
              <p:cNvGrpSpPr/>
              <p:nvPr/>
            </p:nvGrpSpPr>
            <p:grpSpPr>
              <a:xfrm>
                <a:off x="4114138" y="1363344"/>
                <a:ext cx="1217112" cy="1192367"/>
                <a:chOff x="3176255" y="1336675"/>
                <a:chExt cx="1217112" cy="1192367"/>
              </a:xfrm>
            </p:grpSpPr>
            <p:sp>
              <p:nvSpPr>
                <p:cNvPr id="52" name="文本框 51"/>
                <p:cNvSpPr txBox="1"/>
                <p:nvPr/>
              </p:nvSpPr>
              <p:spPr>
                <a:xfrm>
                  <a:off x="3326742" y="1438937"/>
                  <a:ext cx="1039780" cy="923330"/>
                </a:xfrm>
                <a:prstGeom prst="rect">
                  <a:avLst/>
                </a:prstGeom>
                <a:noFill/>
              </p:spPr>
              <p:txBody>
                <a:bodyPr wrap="square" rtlCol="0">
                  <a:spAutoFit/>
                </a:bodyPr>
                <a:lstStyle/>
                <a:p>
                  <a:pPr algn="ctr"/>
                  <a:r>
                    <a:rPr lang="en-US" altLang="zh-CN" sz="5400">
                      <a:solidFill>
                        <a:srgbClr val="000000"/>
                      </a:solidFill>
                      <a:latin typeface="汉仪中黑简" panose="02010609000101010101" pitchFamily="49" charset="-122"/>
                      <a:ea typeface="汉仪中黑简" panose="02010609000101010101" pitchFamily="49" charset="-122"/>
                    </a:rPr>
                    <a:t>03</a:t>
                  </a:r>
                  <a:endParaRPr lang="zh-CN" altLang="en-US" sz="5400">
                    <a:solidFill>
                      <a:srgbClr val="000000"/>
                    </a:solidFill>
                    <a:latin typeface="汉仪中黑简" panose="02010609000101010101" pitchFamily="49" charset="-122"/>
                    <a:ea typeface="汉仪中黑简" panose="02010609000101010101" pitchFamily="49" charset="-122"/>
                  </a:endParaRP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rcRect l="47656" t="52626"/>
                <a:stretch>
                  <a:fillRect/>
                </a:stretch>
              </p:blipFill>
              <p:spPr>
                <a:xfrm>
                  <a:off x="3176255" y="1336675"/>
                  <a:ext cx="1217112" cy="1192367"/>
                </a:xfrm>
                <a:custGeom>
                  <a:avLst/>
                  <a:gdLst>
                    <a:gd name="connsiteX0" fmla="*/ 821070 w 1217112"/>
                    <a:gd name="connsiteY0" fmla="*/ 212725 h 1192367"/>
                    <a:gd name="connsiteX1" fmla="*/ 675020 w 1217112"/>
                    <a:gd name="connsiteY1" fmla="*/ 260350 h 1192367"/>
                    <a:gd name="connsiteX2" fmla="*/ 601995 w 1217112"/>
                    <a:gd name="connsiteY2" fmla="*/ 263525 h 1192367"/>
                    <a:gd name="connsiteX3" fmla="*/ 401970 w 1217112"/>
                    <a:gd name="connsiteY3" fmla="*/ 304800 h 1192367"/>
                    <a:gd name="connsiteX4" fmla="*/ 332120 w 1217112"/>
                    <a:gd name="connsiteY4" fmla="*/ 358775 h 1192367"/>
                    <a:gd name="connsiteX5" fmla="*/ 313070 w 1217112"/>
                    <a:gd name="connsiteY5" fmla="*/ 381000 h 1192367"/>
                    <a:gd name="connsiteX6" fmla="*/ 236870 w 1217112"/>
                    <a:gd name="connsiteY6" fmla="*/ 495300 h 1192367"/>
                    <a:gd name="connsiteX7" fmla="*/ 262270 w 1217112"/>
                    <a:gd name="connsiteY7" fmla="*/ 688975 h 1192367"/>
                    <a:gd name="connsiteX8" fmla="*/ 328945 w 1217112"/>
                    <a:gd name="connsiteY8" fmla="*/ 749300 h 1192367"/>
                    <a:gd name="connsiteX9" fmla="*/ 332120 w 1217112"/>
                    <a:gd name="connsiteY9" fmla="*/ 762000 h 1192367"/>
                    <a:gd name="connsiteX10" fmla="*/ 341645 w 1217112"/>
                    <a:gd name="connsiteY10" fmla="*/ 790575 h 1192367"/>
                    <a:gd name="connsiteX11" fmla="*/ 389270 w 1217112"/>
                    <a:gd name="connsiteY11" fmla="*/ 800100 h 1192367"/>
                    <a:gd name="connsiteX12" fmla="*/ 598820 w 1217112"/>
                    <a:gd name="connsiteY12" fmla="*/ 895350 h 1192367"/>
                    <a:gd name="connsiteX13" fmla="*/ 630570 w 1217112"/>
                    <a:gd name="connsiteY13" fmla="*/ 895350 h 1192367"/>
                    <a:gd name="connsiteX14" fmla="*/ 830595 w 1217112"/>
                    <a:gd name="connsiteY14" fmla="*/ 885825 h 1192367"/>
                    <a:gd name="connsiteX15" fmla="*/ 859170 w 1217112"/>
                    <a:gd name="connsiteY15" fmla="*/ 876300 h 1192367"/>
                    <a:gd name="connsiteX16" fmla="*/ 1005220 w 1217112"/>
                    <a:gd name="connsiteY16" fmla="*/ 758825 h 1192367"/>
                    <a:gd name="connsiteX17" fmla="*/ 1021095 w 1217112"/>
                    <a:gd name="connsiteY17" fmla="*/ 730250 h 1192367"/>
                    <a:gd name="connsiteX18" fmla="*/ 1097295 w 1217112"/>
                    <a:gd name="connsiteY18" fmla="*/ 628650 h 1192367"/>
                    <a:gd name="connsiteX19" fmla="*/ 1106820 w 1217112"/>
                    <a:gd name="connsiteY19" fmla="*/ 600075 h 1192367"/>
                    <a:gd name="connsiteX20" fmla="*/ 1138570 w 1217112"/>
                    <a:gd name="connsiteY20" fmla="*/ 542925 h 1192367"/>
                    <a:gd name="connsiteX21" fmla="*/ 1103645 w 1217112"/>
                    <a:gd name="connsiteY21" fmla="*/ 457200 h 1192367"/>
                    <a:gd name="connsiteX22" fmla="*/ 1094120 w 1217112"/>
                    <a:gd name="connsiteY22" fmla="*/ 441325 h 1192367"/>
                    <a:gd name="connsiteX23" fmla="*/ 1071895 w 1217112"/>
                    <a:gd name="connsiteY23" fmla="*/ 409575 h 1192367"/>
                    <a:gd name="connsiteX24" fmla="*/ 948070 w 1217112"/>
                    <a:gd name="connsiteY24" fmla="*/ 333375 h 1192367"/>
                    <a:gd name="connsiteX25" fmla="*/ 522027 w 1217112"/>
                    <a:gd name="connsiteY25" fmla="*/ 108 h 1192367"/>
                    <a:gd name="connsiteX26" fmla="*/ 1200415 w 1217112"/>
                    <a:gd name="connsiteY26" fmla="*/ 297604 h 1192367"/>
                    <a:gd name="connsiteX27" fmla="*/ 1217112 w 1217112"/>
                    <a:gd name="connsiteY27" fmla="*/ 305695 h 1192367"/>
                    <a:gd name="connsiteX28" fmla="*/ 1217112 w 1217112"/>
                    <a:gd name="connsiteY28" fmla="*/ 1153000 h 1192367"/>
                    <a:gd name="connsiteX29" fmla="*/ 1079025 w 1217112"/>
                    <a:gd name="connsiteY29" fmla="*/ 1192367 h 1192367"/>
                    <a:gd name="connsiteX30" fmla="*/ 0 w 1217112"/>
                    <a:gd name="connsiteY30" fmla="*/ 1192367 h 1192367"/>
                    <a:gd name="connsiteX31" fmla="*/ 0 w 1217112"/>
                    <a:gd name="connsiteY31" fmla="*/ 1108568 h 1192367"/>
                    <a:gd name="connsiteX32" fmla="*/ 16949 w 1217112"/>
                    <a:gd name="connsiteY32" fmla="*/ 891622 h 1192367"/>
                    <a:gd name="connsiteX33" fmla="*/ 20339 w 1217112"/>
                    <a:gd name="connsiteY33" fmla="*/ 881452 h 1192367"/>
                    <a:gd name="connsiteX34" fmla="*/ 27118 w 1217112"/>
                    <a:gd name="connsiteY34" fmla="*/ 854334 h 1192367"/>
                    <a:gd name="connsiteX35" fmla="*/ 33898 w 1217112"/>
                    <a:gd name="connsiteY35" fmla="*/ 840775 h 1192367"/>
                    <a:gd name="connsiteX36" fmla="*/ 54237 w 1217112"/>
                    <a:gd name="connsiteY36" fmla="*/ 786538 h 1192367"/>
                    <a:gd name="connsiteX37" fmla="*/ 64406 w 1217112"/>
                    <a:gd name="connsiteY37" fmla="*/ 759420 h 1192367"/>
                    <a:gd name="connsiteX38" fmla="*/ 98304 w 1217112"/>
                    <a:gd name="connsiteY38" fmla="*/ 410272 h 1192367"/>
                    <a:gd name="connsiteX39" fmla="*/ 105084 w 1217112"/>
                    <a:gd name="connsiteY39" fmla="*/ 366205 h 1192367"/>
                    <a:gd name="connsiteX40" fmla="*/ 220336 w 1217112"/>
                    <a:gd name="connsiteY40" fmla="*/ 247562 h 119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7112" h="1192367">
                      <a:moveTo>
                        <a:pt x="821070" y="212725"/>
                      </a:moveTo>
                      <a:lnTo>
                        <a:pt x="675020" y="260350"/>
                      </a:lnTo>
                      <a:cubicBezTo>
                        <a:pt x="631591" y="260350"/>
                        <a:pt x="655946" y="259671"/>
                        <a:pt x="601995" y="263525"/>
                      </a:cubicBezTo>
                      <a:lnTo>
                        <a:pt x="401970" y="304800"/>
                      </a:lnTo>
                      <a:lnTo>
                        <a:pt x="332120" y="358775"/>
                      </a:lnTo>
                      <a:lnTo>
                        <a:pt x="313070" y="381000"/>
                      </a:lnTo>
                      <a:lnTo>
                        <a:pt x="236870" y="495300"/>
                      </a:lnTo>
                      <a:lnTo>
                        <a:pt x="262270" y="688975"/>
                      </a:lnTo>
                      <a:lnTo>
                        <a:pt x="328945" y="749300"/>
                      </a:lnTo>
                      <a:cubicBezTo>
                        <a:pt x="328945" y="749300"/>
                        <a:pt x="330837" y="757829"/>
                        <a:pt x="332120" y="762000"/>
                      </a:cubicBezTo>
                      <a:cubicBezTo>
                        <a:pt x="335073" y="771596"/>
                        <a:pt x="338470" y="781050"/>
                        <a:pt x="341645" y="790575"/>
                      </a:cubicBezTo>
                      <a:lnTo>
                        <a:pt x="389270" y="800100"/>
                      </a:lnTo>
                      <a:lnTo>
                        <a:pt x="598820" y="895350"/>
                      </a:lnTo>
                      <a:lnTo>
                        <a:pt x="630570" y="895350"/>
                      </a:lnTo>
                      <a:lnTo>
                        <a:pt x="830595" y="885825"/>
                      </a:lnTo>
                      <a:lnTo>
                        <a:pt x="859170" y="876300"/>
                      </a:lnTo>
                      <a:lnTo>
                        <a:pt x="1005220" y="758825"/>
                      </a:lnTo>
                      <a:lnTo>
                        <a:pt x="1021095" y="730250"/>
                      </a:lnTo>
                      <a:lnTo>
                        <a:pt x="1097295" y="628650"/>
                      </a:lnTo>
                      <a:lnTo>
                        <a:pt x="1106820" y="600075"/>
                      </a:lnTo>
                      <a:lnTo>
                        <a:pt x="1138570" y="542925"/>
                      </a:lnTo>
                      <a:lnTo>
                        <a:pt x="1103645" y="457200"/>
                      </a:lnTo>
                      <a:cubicBezTo>
                        <a:pt x="1103645" y="457200"/>
                        <a:pt x="1097543" y="446460"/>
                        <a:pt x="1094120" y="441325"/>
                      </a:cubicBezTo>
                      <a:cubicBezTo>
                        <a:pt x="1086954" y="430576"/>
                        <a:pt x="1079303" y="420158"/>
                        <a:pt x="1071895" y="409575"/>
                      </a:cubicBezTo>
                      <a:lnTo>
                        <a:pt x="948070" y="333375"/>
                      </a:lnTo>
                      <a:close/>
                      <a:moveTo>
                        <a:pt x="522027" y="108"/>
                      </a:moveTo>
                      <a:cubicBezTo>
                        <a:pt x="874777" y="-5189"/>
                        <a:pt x="989182" y="186149"/>
                        <a:pt x="1200415" y="297604"/>
                      </a:cubicBezTo>
                      <a:lnTo>
                        <a:pt x="1217112" y="305695"/>
                      </a:lnTo>
                      <a:lnTo>
                        <a:pt x="1217112" y="1153000"/>
                      </a:lnTo>
                      <a:lnTo>
                        <a:pt x="1079025" y="1192367"/>
                      </a:lnTo>
                      <a:lnTo>
                        <a:pt x="0" y="1192367"/>
                      </a:lnTo>
                      <a:lnTo>
                        <a:pt x="0" y="1108568"/>
                      </a:lnTo>
                      <a:lnTo>
                        <a:pt x="16949" y="891622"/>
                      </a:lnTo>
                      <a:lnTo>
                        <a:pt x="20339" y="881452"/>
                      </a:lnTo>
                      <a:cubicBezTo>
                        <a:pt x="23286" y="872613"/>
                        <a:pt x="24859" y="863373"/>
                        <a:pt x="27118" y="854334"/>
                      </a:cubicBezTo>
                      <a:lnTo>
                        <a:pt x="33898" y="840775"/>
                      </a:lnTo>
                      <a:cubicBezTo>
                        <a:pt x="49832" y="808907"/>
                        <a:pt x="46392" y="808111"/>
                        <a:pt x="54237" y="786538"/>
                      </a:cubicBezTo>
                      <a:cubicBezTo>
                        <a:pt x="57536" y="777465"/>
                        <a:pt x="61016" y="768459"/>
                        <a:pt x="64406" y="759420"/>
                      </a:cubicBezTo>
                      <a:lnTo>
                        <a:pt x="98304" y="410272"/>
                      </a:lnTo>
                      <a:lnTo>
                        <a:pt x="105084" y="366205"/>
                      </a:lnTo>
                      <a:lnTo>
                        <a:pt x="220336" y="247562"/>
                      </a:lnTo>
                      <a:close/>
                    </a:path>
                  </a:pathLst>
                </a:custGeom>
              </p:spPr>
            </p:pic>
          </p:grpSp>
        </p:grpSp>
      </p:grpSp>
      <p:grpSp>
        <p:nvGrpSpPr>
          <p:cNvPr id="60" name="组合 59"/>
          <p:cNvGrpSpPr/>
          <p:nvPr/>
        </p:nvGrpSpPr>
        <p:grpSpPr>
          <a:xfrm>
            <a:off x="4575652" y="4889382"/>
            <a:ext cx="4712624" cy="1192367"/>
            <a:chOff x="4575652" y="851616"/>
            <a:chExt cx="4712624" cy="1192367"/>
          </a:xfrm>
        </p:grpSpPr>
        <p:sp>
          <p:nvSpPr>
            <p:cNvPr id="122" name="矩形 121"/>
            <p:cNvSpPr/>
            <p:nvPr/>
          </p:nvSpPr>
          <p:spPr>
            <a:xfrm>
              <a:off x="6096000" y="1400224"/>
              <a:ext cx="1936750" cy="1012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组合 122"/>
            <p:cNvGrpSpPr/>
            <p:nvPr/>
          </p:nvGrpSpPr>
          <p:grpSpPr>
            <a:xfrm>
              <a:off x="4575652" y="851616"/>
              <a:ext cx="4712624" cy="1192367"/>
              <a:chOff x="4114138" y="1363344"/>
              <a:chExt cx="4712624" cy="1192367"/>
            </a:xfrm>
          </p:grpSpPr>
          <p:grpSp>
            <p:nvGrpSpPr>
              <p:cNvPr id="61" name="组合 60"/>
              <p:cNvGrpSpPr/>
              <p:nvPr/>
            </p:nvGrpSpPr>
            <p:grpSpPr>
              <a:xfrm>
                <a:off x="5585722" y="1591569"/>
                <a:ext cx="3241040" cy="710516"/>
                <a:chOff x="5446022" y="1497863"/>
                <a:chExt cx="3241040" cy="710516"/>
              </a:xfrm>
            </p:grpSpPr>
            <p:sp>
              <p:nvSpPr>
                <p:cNvPr id="128" name="文本框 127"/>
                <p:cNvSpPr txBox="1"/>
                <p:nvPr/>
              </p:nvSpPr>
              <p:spPr>
                <a:xfrm>
                  <a:off x="5446022" y="1497863"/>
                  <a:ext cx="2033139" cy="461665"/>
                </a:xfrm>
                <a:prstGeom prst="rect">
                  <a:avLst/>
                </a:prstGeom>
                <a:noFill/>
              </p:spPr>
              <p:txBody>
                <a:bodyPr wrap="square" rtlCol="0">
                  <a:spAutoFit/>
                </a:bodyPr>
                <a:lstStyle/>
                <a:p>
                  <a:r>
                    <a:rPr lang="zh-CN" altLang="en-US" sz="2400">
                      <a:solidFill>
                        <a:schemeClr val="tx1">
                          <a:lumMod val="75000"/>
                          <a:lumOff val="25000"/>
                        </a:schemeClr>
                      </a:solidFill>
                      <a:latin typeface="汉仪中黑简" panose="02010609000101010101" pitchFamily="49" charset="-122"/>
                      <a:ea typeface="汉仪中黑简" panose="02010609000101010101" pitchFamily="49" charset="-122"/>
                    </a:rPr>
                    <a:t>编辑文本信息</a:t>
                  </a:r>
                </a:p>
              </p:txBody>
            </p:sp>
            <p:sp>
              <p:nvSpPr>
                <p:cNvPr id="129" name="文本框 128"/>
                <p:cNvSpPr txBox="1"/>
                <p:nvPr/>
              </p:nvSpPr>
              <p:spPr>
                <a:xfrm>
                  <a:off x="5446022" y="1900602"/>
                  <a:ext cx="3241040" cy="307777"/>
                </a:xfrm>
                <a:prstGeom prst="rect">
                  <a:avLst/>
                </a:prstGeom>
                <a:noFill/>
              </p:spPr>
              <p:txBody>
                <a:bodyPr wrap="square" rtlCol="0">
                  <a:spAutoFit/>
                </a:bodyPr>
                <a:lstStyle/>
                <a:p>
                  <a:pPr algn="dist"/>
                  <a:r>
                    <a:rPr lang="en-US" altLang="zh-CN" sz="1400">
                      <a:solidFill>
                        <a:schemeClr val="tx1">
                          <a:lumMod val="65000"/>
                          <a:lumOff val="35000"/>
                        </a:schemeClr>
                      </a:solidFill>
                      <a:latin typeface="思源黑體 Light" panose="020B0300000000000000" pitchFamily="34" charset="-128"/>
                      <a:ea typeface="思源黑體 Light" panose="020B0300000000000000" pitchFamily="34" charset="-128"/>
                    </a:rPr>
                    <a:t>Maecenas porttitor congue massa</a:t>
                  </a:r>
                  <a:endParaRPr lang="zh-CN" altLang="en-US" sz="1400">
                    <a:solidFill>
                      <a:schemeClr val="tx1">
                        <a:lumMod val="65000"/>
                        <a:lumOff val="35000"/>
                      </a:schemeClr>
                    </a:solidFill>
                    <a:latin typeface="思源黑體 Light" panose="020B0300000000000000" pitchFamily="34" charset="-128"/>
                    <a:ea typeface="思源黑體 Light" panose="020B0300000000000000" pitchFamily="34" charset="-128"/>
                  </a:endParaRPr>
                </a:p>
              </p:txBody>
            </p:sp>
          </p:grpSp>
          <p:grpSp>
            <p:nvGrpSpPr>
              <p:cNvPr id="64" name="组合 63"/>
              <p:cNvGrpSpPr/>
              <p:nvPr/>
            </p:nvGrpSpPr>
            <p:grpSpPr>
              <a:xfrm>
                <a:off x="4114138" y="1363344"/>
                <a:ext cx="1217112" cy="1192367"/>
                <a:chOff x="3176255" y="1336675"/>
                <a:chExt cx="1217112" cy="1192367"/>
              </a:xfrm>
            </p:grpSpPr>
            <p:sp>
              <p:nvSpPr>
                <p:cNvPr id="67" name="文本框 66"/>
                <p:cNvSpPr txBox="1"/>
                <p:nvPr/>
              </p:nvSpPr>
              <p:spPr>
                <a:xfrm>
                  <a:off x="3326742" y="1438937"/>
                  <a:ext cx="1039780" cy="923330"/>
                </a:xfrm>
                <a:prstGeom prst="rect">
                  <a:avLst/>
                </a:prstGeom>
                <a:noFill/>
              </p:spPr>
              <p:txBody>
                <a:bodyPr wrap="square" rtlCol="0">
                  <a:spAutoFit/>
                </a:bodyPr>
                <a:lstStyle/>
                <a:p>
                  <a:pPr algn="ctr"/>
                  <a:r>
                    <a:rPr lang="en-US" altLang="zh-CN" sz="5400">
                      <a:solidFill>
                        <a:srgbClr val="000000"/>
                      </a:solidFill>
                      <a:latin typeface="汉仪中黑简" panose="02010609000101010101" pitchFamily="49" charset="-122"/>
                      <a:ea typeface="汉仪中黑简" panose="02010609000101010101" pitchFamily="49" charset="-122"/>
                    </a:rPr>
                    <a:t>04</a:t>
                  </a:r>
                  <a:endParaRPr lang="zh-CN" altLang="en-US" sz="5400">
                    <a:solidFill>
                      <a:srgbClr val="000000"/>
                    </a:solidFill>
                    <a:latin typeface="汉仪中黑简" panose="02010609000101010101" pitchFamily="49" charset="-122"/>
                    <a:ea typeface="汉仪中黑简" panose="02010609000101010101" pitchFamily="49" charset="-122"/>
                  </a:endParaRPr>
                </a:p>
              </p:txBody>
            </p:sp>
            <p:pic>
              <p:nvPicPr>
                <p:cNvPr id="68" name="图片 67"/>
                <p:cNvPicPr>
                  <a:picLocks noChangeAspect="1"/>
                </p:cNvPicPr>
                <p:nvPr/>
              </p:nvPicPr>
              <p:blipFill>
                <a:blip r:embed="rId3" cstate="print">
                  <a:extLst>
                    <a:ext uri="{28A0092B-C50C-407E-A947-70E740481C1C}">
                      <a14:useLocalDpi xmlns:a14="http://schemas.microsoft.com/office/drawing/2010/main" val="0"/>
                    </a:ext>
                  </a:extLst>
                </a:blip>
                <a:srcRect l="47656" t="52626"/>
                <a:stretch>
                  <a:fillRect/>
                </a:stretch>
              </p:blipFill>
              <p:spPr>
                <a:xfrm>
                  <a:off x="3176255" y="1336675"/>
                  <a:ext cx="1217112" cy="1192367"/>
                </a:xfrm>
                <a:custGeom>
                  <a:avLst/>
                  <a:gdLst>
                    <a:gd name="connsiteX0" fmla="*/ 821070 w 1217112"/>
                    <a:gd name="connsiteY0" fmla="*/ 212725 h 1192367"/>
                    <a:gd name="connsiteX1" fmla="*/ 675020 w 1217112"/>
                    <a:gd name="connsiteY1" fmla="*/ 260350 h 1192367"/>
                    <a:gd name="connsiteX2" fmla="*/ 601995 w 1217112"/>
                    <a:gd name="connsiteY2" fmla="*/ 263525 h 1192367"/>
                    <a:gd name="connsiteX3" fmla="*/ 401970 w 1217112"/>
                    <a:gd name="connsiteY3" fmla="*/ 304800 h 1192367"/>
                    <a:gd name="connsiteX4" fmla="*/ 332120 w 1217112"/>
                    <a:gd name="connsiteY4" fmla="*/ 358775 h 1192367"/>
                    <a:gd name="connsiteX5" fmla="*/ 313070 w 1217112"/>
                    <a:gd name="connsiteY5" fmla="*/ 381000 h 1192367"/>
                    <a:gd name="connsiteX6" fmla="*/ 236870 w 1217112"/>
                    <a:gd name="connsiteY6" fmla="*/ 495300 h 1192367"/>
                    <a:gd name="connsiteX7" fmla="*/ 262270 w 1217112"/>
                    <a:gd name="connsiteY7" fmla="*/ 688975 h 1192367"/>
                    <a:gd name="connsiteX8" fmla="*/ 328945 w 1217112"/>
                    <a:gd name="connsiteY8" fmla="*/ 749300 h 1192367"/>
                    <a:gd name="connsiteX9" fmla="*/ 332120 w 1217112"/>
                    <a:gd name="connsiteY9" fmla="*/ 762000 h 1192367"/>
                    <a:gd name="connsiteX10" fmla="*/ 341645 w 1217112"/>
                    <a:gd name="connsiteY10" fmla="*/ 790575 h 1192367"/>
                    <a:gd name="connsiteX11" fmla="*/ 389270 w 1217112"/>
                    <a:gd name="connsiteY11" fmla="*/ 800100 h 1192367"/>
                    <a:gd name="connsiteX12" fmla="*/ 598820 w 1217112"/>
                    <a:gd name="connsiteY12" fmla="*/ 895350 h 1192367"/>
                    <a:gd name="connsiteX13" fmla="*/ 630570 w 1217112"/>
                    <a:gd name="connsiteY13" fmla="*/ 895350 h 1192367"/>
                    <a:gd name="connsiteX14" fmla="*/ 830595 w 1217112"/>
                    <a:gd name="connsiteY14" fmla="*/ 885825 h 1192367"/>
                    <a:gd name="connsiteX15" fmla="*/ 859170 w 1217112"/>
                    <a:gd name="connsiteY15" fmla="*/ 876300 h 1192367"/>
                    <a:gd name="connsiteX16" fmla="*/ 1005220 w 1217112"/>
                    <a:gd name="connsiteY16" fmla="*/ 758825 h 1192367"/>
                    <a:gd name="connsiteX17" fmla="*/ 1021095 w 1217112"/>
                    <a:gd name="connsiteY17" fmla="*/ 730250 h 1192367"/>
                    <a:gd name="connsiteX18" fmla="*/ 1097295 w 1217112"/>
                    <a:gd name="connsiteY18" fmla="*/ 628650 h 1192367"/>
                    <a:gd name="connsiteX19" fmla="*/ 1106820 w 1217112"/>
                    <a:gd name="connsiteY19" fmla="*/ 600075 h 1192367"/>
                    <a:gd name="connsiteX20" fmla="*/ 1138570 w 1217112"/>
                    <a:gd name="connsiteY20" fmla="*/ 542925 h 1192367"/>
                    <a:gd name="connsiteX21" fmla="*/ 1103645 w 1217112"/>
                    <a:gd name="connsiteY21" fmla="*/ 457200 h 1192367"/>
                    <a:gd name="connsiteX22" fmla="*/ 1094120 w 1217112"/>
                    <a:gd name="connsiteY22" fmla="*/ 441325 h 1192367"/>
                    <a:gd name="connsiteX23" fmla="*/ 1071895 w 1217112"/>
                    <a:gd name="connsiteY23" fmla="*/ 409575 h 1192367"/>
                    <a:gd name="connsiteX24" fmla="*/ 948070 w 1217112"/>
                    <a:gd name="connsiteY24" fmla="*/ 333375 h 1192367"/>
                    <a:gd name="connsiteX25" fmla="*/ 522027 w 1217112"/>
                    <a:gd name="connsiteY25" fmla="*/ 108 h 1192367"/>
                    <a:gd name="connsiteX26" fmla="*/ 1200415 w 1217112"/>
                    <a:gd name="connsiteY26" fmla="*/ 297604 h 1192367"/>
                    <a:gd name="connsiteX27" fmla="*/ 1217112 w 1217112"/>
                    <a:gd name="connsiteY27" fmla="*/ 305695 h 1192367"/>
                    <a:gd name="connsiteX28" fmla="*/ 1217112 w 1217112"/>
                    <a:gd name="connsiteY28" fmla="*/ 1153000 h 1192367"/>
                    <a:gd name="connsiteX29" fmla="*/ 1079025 w 1217112"/>
                    <a:gd name="connsiteY29" fmla="*/ 1192367 h 1192367"/>
                    <a:gd name="connsiteX30" fmla="*/ 0 w 1217112"/>
                    <a:gd name="connsiteY30" fmla="*/ 1192367 h 1192367"/>
                    <a:gd name="connsiteX31" fmla="*/ 0 w 1217112"/>
                    <a:gd name="connsiteY31" fmla="*/ 1108568 h 1192367"/>
                    <a:gd name="connsiteX32" fmla="*/ 16949 w 1217112"/>
                    <a:gd name="connsiteY32" fmla="*/ 891622 h 1192367"/>
                    <a:gd name="connsiteX33" fmla="*/ 20339 w 1217112"/>
                    <a:gd name="connsiteY33" fmla="*/ 881452 h 1192367"/>
                    <a:gd name="connsiteX34" fmla="*/ 27118 w 1217112"/>
                    <a:gd name="connsiteY34" fmla="*/ 854334 h 1192367"/>
                    <a:gd name="connsiteX35" fmla="*/ 33898 w 1217112"/>
                    <a:gd name="connsiteY35" fmla="*/ 840775 h 1192367"/>
                    <a:gd name="connsiteX36" fmla="*/ 54237 w 1217112"/>
                    <a:gd name="connsiteY36" fmla="*/ 786538 h 1192367"/>
                    <a:gd name="connsiteX37" fmla="*/ 64406 w 1217112"/>
                    <a:gd name="connsiteY37" fmla="*/ 759420 h 1192367"/>
                    <a:gd name="connsiteX38" fmla="*/ 98304 w 1217112"/>
                    <a:gd name="connsiteY38" fmla="*/ 410272 h 1192367"/>
                    <a:gd name="connsiteX39" fmla="*/ 105084 w 1217112"/>
                    <a:gd name="connsiteY39" fmla="*/ 366205 h 1192367"/>
                    <a:gd name="connsiteX40" fmla="*/ 220336 w 1217112"/>
                    <a:gd name="connsiteY40" fmla="*/ 247562 h 1192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7112" h="1192367">
                      <a:moveTo>
                        <a:pt x="821070" y="212725"/>
                      </a:moveTo>
                      <a:lnTo>
                        <a:pt x="675020" y="260350"/>
                      </a:lnTo>
                      <a:cubicBezTo>
                        <a:pt x="631591" y="260350"/>
                        <a:pt x="655946" y="259671"/>
                        <a:pt x="601995" y="263525"/>
                      </a:cubicBezTo>
                      <a:lnTo>
                        <a:pt x="401970" y="304800"/>
                      </a:lnTo>
                      <a:lnTo>
                        <a:pt x="332120" y="358775"/>
                      </a:lnTo>
                      <a:lnTo>
                        <a:pt x="313070" y="381000"/>
                      </a:lnTo>
                      <a:lnTo>
                        <a:pt x="236870" y="495300"/>
                      </a:lnTo>
                      <a:lnTo>
                        <a:pt x="262270" y="688975"/>
                      </a:lnTo>
                      <a:lnTo>
                        <a:pt x="328945" y="749300"/>
                      </a:lnTo>
                      <a:cubicBezTo>
                        <a:pt x="328945" y="749300"/>
                        <a:pt x="330837" y="757829"/>
                        <a:pt x="332120" y="762000"/>
                      </a:cubicBezTo>
                      <a:cubicBezTo>
                        <a:pt x="335073" y="771596"/>
                        <a:pt x="338470" y="781050"/>
                        <a:pt x="341645" y="790575"/>
                      </a:cubicBezTo>
                      <a:lnTo>
                        <a:pt x="389270" y="800100"/>
                      </a:lnTo>
                      <a:lnTo>
                        <a:pt x="598820" y="895350"/>
                      </a:lnTo>
                      <a:lnTo>
                        <a:pt x="630570" y="895350"/>
                      </a:lnTo>
                      <a:lnTo>
                        <a:pt x="830595" y="885825"/>
                      </a:lnTo>
                      <a:lnTo>
                        <a:pt x="859170" y="876300"/>
                      </a:lnTo>
                      <a:lnTo>
                        <a:pt x="1005220" y="758825"/>
                      </a:lnTo>
                      <a:lnTo>
                        <a:pt x="1021095" y="730250"/>
                      </a:lnTo>
                      <a:lnTo>
                        <a:pt x="1097295" y="628650"/>
                      </a:lnTo>
                      <a:lnTo>
                        <a:pt x="1106820" y="600075"/>
                      </a:lnTo>
                      <a:lnTo>
                        <a:pt x="1138570" y="542925"/>
                      </a:lnTo>
                      <a:lnTo>
                        <a:pt x="1103645" y="457200"/>
                      </a:lnTo>
                      <a:cubicBezTo>
                        <a:pt x="1103645" y="457200"/>
                        <a:pt x="1097543" y="446460"/>
                        <a:pt x="1094120" y="441325"/>
                      </a:cubicBezTo>
                      <a:cubicBezTo>
                        <a:pt x="1086954" y="430576"/>
                        <a:pt x="1079303" y="420158"/>
                        <a:pt x="1071895" y="409575"/>
                      </a:cubicBezTo>
                      <a:lnTo>
                        <a:pt x="948070" y="333375"/>
                      </a:lnTo>
                      <a:close/>
                      <a:moveTo>
                        <a:pt x="522027" y="108"/>
                      </a:moveTo>
                      <a:cubicBezTo>
                        <a:pt x="874777" y="-5189"/>
                        <a:pt x="989182" y="186149"/>
                        <a:pt x="1200415" y="297604"/>
                      </a:cubicBezTo>
                      <a:lnTo>
                        <a:pt x="1217112" y="305695"/>
                      </a:lnTo>
                      <a:lnTo>
                        <a:pt x="1217112" y="1153000"/>
                      </a:lnTo>
                      <a:lnTo>
                        <a:pt x="1079025" y="1192367"/>
                      </a:lnTo>
                      <a:lnTo>
                        <a:pt x="0" y="1192367"/>
                      </a:lnTo>
                      <a:lnTo>
                        <a:pt x="0" y="1108568"/>
                      </a:lnTo>
                      <a:lnTo>
                        <a:pt x="16949" y="891622"/>
                      </a:lnTo>
                      <a:lnTo>
                        <a:pt x="20339" y="881452"/>
                      </a:lnTo>
                      <a:cubicBezTo>
                        <a:pt x="23286" y="872613"/>
                        <a:pt x="24859" y="863373"/>
                        <a:pt x="27118" y="854334"/>
                      </a:cubicBezTo>
                      <a:lnTo>
                        <a:pt x="33898" y="840775"/>
                      </a:lnTo>
                      <a:cubicBezTo>
                        <a:pt x="49832" y="808907"/>
                        <a:pt x="46392" y="808111"/>
                        <a:pt x="54237" y="786538"/>
                      </a:cubicBezTo>
                      <a:cubicBezTo>
                        <a:pt x="57536" y="777465"/>
                        <a:pt x="61016" y="768459"/>
                        <a:pt x="64406" y="759420"/>
                      </a:cubicBezTo>
                      <a:lnTo>
                        <a:pt x="98304" y="410272"/>
                      </a:lnTo>
                      <a:lnTo>
                        <a:pt x="105084" y="366205"/>
                      </a:lnTo>
                      <a:lnTo>
                        <a:pt x="220336" y="247562"/>
                      </a:lnTo>
                      <a:close/>
                    </a:path>
                  </a:pathLst>
                </a:custGeom>
              </p:spPr>
            </p:pic>
          </p:grpSp>
        </p:gr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5099268" y="1151280"/>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953635" y="1212215"/>
            <a:ext cx="1958975" cy="1569720"/>
          </a:xfrm>
          <a:prstGeom prst="rect">
            <a:avLst/>
          </a:prstGeom>
          <a:noFill/>
        </p:spPr>
        <p:txBody>
          <a:bodyPr wrap="square" rtlCol="0">
            <a:spAutoFit/>
          </a:bodyPr>
          <a:lstStyle/>
          <a:p>
            <a:pPr algn="ctr"/>
            <a:r>
              <a:rPr lang="en-US" altLang="zh-CN" sz="9600">
                <a:solidFill>
                  <a:schemeClr val="bg1"/>
                </a:solidFill>
                <a:latin typeface="汉仪中黑简" panose="02010609000101010101" pitchFamily="49" charset="-122"/>
                <a:ea typeface="汉仪中黑简" panose="02010609000101010101" pitchFamily="49" charset="-122"/>
              </a:rPr>
              <a:t>01</a:t>
            </a:r>
          </a:p>
        </p:txBody>
      </p:sp>
      <p:grpSp>
        <p:nvGrpSpPr>
          <p:cNvPr id="2" name="组合 1"/>
          <p:cNvGrpSpPr/>
          <p:nvPr/>
        </p:nvGrpSpPr>
        <p:grpSpPr>
          <a:xfrm>
            <a:off x="4311825" y="3238690"/>
            <a:ext cx="3568700" cy="769441"/>
            <a:chOff x="2816702" y="3223573"/>
            <a:chExt cx="3568700" cy="769441"/>
          </a:xfrm>
        </p:grpSpPr>
        <p:sp>
          <p:nvSpPr>
            <p:cNvPr id="7" name="矩形 6"/>
            <p:cNvSpPr/>
            <p:nvPr/>
          </p:nvSpPr>
          <p:spPr>
            <a:xfrm>
              <a:off x="2846097" y="3808180"/>
              <a:ext cx="3539305" cy="124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816702" y="3223573"/>
              <a:ext cx="3568700" cy="769441"/>
            </a:xfrm>
            <a:prstGeom prst="rect">
              <a:avLst/>
            </a:prstGeom>
            <a:noFill/>
          </p:spPr>
          <p:txBody>
            <a:bodyPr wrap="square" rtlCol="0">
              <a:spAutoFit/>
            </a:bodyPr>
            <a:lstStyle/>
            <a:p>
              <a:pPr algn="ctr"/>
              <a:r>
                <a:rPr lang="zh-CN" altLang="en-US" sz="4400">
                  <a:solidFill>
                    <a:schemeClr val="tx1">
                      <a:lumMod val="75000"/>
                      <a:lumOff val="25000"/>
                    </a:schemeClr>
                  </a:solidFill>
                  <a:latin typeface="站酷快乐体2016修订版" panose="02010600030101010101" pitchFamily="2" charset="-122"/>
                  <a:ea typeface="站酷快乐体2016修订版" panose="02010600030101010101" pitchFamily="2" charset="-122"/>
                </a:rPr>
                <a:t>编辑文本信息</a:t>
              </a:r>
            </a:p>
          </p:txBody>
        </p:sp>
      </p:grpSp>
      <p:sp>
        <p:nvSpPr>
          <p:cNvPr id="8" name="文本框 7"/>
          <p:cNvSpPr txBox="1"/>
          <p:nvPr/>
        </p:nvSpPr>
        <p:spPr>
          <a:xfrm>
            <a:off x="2128543" y="4325144"/>
            <a:ext cx="7935264" cy="1466876"/>
          </a:xfrm>
          <a:prstGeom prst="rect">
            <a:avLst/>
          </a:prstGeom>
          <a:noFill/>
        </p:spPr>
        <p:txBody>
          <a:bodyPr wrap="square" rtlCol="0">
            <a:spAutoFit/>
          </a:bodyPr>
          <a:lstStyle/>
          <a:p>
            <a:pPr algn="ctr">
              <a:lnSpc>
                <a:spcPct val="130000"/>
              </a:lnSpc>
            </a:pPr>
            <a:r>
              <a:rPr lang="en-US" altLang="zh-CN" sz="140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Fusce posuere, magna sed pulvinar ultricies, purus lectus malesuada libero, sit amet commodo magna eros quis urna.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79"/>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965835" y="2134974"/>
            <a:ext cx="10195560" cy="3406855"/>
            <a:chOff x="3441" y="3862"/>
            <a:chExt cx="12674" cy="4235"/>
          </a:xfrm>
        </p:grpSpPr>
        <p:sp>
          <p:nvSpPr>
            <p:cNvPr id="27" name="泪滴形 26"/>
            <p:cNvSpPr/>
            <p:nvPr/>
          </p:nvSpPr>
          <p:spPr>
            <a:xfrm rot="8100000">
              <a:off x="4021" y="3862"/>
              <a:ext cx="1982" cy="1982"/>
            </a:xfrm>
            <a:prstGeom prst="teardrop">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8" name="椭圆 27"/>
            <p:cNvSpPr/>
            <p:nvPr/>
          </p:nvSpPr>
          <p:spPr>
            <a:xfrm>
              <a:off x="4338" y="4179"/>
              <a:ext cx="1348" cy="1348"/>
            </a:xfrm>
            <a:prstGeom prst="ellipse">
              <a:avLst/>
            </a:prstGeom>
            <a:solidFill>
              <a:srgbClr val="FFFEF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2" name="组合 1"/>
            <p:cNvGrpSpPr/>
            <p:nvPr/>
          </p:nvGrpSpPr>
          <p:grpSpPr>
            <a:xfrm>
              <a:off x="4672" y="4576"/>
              <a:ext cx="566" cy="566"/>
              <a:chOff x="2473104" y="2145028"/>
              <a:chExt cx="359165" cy="359165"/>
            </a:xfrm>
            <a:solidFill>
              <a:schemeClr val="accent2"/>
            </a:solidFill>
          </p:grpSpPr>
          <p:sp>
            <p:nvSpPr>
              <p:cNvPr id="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6" name="矩形 5"/>
            <p:cNvSpPr/>
            <p:nvPr/>
          </p:nvSpPr>
          <p:spPr>
            <a:xfrm>
              <a:off x="3441" y="6951"/>
              <a:ext cx="3068" cy="1146"/>
            </a:xfrm>
            <a:prstGeom prst="rect">
              <a:avLst/>
            </a:prstGeom>
          </p:spPr>
          <p:txBody>
            <a:bodyPr wrap="square">
              <a:spAutoFit/>
            </a:bodyPr>
            <a:lstStyle/>
            <a:p>
              <a:pPr marL="0" marR="0" lvl="0" indent="0" algn="ct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7" name="矩形 6"/>
            <p:cNvSpPr/>
            <p:nvPr/>
          </p:nvSpPr>
          <p:spPr>
            <a:xfrm>
              <a:off x="3861" y="6523"/>
              <a:ext cx="2230" cy="458"/>
            </a:xfrm>
            <a:prstGeom prst="rect">
              <a:avLst/>
            </a:prstGeom>
          </p:spPr>
          <p:txBody>
            <a:bodyPr wrap="square">
              <a:spAutoFit/>
            </a:bodyPr>
            <a:lstStyle/>
            <a:p>
              <a:pPr lvl="0" algn="ctr" defTabSz="685800">
                <a:defRPr/>
              </a:pPr>
              <a:r>
                <a:rPr lang="zh-CN" altLang="en-US">
                  <a:solidFill>
                    <a:schemeClr val="accent2"/>
                  </a:solidFill>
                  <a:latin typeface="+mj-ea"/>
                  <a:ea typeface="+mj-ea"/>
                  <a:sym typeface="+mn-lt"/>
                </a:rPr>
                <a:t>添加模板标题</a:t>
              </a:r>
              <a:endParaRPr kumimoji="0" lang="zh-CN" altLang="en-US" i="0" u="none" strike="noStrike" kern="1200" cap="none" spc="0" normalizeH="0" baseline="0" noProof="0">
                <a:ln>
                  <a:noFill/>
                </a:ln>
                <a:solidFill>
                  <a:schemeClr val="accent2"/>
                </a:solidFill>
                <a:effectLst/>
                <a:uLnTx/>
                <a:uFillTx/>
                <a:latin typeface="+mj-ea"/>
                <a:ea typeface="+mj-ea"/>
                <a:sym typeface="+mn-lt"/>
              </a:endParaRPr>
            </a:p>
          </p:txBody>
        </p:sp>
        <p:sp>
          <p:nvSpPr>
            <p:cNvPr id="29" name="泪滴形 28"/>
            <p:cNvSpPr/>
            <p:nvPr/>
          </p:nvSpPr>
          <p:spPr>
            <a:xfrm rot="8100000">
              <a:off x="7349" y="3862"/>
              <a:ext cx="1982" cy="1982"/>
            </a:xfrm>
            <a:prstGeom prst="teardrop">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椭圆 29"/>
            <p:cNvSpPr/>
            <p:nvPr/>
          </p:nvSpPr>
          <p:spPr>
            <a:xfrm>
              <a:off x="7666" y="4179"/>
              <a:ext cx="1348" cy="1348"/>
            </a:xfrm>
            <a:prstGeom prst="ellipse">
              <a:avLst/>
            </a:prstGeom>
            <a:solidFill>
              <a:srgbClr val="FFFEF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9" name="组合 8"/>
            <p:cNvGrpSpPr/>
            <p:nvPr/>
          </p:nvGrpSpPr>
          <p:grpSpPr>
            <a:xfrm>
              <a:off x="8050" y="4570"/>
              <a:ext cx="566" cy="566"/>
              <a:chOff x="3191434" y="2145028"/>
              <a:chExt cx="359165" cy="359165"/>
            </a:xfrm>
            <a:solidFill>
              <a:schemeClr val="accent3"/>
            </a:solidFill>
          </p:grpSpPr>
          <p:sp>
            <p:nvSpPr>
              <p:cNvPr id="11"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3"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4" name="矩形 13"/>
            <p:cNvSpPr/>
            <p:nvPr/>
          </p:nvSpPr>
          <p:spPr>
            <a:xfrm>
              <a:off x="6643" y="6951"/>
              <a:ext cx="3068" cy="1146"/>
            </a:xfrm>
            <a:prstGeom prst="rect">
              <a:avLst/>
            </a:prstGeom>
          </p:spPr>
          <p:txBody>
            <a:bodyPr wrap="square">
              <a:spAutoFit/>
            </a:bodyPr>
            <a:lstStyle/>
            <a:p>
              <a:pPr marL="0" marR="0" lvl="0" indent="0" algn="ct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15" name="矩形 14"/>
            <p:cNvSpPr/>
            <p:nvPr/>
          </p:nvSpPr>
          <p:spPr>
            <a:xfrm>
              <a:off x="7063" y="6523"/>
              <a:ext cx="2230" cy="458"/>
            </a:xfrm>
            <a:prstGeom prst="rect">
              <a:avLst/>
            </a:prstGeom>
          </p:spPr>
          <p:txBody>
            <a:bodyPr wrap="square">
              <a:spAutoFit/>
            </a:bodyPr>
            <a:lstStyle/>
            <a:p>
              <a:pPr lvl="0" algn="ctr" defTabSz="685800">
                <a:defRPr/>
              </a:pPr>
              <a:r>
                <a:rPr lang="zh-CN" altLang="en-US">
                  <a:solidFill>
                    <a:schemeClr val="accent3"/>
                  </a:solidFill>
                  <a:latin typeface="+mj-ea"/>
                  <a:ea typeface="+mj-ea"/>
                  <a:sym typeface="+mn-lt"/>
                </a:rPr>
                <a:t>添加模板标题</a:t>
              </a:r>
              <a:endParaRPr kumimoji="0" lang="zh-CN" altLang="en-US" i="0" u="none" strike="noStrike" kern="1200" cap="none" spc="0" normalizeH="0" baseline="0" noProof="0">
                <a:ln>
                  <a:noFill/>
                </a:ln>
                <a:solidFill>
                  <a:schemeClr val="accent3"/>
                </a:solidFill>
                <a:effectLst/>
                <a:uLnTx/>
                <a:uFillTx/>
                <a:latin typeface="+mj-ea"/>
                <a:ea typeface="+mj-ea"/>
                <a:sym typeface="+mn-lt"/>
              </a:endParaRPr>
            </a:p>
          </p:txBody>
        </p:sp>
        <p:sp>
          <p:nvSpPr>
            <p:cNvPr id="31" name="泪滴形 30"/>
            <p:cNvSpPr/>
            <p:nvPr/>
          </p:nvSpPr>
          <p:spPr>
            <a:xfrm rot="8100000">
              <a:off x="10433" y="3886"/>
              <a:ext cx="1982" cy="1982"/>
            </a:xfrm>
            <a:prstGeom prst="teardrop">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2" name="椭圆 31"/>
            <p:cNvSpPr/>
            <p:nvPr/>
          </p:nvSpPr>
          <p:spPr>
            <a:xfrm>
              <a:off x="10750" y="4203"/>
              <a:ext cx="1348" cy="1348"/>
            </a:xfrm>
            <a:prstGeom prst="ellipse">
              <a:avLst/>
            </a:prstGeom>
            <a:solidFill>
              <a:srgbClr val="FFFEF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7" name="Group 124"/>
            <p:cNvGrpSpPr/>
            <p:nvPr/>
          </p:nvGrpSpPr>
          <p:grpSpPr>
            <a:xfrm>
              <a:off x="11127" y="4638"/>
              <a:ext cx="567" cy="477"/>
              <a:chOff x="5368132" y="2625725"/>
              <a:chExt cx="465138" cy="391319"/>
            </a:xfrm>
            <a:solidFill>
              <a:schemeClr val="accent4"/>
            </a:solidFill>
          </p:grpSpPr>
          <p:sp>
            <p:nvSpPr>
              <p:cNvPr id="58"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8" name="矩形 17"/>
            <p:cNvSpPr/>
            <p:nvPr/>
          </p:nvSpPr>
          <p:spPr>
            <a:xfrm>
              <a:off x="9845" y="6927"/>
              <a:ext cx="3068" cy="1146"/>
            </a:xfrm>
            <a:prstGeom prst="rect">
              <a:avLst/>
            </a:prstGeom>
          </p:spPr>
          <p:txBody>
            <a:bodyPr wrap="square">
              <a:spAutoFit/>
            </a:bodyPr>
            <a:lstStyle/>
            <a:p>
              <a:pPr marL="0" marR="0" lvl="0" indent="0" algn="ct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19" name="矩形 18"/>
            <p:cNvSpPr/>
            <p:nvPr/>
          </p:nvSpPr>
          <p:spPr>
            <a:xfrm>
              <a:off x="10309" y="6514"/>
              <a:ext cx="2230" cy="458"/>
            </a:xfrm>
            <a:prstGeom prst="rect">
              <a:avLst/>
            </a:prstGeom>
          </p:spPr>
          <p:txBody>
            <a:bodyPr wrap="square">
              <a:spAutoFit/>
            </a:bodyPr>
            <a:lstStyle/>
            <a:p>
              <a:pPr lvl="0" algn="ctr" defTabSz="685800">
                <a:defRPr/>
              </a:pPr>
              <a:r>
                <a:rPr lang="zh-CN" altLang="en-US">
                  <a:solidFill>
                    <a:schemeClr val="accent4"/>
                  </a:solidFill>
                  <a:latin typeface="+mj-ea"/>
                  <a:ea typeface="+mj-ea"/>
                  <a:sym typeface="+mn-lt"/>
                </a:rPr>
                <a:t>添加模板标题</a:t>
              </a:r>
              <a:endParaRPr kumimoji="0" lang="zh-CN" altLang="en-US" i="0" u="none" strike="noStrike" kern="1200" cap="none" spc="0" normalizeH="0" baseline="0" noProof="0">
                <a:ln>
                  <a:noFill/>
                </a:ln>
                <a:solidFill>
                  <a:schemeClr val="accent4"/>
                </a:solidFill>
                <a:effectLst/>
                <a:uLnTx/>
                <a:uFillTx/>
                <a:latin typeface="+mj-ea"/>
                <a:ea typeface="+mj-ea"/>
                <a:sym typeface="+mn-lt"/>
              </a:endParaRPr>
            </a:p>
          </p:txBody>
        </p:sp>
        <p:sp>
          <p:nvSpPr>
            <p:cNvPr id="33" name="泪滴形 32"/>
            <p:cNvSpPr/>
            <p:nvPr/>
          </p:nvSpPr>
          <p:spPr>
            <a:xfrm rot="8100000">
              <a:off x="13591" y="3862"/>
              <a:ext cx="1982" cy="1982"/>
            </a:xfrm>
            <a:prstGeom prst="teardrop">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6" name="椭圆 35"/>
            <p:cNvSpPr/>
            <p:nvPr/>
          </p:nvSpPr>
          <p:spPr>
            <a:xfrm>
              <a:off x="13908" y="4179"/>
              <a:ext cx="1348" cy="1348"/>
            </a:xfrm>
            <a:prstGeom prst="ellipse">
              <a:avLst/>
            </a:prstGeom>
            <a:solidFill>
              <a:srgbClr val="FFFEF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50" name="组合 49"/>
            <p:cNvGrpSpPr/>
            <p:nvPr/>
          </p:nvGrpSpPr>
          <p:grpSpPr>
            <a:xfrm>
              <a:off x="14387" y="4565"/>
              <a:ext cx="389" cy="567"/>
              <a:chOff x="2528974" y="2863357"/>
              <a:chExt cx="246811" cy="359779"/>
            </a:xfrm>
            <a:solidFill>
              <a:schemeClr val="accent1"/>
            </a:solidFill>
          </p:grpSpPr>
          <p:sp>
            <p:nvSpPr>
              <p:cNvPr id="55"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6"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6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20" name="矩形 19"/>
            <p:cNvSpPr/>
            <p:nvPr/>
          </p:nvSpPr>
          <p:spPr>
            <a:xfrm>
              <a:off x="13047" y="6951"/>
              <a:ext cx="3068" cy="1146"/>
            </a:xfrm>
            <a:prstGeom prst="rect">
              <a:avLst/>
            </a:prstGeom>
          </p:spPr>
          <p:txBody>
            <a:bodyPr wrap="square">
              <a:spAutoFit/>
            </a:bodyPr>
            <a:lstStyle/>
            <a:p>
              <a:pPr marL="0" marR="0" lvl="0" indent="0" algn="ct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20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20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21" name="矩形 20"/>
            <p:cNvSpPr/>
            <p:nvPr/>
          </p:nvSpPr>
          <p:spPr>
            <a:xfrm>
              <a:off x="13441" y="6523"/>
              <a:ext cx="2230" cy="458"/>
            </a:xfrm>
            <a:prstGeom prst="rect">
              <a:avLst/>
            </a:prstGeom>
          </p:spPr>
          <p:txBody>
            <a:bodyPr wrap="square">
              <a:spAutoFit/>
            </a:bodyPr>
            <a:lstStyle/>
            <a:p>
              <a:pPr lvl="0" algn="ctr" defTabSz="685800">
                <a:defRPr/>
              </a:pPr>
              <a:r>
                <a:rPr lang="zh-CN" altLang="en-US">
                  <a:solidFill>
                    <a:schemeClr val="accent1"/>
                  </a:solidFill>
                  <a:latin typeface="+mj-ea"/>
                  <a:ea typeface="+mj-ea"/>
                  <a:sym typeface="+mn-lt"/>
                </a:rPr>
                <a:t>添加模板标题</a:t>
              </a:r>
              <a:endParaRPr kumimoji="0" lang="zh-CN" altLang="en-US" i="0" u="none" strike="noStrike" kern="1200" cap="none" spc="0" normalizeH="0" baseline="0" noProof="0">
                <a:ln>
                  <a:noFill/>
                </a:ln>
                <a:solidFill>
                  <a:schemeClr val="accent1"/>
                </a:solidFill>
                <a:effectLst/>
                <a:uLnTx/>
                <a:uFillTx/>
                <a:latin typeface="+mj-ea"/>
                <a:ea typeface="+mj-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76399" y="1924050"/>
            <a:ext cx="1815005" cy="2590800"/>
          </a:xfrm>
          <a:prstGeom prst="rect">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1BD70"/>
              </a:solidFill>
            </a:endParaRPr>
          </a:p>
        </p:txBody>
      </p:sp>
      <p:sp>
        <p:nvSpPr>
          <p:cNvPr id="39" name="矩形 38"/>
          <p:cNvSpPr/>
          <p:nvPr/>
        </p:nvSpPr>
        <p:spPr>
          <a:xfrm>
            <a:off x="4064218" y="1924050"/>
            <a:ext cx="1815005" cy="2590800"/>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77656" y="1924050"/>
            <a:ext cx="1815005" cy="2590800"/>
          </a:xfrm>
          <a:prstGeom prst="rect">
            <a:avLst/>
          </a:prstGeom>
          <a:solidFill>
            <a:srgbClr val="A37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891094" y="1924050"/>
            <a:ext cx="1815005" cy="2590800"/>
          </a:xfrm>
          <a:prstGeom prst="rect">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6865305" y="4052146"/>
            <a:ext cx="925404" cy="925404"/>
          </a:xfrm>
          <a:custGeom>
            <a:avLst/>
            <a:gdLst>
              <a:gd name="connsiteX0" fmla="*/ 462702 w 925404"/>
              <a:gd name="connsiteY0" fmla="*/ 0 h 925404"/>
              <a:gd name="connsiteX1" fmla="*/ 925404 w 925404"/>
              <a:gd name="connsiteY1" fmla="*/ 462702 h 925404"/>
              <a:gd name="connsiteX2" fmla="*/ 462702 w 925404"/>
              <a:gd name="connsiteY2" fmla="*/ 925404 h 925404"/>
              <a:gd name="connsiteX3" fmla="*/ 0 w 925404"/>
              <a:gd name="connsiteY3" fmla="*/ 462702 h 925404"/>
              <a:gd name="connsiteX4" fmla="*/ 462702 w 925404"/>
              <a:gd name="connsiteY4" fmla="*/ 0 h 925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A37F67"/>
          </a:solidFill>
          <a:ln w="69850">
            <a:solidFill>
              <a:srgbClr val="FFF6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121198" y="4052146"/>
            <a:ext cx="925404" cy="925404"/>
          </a:xfrm>
          <a:custGeom>
            <a:avLst/>
            <a:gdLst>
              <a:gd name="connsiteX0" fmla="*/ 462702 w 925404"/>
              <a:gd name="connsiteY0" fmla="*/ 0 h 925404"/>
              <a:gd name="connsiteX1" fmla="*/ 925404 w 925404"/>
              <a:gd name="connsiteY1" fmla="*/ 462702 h 925404"/>
              <a:gd name="connsiteX2" fmla="*/ 462702 w 925404"/>
              <a:gd name="connsiteY2" fmla="*/ 925404 h 925404"/>
              <a:gd name="connsiteX3" fmla="*/ 0 w 925404"/>
              <a:gd name="connsiteY3" fmla="*/ 462702 h 925404"/>
              <a:gd name="connsiteX4" fmla="*/ 462702 w 925404"/>
              <a:gd name="connsiteY4" fmla="*/ 0 h 925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A1BD70"/>
          </a:solidFill>
          <a:ln w="69850">
            <a:solidFill>
              <a:srgbClr val="FFF6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9311751" y="4052146"/>
            <a:ext cx="925404" cy="925404"/>
          </a:xfrm>
          <a:custGeom>
            <a:avLst/>
            <a:gdLst>
              <a:gd name="connsiteX0" fmla="*/ 462702 w 925404"/>
              <a:gd name="connsiteY0" fmla="*/ 0 h 925404"/>
              <a:gd name="connsiteX1" fmla="*/ 925404 w 925404"/>
              <a:gd name="connsiteY1" fmla="*/ 462702 h 925404"/>
              <a:gd name="connsiteX2" fmla="*/ 462702 w 925404"/>
              <a:gd name="connsiteY2" fmla="*/ 925404 h 925404"/>
              <a:gd name="connsiteX3" fmla="*/ 0 w 925404"/>
              <a:gd name="connsiteY3" fmla="*/ 462702 h 925404"/>
              <a:gd name="connsiteX4" fmla="*/ 462702 w 925404"/>
              <a:gd name="connsiteY4" fmla="*/ 0 h 925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FFDD6C"/>
          </a:solidFill>
          <a:ln w="69850">
            <a:solidFill>
              <a:srgbClr val="FFF6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4509017" y="4052146"/>
            <a:ext cx="925404" cy="925404"/>
          </a:xfrm>
          <a:custGeom>
            <a:avLst/>
            <a:gdLst>
              <a:gd name="connsiteX0" fmla="*/ 462702 w 925404"/>
              <a:gd name="connsiteY0" fmla="*/ 0 h 925404"/>
              <a:gd name="connsiteX1" fmla="*/ 925404 w 925404"/>
              <a:gd name="connsiteY1" fmla="*/ 462702 h 925404"/>
              <a:gd name="connsiteX2" fmla="*/ 462702 w 925404"/>
              <a:gd name="connsiteY2" fmla="*/ 925404 h 925404"/>
              <a:gd name="connsiteX3" fmla="*/ 0 w 925404"/>
              <a:gd name="connsiteY3" fmla="*/ 462702 h 925404"/>
              <a:gd name="connsiteX4" fmla="*/ 462702 w 925404"/>
              <a:gd name="connsiteY4" fmla="*/ 0 h 925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F58D76"/>
          </a:solidFill>
          <a:ln w="69850">
            <a:solidFill>
              <a:srgbClr val="FFF6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7742" y="2070664"/>
            <a:ext cx="1247953" cy="1355050"/>
          </a:xfrm>
          <a:prstGeom prst="rect">
            <a:avLst/>
          </a:prstGeom>
        </p:spPr>
      </p:pic>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5305" y="2070664"/>
            <a:ext cx="1025884" cy="1049199"/>
          </a:xfrm>
          <a:prstGeom prst="rect">
            <a:avLst/>
          </a:prstGeom>
        </p:spPr>
      </p:pic>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622566">
            <a:off x="9424222" y="1861147"/>
            <a:ext cx="1080500" cy="1028218"/>
          </a:xfrm>
          <a:prstGeom prst="rect">
            <a:avLst/>
          </a:prstGeom>
        </p:spPr>
      </p:pic>
      <p:pic>
        <p:nvPicPr>
          <p:cNvPr id="60" name="图片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83122" y="2070664"/>
            <a:ext cx="963480" cy="1070534"/>
          </a:xfrm>
          <a:prstGeom prst="rect">
            <a:avLst/>
          </a:prstGeom>
        </p:spPr>
      </p:pic>
      <p:sp>
        <p:nvSpPr>
          <p:cNvPr id="61" name="文本框 60"/>
          <p:cNvSpPr txBox="1"/>
          <p:nvPr/>
        </p:nvSpPr>
        <p:spPr>
          <a:xfrm>
            <a:off x="1957836" y="3152024"/>
            <a:ext cx="1293944" cy="584775"/>
          </a:xfrm>
          <a:prstGeom prst="rect">
            <a:avLst/>
          </a:prstGeom>
          <a:noFill/>
        </p:spPr>
        <p:txBody>
          <a:bodyPr wrap="none" rtlCol="0">
            <a:spAutoFit/>
          </a:bodyPr>
          <a:lstStyle/>
          <a:p>
            <a:r>
              <a:rPr lang="en-US" altLang="zh-CN" sz="3200" b="1" dirty="0" smtClean="0">
                <a:solidFill>
                  <a:srgbClr val="FFF6E7"/>
                </a:solidFill>
                <a:latin typeface="微软雅黑" panose="020B0503020204020204" pitchFamily="34" charset="-122"/>
                <a:ea typeface="微软雅黑" panose="020B0503020204020204" pitchFamily="34" charset="-122"/>
              </a:rPr>
              <a:t>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4379505" y="3152024"/>
            <a:ext cx="1293944" cy="584775"/>
          </a:xfrm>
          <a:prstGeom prst="rect">
            <a:avLst/>
          </a:prstGeom>
          <a:noFill/>
        </p:spPr>
        <p:txBody>
          <a:bodyPr wrap="none" rtlCol="0">
            <a:spAutoFit/>
          </a:bodyPr>
          <a:lstStyle/>
          <a:p>
            <a:r>
              <a:rPr lang="en-US" altLang="zh-CN" sz="3200" b="1" dirty="0" smtClean="0">
                <a:solidFill>
                  <a:srgbClr val="FFF6E7"/>
                </a:solidFill>
                <a:latin typeface="微软雅黑" panose="020B0503020204020204" pitchFamily="34" charset="-122"/>
                <a:ea typeface="微软雅黑" panose="020B0503020204020204" pitchFamily="34" charset="-122"/>
              </a:rPr>
              <a:t>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6801174" y="3152024"/>
            <a:ext cx="1293944" cy="584775"/>
          </a:xfrm>
          <a:prstGeom prst="rect">
            <a:avLst/>
          </a:prstGeom>
          <a:noFill/>
        </p:spPr>
        <p:txBody>
          <a:bodyPr wrap="none" rtlCol="0">
            <a:spAutoFit/>
          </a:bodyPr>
          <a:lstStyle/>
          <a:p>
            <a:r>
              <a:rPr lang="en-US" altLang="zh-CN" sz="3200" b="1" dirty="0" smtClean="0">
                <a:solidFill>
                  <a:srgbClr val="FFF6E7"/>
                </a:solidFill>
                <a:latin typeface="微软雅黑" panose="020B0503020204020204" pitchFamily="34" charset="-122"/>
                <a:ea typeface="微软雅黑" panose="020B0503020204020204" pitchFamily="34" charset="-122"/>
              </a:rPr>
              <a:t>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9222844" y="3152024"/>
            <a:ext cx="1293944" cy="584775"/>
          </a:xfrm>
          <a:prstGeom prst="rect">
            <a:avLst/>
          </a:prstGeom>
          <a:noFill/>
        </p:spPr>
        <p:txBody>
          <a:bodyPr wrap="none" rtlCol="0">
            <a:spAutoFit/>
          </a:bodyPr>
          <a:lstStyle/>
          <a:p>
            <a:r>
              <a:rPr lang="en-US" altLang="zh-CN" sz="3200" b="1" dirty="0" smtClean="0">
                <a:solidFill>
                  <a:srgbClr val="FFF6E7"/>
                </a:solidFill>
                <a:latin typeface="微软雅黑" panose="020B0503020204020204" pitchFamily="34" charset="-122"/>
                <a:ea typeface="微软雅黑" panose="020B0503020204020204" pitchFamily="34" charset="-122"/>
              </a:rPr>
              <a:t>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2348900" y="4202510"/>
            <a:ext cx="433705" cy="583565"/>
          </a:xfrm>
          <a:prstGeom prst="rect">
            <a:avLst/>
          </a:prstGeom>
          <a:noFill/>
        </p:spPr>
        <p:txBody>
          <a:bodyPr wrap="none" rtlCol="0">
            <a:spAutoFit/>
          </a:bodyPr>
          <a:lstStyle/>
          <a:p>
            <a:r>
              <a:rPr lang="en-US" altLang="zh-CN" sz="3200" b="1" dirty="0" smtClean="0">
                <a:solidFill>
                  <a:schemeClr val="tx1">
                    <a:lumMod val="50000"/>
                    <a:lumOff val="50000"/>
                  </a:schemeClr>
                </a:solidFill>
                <a:latin typeface="微软雅黑" panose="020B0503020204020204" pitchFamily="34" charset="-122"/>
                <a:ea typeface="微软雅黑" panose="020B0503020204020204" pitchFamily="34" charset="-122"/>
              </a:rPr>
              <a:t>1</a:t>
            </a:r>
          </a:p>
        </p:txBody>
      </p:sp>
      <p:sp>
        <p:nvSpPr>
          <p:cNvPr id="67" name="文本框 66"/>
          <p:cNvSpPr txBox="1"/>
          <p:nvPr/>
        </p:nvSpPr>
        <p:spPr>
          <a:xfrm>
            <a:off x="4736718" y="4202510"/>
            <a:ext cx="433705" cy="583565"/>
          </a:xfrm>
          <a:prstGeom prst="rect">
            <a:avLst/>
          </a:prstGeom>
          <a:noFill/>
        </p:spPr>
        <p:txBody>
          <a:bodyPr wrap="none" rtlCol="0">
            <a:spAutoFit/>
          </a:bodyPr>
          <a:lstStyle/>
          <a:p>
            <a:r>
              <a:rPr lang="en-US" altLang="zh-CN" sz="3200" b="1" dirty="0" smtClean="0">
                <a:solidFill>
                  <a:schemeClr val="tx1">
                    <a:lumMod val="50000"/>
                    <a:lumOff val="50000"/>
                  </a:schemeClr>
                </a:solidFill>
                <a:latin typeface="微软雅黑" panose="020B0503020204020204" pitchFamily="34" charset="-122"/>
                <a:ea typeface="微软雅黑" panose="020B0503020204020204" pitchFamily="34" charset="-122"/>
              </a:rPr>
              <a:t>2</a:t>
            </a:r>
          </a:p>
        </p:txBody>
      </p:sp>
      <p:sp>
        <p:nvSpPr>
          <p:cNvPr id="68" name="文本框 67"/>
          <p:cNvSpPr txBox="1"/>
          <p:nvPr/>
        </p:nvSpPr>
        <p:spPr>
          <a:xfrm>
            <a:off x="7103980" y="4238911"/>
            <a:ext cx="433705" cy="583565"/>
          </a:xfrm>
          <a:prstGeom prst="rect">
            <a:avLst/>
          </a:prstGeom>
          <a:noFill/>
        </p:spPr>
        <p:txBody>
          <a:bodyPr wrap="none" rtlCol="0">
            <a:spAutoFit/>
          </a:bodyPr>
          <a:lstStyle/>
          <a:p>
            <a:r>
              <a:rPr lang="en-US" altLang="zh-CN" sz="3200" b="1" dirty="0" smtClean="0">
                <a:solidFill>
                  <a:schemeClr val="tx1">
                    <a:lumMod val="50000"/>
                    <a:lumOff val="50000"/>
                  </a:schemeClr>
                </a:solidFill>
                <a:latin typeface="微软雅黑" panose="020B0503020204020204" pitchFamily="34" charset="-122"/>
                <a:ea typeface="微软雅黑" panose="020B0503020204020204" pitchFamily="34" charset="-122"/>
              </a:rPr>
              <a:t>3</a:t>
            </a:r>
          </a:p>
        </p:txBody>
      </p:sp>
      <p:sp>
        <p:nvSpPr>
          <p:cNvPr id="69" name="文本框 68"/>
          <p:cNvSpPr txBox="1"/>
          <p:nvPr/>
        </p:nvSpPr>
        <p:spPr>
          <a:xfrm>
            <a:off x="9578703" y="4202509"/>
            <a:ext cx="433705" cy="583565"/>
          </a:xfrm>
          <a:prstGeom prst="rect">
            <a:avLst/>
          </a:prstGeom>
          <a:noFill/>
        </p:spPr>
        <p:txBody>
          <a:bodyPr wrap="non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rPr>
              <a:t>4</a:t>
            </a:r>
          </a:p>
        </p:txBody>
      </p:sp>
      <p:grpSp>
        <p:nvGrpSpPr>
          <p:cNvPr id="70" name="组合 69"/>
          <p:cNvGrpSpPr/>
          <p:nvPr/>
        </p:nvGrpSpPr>
        <p:grpSpPr>
          <a:xfrm>
            <a:off x="1395195" y="4999203"/>
            <a:ext cx="2004695" cy="1104246"/>
            <a:chOff x="970993" y="4900285"/>
            <a:chExt cx="2004695" cy="1104246"/>
          </a:xfrm>
        </p:grpSpPr>
        <p:sp>
          <p:nvSpPr>
            <p:cNvPr id="71" name="文本框 70"/>
            <p:cNvSpPr txBox="1"/>
            <p:nvPr/>
          </p:nvSpPr>
          <p:spPr>
            <a:xfrm>
              <a:off x="970993" y="5300569"/>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sp>
          <p:nvSpPr>
            <p:cNvPr id="72" name="文本框 71"/>
            <p:cNvSpPr txBox="1"/>
            <p:nvPr/>
          </p:nvSpPr>
          <p:spPr>
            <a:xfrm>
              <a:off x="1028117" y="4900285"/>
              <a:ext cx="1685290" cy="398780"/>
            </a:xfrm>
            <a:prstGeom prst="rect">
              <a:avLst/>
            </a:prstGeom>
            <a:noFill/>
          </p:spPr>
          <p:txBody>
            <a:bodyPr wrap="non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YOUR TITLE</a:t>
              </a:r>
            </a:p>
          </p:txBody>
        </p:sp>
        <p:sp>
          <p:nvSpPr>
            <p:cNvPr id="73" name="文本框 72"/>
            <p:cNvSpPr txBox="1"/>
            <p:nvPr/>
          </p:nvSpPr>
          <p:spPr>
            <a:xfrm>
              <a:off x="970993" y="5636231"/>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grpSp>
      <p:grpSp>
        <p:nvGrpSpPr>
          <p:cNvPr id="74" name="组合 73"/>
          <p:cNvGrpSpPr/>
          <p:nvPr/>
        </p:nvGrpSpPr>
        <p:grpSpPr>
          <a:xfrm>
            <a:off x="3848416" y="4999203"/>
            <a:ext cx="2004695" cy="1104246"/>
            <a:chOff x="970993" y="4900285"/>
            <a:chExt cx="2004695" cy="1104246"/>
          </a:xfrm>
        </p:grpSpPr>
        <p:sp>
          <p:nvSpPr>
            <p:cNvPr id="75" name="文本框 74"/>
            <p:cNvSpPr txBox="1"/>
            <p:nvPr/>
          </p:nvSpPr>
          <p:spPr>
            <a:xfrm>
              <a:off x="970993" y="5300569"/>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sp>
          <p:nvSpPr>
            <p:cNvPr id="76" name="文本框 75"/>
            <p:cNvSpPr txBox="1"/>
            <p:nvPr/>
          </p:nvSpPr>
          <p:spPr>
            <a:xfrm>
              <a:off x="1028117" y="4900285"/>
              <a:ext cx="1685290" cy="398780"/>
            </a:xfrm>
            <a:prstGeom prst="rect">
              <a:avLst/>
            </a:prstGeom>
            <a:noFill/>
          </p:spPr>
          <p:txBody>
            <a:bodyPr wrap="non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YOUR TITLE</a:t>
              </a:r>
            </a:p>
          </p:txBody>
        </p:sp>
        <p:sp>
          <p:nvSpPr>
            <p:cNvPr id="77" name="文本框 76"/>
            <p:cNvSpPr txBox="1"/>
            <p:nvPr/>
          </p:nvSpPr>
          <p:spPr>
            <a:xfrm>
              <a:off x="970993" y="5636231"/>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grpSp>
      <p:grpSp>
        <p:nvGrpSpPr>
          <p:cNvPr id="78" name="组合 77"/>
          <p:cNvGrpSpPr/>
          <p:nvPr/>
        </p:nvGrpSpPr>
        <p:grpSpPr>
          <a:xfrm>
            <a:off x="6301637" y="4999203"/>
            <a:ext cx="2004695" cy="1104246"/>
            <a:chOff x="970993" y="4900285"/>
            <a:chExt cx="2004695" cy="1104246"/>
          </a:xfrm>
        </p:grpSpPr>
        <p:sp>
          <p:nvSpPr>
            <p:cNvPr id="79" name="文本框 78"/>
            <p:cNvSpPr txBox="1"/>
            <p:nvPr/>
          </p:nvSpPr>
          <p:spPr>
            <a:xfrm>
              <a:off x="970993" y="5300569"/>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sp>
          <p:nvSpPr>
            <p:cNvPr id="96" name="文本框 95"/>
            <p:cNvSpPr txBox="1"/>
            <p:nvPr/>
          </p:nvSpPr>
          <p:spPr>
            <a:xfrm>
              <a:off x="1028117" y="4900285"/>
              <a:ext cx="1685290" cy="398780"/>
            </a:xfrm>
            <a:prstGeom prst="rect">
              <a:avLst/>
            </a:prstGeom>
            <a:noFill/>
          </p:spPr>
          <p:txBody>
            <a:bodyPr wrap="non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YOUR TITLE</a:t>
              </a:r>
            </a:p>
          </p:txBody>
        </p:sp>
        <p:sp>
          <p:nvSpPr>
            <p:cNvPr id="97" name="文本框 96"/>
            <p:cNvSpPr txBox="1"/>
            <p:nvPr/>
          </p:nvSpPr>
          <p:spPr>
            <a:xfrm>
              <a:off x="970993" y="5636231"/>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grpSp>
      <p:grpSp>
        <p:nvGrpSpPr>
          <p:cNvPr id="98" name="组合 97"/>
          <p:cNvGrpSpPr/>
          <p:nvPr/>
        </p:nvGrpSpPr>
        <p:grpSpPr>
          <a:xfrm>
            <a:off x="8754859" y="4999203"/>
            <a:ext cx="2004695" cy="1104246"/>
            <a:chOff x="970993" y="4900285"/>
            <a:chExt cx="2004695" cy="1104246"/>
          </a:xfrm>
        </p:grpSpPr>
        <p:sp>
          <p:nvSpPr>
            <p:cNvPr id="99" name="文本框 98"/>
            <p:cNvSpPr txBox="1"/>
            <p:nvPr/>
          </p:nvSpPr>
          <p:spPr>
            <a:xfrm>
              <a:off x="970993" y="5300569"/>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sp>
          <p:nvSpPr>
            <p:cNvPr id="100" name="文本框 99"/>
            <p:cNvSpPr txBox="1"/>
            <p:nvPr/>
          </p:nvSpPr>
          <p:spPr>
            <a:xfrm>
              <a:off x="1028117" y="4900285"/>
              <a:ext cx="1685290" cy="398780"/>
            </a:xfrm>
            <a:prstGeom prst="rect">
              <a:avLst/>
            </a:prstGeom>
            <a:noFill/>
          </p:spPr>
          <p:txBody>
            <a:bodyPr wrap="non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YOUR TITLE</a:t>
              </a:r>
            </a:p>
          </p:txBody>
        </p:sp>
        <p:sp>
          <p:nvSpPr>
            <p:cNvPr id="101" name="文本框 100"/>
            <p:cNvSpPr txBox="1"/>
            <p:nvPr/>
          </p:nvSpPr>
          <p:spPr>
            <a:xfrm>
              <a:off x="970993" y="5636231"/>
              <a:ext cx="2004695" cy="368300"/>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ADD YOUR TEXT </a:t>
              </a:r>
            </a:p>
          </p:txBody>
        </p:sp>
      </p:grpSp>
      <p:sp>
        <p:nvSpPr>
          <p:cNvPr id="102" name="矩形 101"/>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矩形 141"/>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
        <p:nvSpPr>
          <p:cNvPr id="2" name="矩形 1"/>
          <p:cNvSpPr/>
          <p:nvPr/>
        </p:nvSpPr>
        <p:spPr>
          <a:xfrm>
            <a:off x="6342739" y="1286458"/>
            <a:ext cx="1605280" cy="607695"/>
          </a:xfrm>
          <a:prstGeom prst="rect">
            <a:avLst/>
          </a:prstGeom>
        </p:spPr>
        <p:txBody>
          <a:bodyPr wrap="none">
            <a:spAutoFit/>
          </a:bodyPr>
          <a:lstStyle/>
          <a:p>
            <a:pPr>
              <a:lnSpc>
                <a:spcPct val="120000"/>
              </a:lnSpc>
            </a:pPr>
            <a:r>
              <a:rPr lang="zh-CN" altLang="en-US" sz="2800">
                <a:latin typeface="汉仪中黑简" panose="02010609000101010101" pitchFamily="49" charset="-122"/>
                <a:ea typeface="汉仪中黑简" panose="02010609000101010101" pitchFamily="49" charset="-122"/>
              </a:rPr>
              <a:t>添加标题</a:t>
            </a:r>
            <a:endParaRPr lang="zh-CN" altLang="en-US" sz="2800" dirty="0">
              <a:latin typeface="汉仪中黑简" panose="02010609000101010101" pitchFamily="49" charset="-122"/>
              <a:ea typeface="汉仪中黑简" panose="02010609000101010101" pitchFamily="49" charset="-122"/>
            </a:endParaRPr>
          </a:p>
        </p:txBody>
      </p:sp>
      <p:sp>
        <p:nvSpPr>
          <p:cNvPr id="3" name="矩形 2"/>
          <p:cNvSpPr/>
          <p:nvPr/>
        </p:nvSpPr>
        <p:spPr>
          <a:xfrm>
            <a:off x="6096000" y="1856697"/>
            <a:ext cx="4512979" cy="1370965"/>
          </a:xfrm>
          <a:prstGeom prst="rect">
            <a:avLst/>
          </a:prstGeom>
        </p:spPr>
        <p:txBody>
          <a:bodyPr wrap="square">
            <a:spAutoFit/>
          </a:bodyPr>
          <a:lstStyle/>
          <a:p>
            <a:pPr marL="285750" indent="-285750">
              <a:lnSpc>
                <a:spcPct val="130000"/>
              </a:lnSpc>
              <a:buClr>
                <a:schemeClr val="tx1"/>
              </a:buClr>
              <a:buFont typeface="Wingdings" panose="05000000000000000000" pitchFamily="2" charset="2"/>
              <a:buChar char=""/>
            </a:pPr>
            <a:r>
              <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consectetuer adipiscing elit. </a:t>
            </a:r>
          </a:p>
          <a:p>
            <a:pPr marL="285750" indent="-285750">
              <a:lnSpc>
                <a:spcPct val="130000"/>
              </a:lnSpc>
              <a:buClr>
                <a:schemeClr val="tx1"/>
              </a:buClr>
              <a:buFont typeface="Wingdings" panose="05000000000000000000" pitchFamily="2" charset="2"/>
              <a:buChar char=""/>
            </a:pPr>
            <a:r>
              <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Maecenas porttitor congue massa. </a:t>
            </a:r>
          </a:p>
          <a:p>
            <a:pPr marL="285750" indent="-285750">
              <a:lnSpc>
                <a:spcPct val="130000"/>
              </a:lnSpc>
              <a:buClr>
                <a:schemeClr val="tx1"/>
              </a:buClr>
              <a:buFont typeface="Wingdings" panose="05000000000000000000" pitchFamily="2" charset="2"/>
              <a:buChar char=""/>
            </a:pPr>
            <a:endPar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4" name="矩形 3"/>
          <p:cNvSpPr/>
          <p:nvPr/>
        </p:nvSpPr>
        <p:spPr>
          <a:xfrm>
            <a:off x="6342739" y="2976917"/>
            <a:ext cx="1605280" cy="607695"/>
          </a:xfrm>
          <a:prstGeom prst="rect">
            <a:avLst/>
          </a:prstGeom>
        </p:spPr>
        <p:txBody>
          <a:bodyPr wrap="none">
            <a:spAutoFit/>
          </a:bodyPr>
          <a:lstStyle/>
          <a:p>
            <a:pPr>
              <a:lnSpc>
                <a:spcPct val="120000"/>
              </a:lnSpc>
            </a:pPr>
            <a:r>
              <a:rPr lang="zh-CN" altLang="en-US" sz="2800">
                <a:latin typeface="汉仪中黑简" panose="02010609000101010101" pitchFamily="49" charset="-122"/>
                <a:ea typeface="汉仪中黑简" panose="02010609000101010101" pitchFamily="49" charset="-122"/>
              </a:rPr>
              <a:t>添加标题</a:t>
            </a:r>
            <a:endParaRPr lang="zh-CN" altLang="en-US" sz="2800" dirty="0">
              <a:latin typeface="汉仪中黑简" panose="02010609000101010101" pitchFamily="49" charset="-122"/>
              <a:ea typeface="汉仪中黑简" panose="02010609000101010101" pitchFamily="49" charset="-122"/>
            </a:endParaRPr>
          </a:p>
        </p:txBody>
      </p:sp>
      <p:sp>
        <p:nvSpPr>
          <p:cNvPr id="16" name="矩形 15"/>
          <p:cNvSpPr/>
          <p:nvPr/>
        </p:nvSpPr>
        <p:spPr>
          <a:xfrm>
            <a:off x="6096000" y="3547156"/>
            <a:ext cx="4512979" cy="1370965"/>
          </a:xfrm>
          <a:prstGeom prst="rect">
            <a:avLst/>
          </a:prstGeom>
        </p:spPr>
        <p:txBody>
          <a:bodyPr wrap="square">
            <a:spAutoFit/>
          </a:bodyPr>
          <a:lstStyle/>
          <a:p>
            <a:pPr marL="285750" indent="-285750">
              <a:lnSpc>
                <a:spcPct val="130000"/>
              </a:lnSpc>
              <a:buClr>
                <a:schemeClr val="tx1"/>
              </a:buClr>
              <a:buFont typeface="Wingdings" panose="05000000000000000000" pitchFamily="2" charset="2"/>
              <a:buChar char=""/>
            </a:pPr>
            <a:r>
              <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Maecenas porttitor congue massa. </a:t>
            </a:r>
          </a:p>
          <a:p>
            <a:pPr marL="285750" indent="-285750">
              <a:lnSpc>
                <a:spcPct val="130000"/>
              </a:lnSpc>
              <a:buClr>
                <a:schemeClr val="tx1"/>
              </a:buClr>
              <a:buFont typeface="Wingdings" panose="05000000000000000000" pitchFamily="2" charset="2"/>
              <a:buChar char=""/>
            </a:pPr>
            <a:r>
              <a:rPr lang="it-IT"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Fusce posuere, magna sed magna eros quis urna.</a:t>
            </a:r>
          </a:p>
          <a:p>
            <a:pPr marL="285750" indent="-285750">
              <a:lnSpc>
                <a:spcPct val="130000"/>
              </a:lnSpc>
              <a:buClr>
                <a:schemeClr val="tx1"/>
              </a:buClr>
              <a:buFont typeface="Wingdings" panose="05000000000000000000" pitchFamily="2" charset="2"/>
              <a:buChar char=""/>
            </a:pPr>
            <a:endParaRPr lang="it-IT" altLang="zh-CN" sz="160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7" name="矩形 16"/>
          <p:cNvSpPr/>
          <p:nvPr/>
        </p:nvSpPr>
        <p:spPr>
          <a:xfrm>
            <a:off x="6342739" y="4510021"/>
            <a:ext cx="1605280" cy="607695"/>
          </a:xfrm>
          <a:prstGeom prst="rect">
            <a:avLst/>
          </a:prstGeom>
        </p:spPr>
        <p:txBody>
          <a:bodyPr wrap="none">
            <a:spAutoFit/>
          </a:bodyPr>
          <a:lstStyle/>
          <a:p>
            <a:pPr>
              <a:lnSpc>
                <a:spcPct val="120000"/>
              </a:lnSpc>
            </a:pPr>
            <a:r>
              <a:rPr lang="zh-CN" altLang="en-US" sz="2800">
                <a:latin typeface="汉仪中黑简" panose="02010609000101010101" pitchFamily="49" charset="-122"/>
                <a:ea typeface="汉仪中黑简" panose="02010609000101010101" pitchFamily="49" charset="-122"/>
              </a:rPr>
              <a:t>添加标题</a:t>
            </a:r>
            <a:endParaRPr lang="zh-CN" altLang="en-US" sz="2800" dirty="0">
              <a:latin typeface="汉仪中黑简" panose="02010609000101010101" pitchFamily="49" charset="-122"/>
              <a:ea typeface="汉仪中黑简" panose="02010609000101010101" pitchFamily="49" charset="-122"/>
            </a:endParaRPr>
          </a:p>
        </p:txBody>
      </p:sp>
      <p:sp>
        <p:nvSpPr>
          <p:cNvPr id="18" name="矩形 17"/>
          <p:cNvSpPr/>
          <p:nvPr/>
        </p:nvSpPr>
        <p:spPr>
          <a:xfrm>
            <a:off x="6096000" y="4965960"/>
            <a:ext cx="4962925" cy="1691005"/>
          </a:xfrm>
          <a:prstGeom prst="rect">
            <a:avLst/>
          </a:prstGeom>
        </p:spPr>
        <p:txBody>
          <a:bodyPr wrap="square">
            <a:spAutoFit/>
          </a:bodyPr>
          <a:lstStyle/>
          <a:p>
            <a:pPr marL="285750" indent="-285750">
              <a:lnSpc>
                <a:spcPct val="130000"/>
              </a:lnSpc>
              <a:buClr>
                <a:schemeClr val="tx1"/>
              </a:buClr>
              <a:buFont typeface="Wingdings" panose="05000000000000000000" pitchFamily="2" charset="2"/>
              <a:buChar char=""/>
            </a:pPr>
            <a:r>
              <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Maecenas porttitor congue massa. </a:t>
            </a:r>
          </a:p>
          <a:p>
            <a:pPr marL="285750" indent="-285750">
              <a:lnSpc>
                <a:spcPct val="130000"/>
              </a:lnSpc>
              <a:buClr>
                <a:schemeClr val="tx1"/>
              </a:buClr>
              <a:buFont typeface="Wingdings" panose="05000000000000000000" pitchFamily="2" charset="2"/>
              <a:buChar char=""/>
            </a:pPr>
            <a:r>
              <a:rPr lang="it-IT"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Fusce posuere, magna sed magna eros quis urna.</a:t>
            </a:r>
          </a:p>
          <a:p>
            <a:pPr marL="285750" indent="-285750">
              <a:lnSpc>
                <a:spcPct val="130000"/>
              </a:lnSpc>
              <a:buClr>
                <a:schemeClr val="tx1"/>
              </a:buClr>
              <a:buFont typeface="Wingdings" panose="05000000000000000000" pitchFamily="2" charset="2"/>
              <a:buChar char=""/>
            </a:pPr>
            <a:r>
              <a:rPr lang="en-US" altLang="zh-CN" sz="1600">
                <a:solidFill>
                  <a:schemeClr val="tx1">
                    <a:lumMod val="50000"/>
                    <a:lumOff val="50000"/>
                  </a:schemeClr>
                </a:solidFill>
                <a:latin typeface="微软雅黑 Light" panose="020B0502040204020203" pitchFamily="34" charset="-122"/>
                <a:ea typeface="微软雅黑 Light" panose="020B0502040204020203" pitchFamily="34" charset="-122"/>
              </a:rPr>
              <a:t>Maecenas porttitor congue massa. </a:t>
            </a:r>
          </a:p>
          <a:p>
            <a:pPr marL="285750" indent="-285750">
              <a:lnSpc>
                <a:spcPct val="130000"/>
              </a:lnSpc>
              <a:buClr>
                <a:schemeClr val="tx1"/>
              </a:buClr>
              <a:buFont typeface="Wingdings" panose="05000000000000000000" pitchFamily="2" charset="2"/>
              <a:buChar char=""/>
            </a:pPr>
            <a:endParaRPr lang="zh-CN" altLang="en-US" sz="1600">
              <a:solidFill>
                <a:schemeClr val="tx1">
                  <a:lumMod val="50000"/>
                  <a:lumOff val="50000"/>
                </a:schemeClr>
              </a:solidFill>
              <a:latin typeface="微软雅黑 Light" panose="020B0502040204020203" pitchFamily="34" charset="-122"/>
              <a:ea typeface="微软雅黑 Light" panose="020B0502040204020203" pitchFamily="34" charset="-122"/>
            </a:endParaRPr>
          </a:p>
          <a:p>
            <a:pPr marL="285750" indent="-285750">
              <a:lnSpc>
                <a:spcPct val="130000"/>
              </a:lnSpc>
              <a:buClr>
                <a:schemeClr val="tx1"/>
              </a:buClr>
              <a:buFont typeface="Wingdings" panose="05000000000000000000" pitchFamily="2" charset="2"/>
              <a:buChar char=""/>
            </a:pPr>
            <a:endParaRPr lang="zh-CN" altLang="en-US" sz="160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pic>
        <p:nvPicPr>
          <p:cNvPr id="19" name="图片 18"/>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1262360"/>
            <a:ext cx="4876800" cy="4876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2946" y="2296900"/>
            <a:ext cx="9612204" cy="3027319"/>
            <a:chOff x="2503597" y="2388844"/>
            <a:chExt cx="7173802" cy="2259356"/>
          </a:xfrm>
        </p:grpSpPr>
        <p:sp>
          <p:nvSpPr>
            <p:cNvPr id="2" name="等腰三角形 1"/>
            <p:cNvSpPr/>
            <p:nvPr/>
          </p:nvSpPr>
          <p:spPr>
            <a:xfrm>
              <a:off x="2503597" y="2933700"/>
              <a:ext cx="1988820" cy="1714500"/>
            </a:xfrm>
            <a:prstGeom prst="triangle">
              <a:avLst/>
            </a:prstGeom>
            <a:solidFill>
              <a:srgbClr val="A1BD7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a:off x="4065696" y="2388844"/>
              <a:ext cx="2620853" cy="2259356"/>
            </a:xfrm>
            <a:prstGeom prst="triangle">
              <a:avLst/>
            </a:prstGeom>
            <a:solidFill>
              <a:srgbClr val="F0644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a:off x="6054517" y="3019464"/>
              <a:ext cx="1889334" cy="1628736"/>
            </a:xfrm>
            <a:prstGeom prst="triangle">
              <a:avLst/>
            </a:prstGeom>
            <a:solidFill>
              <a:srgbClr val="A37F6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a:off x="7303980" y="2602149"/>
              <a:ext cx="2373419" cy="2046051"/>
            </a:xfrm>
            <a:prstGeom prst="triangle">
              <a:avLst/>
            </a:prstGeom>
            <a:solidFill>
              <a:srgbClr val="FFDD6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918308" y="5593659"/>
            <a:ext cx="2788873" cy="754632"/>
            <a:chOff x="1140508" y="4814059"/>
            <a:chExt cx="2788873" cy="754632"/>
          </a:xfrm>
        </p:grpSpPr>
        <p:sp>
          <p:nvSpPr>
            <p:cNvPr id="36" name="文本框 35"/>
            <p:cNvSpPr txBox="1"/>
            <p:nvPr/>
          </p:nvSpPr>
          <p:spPr>
            <a:xfrm>
              <a:off x="1476868" y="5168581"/>
              <a:ext cx="2452513"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a:t>
              </a:r>
              <a:endParaRPr lang="zh-CN" altLang="en-US" sz="2000"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140508" y="4814059"/>
              <a:ext cx="2282997"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ADD TITLE</a:t>
              </a:r>
              <a:endParaRPr lang="zh-CN" altLang="en-US" sz="2400" b="1" dirty="0">
                <a:latin typeface="微软雅黑" panose="020B0503020204020204" pitchFamily="34" charset="-122"/>
                <a:ea typeface="微软雅黑" panose="020B0503020204020204" pitchFamily="34" charset="-122"/>
              </a:endParaRPr>
            </a:p>
          </p:txBody>
        </p:sp>
      </p:grpSp>
      <p:sp>
        <p:nvSpPr>
          <p:cNvPr id="4" name="圆角矩形标注 3"/>
          <p:cNvSpPr/>
          <p:nvPr/>
        </p:nvSpPr>
        <p:spPr>
          <a:xfrm>
            <a:off x="5279688" y="1451701"/>
            <a:ext cx="1182297" cy="792139"/>
          </a:xfrm>
          <a:prstGeom prst="wedgeRoundRectCallout">
            <a:avLst>
              <a:gd name="adj1" fmla="val -46613"/>
              <a:gd name="adj2" fmla="val 91359"/>
              <a:gd name="adj3" fmla="val 16667"/>
            </a:avLst>
          </a:prstGeom>
          <a:solidFill>
            <a:srgbClr val="F381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标注 47"/>
          <p:cNvSpPr/>
          <p:nvPr/>
        </p:nvSpPr>
        <p:spPr>
          <a:xfrm>
            <a:off x="2825543" y="2027460"/>
            <a:ext cx="1182297" cy="792139"/>
          </a:xfrm>
          <a:prstGeom prst="wedgeRoundRectCallout">
            <a:avLst>
              <a:gd name="adj1" fmla="val -46613"/>
              <a:gd name="adj2" fmla="val 91359"/>
              <a:gd name="adj3" fmla="val 16667"/>
            </a:avLst>
          </a:prstGeom>
          <a:solidFill>
            <a:srgbClr val="B4C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标注 48"/>
          <p:cNvSpPr/>
          <p:nvPr/>
        </p:nvSpPr>
        <p:spPr>
          <a:xfrm>
            <a:off x="7345128" y="2126451"/>
            <a:ext cx="1182297" cy="792139"/>
          </a:xfrm>
          <a:prstGeom prst="wedgeRoundRectCallout">
            <a:avLst>
              <a:gd name="adj1" fmla="val -46613"/>
              <a:gd name="adj2" fmla="val 91359"/>
              <a:gd name="adj3" fmla="val 16667"/>
            </a:avLst>
          </a:prstGeom>
          <a:solidFill>
            <a:srgbClr val="B59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标注 73"/>
          <p:cNvSpPr/>
          <p:nvPr/>
        </p:nvSpPr>
        <p:spPr>
          <a:xfrm>
            <a:off x="9810749" y="2102218"/>
            <a:ext cx="1182297" cy="792139"/>
          </a:xfrm>
          <a:prstGeom prst="wedgeRoundRectCallout">
            <a:avLst>
              <a:gd name="adj1" fmla="val -46613"/>
              <a:gd name="adj2" fmla="val 91359"/>
              <a:gd name="adj3" fmla="val 16667"/>
            </a:avLst>
          </a:prstGeom>
          <a:solidFill>
            <a:srgbClr val="FFE2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2930895" y="2162713"/>
            <a:ext cx="962123" cy="523220"/>
          </a:xfrm>
          <a:prstGeom prst="rect">
            <a:avLst/>
          </a:prstGeom>
          <a:noFill/>
        </p:spPr>
        <p:txBody>
          <a:bodyPr wrap="none" rtlCol="0">
            <a:spAutoFit/>
          </a:bodyPr>
          <a:lstStyle/>
          <a:p>
            <a:r>
              <a:rPr lang="en-US" altLang="zh-CN" sz="2800" b="1" dirty="0" smtClean="0">
                <a:solidFill>
                  <a:srgbClr val="FFF6E7"/>
                </a:solidFill>
                <a:latin typeface="微软雅黑" panose="020B0503020204020204" pitchFamily="34" charset="-122"/>
                <a:ea typeface="微软雅黑" panose="020B0503020204020204" pitchFamily="34" charset="-122"/>
              </a:rPr>
              <a:t>60%</a:t>
            </a:r>
            <a:endParaRPr lang="zh-CN" altLang="en-US" sz="1200" b="1" dirty="0">
              <a:solidFill>
                <a:srgbClr val="FFF6E7"/>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5389774" y="1591597"/>
            <a:ext cx="962123" cy="523220"/>
          </a:xfrm>
          <a:prstGeom prst="rect">
            <a:avLst/>
          </a:prstGeom>
          <a:noFill/>
        </p:spPr>
        <p:txBody>
          <a:bodyPr wrap="none" rtlCol="0">
            <a:spAutoFit/>
          </a:bodyPr>
          <a:lstStyle/>
          <a:p>
            <a:r>
              <a:rPr lang="en-US" altLang="zh-CN" sz="2800" b="1" dirty="0" smtClean="0">
                <a:solidFill>
                  <a:srgbClr val="FFF6E7"/>
                </a:solidFill>
                <a:latin typeface="微软雅黑" panose="020B0503020204020204" pitchFamily="34" charset="-122"/>
                <a:ea typeface="微软雅黑" panose="020B0503020204020204" pitchFamily="34" charset="-122"/>
              </a:rPr>
              <a:t>90%</a:t>
            </a:r>
            <a:endParaRPr lang="zh-CN" altLang="en-US" sz="1200" b="1" dirty="0">
              <a:solidFill>
                <a:srgbClr val="FFF6E7"/>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7519961" y="2296379"/>
            <a:ext cx="962123" cy="523220"/>
          </a:xfrm>
          <a:prstGeom prst="rect">
            <a:avLst/>
          </a:prstGeom>
          <a:noFill/>
        </p:spPr>
        <p:txBody>
          <a:bodyPr wrap="none" rtlCol="0">
            <a:spAutoFit/>
          </a:bodyPr>
          <a:lstStyle/>
          <a:p>
            <a:r>
              <a:rPr lang="en-US" altLang="zh-CN" sz="2800" b="1" dirty="0" smtClean="0">
                <a:solidFill>
                  <a:srgbClr val="FFF6E7"/>
                </a:solidFill>
                <a:latin typeface="微软雅黑" panose="020B0503020204020204" pitchFamily="34" charset="-122"/>
                <a:ea typeface="微软雅黑" panose="020B0503020204020204" pitchFamily="34" charset="-122"/>
              </a:rPr>
              <a:t>70%</a:t>
            </a:r>
            <a:endParaRPr lang="zh-CN" altLang="en-US" sz="1200" b="1" dirty="0">
              <a:solidFill>
                <a:srgbClr val="FFF6E7"/>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9982567" y="2226075"/>
            <a:ext cx="962123" cy="523220"/>
          </a:xfrm>
          <a:prstGeom prst="rect">
            <a:avLst/>
          </a:prstGeom>
          <a:noFill/>
        </p:spPr>
        <p:txBody>
          <a:bodyPr wrap="none" rtlCol="0">
            <a:spAutoFit/>
          </a:bodyPr>
          <a:lstStyle/>
          <a:p>
            <a:r>
              <a:rPr lang="en-US" altLang="zh-CN" sz="2800" b="1" dirty="0" smtClean="0">
                <a:latin typeface="微软雅黑" panose="020B0503020204020204" pitchFamily="34" charset="-122"/>
                <a:ea typeface="微软雅黑" panose="020B0503020204020204" pitchFamily="34" charset="-122"/>
              </a:rPr>
              <a:t>80%</a:t>
            </a:r>
            <a:endParaRPr lang="zh-CN" altLang="en-US" sz="1200" b="1" dirty="0">
              <a:latin typeface="微软雅黑" panose="020B0503020204020204" pitchFamily="34" charset="-122"/>
              <a:ea typeface="微软雅黑" panose="020B0503020204020204" pitchFamily="34" charset="-122"/>
            </a:endParaRPr>
          </a:p>
        </p:txBody>
      </p:sp>
      <p:grpSp>
        <p:nvGrpSpPr>
          <p:cNvPr id="79" name="组合 78"/>
          <p:cNvGrpSpPr/>
          <p:nvPr/>
        </p:nvGrpSpPr>
        <p:grpSpPr>
          <a:xfrm>
            <a:off x="3257631" y="5593659"/>
            <a:ext cx="2788873" cy="754632"/>
            <a:chOff x="1140508" y="4814059"/>
            <a:chExt cx="2788873" cy="754632"/>
          </a:xfrm>
        </p:grpSpPr>
        <p:sp>
          <p:nvSpPr>
            <p:cNvPr id="80" name="文本框 79"/>
            <p:cNvSpPr txBox="1"/>
            <p:nvPr/>
          </p:nvSpPr>
          <p:spPr>
            <a:xfrm>
              <a:off x="1476868" y="5168581"/>
              <a:ext cx="2452513"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a:t>
              </a:r>
              <a:endParaRPr lang="zh-CN" altLang="en-US" sz="2000" dirty="0">
                <a:latin typeface="微软雅黑" panose="020B0503020204020204" pitchFamily="34" charset="-122"/>
                <a:ea typeface="微软雅黑" panose="020B0503020204020204" pitchFamily="34" charset="-122"/>
              </a:endParaRPr>
            </a:p>
          </p:txBody>
        </p:sp>
        <p:sp>
          <p:nvSpPr>
            <p:cNvPr id="81" name="文本框 80"/>
            <p:cNvSpPr txBox="1"/>
            <p:nvPr/>
          </p:nvSpPr>
          <p:spPr>
            <a:xfrm>
              <a:off x="1140508" y="4814059"/>
              <a:ext cx="2282997"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ADD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5596954" y="5593659"/>
            <a:ext cx="2788873" cy="754632"/>
            <a:chOff x="1140508" y="4814059"/>
            <a:chExt cx="2788873" cy="754632"/>
          </a:xfrm>
        </p:grpSpPr>
        <p:sp>
          <p:nvSpPr>
            <p:cNvPr id="83" name="文本框 82"/>
            <p:cNvSpPr txBox="1"/>
            <p:nvPr/>
          </p:nvSpPr>
          <p:spPr>
            <a:xfrm>
              <a:off x="1476868" y="5168581"/>
              <a:ext cx="2452513"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a:t>
              </a:r>
              <a:endParaRPr lang="zh-CN" altLang="en-US" sz="2000" dirty="0">
                <a:latin typeface="微软雅黑" panose="020B0503020204020204" pitchFamily="34" charset="-122"/>
                <a:ea typeface="微软雅黑" panose="020B0503020204020204" pitchFamily="34" charset="-122"/>
              </a:endParaRPr>
            </a:p>
          </p:txBody>
        </p:sp>
        <p:sp>
          <p:nvSpPr>
            <p:cNvPr id="84" name="文本框 83"/>
            <p:cNvSpPr txBox="1"/>
            <p:nvPr/>
          </p:nvSpPr>
          <p:spPr>
            <a:xfrm>
              <a:off x="1140508" y="4814059"/>
              <a:ext cx="2282997"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ADD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7936276" y="5593659"/>
            <a:ext cx="2788873" cy="754632"/>
            <a:chOff x="1140508" y="4814059"/>
            <a:chExt cx="2788873" cy="754632"/>
          </a:xfrm>
        </p:grpSpPr>
        <p:sp>
          <p:nvSpPr>
            <p:cNvPr id="86" name="文本框 85"/>
            <p:cNvSpPr txBox="1"/>
            <p:nvPr/>
          </p:nvSpPr>
          <p:spPr>
            <a:xfrm>
              <a:off x="1476868" y="5168581"/>
              <a:ext cx="2452513"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a:t>
              </a:r>
              <a:endParaRPr lang="zh-CN" altLang="en-US" sz="2000" dirty="0">
                <a:latin typeface="微软雅黑" panose="020B0503020204020204" pitchFamily="34" charset="-122"/>
                <a:ea typeface="微软雅黑" panose="020B0503020204020204" pitchFamily="34" charset="-122"/>
              </a:endParaRPr>
            </a:p>
          </p:txBody>
        </p:sp>
        <p:sp>
          <p:nvSpPr>
            <p:cNvPr id="87" name="文本框 86"/>
            <p:cNvSpPr txBox="1"/>
            <p:nvPr/>
          </p:nvSpPr>
          <p:spPr>
            <a:xfrm>
              <a:off x="1140508" y="4814059"/>
              <a:ext cx="2282997"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ADD TITLE</a:t>
              </a:r>
              <a:endParaRPr lang="zh-CN" altLang="en-US" sz="2400" b="1" dirty="0">
                <a:latin typeface="微软雅黑" panose="020B0503020204020204" pitchFamily="34" charset="-122"/>
                <a:ea typeface="微软雅黑" panose="020B0503020204020204" pitchFamily="34" charset="-122"/>
              </a:endParaRPr>
            </a:p>
          </p:txBody>
        </p:sp>
      </p:grpSp>
      <p:sp>
        <p:nvSpPr>
          <p:cNvPr id="88" name="矩形 87"/>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文本框 88"/>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5099268" y="1151280"/>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953635" y="1212215"/>
            <a:ext cx="1958975" cy="1568450"/>
          </a:xfrm>
          <a:prstGeom prst="rect">
            <a:avLst/>
          </a:prstGeom>
          <a:noFill/>
        </p:spPr>
        <p:txBody>
          <a:bodyPr wrap="square" rtlCol="0">
            <a:spAutoFit/>
          </a:bodyPr>
          <a:lstStyle/>
          <a:p>
            <a:pPr algn="ctr"/>
            <a:r>
              <a:rPr lang="en-US" altLang="zh-CN" sz="9600">
                <a:solidFill>
                  <a:schemeClr val="bg1"/>
                </a:solidFill>
                <a:latin typeface="汉仪中黑简" panose="02010609000101010101" pitchFamily="49" charset="-122"/>
                <a:ea typeface="汉仪中黑简" panose="02010609000101010101" pitchFamily="49" charset="-122"/>
              </a:rPr>
              <a:t>02</a:t>
            </a:r>
          </a:p>
        </p:txBody>
      </p:sp>
      <p:grpSp>
        <p:nvGrpSpPr>
          <p:cNvPr id="2" name="组合 1"/>
          <p:cNvGrpSpPr/>
          <p:nvPr/>
        </p:nvGrpSpPr>
        <p:grpSpPr>
          <a:xfrm>
            <a:off x="4311825" y="3238690"/>
            <a:ext cx="3568700" cy="769441"/>
            <a:chOff x="2816702" y="3223573"/>
            <a:chExt cx="3568700" cy="769441"/>
          </a:xfrm>
        </p:grpSpPr>
        <p:sp>
          <p:nvSpPr>
            <p:cNvPr id="7" name="矩形 6"/>
            <p:cNvSpPr/>
            <p:nvPr/>
          </p:nvSpPr>
          <p:spPr>
            <a:xfrm>
              <a:off x="2846097" y="3808180"/>
              <a:ext cx="3539305" cy="124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816702" y="3223573"/>
              <a:ext cx="3568700" cy="769441"/>
            </a:xfrm>
            <a:prstGeom prst="rect">
              <a:avLst/>
            </a:prstGeom>
            <a:noFill/>
          </p:spPr>
          <p:txBody>
            <a:bodyPr wrap="square" rtlCol="0">
              <a:spAutoFit/>
            </a:bodyPr>
            <a:lstStyle/>
            <a:p>
              <a:pPr algn="ctr"/>
              <a:r>
                <a:rPr lang="zh-CN" altLang="en-US" sz="4400">
                  <a:solidFill>
                    <a:schemeClr val="tx1">
                      <a:lumMod val="75000"/>
                      <a:lumOff val="25000"/>
                    </a:schemeClr>
                  </a:solidFill>
                  <a:latin typeface="站酷快乐体2016修订版" panose="02010600030101010101" pitchFamily="2" charset="-122"/>
                  <a:ea typeface="站酷快乐体2016修订版" panose="02010600030101010101" pitchFamily="2" charset="-122"/>
                </a:rPr>
                <a:t>编辑文本信息</a:t>
              </a:r>
            </a:p>
          </p:txBody>
        </p:sp>
      </p:grpSp>
      <p:sp>
        <p:nvSpPr>
          <p:cNvPr id="8" name="文本框 7"/>
          <p:cNvSpPr txBox="1"/>
          <p:nvPr/>
        </p:nvSpPr>
        <p:spPr>
          <a:xfrm>
            <a:off x="2128543" y="4325144"/>
            <a:ext cx="7935264" cy="1466876"/>
          </a:xfrm>
          <a:prstGeom prst="rect">
            <a:avLst/>
          </a:prstGeom>
          <a:noFill/>
        </p:spPr>
        <p:txBody>
          <a:bodyPr wrap="square" rtlCol="0">
            <a:spAutoFit/>
          </a:bodyPr>
          <a:lstStyle/>
          <a:p>
            <a:pPr algn="ctr">
              <a:lnSpc>
                <a:spcPct val="130000"/>
              </a:lnSpc>
            </a:pPr>
            <a:r>
              <a:rPr lang="en-US" altLang="zh-CN" sz="140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Fusce posuere, magna sed pulvinar ultricies, purus lectus malesuada libero, sit amet commodo magna eros quis urna.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094186" y="1348634"/>
            <a:ext cx="641069" cy="641069"/>
            <a:chOff x="937866" y="1333297"/>
            <a:chExt cx="749300" cy="749300"/>
          </a:xfrm>
        </p:grpSpPr>
        <p:sp>
          <p:nvSpPr>
            <p:cNvPr id="3" name="椭圆 2"/>
            <p:cNvSpPr/>
            <p:nvPr/>
          </p:nvSpPr>
          <p:spPr>
            <a:xfrm>
              <a:off x="937866" y="1333297"/>
              <a:ext cx="749300" cy="749300"/>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arget_126420"/>
            <p:cNvSpPr>
              <a:spLocks noChangeAspect="1"/>
            </p:cNvSpPr>
            <p:nvPr/>
          </p:nvSpPr>
          <p:spPr bwMode="auto">
            <a:xfrm>
              <a:off x="1115415" y="1511215"/>
              <a:ext cx="394202" cy="39346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sp>
      </p:grpSp>
      <p:grpSp>
        <p:nvGrpSpPr>
          <p:cNvPr id="12" name="组合 11"/>
          <p:cNvGrpSpPr/>
          <p:nvPr/>
        </p:nvGrpSpPr>
        <p:grpSpPr>
          <a:xfrm>
            <a:off x="6094186" y="2610619"/>
            <a:ext cx="641069" cy="641069"/>
            <a:chOff x="937866" y="2659679"/>
            <a:chExt cx="749300" cy="749300"/>
          </a:xfrm>
        </p:grpSpPr>
        <p:sp>
          <p:nvSpPr>
            <p:cNvPr id="13" name="椭圆 12"/>
            <p:cNvSpPr/>
            <p:nvPr/>
          </p:nvSpPr>
          <p:spPr>
            <a:xfrm>
              <a:off x="937866" y="2659679"/>
              <a:ext cx="749300" cy="749300"/>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arget_126420"/>
            <p:cNvSpPr>
              <a:spLocks noChangeAspect="1"/>
            </p:cNvSpPr>
            <p:nvPr/>
          </p:nvSpPr>
          <p:spPr bwMode="auto">
            <a:xfrm>
              <a:off x="1115415" y="2838349"/>
              <a:ext cx="394202" cy="391961"/>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a:lstStyle/>
            <a:p>
              <a:endParaRPr lang="zh-CN" altLang="en-US"/>
            </a:p>
          </p:txBody>
        </p:sp>
      </p:grpSp>
      <p:grpSp>
        <p:nvGrpSpPr>
          <p:cNvPr id="23" name="组合 22"/>
          <p:cNvGrpSpPr/>
          <p:nvPr/>
        </p:nvGrpSpPr>
        <p:grpSpPr>
          <a:xfrm>
            <a:off x="6094186" y="3970135"/>
            <a:ext cx="641069" cy="641069"/>
            <a:chOff x="937866" y="3986061"/>
            <a:chExt cx="749300" cy="749300"/>
          </a:xfrm>
        </p:grpSpPr>
        <p:sp>
          <p:nvSpPr>
            <p:cNvPr id="25" name="椭圆 24"/>
            <p:cNvSpPr/>
            <p:nvPr/>
          </p:nvSpPr>
          <p:spPr>
            <a:xfrm>
              <a:off x="937866" y="3986061"/>
              <a:ext cx="749300" cy="749300"/>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arget_126420"/>
            <p:cNvSpPr>
              <a:spLocks noChangeAspect="1"/>
            </p:cNvSpPr>
            <p:nvPr/>
          </p:nvSpPr>
          <p:spPr bwMode="auto">
            <a:xfrm>
              <a:off x="1073523" y="4206869"/>
              <a:ext cx="477987" cy="307685"/>
            </a:xfrm>
            <a:custGeom>
              <a:avLst/>
              <a:gdLst>
                <a:gd name="connsiteX0" fmla="*/ 143953 w 607639"/>
                <a:gd name="connsiteY0" fmla="*/ 239428 h 391144"/>
                <a:gd name="connsiteX1" fmla="*/ 223838 w 607639"/>
                <a:gd name="connsiteY1" fmla="*/ 239428 h 391144"/>
                <a:gd name="connsiteX2" fmla="*/ 239851 w 607639"/>
                <a:gd name="connsiteY2" fmla="*/ 239428 h 391144"/>
                <a:gd name="connsiteX3" fmla="*/ 239851 w 607639"/>
                <a:gd name="connsiteY3" fmla="*/ 287271 h 391144"/>
                <a:gd name="connsiteX4" fmla="*/ 223838 w 607639"/>
                <a:gd name="connsiteY4" fmla="*/ 287271 h 391144"/>
                <a:gd name="connsiteX5" fmla="*/ 143953 w 607639"/>
                <a:gd name="connsiteY5" fmla="*/ 287271 h 391144"/>
                <a:gd name="connsiteX6" fmla="*/ 143953 w 607639"/>
                <a:gd name="connsiteY6" fmla="*/ 167593 h 391144"/>
                <a:gd name="connsiteX7" fmla="*/ 239851 w 607639"/>
                <a:gd name="connsiteY7" fmla="*/ 167593 h 391144"/>
                <a:gd name="connsiteX8" fmla="*/ 239851 w 607639"/>
                <a:gd name="connsiteY8" fmla="*/ 215507 h 391144"/>
                <a:gd name="connsiteX9" fmla="*/ 143953 w 607639"/>
                <a:gd name="connsiteY9" fmla="*/ 215507 h 391144"/>
                <a:gd name="connsiteX10" fmla="*/ 415772 w 607639"/>
                <a:gd name="connsiteY10" fmla="*/ 143601 h 391144"/>
                <a:gd name="connsiteX11" fmla="*/ 463686 w 607639"/>
                <a:gd name="connsiteY11" fmla="*/ 143601 h 391144"/>
                <a:gd name="connsiteX12" fmla="*/ 463686 w 607639"/>
                <a:gd name="connsiteY12" fmla="*/ 287272 h 391144"/>
                <a:gd name="connsiteX13" fmla="*/ 415772 w 607639"/>
                <a:gd name="connsiteY13" fmla="*/ 287272 h 391144"/>
                <a:gd name="connsiteX14" fmla="*/ 287836 w 607639"/>
                <a:gd name="connsiteY14" fmla="*/ 143601 h 391144"/>
                <a:gd name="connsiteX15" fmla="*/ 335820 w 607639"/>
                <a:gd name="connsiteY15" fmla="*/ 143601 h 391144"/>
                <a:gd name="connsiteX16" fmla="*/ 335820 w 607639"/>
                <a:gd name="connsiteY16" fmla="*/ 287272 h 391144"/>
                <a:gd name="connsiteX17" fmla="*/ 287836 w 607639"/>
                <a:gd name="connsiteY17" fmla="*/ 287272 h 391144"/>
                <a:gd name="connsiteX18" fmla="*/ 351769 w 607639"/>
                <a:gd name="connsiteY18" fmla="*/ 95757 h 391144"/>
                <a:gd name="connsiteX19" fmla="*/ 399683 w 607639"/>
                <a:gd name="connsiteY19" fmla="*/ 95757 h 391144"/>
                <a:gd name="connsiteX20" fmla="*/ 399683 w 607639"/>
                <a:gd name="connsiteY20" fmla="*/ 287271 h 391144"/>
                <a:gd name="connsiteX21" fmla="*/ 351769 w 607639"/>
                <a:gd name="connsiteY21" fmla="*/ 287271 h 391144"/>
                <a:gd name="connsiteX22" fmla="*/ 95948 w 607639"/>
                <a:gd name="connsiteY22" fmla="*/ 47904 h 391144"/>
                <a:gd name="connsiteX23" fmla="*/ 95948 w 607639"/>
                <a:gd name="connsiteY23" fmla="*/ 343240 h 391144"/>
                <a:gd name="connsiteX24" fmla="*/ 511691 w 607639"/>
                <a:gd name="connsiteY24" fmla="*/ 343240 h 391144"/>
                <a:gd name="connsiteX25" fmla="*/ 511691 w 607639"/>
                <a:gd name="connsiteY25" fmla="*/ 47904 h 391144"/>
                <a:gd name="connsiteX26" fmla="*/ 47974 w 607639"/>
                <a:gd name="connsiteY26" fmla="*/ 0 h 391144"/>
                <a:gd name="connsiteX27" fmla="*/ 559665 w 607639"/>
                <a:gd name="connsiteY27" fmla="*/ 0 h 391144"/>
                <a:gd name="connsiteX28" fmla="*/ 559665 w 607639"/>
                <a:gd name="connsiteY28" fmla="*/ 343240 h 391144"/>
                <a:gd name="connsiteX29" fmla="*/ 607639 w 607639"/>
                <a:gd name="connsiteY29" fmla="*/ 343240 h 391144"/>
                <a:gd name="connsiteX30" fmla="*/ 607639 w 607639"/>
                <a:gd name="connsiteY30" fmla="*/ 391144 h 391144"/>
                <a:gd name="connsiteX31" fmla="*/ 0 w 607639"/>
                <a:gd name="connsiteY31" fmla="*/ 391144 h 391144"/>
                <a:gd name="connsiteX32" fmla="*/ 0 w 607639"/>
                <a:gd name="connsiteY32" fmla="*/ 343240 h 391144"/>
                <a:gd name="connsiteX33" fmla="*/ 47974 w 607639"/>
                <a:gd name="connsiteY33" fmla="*/ 343240 h 39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39" h="391144">
                  <a:moveTo>
                    <a:pt x="143953" y="239428"/>
                  </a:moveTo>
                  <a:lnTo>
                    <a:pt x="223838" y="239428"/>
                  </a:lnTo>
                  <a:lnTo>
                    <a:pt x="239851" y="239428"/>
                  </a:lnTo>
                  <a:lnTo>
                    <a:pt x="239851" y="287271"/>
                  </a:lnTo>
                  <a:lnTo>
                    <a:pt x="223838" y="287271"/>
                  </a:lnTo>
                  <a:lnTo>
                    <a:pt x="143953" y="287271"/>
                  </a:lnTo>
                  <a:close/>
                  <a:moveTo>
                    <a:pt x="143953" y="167593"/>
                  </a:moveTo>
                  <a:lnTo>
                    <a:pt x="239851" y="167593"/>
                  </a:lnTo>
                  <a:lnTo>
                    <a:pt x="239851" y="215507"/>
                  </a:lnTo>
                  <a:lnTo>
                    <a:pt x="143953" y="215507"/>
                  </a:lnTo>
                  <a:close/>
                  <a:moveTo>
                    <a:pt x="415772" y="143601"/>
                  </a:moveTo>
                  <a:lnTo>
                    <a:pt x="463686" y="143601"/>
                  </a:lnTo>
                  <a:lnTo>
                    <a:pt x="463686" y="287272"/>
                  </a:lnTo>
                  <a:lnTo>
                    <a:pt x="415772" y="287272"/>
                  </a:lnTo>
                  <a:close/>
                  <a:moveTo>
                    <a:pt x="287836" y="143601"/>
                  </a:moveTo>
                  <a:lnTo>
                    <a:pt x="335820" y="143601"/>
                  </a:lnTo>
                  <a:lnTo>
                    <a:pt x="335820" y="287272"/>
                  </a:lnTo>
                  <a:lnTo>
                    <a:pt x="287836" y="287272"/>
                  </a:lnTo>
                  <a:close/>
                  <a:moveTo>
                    <a:pt x="351769" y="95757"/>
                  </a:moveTo>
                  <a:lnTo>
                    <a:pt x="399683" y="95757"/>
                  </a:lnTo>
                  <a:lnTo>
                    <a:pt x="399683" y="287271"/>
                  </a:lnTo>
                  <a:lnTo>
                    <a:pt x="351769" y="287271"/>
                  </a:lnTo>
                  <a:close/>
                  <a:moveTo>
                    <a:pt x="95948" y="47904"/>
                  </a:moveTo>
                  <a:lnTo>
                    <a:pt x="95948" y="343240"/>
                  </a:lnTo>
                  <a:lnTo>
                    <a:pt x="511691" y="343240"/>
                  </a:lnTo>
                  <a:lnTo>
                    <a:pt x="511691" y="47904"/>
                  </a:lnTo>
                  <a:close/>
                  <a:moveTo>
                    <a:pt x="47974" y="0"/>
                  </a:moveTo>
                  <a:lnTo>
                    <a:pt x="559665" y="0"/>
                  </a:lnTo>
                  <a:lnTo>
                    <a:pt x="559665" y="343240"/>
                  </a:lnTo>
                  <a:lnTo>
                    <a:pt x="607639" y="343240"/>
                  </a:lnTo>
                  <a:lnTo>
                    <a:pt x="607639" y="391144"/>
                  </a:lnTo>
                  <a:lnTo>
                    <a:pt x="0" y="391144"/>
                  </a:lnTo>
                  <a:lnTo>
                    <a:pt x="0" y="343240"/>
                  </a:lnTo>
                  <a:lnTo>
                    <a:pt x="47974" y="343240"/>
                  </a:lnTo>
                  <a:close/>
                </a:path>
              </a:pathLst>
            </a:custGeom>
            <a:solidFill>
              <a:schemeClr val="bg1"/>
            </a:solidFill>
            <a:ln>
              <a:noFill/>
            </a:ln>
          </p:spPr>
          <p:txBody>
            <a:bodyPr/>
            <a:lstStyle/>
            <a:p>
              <a:endParaRPr lang="zh-CN" altLang="en-US"/>
            </a:p>
          </p:txBody>
        </p:sp>
      </p:grpSp>
      <p:grpSp>
        <p:nvGrpSpPr>
          <p:cNvPr id="29" name="组合 28"/>
          <p:cNvGrpSpPr/>
          <p:nvPr/>
        </p:nvGrpSpPr>
        <p:grpSpPr>
          <a:xfrm>
            <a:off x="6094186" y="5293363"/>
            <a:ext cx="641069" cy="641069"/>
            <a:chOff x="937866" y="5312443"/>
            <a:chExt cx="749300" cy="749300"/>
          </a:xfrm>
        </p:grpSpPr>
        <p:sp>
          <p:nvSpPr>
            <p:cNvPr id="30" name="椭圆 29"/>
            <p:cNvSpPr/>
            <p:nvPr/>
          </p:nvSpPr>
          <p:spPr>
            <a:xfrm>
              <a:off x="937866" y="5312443"/>
              <a:ext cx="749300" cy="749300"/>
            </a:xfrm>
            <a:prstGeom prst="ellipse">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arget_126420"/>
            <p:cNvSpPr>
              <a:spLocks noChangeAspect="1"/>
            </p:cNvSpPr>
            <p:nvPr/>
          </p:nvSpPr>
          <p:spPr bwMode="auto">
            <a:xfrm>
              <a:off x="1115415" y="5491113"/>
              <a:ext cx="394202" cy="391961"/>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txBody>
            <a:bodyPr/>
            <a:lstStyle/>
            <a:p>
              <a:endParaRPr lang="zh-CN" altLang="en-US"/>
            </a:p>
          </p:txBody>
        </p:sp>
      </p:grpSp>
      <p:sp>
        <p:nvSpPr>
          <p:cNvPr id="32" name="矩形 31"/>
          <p:cNvSpPr/>
          <p:nvPr/>
        </p:nvSpPr>
        <p:spPr>
          <a:xfrm>
            <a:off x="6884469" y="1606042"/>
            <a:ext cx="4115778" cy="906723"/>
          </a:xfrm>
          <a:prstGeom prst="rect">
            <a:avLst/>
          </a:prstGeom>
        </p:spPr>
        <p:txBody>
          <a:bodyPr wrap="square">
            <a:spAutoFit/>
          </a:bodyPr>
          <a:lstStyle/>
          <a:p>
            <a:pPr>
              <a:lnSpc>
                <a:spcPct val="130000"/>
              </a:lnSpc>
            </a:pPr>
            <a:r>
              <a:rPr lang="en-US" altLang="zh-CN" sz="1400">
                <a:solidFill>
                  <a:schemeClr val="bg1">
                    <a:lumMod val="50000"/>
                  </a:schemeClr>
                </a:solidFill>
                <a:latin typeface="微软雅黑 Light" panose="020B0502040204020203" pitchFamily="34" charset="-122"/>
                <a:ea typeface="微软雅黑 Light" panose="020B0502040204020203" pitchFamily="34" charset="-122"/>
              </a:rPr>
              <a:t>Lorem ipsum dolor sit amet, adipiscing elit. Maecenas porttitor congue massa. Fusce</a:t>
            </a:r>
          </a:p>
          <a:p>
            <a:pPr>
              <a:lnSpc>
                <a:spcPct val="130000"/>
              </a:lnSpc>
            </a:pPr>
            <a:endParaRPr lang="en-US" altLang="zh-CN" sz="140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3" name="矩形 32"/>
          <p:cNvSpPr/>
          <p:nvPr/>
        </p:nvSpPr>
        <p:spPr>
          <a:xfrm>
            <a:off x="6884469" y="2868027"/>
            <a:ext cx="4115778" cy="906723"/>
          </a:xfrm>
          <a:prstGeom prst="rect">
            <a:avLst/>
          </a:prstGeom>
        </p:spPr>
        <p:txBody>
          <a:bodyPr wrap="square">
            <a:spAutoFit/>
          </a:bodyPr>
          <a:lstStyle/>
          <a:p>
            <a:pPr>
              <a:lnSpc>
                <a:spcPct val="130000"/>
              </a:lnSpc>
            </a:pPr>
            <a:r>
              <a:rPr lang="en-US" altLang="zh-CN" sz="1400">
                <a:solidFill>
                  <a:schemeClr val="bg1">
                    <a:lumMod val="50000"/>
                  </a:schemeClr>
                </a:solidFill>
                <a:latin typeface="微软雅黑 Light" panose="020B0502040204020203" pitchFamily="34" charset="-122"/>
                <a:ea typeface="微软雅黑 Light" panose="020B0502040204020203" pitchFamily="34" charset="-122"/>
              </a:rPr>
              <a:t>Lorem ipsum dolor sit amet, adipiscing elit. Maecenas porttitor congue massa. Fusce</a:t>
            </a:r>
          </a:p>
          <a:p>
            <a:pPr>
              <a:lnSpc>
                <a:spcPct val="130000"/>
              </a:lnSpc>
            </a:pPr>
            <a:endParaRPr lang="en-US" altLang="zh-CN" sz="140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4" name="矩形 33"/>
          <p:cNvSpPr/>
          <p:nvPr/>
        </p:nvSpPr>
        <p:spPr>
          <a:xfrm>
            <a:off x="6884469" y="4227543"/>
            <a:ext cx="4115778" cy="906723"/>
          </a:xfrm>
          <a:prstGeom prst="rect">
            <a:avLst/>
          </a:prstGeom>
        </p:spPr>
        <p:txBody>
          <a:bodyPr wrap="square">
            <a:spAutoFit/>
          </a:bodyPr>
          <a:lstStyle/>
          <a:p>
            <a:pPr>
              <a:lnSpc>
                <a:spcPct val="130000"/>
              </a:lnSpc>
            </a:pPr>
            <a:r>
              <a:rPr lang="en-US" altLang="zh-CN" sz="1400">
                <a:solidFill>
                  <a:schemeClr val="bg1">
                    <a:lumMod val="50000"/>
                  </a:schemeClr>
                </a:solidFill>
                <a:latin typeface="微软雅黑 Light" panose="020B0502040204020203" pitchFamily="34" charset="-122"/>
                <a:ea typeface="微软雅黑 Light" panose="020B0502040204020203" pitchFamily="34" charset="-122"/>
              </a:rPr>
              <a:t>Lorem ipsum dolor sit amet, adipiscing elit. Maecenas porttitor congue massa. Fusce</a:t>
            </a:r>
          </a:p>
          <a:p>
            <a:pPr>
              <a:lnSpc>
                <a:spcPct val="130000"/>
              </a:lnSpc>
            </a:pPr>
            <a:endParaRPr lang="en-US" altLang="zh-CN" sz="140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5" name="矩形 34"/>
          <p:cNvSpPr/>
          <p:nvPr/>
        </p:nvSpPr>
        <p:spPr>
          <a:xfrm>
            <a:off x="6884469" y="5550771"/>
            <a:ext cx="4115778" cy="906723"/>
          </a:xfrm>
          <a:prstGeom prst="rect">
            <a:avLst/>
          </a:prstGeom>
        </p:spPr>
        <p:txBody>
          <a:bodyPr wrap="square">
            <a:spAutoFit/>
          </a:bodyPr>
          <a:lstStyle/>
          <a:p>
            <a:pPr>
              <a:lnSpc>
                <a:spcPct val="130000"/>
              </a:lnSpc>
            </a:pPr>
            <a:r>
              <a:rPr lang="en-US" altLang="zh-CN" sz="1400">
                <a:solidFill>
                  <a:schemeClr val="bg1">
                    <a:lumMod val="50000"/>
                  </a:schemeClr>
                </a:solidFill>
                <a:latin typeface="微软雅黑 Light" panose="020B0502040204020203" pitchFamily="34" charset="-122"/>
                <a:ea typeface="微软雅黑 Light" panose="020B0502040204020203" pitchFamily="34" charset="-122"/>
              </a:rPr>
              <a:t>Lorem ipsum dolor sit amet, adipiscing elit. Maecenas porttitor congue massa. Fusce</a:t>
            </a:r>
          </a:p>
          <a:p>
            <a:pPr>
              <a:lnSpc>
                <a:spcPct val="130000"/>
              </a:lnSpc>
            </a:pPr>
            <a:endParaRPr lang="en-US" altLang="zh-CN" sz="140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37" name="图片占位符 36"/>
          <p:cNvPicPr>
            <a:picLocks noGrp="1" noChangeAspect="1"/>
          </p:cNvPicPr>
          <p:nvPr>
            <p:ph type="pic" sz="quarter" idx="16"/>
          </p:nvPr>
        </p:nvPicPr>
        <p:blipFill>
          <a:blip r:embed="rId2"/>
          <a:srcRect t="7549" b="7549"/>
          <a:stretch>
            <a:fillRect/>
          </a:stretch>
        </p:blipFill>
        <p:spPr>
          <a:xfrm>
            <a:off x="800100" y="2414905"/>
            <a:ext cx="4813300" cy="2878455"/>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309245" y="2630170"/>
            <a:ext cx="11463655" cy="2864395"/>
            <a:chOff x="587" y="2802"/>
            <a:chExt cx="13095" cy="3272"/>
          </a:xfrm>
        </p:grpSpPr>
        <p:grpSp>
          <p:nvGrpSpPr>
            <p:cNvPr id="39" name="组合 38"/>
            <p:cNvGrpSpPr/>
            <p:nvPr/>
          </p:nvGrpSpPr>
          <p:grpSpPr>
            <a:xfrm rot="18900000">
              <a:off x="5518" y="2803"/>
              <a:ext cx="1602" cy="1602"/>
              <a:chOff x="1098959" y="1698887"/>
              <a:chExt cx="1258348" cy="1258348"/>
            </a:xfrm>
          </p:grpSpPr>
          <p:sp>
            <p:nvSpPr>
              <p:cNvPr id="40" name="泪滴形 39"/>
              <p:cNvSpPr/>
              <p:nvPr/>
            </p:nvSpPr>
            <p:spPr>
              <a:xfrm rot="8100000">
                <a:off x="1098959" y="1698887"/>
                <a:ext cx="1258348" cy="1258348"/>
              </a:xfrm>
              <a:prstGeom prst="teardrop">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300294" y="1900222"/>
                <a:ext cx="855677" cy="855677"/>
              </a:xfrm>
              <a:prstGeom prst="ellipse">
                <a:avLst/>
              </a:prstGeom>
              <a:solidFill>
                <a:srgbClr val="FFFE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2700000" flipH="1">
              <a:off x="7198" y="2803"/>
              <a:ext cx="1602" cy="1602"/>
              <a:chOff x="1098959" y="1698887"/>
              <a:chExt cx="1258348" cy="1258348"/>
            </a:xfrm>
          </p:grpSpPr>
          <p:sp>
            <p:nvSpPr>
              <p:cNvPr id="43" name="泪滴形 42"/>
              <p:cNvSpPr/>
              <p:nvPr/>
            </p:nvSpPr>
            <p:spPr>
              <a:xfrm rot="8100000">
                <a:off x="1098959" y="1698887"/>
                <a:ext cx="1258348" cy="1258348"/>
              </a:xfrm>
              <a:prstGeom prst="teardrop">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300294" y="1900222"/>
                <a:ext cx="855677" cy="855677"/>
              </a:xfrm>
              <a:prstGeom prst="ellipse">
                <a:avLst/>
              </a:prstGeom>
              <a:solidFill>
                <a:srgbClr val="FFFE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2700000" flipV="1">
              <a:off x="5518" y="4472"/>
              <a:ext cx="1602" cy="1602"/>
              <a:chOff x="1098959" y="1698887"/>
              <a:chExt cx="1258348" cy="1258348"/>
            </a:xfrm>
          </p:grpSpPr>
          <p:sp>
            <p:nvSpPr>
              <p:cNvPr id="46" name="泪滴形 45"/>
              <p:cNvSpPr/>
              <p:nvPr/>
            </p:nvSpPr>
            <p:spPr>
              <a:xfrm rot="8100000">
                <a:off x="1098959" y="1698887"/>
                <a:ext cx="1258348" cy="1258348"/>
              </a:xfrm>
              <a:prstGeom prst="teardrop">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300294" y="1900222"/>
                <a:ext cx="855677" cy="855677"/>
              </a:xfrm>
              <a:prstGeom prst="ellipse">
                <a:avLst/>
              </a:prstGeom>
              <a:solidFill>
                <a:srgbClr val="FFFE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rot="18900000" flipH="1" flipV="1">
              <a:off x="7198" y="4472"/>
              <a:ext cx="1602" cy="1602"/>
              <a:chOff x="1098959" y="1698887"/>
              <a:chExt cx="1258348" cy="1258348"/>
            </a:xfrm>
          </p:grpSpPr>
          <p:sp>
            <p:nvSpPr>
              <p:cNvPr id="49" name="泪滴形 48"/>
              <p:cNvSpPr/>
              <p:nvPr/>
            </p:nvSpPr>
            <p:spPr>
              <a:xfrm rot="8100000">
                <a:off x="1098959" y="1698887"/>
                <a:ext cx="1258348" cy="1258348"/>
              </a:xfrm>
              <a:prstGeom prst="teardrop">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300294" y="1900222"/>
                <a:ext cx="855677" cy="855677"/>
              </a:xfrm>
              <a:prstGeom prst="ellipse">
                <a:avLst/>
              </a:prstGeom>
              <a:solidFill>
                <a:srgbClr val="FFFE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AutoShape 4"/>
            <p:cNvSpPr/>
            <p:nvPr/>
          </p:nvSpPr>
          <p:spPr bwMode="auto">
            <a:xfrm>
              <a:off x="7760" y="5040"/>
              <a:ext cx="495" cy="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53" name="组合 52"/>
            <p:cNvGrpSpPr/>
            <p:nvPr/>
          </p:nvGrpSpPr>
          <p:grpSpPr>
            <a:xfrm>
              <a:off x="6048" y="5032"/>
              <a:ext cx="511" cy="514"/>
              <a:chOff x="5394325" y="3578225"/>
              <a:chExt cx="358775" cy="360363"/>
            </a:xfrm>
            <a:solidFill>
              <a:schemeClr val="accent4"/>
            </a:solidFill>
          </p:grpSpPr>
          <p:sp>
            <p:nvSpPr>
              <p:cNvPr id="54"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5"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6"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9"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0"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1"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2"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3"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13" name="AutoShape 28"/>
            <p:cNvSpPr/>
            <p:nvPr/>
          </p:nvSpPr>
          <p:spPr bwMode="auto">
            <a:xfrm>
              <a:off x="7742" y="3348"/>
              <a:ext cx="514" cy="5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3"/>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6" name="AutoShape 112"/>
            <p:cNvSpPr/>
            <p:nvPr/>
          </p:nvSpPr>
          <p:spPr bwMode="auto">
            <a:xfrm>
              <a:off x="6062" y="3348"/>
              <a:ext cx="514" cy="51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87" name="矩形 86"/>
            <p:cNvSpPr/>
            <p:nvPr/>
          </p:nvSpPr>
          <p:spPr>
            <a:xfrm>
              <a:off x="596" y="3230"/>
              <a:ext cx="4652" cy="658"/>
            </a:xfrm>
            <a:prstGeom prst="rect">
              <a:avLst/>
            </a:prstGeom>
          </p:spPr>
          <p:txBody>
            <a:bodyPr wrap="square">
              <a:spAutoFit/>
            </a:bodyPr>
            <a:lstStyle/>
            <a:p>
              <a:pPr marL="0" marR="0" lvl="0" indent="0" algn="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88" name="矩形 87"/>
            <p:cNvSpPr/>
            <p:nvPr/>
          </p:nvSpPr>
          <p:spPr>
            <a:xfrm>
              <a:off x="3018" y="2802"/>
              <a:ext cx="2230" cy="385"/>
            </a:xfrm>
            <a:prstGeom prst="rect">
              <a:avLst/>
            </a:prstGeom>
          </p:spPr>
          <p:txBody>
            <a:bodyPr wrap="square">
              <a:spAutoFit/>
            </a:bodyPr>
            <a:lstStyle/>
            <a:p>
              <a:pPr lvl="0" algn="r" defTabSz="685800">
                <a:defRPr/>
              </a:pPr>
              <a:r>
                <a:rPr lang="zh-CN" altLang="en-US" sz="1600">
                  <a:solidFill>
                    <a:schemeClr val="accent2"/>
                  </a:solidFill>
                  <a:latin typeface="+mj-ea"/>
                  <a:ea typeface="+mj-ea"/>
                  <a:sym typeface="+mn-lt"/>
                </a:rPr>
                <a:t>添加模板标题</a:t>
              </a:r>
              <a:endParaRPr kumimoji="0" lang="zh-CN" altLang="en-US" sz="1600" i="0" u="none" strike="noStrike" kern="1200" cap="none" spc="0" normalizeH="0" baseline="0" noProof="0">
                <a:ln>
                  <a:noFill/>
                </a:ln>
                <a:solidFill>
                  <a:schemeClr val="accent2"/>
                </a:solidFill>
                <a:effectLst/>
                <a:uLnTx/>
                <a:uFillTx/>
                <a:latin typeface="+mj-ea"/>
                <a:ea typeface="+mj-ea"/>
                <a:sym typeface="+mn-lt"/>
              </a:endParaRPr>
            </a:p>
          </p:txBody>
        </p:sp>
        <p:sp>
          <p:nvSpPr>
            <p:cNvPr id="89" name="矩形 88"/>
            <p:cNvSpPr/>
            <p:nvPr/>
          </p:nvSpPr>
          <p:spPr>
            <a:xfrm>
              <a:off x="587" y="5069"/>
              <a:ext cx="4652" cy="658"/>
            </a:xfrm>
            <a:prstGeom prst="rect">
              <a:avLst/>
            </a:prstGeom>
          </p:spPr>
          <p:txBody>
            <a:bodyPr wrap="square">
              <a:spAutoFit/>
            </a:bodyPr>
            <a:lstStyle/>
            <a:p>
              <a:pPr marL="0" marR="0" lvl="0" indent="0" algn="r"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90" name="矩形 89"/>
            <p:cNvSpPr/>
            <p:nvPr/>
          </p:nvSpPr>
          <p:spPr>
            <a:xfrm>
              <a:off x="3010" y="4642"/>
              <a:ext cx="2230" cy="385"/>
            </a:xfrm>
            <a:prstGeom prst="rect">
              <a:avLst/>
            </a:prstGeom>
          </p:spPr>
          <p:txBody>
            <a:bodyPr wrap="square">
              <a:spAutoFit/>
            </a:bodyPr>
            <a:lstStyle/>
            <a:p>
              <a:pPr lvl="0" algn="r" defTabSz="685800">
                <a:defRPr/>
              </a:pPr>
              <a:r>
                <a:rPr lang="zh-CN" altLang="en-US" sz="1600">
                  <a:solidFill>
                    <a:schemeClr val="accent4"/>
                  </a:solidFill>
                  <a:latin typeface="+mj-ea"/>
                  <a:ea typeface="+mj-ea"/>
                  <a:sym typeface="+mn-lt"/>
                </a:rPr>
                <a:t>添加模板标题</a:t>
              </a:r>
              <a:endParaRPr kumimoji="0" lang="zh-CN" altLang="en-US" sz="1600" i="0" u="none" strike="noStrike" kern="1200" cap="none" spc="0" normalizeH="0" baseline="0" noProof="0">
                <a:ln>
                  <a:noFill/>
                </a:ln>
                <a:solidFill>
                  <a:schemeClr val="accent4"/>
                </a:solidFill>
                <a:effectLst/>
                <a:uLnTx/>
                <a:uFillTx/>
                <a:latin typeface="+mj-ea"/>
                <a:ea typeface="+mj-ea"/>
                <a:sym typeface="+mn-lt"/>
              </a:endParaRPr>
            </a:p>
          </p:txBody>
        </p:sp>
        <p:sp>
          <p:nvSpPr>
            <p:cNvPr id="91" name="矩形 90"/>
            <p:cNvSpPr/>
            <p:nvPr/>
          </p:nvSpPr>
          <p:spPr>
            <a:xfrm>
              <a:off x="9030" y="3230"/>
              <a:ext cx="4652" cy="658"/>
            </a:xfrm>
            <a:prstGeom prst="rect">
              <a:avLst/>
            </a:prstGeom>
          </p:spPr>
          <p:txBody>
            <a:bodyPr wrap="square">
              <a:spAutoFit/>
            </a:bodyPr>
            <a:lstStyle/>
            <a:p>
              <a:pPr marL="0" marR="0" lvl="0" indent="0"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92" name="矩形 91"/>
            <p:cNvSpPr/>
            <p:nvPr/>
          </p:nvSpPr>
          <p:spPr>
            <a:xfrm>
              <a:off x="9030" y="2803"/>
              <a:ext cx="2230" cy="385"/>
            </a:xfrm>
            <a:prstGeom prst="rect">
              <a:avLst/>
            </a:prstGeom>
          </p:spPr>
          <p:txBody>
            <a:bodyPr wrap="square">
              <a:spAutoFit/>
            </a:bodyPr>
            <a:lstStyle/>
            <a:p>
              <a:pPr lvl="0" defTabSz="685800">
                <a:defRPr/>
              </a:pPr>
              <a:r>
                <a:rPr lang="zh-CN" altLang="en-US" sz="1600">
                  <a:solidFill>
                    <a:schemeClr val="accent3"/>
                  </a:solidFill>
                  <a:latin typeface="+mj-ea"/>
                  <a:ea typeface="+mj-ea"/>
                  <a:sym typeface="+mn-lt"/>
                </a:rPr>
                <a:t>添加模板标题</a:t>
              </a:r>
              <a:endParaRPr kumimoji="0" lang="zh-CN" altLang="en-US" sz="1600" i="0" u="none" strike="noStrike" kern="1200" cap="none" spc="0" normalizeH="0" baseline="0" noProof="0">
                <a:ln>
                  <a:noFill/>
                </a:ln>
                <a:solidFill>
                  <a:schemeClr val="accent3"/>
                </a:solidFill>
                <a:effectLst/>
                <a:uLnTx/>
                <a:uFillTx/>
                <a:latin typeface="+mj-ea"/>
                <a:ea typeface="+mj-ea"/>
                <a:sym typeface="+mn-lt"/>
              </a:endParaRPr>
            </a:p>
          </p:txBody>
        </p:sp>
        <p:sp>
          <p:nvSpPr>
            <p:cNvPr id="93" name="矩形 92"/>
            <p:cNvSpPr/>
            <p:nvPr/>
          </p:nvSpPr>
          <p:spPr>
            <a:xfrm>
              <a:off x="9030" y="5069"/>
              <a:ext cx="4652" cy="658"/>
            </a:xfrm>
            <a:prstGeom prst="rect">
              <a:avLst/>
            </a:prstGeom>
          </p:spPr>
          <p:txBody>
            <a:bodyPr wrap="square">
              <a:spAutoFit/>
            </a:bodyPr>
            <a:lstStyle/>
            <a:p>
              <a:pPr marL="0" marR="0" lvl="0" indent="0" defTabSz="6858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Lorem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ipsum</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sit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amet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consectetuer</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adipiscing</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elit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Aenean</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commodo</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ligula </a:t>
              </a:r>
              <a:r>
                <a:rPr kumimoji="0" lang="en-US" altLang="zh-CN" sz="1050" b="0" i="0" u="none" strike="noStrike" kern="1200" cap="none" spc="0" normalizeH="0" baseline="0" noProof="0" err="1">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eget</a:t>
              </a:r>
              <a:r>
                <a:rPr kumimoji="0" lang="en-US" altLang="zh-CN" sz="1050" b="0" i="0" u="none" strike="noStrike" kern="1200" cap="none" spc="0" normalizeH="0" baseline="0" noProof="0">
                  <a:ln>
                    <a:noFill/>
                  </a:ln>
                  <a:solidFill>
                    <a:schemeClr val="tx1">
                      <a:lumMod val="65000"/>
                      <a:lumOff val="35000"/>
                    </a:schemeClr>
                  </a:solidFill>
                  <a:effectLst/>
                  <a:uLnTx/>
                  <a:uFillTx/>
                  <a:latin typeface="Calibri Light" panose="020F0302020204030204"/>
                  <a:ea typeface="微软雅黑" panose="020B0503020204020204" pitchFamily="34" charset="-122"/>
                  <a:cs typeface="+mn-ea"/>
                  <a:sym typeface="+mn-lt"/>
                </a:rPr>
                <a:t> dolor. </a:t>
              </a:r>
            </a:p>
          </p:txBody>
        </p:sp>
        <p:sp>
          <p:nvSpPr>
            <p:cNvPr id="94" name="矩形 93"/>
            <p:cNvSpPr/>
            <p:nvPr/>
          </p:nvSpPr>
          <p:spPr>
            <a:xfrm>
              <a:off x="9030" y="4642"/>
              <a:ext cx="2230" cy="385"/>
            </a:xfrm>
            <a:prstGeom prst="rect">
              <a:avLst/>
            </a:prstGeom>
          </p:spPr>
          <p:txBody>
            <a:bodyPr wrap="square">
              <a:spAutoFit/>
            </a:bodyPr>
            <a:lstStyle/>
            <a:p>
              <a:pPr lvl="0" defTabSz="685800">
                <a:defRPr/>
              </a:pPr>
              <a:r>
                <a:rPr lang="zh-CN" altLang="en-US" sz="1600">
                  <a:solidFill>
                    <a:schemeClr val="accent1"/>
                  </a:solidFill>
                  <a:latin typeface="+mj-ea"/>
                  <a:ea typeface="+mj-ea"/>
                  <a:sym typeface="+mn-lt"/>
                </a:rPr>
                <a:t>添加模板标题</a:t>
              </a:r>
              <a:endParaRPr kumimoji="0" lang="zh-CN" altLang="en-US" sz="1600" i="0" u="none" strike="noStrike" kern="1200" cap="none" spc="0" normalizeH="0" baseline="0" noProof="0">
                <a:ln>
                  <a:noFill/>
                </a:ln>
                <a:solidFill>
                  <a:schemeClr val="accent1"/>
                </a:solidFill>
                <a:effectLst/>
                <a:uLnTx/>
                <a:uFillTx/>
                <a:latin typeface="+mj-ea"/>
                <a:ea typeface="+mj-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152900" y="1619250"/>
            <a:ext cx="4114800" cy="41148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942783" y="1826483"/>
            <a:ext cx="1238250" cy="1238250"/>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942783" y="4341083"/>
            <a:ext cx="1238250" cy="1238250"/>
          </a:xfrm>
          <a:prstGeom prst="ellipse">
            <a:avLst/>
          </a:prstGeom>
          <a:solidFill>
            <a:srgbClr val="A37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7221465" y="1705876"/>
            <a:ext cx="1446376" cy="1446376"/>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393482" y="4341083"/>
            <a:ext cx="1238250" cy="1238250"/>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880473" y="1826483"/>
            <a:ext cx="2952540" cy="1116931"/>
            <a:chOff x="970993" y="4919410"/>
            <a:chExt cx="2952540" cy="1116931"/>
          </a:xfrm>
        </p:grpSpPr>
        <p:sp>
          <p:nvSpPr>
            <p:cNvPr id="21" name="文本框 20"/>
            <p:cNvSpPr txBox="1"/>
            <p:nvPr/>
          </p:nvSpPr>
          <p:spPr>
            <a:xfrm>
              <a:off x="970993" y="5300569"/>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423973" y="4919410"/>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970993" y="5636231"/>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56286" y="4434283"/>
            <a:ext cx="2952540" cy="1116931"/>
            <a:chOff x="970993" y="4919410"/>
            <a:chExt cx="2952540" cy="1116931"/>
          </a:xfrm>
        </p:grpSpPr>
        <p:sp>
          <p:nvSpPr>
            <p:cNvPr id="27" name="文本框 26"/>
            <p:cNvSpPr txBox="1"/>
            <p:nvPr/>
          </p:nvSpPr>
          <p:spPr>
            <a:xfrm>
              <a:off x="970993" y="5300569"/>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423973" y="4919410"/>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970993" y="5636231"/>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8629741" y="1847850"/>
            <a:ext cx="2952540" cy="1116931"/>
            <a:chOff x="970993" y="4919410"/>
            <a:chExt cx="2952540" cy="1116931"/>
          </a:xfrm>
        </p:grpSpPr>
        <p:sp>
          <p:nvSpPr>
            <p:cNvPr id="31" name="文本框 30"/>
            <p:cNvSpPr txBox="1"/>
            <p:nvPr/>
          </p:nvSpPr>
          <p:spPr>
            <a:xfrm>
              <a:off x="970993" y="5300569"/>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1423973" y="4919410"/>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970993" y="5636231"/>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8839858" y="4617119"/>
            <a:ext cx="2952540" cy="1116931"/>
            <a:chOff x="970993" y="4919410"/>
            <a:chExt cx="2952540" cy="1116931"/>
          </a:xfrm>
        </p:grpSpPr>
        <p:sp>
          <p:nvSpPr>
            <p:cNvPr id="35" name="文本框 34"/>
            <p:cNvSpPr txBox="1"/>
            <p:nvPr/>
          </p:nvSpPr>
          <p:spPr>
            <a:xfrm>
              <a:off x="970993" y="5300569"/>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1423973" y="4919410"/>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970993" y="5636231"/>
              <a:ext cx="295254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ADD YOUR TEXT HERE</a:t>
              </a:r>
              <a:endParaRPr lang="zh-CN" altLang="en-US" sz="2000" dirty="0">
                <a:latin typeface="微软雅黑" panose="020B0503020204020204" pitchFamily="34" charset="-122"/>
                <a:ea typeface="微软雅黑" panose="020B0503020204020204" pitchFamily="34" charset="-122"/>
              </a:endParaRPr>
            </a:p>
          </p:txBody>
        </p:sp>
      </p:grpSp>
      <p:sp>
        <p:nvSpPr>
          <p:cNvPr id="38" name="Freeform 1736"/>
          <p:cNvSpPr/>
          <p:nvPr/>
        </p:nvSpPr>
        <p:spPr bwMode="auto">
          <a:xfrm>
            <a:off x="5971006" y="3667492"/>
            <a:ext cx="974555" cy="1824166"/>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rgbClr val="A1BD70"/>
          </a:solidFill>
          <a:ln>
            <a:noFill/>
          </a:ln>
        </p:spPr>
        <p:txBody>
          <a:bodyPr vert="horz" wrap="square" lIns="91440" tIns="45720" rIns="91440" bIns="45720" numCol="1" anchor="t" anchorCtr="0" compatLnSpc="1"/>
          <a:lstStyle/>
          <a:p>
            <a:endParaRPr lang="zh-CN" altLang="en-US"/>
          </a:p>
        </p:txBody>
      </p:sp>
      <p:sp>
        <p:nvSpPr>
          <p:cNvPr id="39" name="文本框 38"/>
          <p:cNvSpPr txBox="1"/>
          <p:nvPr/>
        </p:nvSpPr>
        <p:spPr>
          <a:xfrm>
            <a:off x="5391150" y="2645035"/>
            <a:ext cx="1755609" cy="1107996"/>
          </a:xfrm>
          <a:prstGeom prst="rect">
            <a:avLst/>
          </a:prstGeom>
          <a:noFill/>
        </p:spPr>
        <p:txBody>
          <a:bodyPr wrap="none" rtlCol="0">
            <a:spAutoFit/>
          </a:bodyPr>
          <a:lstStyle/>
          <a:p>
            <a:r>
              <a:rPr lang="en-US" altLang="zh-CN" sz="6600" b="1" dirty="0" smtClean="0">
                <a:solidFill>
                  <a:srgbClr val="F58D76"/>
                </a:solidFill>
                <a:latin typeface="微软雅黑" panose="020B0503020204020204" pitchFamily="34" charset="-122"/>
                <a:ea typeface="微软雅黑" panose="020B0503020204020204" pitchFamily="34" charset="-122"/>
              </a:rPr>
              <a:t>80</a:t>
            </a:r>
            <a:r>
              <a:rPr lang="en-US" altLang="zh-CN" sz="4400" b="1" dirty="0" smtClean="0">
                <a:solidFill>
                  <a:srgbClr val="F58D76"/>
                </a:solidFill>
                <a:latin typeface="微软雅黑" panose="020B0503020204020204" pitchFamily="34" charset="-122"/>
                <a:ea typeface="微软雅黑" panose="020B0503020204020204" pitchFamily="34" charset="-122"/>
              </a:rPr>
              <a:t>%</a:t>
            </a:r>
            <a:endParaRPr lang="zh-CN" altLang="en-US" sz="5400" b="1" dirty="0">
              <a:solidFill>
                <a:srgbClr val="F58D76"/>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261806" y="4628131"/>
            <a:ext cx="643725" cy="710862"/>
            <a:chOff x="4808800" y="7565661"/>
            <a:chExt cx="1396091" cy="1541695"/>
          </a:xfrm>
          <a:solidFill>
            <a:srgbClr val="FFF6E7"/>
          </a:solidFill>
        </p:grpSpPr>
        <p:sp>
          <p:nvSpPr>
            <p:cNvPr id="40" name="Freeform 139"/>
            <p:cNvSpPr/>
            <p:nvPr/>
          </p:nvSpPr>
          <p:spPr bwMode="auto">
            <a:xfrm>
              <a:off x="4808800" y="7565661"/>
              <a:ext cx="1396091" cy="693763"/>
            </a:xfrm>
            <a:custGeom>
              <a:avLst/>
              <a:gdLst>
                <a:gd name="T0" fmla="*/ 11 w 282"/>
                <a:gd name="T1" fmla="*/ 94 h 139"/>
                <a:gd name="T2" fmla="*/ 130 w 282"/>
                <a:gd name="T3" fmla="*/ 94 h 139"/>
                <a:gd name="T4" fmla="*/ 211 w 282"/>
                <a:gd name="T5" fmla="*/ 139 h 139"/>
                <a:gd name="T6" fmla="*/ 282 w 282"/>
                <a:gd name="T7" fmla="*/ 107 h 139"/>
                <a:gd name="T8" fmla="*/ 282 w 282"/>
                <a:gd name="T9" fmla="*/ 60 h 139"/>
                <a:gd name="T10" fmla="*/ 273 w 282"/>
                <a:gd name="T11" fmla="*/ 69 h 139"/>
                <a:gd name="T12" fmla="*/ 154 w 282"/>
                <a:gd name="T13" fmla="*/ 69 h 139"/>
                <a:gd name="T14" fmla="*/ 0 w 282"/>
                <a:gd name="T15" fmla="*/ 58 h 139"/>
                <a:gd name="T16" fmla="*/ 0 w 282"/>
                <a:gd name="T17" fmla="*/ 105 h 139"/>
                <a:gd name="T18" fmla="*/ 11 w 282"/>
                <a:gd name="T19" fmla="*/ 9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139">
                  <a:moveTo>
                    <a:pt x="11" y="94"/>
                  </a:moveTo>
                  <a:cubicBezTo>
                    <a:pt x="14" y="92"/>
                    <a:pt x="72" y="37"/>
                    <a:pt x="130" y="94"/>
                  </a:cubicBezTo>
                  <a:cubicBezTo>
                    <a:pt x="157" y="121"/>
                    <a:pt x="185" y="139"/>
                    <a:pt x="211" y="139"/>
                  </a:cubicBezTo>
                  <a:cubicBezTo>
                    <a:pt x="239" y="139"/>
                    <a:pt x="264" y="120"/>
                    <a:pt x="282" y="107"/>
                  </a:cubicBezTo>
                  <a:cubicBezTo>
                    <a:pt x="282" y="60"/>
                    <a:pt x="282" y="60"/>
                    <a:pt x="282" y="60"/>
                  </a:cubicBezTo>
                  <a:cubicBezTo>
                    <a:pt x="273" y="69"/>
                    <a:pt x="273" y="69"/>
                    <a:pt x="273" y="69"/>
                  </a:cubicBezTo>
                  <a:cubicBezTo>
                    <a:pt x="271" y="71"/>
                    <a:pt x="213" y="127"/>
                    <a:pt x="154" y="69"/>
                  </a:cubicBezTo>
                  <a:cubicBezTo>
                    <a:pt x="86" y="0"/>
                    <a:pt x="47" y="24"/>
                    <a:pt x="0" y="58"/>
                  </a:cubicBezTo>
                  <a:cubicBezTo>
                    <a:pt x="0" y="105"/>
                    <a:pt x="0" y="105"/>
                    <a:pt x="0" y="105"/>
                  </a:cubicBezTo>
                  <a:lnTo>
                    <a:pt x="11"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40"/>
            <p:cNvSpPr/>
            <p:nvPr/>
          </p:nvSpPr>
          <p:spPr bwMode="auto">
            <a:xfrm>
              <a:off x="4808800" y="8002474"/>
              <a:ext cx="1396091" cy="685198"/>
            </a:xfrm>
            <a:custGeom>
              <a:avLst/>
              <a:gdLst>
                <a:gd name="T0" fmla="*/ 154 w 282"/>
                <a:gd name="T1" fmla="*/ 69 h 139"/>
                <a:gd name="T2" fmla="*/ 0 w 282"/>
                <a:gd name="T3" fmla="*/ 58 h 139"/>
                <a:gd name="T4" fmla="*/ 0 w 282"/>
                <a:gd name="T5" fmla="*/ 105 h 139"/>
                <a:gd name="T6" fmla="*/ 11 w 282"/>
                <a:gd name="T7" fmla="*/ 94 h 139"/>
                <a:gd name="T8" fmla="*/ 130 w 282"/>
                <a:gd name="T9" fmla="*/ 94 h 139"/>
                <a:gd name="T10" fmla="*/ 211 w 282"/>
                <a:gd name="T11" fmla="*/ 139 h 139"/>
                <a:gd name="T12" fmla="*/ 282 w 282"/>
                <a:gd name="T13" fmla="*/ 107 h 139"/>
                <a:gd name="T14" fmla="*/ 282 w 282"/>
                <a:gd name="T15" fmla="*/ 60 h 139"/>
                <a:gd name="T16" fmla="*/ 273 w 282"/>
                <a:gd name="T17" fmla="*/ 69 h 139"/>
                <a:gd name="T18" fmla="*/ 154 w 282"/>
                <a:gd name="T19"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139">
                  <a:moveTo>
                    <a:pt x="154" y="69"/>
                  </a:moveTo>
                  <a:cubicBezTo>
                    <a:pt x="86" y="0"/>
                    <a:pt x="47" y="24"/>
                    <a:pt x="0" y="58"/>
                  </a:cubicBezTo>
                  <a:cubicBezTo>
                    <a:pt x="0" y="105"/>
                    <a:pt x="0" y="105"/>
                    <a:pt x="0" y="105"/>
                  </a:cubicBezTo>
                  <a:cubicBezTo>
                    <a:pt x="11" y="94"/>
                    <a:pt x="11" y="94"/>
                    <a:pt x="11" y="94"/>
                  </a:cubicBezTo>
                  <a:cubicBezTo>
                    <a:pt x="14" y="92"/>
                    <a:pt x="72" y="36"/>
                    <a:pt x="130" y="94"/>
                  </a:cubicBezTo>
                  <a:cubicBezTo>
                    <a:pt x="157" y="121"/>
                    <a:pt x="185" y="139"/>
                    <a:pt x="211" y="139"/>
                  </a:cubicBezTo>
                  <a:cubicBezTo>
                    <a:pt x="239" y="139"/>
                    <a:pt x="264" y="120"/>
                    <a:pt x="282" y="107"/>
                  </a:cubicBezTo>
                  <a:cubicBezTo>
                    <a:pt x="282" y="60"/>
                    <a:pt x="282" y="60"/>
                    <a:pt x="282" y="60"/>
                  </a:cubicBezTo>
                  <a:cubicBezTo>
                    <a:pt x="273" y="69"/>
                    <a:pt x="273" y="69"/>
                    <a:pt x="273" y="69"/>
                  </a:cubicBezTo>
                  <a:cubicBezTo>
                    <a:pt x="271" y="71"/>
                    <a:pt x="213" y="127"/>
                    <a:pt x="154"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41"/>
            <p:cNvSpPr/>
            <p:nvPr/>
          </p:nvSpPr>
          <p:spPr bwMode="auto">
            <a:xfrm>
              <a:off x="4808800" y="8430723"/>
              <a:ext cx="1396091" cy="676633"/>
            </a:xfrm>
            <a:custGeom>
              <a:avLst/>
              <a:gdLst>
                <a:gd name="T0" fmla="*/ 273 w 282"/>
                <a:gd name="T1" fmla="*/ 69 h 138"/>
                <a:gd name="T2" fmla="*/ 154 w 282"/>
                <a:gd name="T3" fmla="*/ 69 h 138"/>
                <a:gd name="T4" fmla="*/ 0 w 282"/>
                <a:gd name="T5" fmla="*/ 57 h 138"/>
                <a:gd name="T6" fmla="*/ 0 w 282"/>
                <a:gd name="T7" fmla="*/ 105 h 138"/>
                <a:gd name="T8" fmla="*/ 11 w 282"/>
                <a:gd name="T9" fmla="*/ 94 h 138"/>
                <a:gd name="T10" fmla="*/ 130 w 282"/>
                <a:gd name="T11" fmla="*/ 94 h 138"/>
                <a:gd name="T12" fmla="*/ 211 w 282"/>
                <a:gd name="T13" fmla="*/ 138 h 138"/>
                <a:gd name="T14" fmla="*/ 282 w 282"/>
                <a:gd name="T15" fmla="*/ 107 h 138"/>
                <a:gd name="T16" fmla="*/ 282 w 282"/>
                <a:gd name="T17" fmla="*/ 60 h 138"/>
                <a:gd name="T18" fmla="*/ 273 w 282"/>
                <a:gd name="T19" fmla="*/ 6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2" h="138">
                  <a:moveTo>
                    <a:pt x="273" y="69"/>
                  </a:moveTo>
                  <a:cubicBezTo>
                    <a:pt x="271" y="71"/>
                    <a:pt x="213" y="127"/>
                    <a:pt x="154" y="69"/>
                  </a:cubicBezTo>
                  <a:cubicBezTo>
                    <a:pt x="86" y="0"/>
                    <a:pt x="47" y="24"/>
                    <a:pt x="0" y="57"/>
                  </a:cubicBezTo>
                  <a:cubicBezTo>
                    <a:pt x="0" y="105"/>
                    <a:pt x="0" y="105"/>
                    <a:pt x="0" y="105"/>
                  </a:cubicBezTo>
                  <a:cubicBezTo>
                    <a:pt x="11" y="94"/>
                    <a:pt x="11" y="94"/>
                    <a:pt x="11" y="94"/>
                  </a:cubicBezTo>
                  <a:cubicBezTo>
                    <a:pt x="14" y="91"/>
                    <a:pt x="72" y="36"/>
                    <a:pt x="130" y="94"/>
                  </a:cubicBezTo>
                  <a:cubicBezTo>
                    <a:pt x="157" y="121"/>
                    <a:pt x="185" y="138"/>
                    <a:pt x="211" y="138"/>
                  </a:cubicBezTo>
                  <a:cubicBezTo>
                    <a:pt x="239" y="138"/>
                    <a:pt x="264" y="120"/>
                    <a:pt x="282" y="107"/>
                  </a:cubicBezTo>
                  <a:cubicBezTo>
                    <a:pt x="282" y="60"/>
                    <a:pt x="282" y="60"/>
                    <a:pt x="282" y="60"/>
                  </a:cubicBezTo>
                  <a:lnTo>
                    <a:pt x="27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Freeform 144"/>
          <p:cNvSpPr>
            <a:spLocks noEditPoints="1"/>
          </p:cNvSpPr>
          <p:nvPr/>
        </p:nvSpPr>
        <p:spPr bwMode="auto">
          <a:xfrm>
            <a:off x="7581200" y="2051586"/>
            <a:ext cx="786536" cy="691773"/>
          </a:xfrm>
          <a:custGeom>
            <a:avLst/>
            <a:gdLst>
              <a:gd name="T0" fmla="*/ 288 w 288"/>
              <a:gd name="T1" fmla="*/ 63 h 253"/>
              <a:gd name="T2" fmla="*/ 288 w 288"/>
              <a:gd name="T3" fmla="*/ 40 h 253"/>
              <a:gd name="T4" fmla="*/ 259 w 288"/>
              <a:gd name="T5" fmla="*/ 19 h 253"/>
              <a:gd name="T6" fmla="*/ 145 w 288"/>
              <a:gd name="T7" fmla="*/ 0 h 253"/>
              <a:gd name="T8" fmla="*/ 144 w 288"/>
              <a:gd name="T9" fmla="*/ 0 h 253"/>
              <a:gd name="T10" fmla="*/ 29 w 288"/>
              <a:gd name="T11" fmla="*/ 19 h 253"/>
              <a:gd name="T12" fmla="*/ 0 w 288"/>
              <a:gd name="T13" fmla="*/ 40 h 253"/>
              <a:gd name="T14" fmla="*/ 0 w 288"/>
              <a:gd name="T15" fmla="*/ 41 h 253"/>
              <a:gd name="T16" fmla="*/ 0 w 288"/>
              <a:gd name="T17" fmla="*/ 213 h 253"/>
              <a:gd name="T18" fmla="*/ 143 w 288"/>
              <a:gd name="T19" fmla="*/ 253 h 253"/>
              <a:gd name="T20" fmla="*/ 144 w 288"/>
              <a:gd name="T21" fmla="*/ 253 h 253"/>
              <a:gd name="T22" fmla="*/ 288 w 288"/>
              <a:gd name="T23" fmla="*/ 212 h 253"/>
              <a:gd name="T24" fmla="*/ 288 w 288"/>
              <a:gd name="T25" fmla="*/ 63 h 253"/>
              <a:gd name="T26" fmla="*/ 144 w 288"/>
              <a:gd name="T27" fmla="*/ 29 h 253"/>
              <a:gd name="T28" fmla="*/ 145 w 288"/>
              <a:gd name="T29" fmla="*/ 29 h 253"/>
              <a:gd name="T30" fmla="*/ 259 w 288"/>
              <a:gd name="T31" fmla="*/ 51 h 253"/>
              <a:gd name="T32" fmla="*/ 259 w 288"/>
              <a:gd name="T33" fmla="*/ 52 h 253"/>
              <a:gd name="T34" fmla="*/ 144 w 288"/>
              <a:gd name="T35" fmla="*/ 73 h 253"/>
              <a:gd name="T36" fmla="*/ 143 w 288"/>
              <a:gd name="T37" fmla="*/ 73 h 253"/>
              <a:gd name="T38" fmla="*/ 29 w 288"/>
              <a:gd name="T39" fmla="*/ 52 h 253"/>
              <a:gd name="T40" fmla="*/ 29 w 288"/>
              <a:gd name="T41" fmla="*/ 51 h 253"/>
              <a:gd name="T42" fmla="*/ 144 w 288"/>
              <a:gd name="T43" fmla="*/ 29 h 253"/>
              <a:gd name="T44" fmla="*/ 144 w 288"/>
              <a:gd name="T45" fmla="*/ 162 h 253"/>
              <a:gd name="T46" fmla="*/ 143 w 288"/>
              <a:gd name="T47" fmla="*/ 162 h 253"/>
              <a:gd name="T48" fmla="*/ 29 w 288"/>
              <a:gd name="T49" fmla="*/ 140 h 253"/>
              <a:gd name="T50" fmla="*/ 29 w 288"/>
              <a:gd name="T51" fmla="*/ 83 h 253"/>
              <a:gd name="T52" fmla="*/ 143 w 288"/>
              <a:gd name="T53" fmla="*/ 102 h 253"/>
              <a:gd name="T54" fmla="*/ 144 w 288"/>
              <a:gd name="T55" fmla="*/ 102 h 253"/>
              <a:gd name="T56" fmla="*/ 259 w 288"/>
              <a:gd name="T57" fmla="*/ 83 h 253"/>
              <a:gd name="T58" fmla="*/ 259 w 288"/>
              <a:gd name="T59" fmla="*/ 140 h 253"/>
              <a:gd name="T60" fmla="*/ 144 w 288"/>
              <a:gd name="T61" fmla="*/ 16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53">
                <a:moveTo>
                  <a:pt x="288" y="63"/>
                </a:moveTo>
                <a:cubicBezTo>
                  <a:pt x="288" y="40"/>
                  <a:pt x="288" y="40"/>
                  <a:pt x="288" y="40"/>
                </a:cubicBezTo>
                <a:cubicBezTo>
                  <a:pt x="288" y="34"/>
                  <a:pt x="277" y="26"/>
                  <a:pt x="259" y="19"/>
                </a:cubicBezTo>
                <a:cubicBezTo>
                  <a:pt x="233" y="9"/>
                  <a:pt x="192" y="0"/>
                  <a:pt x="145" y="0"/>
                </a:cubicBezTo>
                <a:cubicBezTo>
                  <a:pt x="145" y="0"/>
                  <a:pt x="144" y="0"/>
                  <a:pt x="144" y="0"/>
                </a:cubicBezTo>
                <a:cubicBezTo>
                  <a:pt x="97" y="0"/>
                  <a:pt x="55" y="9"/>
                  <a:pt x="29" y="19"/>
                </a:cubicBezTo>
                <a:cubicBezTo>
                  <a:pt x="12" y="26"/>
                  <a:pt x="1" y="34"/>
                  <a:pt x="0" y="40"/>
                </a:cubicBezTo>
                <a:cubicBezTo>
                  <a:pt x="0" y="40"/>
                  <a:pt x="0" y="40"/>
                  <a:pt x="0" y="41"/>
                </a:cubicBezTo>
                <a:cubicBezTo>
                  <a:pt x="0" y="213"/>
                  <a:pt x="0" y="213"/>
                  <a:pt x="0" y="213"/>
                </a:cubicBezTo>
                <a:cubicBezTo>
                  <a:pt x="0" y="228"/>
                  <a:pt x="64" y="253"/>
                  <a:pt x="143" y="253"/>
                </a:cubicBezTo>
                <a:cubicBezTo>
                  <a:pt x="143" y="253"/>
                  <a:pt x="144" y="253"/>
                  <a:pt x="144" y="253"/>
                </a:cubicBezTo>
                <a:cubicBezTo>
                  <a:pt x="224" y="253"/>
                  <a:pt x="288" y="228"/>
                  <a:pt x="288" y="212"/>
                </a:cubicBezTo>
                <a:lnTo>
                  <a:pt x="288" y="63"/>
                </a:lnTo>
                <a:close/>
                <a:moveTo>
                  <a:pt x="144" y="29"/>
                </a:moveTo>
                <a:cubicBezTo>
                  <a:pt x="145" y="29"/>
                  <a:pt x="145" y="29"/>
                  <a:pt x="145" y="29"/>
                </a:cubicBezTo>
                <a:cubicBezTo>
                  <a:pt x="201" y="29"/>
                  <a:pt x="244" y="43"/>
                  <a:pt x="259" y="51"/>
                </a:cubicBezTo>
                <a:cubicBezTo>
                  <a:pt x="259" y="52"/>
                  <a:pt x="259" y="52"/>
                  <a:pt x="259" y="52"/>
                </a:cubicBezTo>
                <a:cubicBezTo>
                  <a:pt x="244" y="60"/>
                  <a:pt x="201" y="73"/>
                  <a:pt x="144" y="73"/>
                </a:cubicBezTo>
                <a:cubicBezTo>
                  <a:pt x="143" y="73"/>
                  <a:pt x="143" y="73"/>
                  <a:pt x="143" y="73"/>
                </a:cubicBezTo>
                <a:cubicBezTo>
                  <a:pt x="87" y="73"/>
                  <a:pt x="44" y="60"/>
                  <a:pt x="29" y="52"/>
                </a:cubicBezTo>
                <a:cubicBezTo>
                  <a:pt x="29" y="51"/>
                  <a:pt x="29" y="51"/>
                  <a:pt x="29" y="51"/>
                </a:cubicBezTo>
                <a:cubicBezTo>
                  <a:pt x="44" y="43"/>
                  <a:pt x="87" y="29"/>
                  <a:pt x="144" y="29"/>
                </a:cubicBezTo>
                <a:close/>
                <a:moveTo>
                  <a:pt x="144" y="162"/>
                </a:moveTo>
                <a:cubicBezTo>
                  <a:pt x="143" y="162"/>
                  <a:pt x="143" y="162"/>
                  <a:pt x="143" y="162"/>
                </a:cubicBezTo>
                <a:cubicBezTo>
                  <a:pt x="87" y="162"/>
                  <a:pt x="44" y="148"/>
                  <a:pt x="29" y="140"/>
                </a:cubicBezTo>
                <a:cubicBezTo>
                  <a:pt x="29" y="83"/>
                  <a:pt x="29" y="83"/>
                  <a:pt x="29" y="83"/>
                </a:cubicBezTo>
                <a:cubicBezTo>
                  <a:pt x="55" y="94"/>
                  <a:pt x="96" y="102"/>
                  <a:pt x="143" y="102"/>
                </a:cubicBezTo>
                <a:cubicBezTo>
                  <a:pt x="143" y="102"/>
                  <a:pt x="144" y="102"/>
                  <a:pt x="144" y="102"/>
                </a:cubicBezTo>
                <a:cubicBezTo>
                  <a:pt x="191" y="102"/>
                  <a:pt x="233" y="94"/>
                  <a:pt x="259" y="83"/>
                </a:cubicBezTo>
                <a:cubicBezTo>
                  <a:pt x="259" y="140"/>
                  <a:pt x="259" y="140"/>
                  <a:pt x="259" y="140"/>
                </a:cubicBezTo>
                <a:cubicBezTo>
                  <a:pt x="244" y="148"/>
                  <a:pt x="201" y="161"/>
                  <a:pt x="144" y="162"/>
                </a:cubicBezTo>
                <a:close/>
              </a:path>
            </a:pathLst>
          </a:custGeom>
          <a:solidFill>
            <a:srgbClr val="FFF6E7"/>
          </a:solidFill>
          <a:ln>
            <a:noFill/>
          </a:ln>
        </p:spPr>
        <p:txBody>
          <a:bodyPr vert="horz" wrap="square" lIns="91440" tIns="45720" rIns="91440" bIns="45720" numCol="1" anchor="t" anchorCtr="0" compatLnSpc="1"/>
          <a:lstStyle/>
          <a:p>
            <a:endParaRPr lang="zh-CN" altLang="en-US"/>
          </a:p>
        </p:txBody>
      </p:sp>
      <p:sp>
        <p:nvSpPr>
          <p:cNvPr id="44" name="Freeform 289"/>
          <p:cNvSpPr>
            <a:spLocks noEditPoints="1"/>
          </p:cNvSpPr>
          <p:nvPr/>
        </p:nvSpPr>
        <p:spPr bwMode="auto">
          <a:xfrm>
            <a:off x="4261806" y="2162823"/>
            <a:ext cx="573542" cy="580536"/>
          </a:xfrm>
          <a:custGeom>
            <a:avLst/>
            <a:gdLst>
              <a:gd name="T0" fmla="*/ 211 w 284"/>
              <a:gd name="T1" fmla="*/ 18 h 288"/>
              <a:gd name="T2" fmla="*/ 141 w 284"/>
              <a:gd name="T3" fmla="*/ 0 h 288"/>
              <a:gd name="T4" fmla="*/ 0 w 284"/>
              <a:gd name="T5" fmla="*/ 0 h 288"/>
              <a:gd name="T6" fmla="*/ 0 w 284"/>
              <a:gd name="T7" fmla="*/ 67 h 288"/>
              <a:gd name="T8" fmla="*/ 140 w 284"/>
              <a:gd name="T9" fmla="*/ 67 h 288"/>
              <a:gd name="T10" fmla="*/ 180 w 284"/>
              <a:gd name="T11" fmla="*/ 78 h 288"/>
              <a:gd name="T12" fmla="*/ 217 w 284"/>
              <a:gd name="T13" fmla="*/ 145 h 288"/>
              <a:gd name="T14" fmla="*/ 182 w 284"/>
              <a:gd name="T15" fmla="*/ 210 h 288"/>
              <a:gd name="T16" fmla="*/ 140 w 284"/>
              <a:gd name="T17" fmla="*/ 221 h 288"/>
              <a:gd name="T18" fmla="*/ 0 w 284"/>
              <a:gd name="T19" fmla="*/ 221 h 288"/>
              <a:gd name="T20" fmla="*/ 0 w 284"/>
              <a:gd name="T21" fmla="*/ 288 h 288"/>
              <a:gd name="T22" fmla="*/ 140 w 284"/>
              <a:gd name="T23" fmla="*/ 288 h 288"/>
              <a:gd name="T24" fmla="*/ 210 w 284"/>
              <a:gd name="T25" fmla="*/ 271 h 288"/>
              <a:gd name="T26" fmla="*/ 284 w 284"/>
              <a:gd name="T27" fmla="*/ 145 h 288"/>
              <a:gd name="T28" fmla="*/ 211 w 284"/>
              <a:gd name="T29" fmla="*/ 18 h 288"/>
              <a:gd name="T30" fmla="*/ 52 w 284"/>
              <a:gd name="T31" fmla="*/ 50 h 288"/>
              <a:gd name="T32" fmla="*/ 19 w 284"/>
              <a:gd name="T33" fmla="*/ 50 h 288"/>
              <a:gd name="T34" fmla="*/ 19 w 284"/>
              <a:gd name="T35" fmla="*/ 17 h 288"/>
              <a:gd name="T36" fmla="*/ 52 w 284"/>
              <a:gd name="T37" fmla="*/ 17 h 288"/>
              <a:gd name="T38" fmla="*/ 52 w 284"/>
              <a:gd name="T39" fmla="*/ 50 h 288"/>
              <a:gd name="T40" fmla="*/ 52 w 284"/>
              <a:gd name="T41" fmla="*/ 272 h 288"/>
              <a:gd name="T42" fmla="*/ 19 w 284"/>
              <a:gd name="T43" fmla="*/ 272 h 288"/>
              <a:gd name="T44" fmla="*/ 19 w 284"/>
              <a:gd name="T45" fmla="*/ 238 h 288"/>
              <a:gd name="T46" fmla="*/ 52 w 284"/>
              <a:gd name="T47" fmla="*/ 238 h 288"/>
              <a:gd name="T48" fmla="*/ 52 w 284"/>
              <a:gd name="T49" fmla="*/ 2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288">
                <a:moveTo>
                  <a:pt x="211" y="18"/>
                </a:moveTo>
                <a:cubicBezTo>
                  <a:pt x="177" y="1"/>
                  <a:pt x="144" y="0"/>
                  <a:pt x="141" y="0"/>
                </a:cubicBezTo>
                <a:cubicBezTo>
                  <a:pt x="0" y="0"/>
                  <a:pt x="0" y="0"/>
                  <a:pt x="0" y="0"/>
                </a:cubicBezTo>
                <a:cubicBezTo>
                  <a:pt x="0" y="67"/>
                  <a:pt x="0" y="67"/>
                  <a:pt x="0" y="67"/>
                </a:cubicBezTo>
                <a:cubicBezTo>
                  <a:pt x="140" y="67"/>
                  <a:pt x="140" y="67"/>
                  <a:pt x="140" y="67"/>
                </a:cubicBezTo>
                <a:cubicBezTo>
                  <a:pt x="141" y="67"/>
                  <a:pt x="161" y="68"/>
                  <a:pt x="180" y="78"/>
                </a:cubicBezTo>
                <a:cubicBezTo>
                  <a:pt x="205" y="91"/>
                  <a:pt x="217" y="112"/>
                  <a:pt x="217" y="145"/>
                </a:cubicBezTo>
                <a:cubicBezTo>
                  <a:pt x="217" y="177"/>
                  <a:pt x="206" y="198"/>
                  <a:pt x="182" y="210"/>
                </a:cubicBezTo>
                <a:cubicBezTo>
                  <a:pt x="162" y="221"/>
                  <a:pt x="140" y="221"/>
                  <a:pt x="140" y="221"/>
                </a:cubicBezTo>
                <a:cubicBezTo>
                  <a:pt x="0" y="221"/>
                  <a:pt x="0" y="221"/>
                  <a:pt x="0" y="221"/>
                </a:cubicBezTo>
                <a:cubicBezTo>
                  <a:pt x="0" y="288"/>
                  <a:pt x="0" y="288"/>
                  <a:pt x="0" y="288"/>
                </a:cubicBezTo>
                <a:cubicBezTo>
                  <a:pt x="140" y="288"/>
                  <a:pt x="140" y="288"/>
                  <a:pt x="140" y="288"/>
                </a:cubicBezTo>
                <a:cubicBezTo>
                  <a:pt x="144" y="288"/>
                  <a:pt x="177" y="288"/>
                  <a:pt x="210" y="271"/>
                </a:cubicBezTo>
                <a:cubicBezTo>
                  <a:pt x="258" y="247"/>
                  <a:pt x="284" y="203"/>
                  <a:pt x="284" y="145"/>
                </a:cubicBezTo>
                <a:cubicBezTo>
                  <a:pt x="284" y="87"/>
                  <a:pt x="258" y="42"/>
                  <a:pt x="211" y="18"/>
                </a:cubicBezTo>
                <a:close/>
                <a:moveTo>
                  <a:pt x="52" y="50"/>
                </a:moveTo>
                <a:cubicBezTo>
                  <a:pt x="19" y="50"/>
                  <a:pt x="19" y="50"/>
                  <a:pt x="19" y="50"/>
                </a:cubicBezTo>
                <a:cubicBezTo>
                  <a:pt x="19" y="17"/>
                  <a:pt x="19" y="17"/>
                  <a:pt x="19" y="17"/>
                </a:cubicBezTo>
                <a:cubicBezTo>
                  <a:pt x="52" y="17"/>
                  <a:pt x="52" y="17"/>
                  <a:pt x="52" y="17"/>
                </a:cubicBezTo>
                <a:lnTo>
                  <a:pt x="52" y="50"/>
                </a:lnTo>
                <a:close/>
                <a:moveTo>
                  <a:pt x="52" y="272"/>
                </a:moveTo>
                <a:cubicBezTo>
                  <a:pt x="19" y="272"/>
                  <a:pt x="19" y="272"/>
                  <a:pt x="19" y="272"/>
                </a:cubicBezTo>
                <a:cubicBezTo>
                  <a:pt x="19" y="238"/>
                  <a:pt x="19" y="238"/>
                  <a:pt x="19" y="238"/>
                </a:cubicBezTo>
                <a:cubicBezTo>
                  <a:pt x="52" y="238"/>
                  <a:pt x="52" y="238"/>
                  <a:pt x="52" y="238"/>
                </a:cubicBezTo>
                <a:lnTo>
                  <a:pt x="52" y="272"/>
                </a:lnTo>
                <a:close/>
              </a:path>
            </a:pathLst>
          </a:custGeom>
          <a:solidFill>
            <a:srgbClr val="FFF6E7"/>
          </a:solidFill>
          <a:ln>
            <a:noFill/>
          </a:ln>
        </p:spPr>
        <p:txBody>
          <a:bodyPr vert="horz" wrap="square" lIns="91440" tIns="45720" rIns="91440" bIns="45720" numCol="1" anchor="t" anchorCtr="0" compatLnSpc="1"/>
          <a:lstStyle/>
          <a:p>
            <a:endParaRPr lang="zh-CN" altLang="en-US"/>
          </a:p>
        </p:txBody>
      </p:sp>
      <p:grpSp>
        <p:nvGrpSpPr>
          <p:cNvPr id="11" name="组合 10"/>
          <p:cNvGrpSpPr/>
          <p:nvPr/>
        </p:nvGrpSpPr>
        <p:grpSpPr>
          <a:xfrm>
            <a:off x="7726245" y="4665115"/>
            <a:ext cx="741526" cy="719457"/>
            <a:chOff x="7643806" y="7711266"/>
            <a:chExt cx="1438915" cy="1396091"/>
          </a:xfrm>
          <a:solidFill>
            <a:srgbClr val="FFF6E7"/>
          </a:solidFill>
        </p:grpSpPr>
        <p:sp>
          <p:nvSpPr>
            <p:cNvPr id="45" name="Freeform 394"/>
            <p:cNvSpPr/>
            <p:nvPr/>
          </p:nvSpPr>
          <p:spPr bwMode="auto">
            <a:xfrm>
              <a:off x="7643806" y="8636283"/>
              <a:ext cx="1438915" cy="471074"/>
            </a:xfrm>
            <a:custGeom>
              <a:avLst/>
              <a:gdLst>
                <a:gd name="T0" fmla="*/ 277 w 290"/>
                <a:gd name="T1" fmla="*/ 1 h 95"/>
                <a:gd name="T2" fmla="*/ 272 w 290"/>
                <a:gd name="T3" fmla="*/ 5 h 95"/>
                <a:gd name="T4" fmla="*/ 244 w 290"/>
                <a:gd name="T5" fmla="*/ 19 h 95"/>
                <a:gd name="T6" fmla="*/ 244 w 290"/>
                <a:gd name="T7" fmla="*/ 24 h 95"/>
                <a:gd name="T8" fmla="*/ 234 w 290"/>
                <a:gd name="T9" fmla="*/ 35 h 95"/>
                <a:gd name="T10" fmla="*/ 174 w 290"/>
                <a:gd name="T11" fmla="*/ 54 h 95"/>
                <a:gd name="T12" fmla="*/ 146 w 290"/>
                <a:gd name="T13" fmla="*/ 55 h 95"/>
                <a:gd name="T14" fmla="*/ 105 w 290"/>
                <a:gd name="T15" fmla="*/ 52 h 95"/>
                <a:gd name="T16" fmla="*/ 72 w 290"/>
                <a:gd name="T17" fmla="*/ 43 h 95"/>
                <a:gd name="T18" fmla="*/ 48 w 290"/>
                <a:gd name="T19" fmla="*/ 27 h 95"/>
                <a:gd name="T20" fmla="*/ 45 w 290"/>
                <a:gd name="T21" fmla="*/ 20 h 95"/>
                <a:gd name="T22" fmla="*/ 45 w 290"/>
                <a:gd name="T23" fmla="*/ 18 h 95"/>
                <a:gd name="T24" fmla="*/ 37 w 290"/>
                <a:gd name="T25" fmla="*/ 15 h 95"/>
                <a:gd name="T26" fmla="*/ 11 w 290"/>
                <a:gd name="T27" fmla="*/ 0 h 95"/>
                <a:gd name="T28" fmla="*/ 2 w 290"/>
                <a:gd name="T29" fmla="*/ 13 h 95"/>
                <a:gd name="T30" fmla="*/ 0 w 290"/>
                <a:gd name="T31" fmla="*/ 26 h 95"/>
                <a:gd name="T32" fmla="*/ 3 w 290"/>
                <a:gd name="T33" fmla="*/ 42 h 95"/>
                <a:gd name="T34" fmla="*/ 43 w 290"/>
                <a:gd name="T35" fmla="*/ 77 h 95"/>
                <a:gd name="T36" fmla="*/ 144 w 290"/>
                <a:gd name="T37" fmla="*/ 95 h 95"/>
                <a:gd name="T38" fmla="*/ 159 w 290"/>
                <a:gd name="T39" fmla="*/ 95 h 95"/>
                <a:gd name="T40" fmla="*/ 264 w 290"/>
                <a:gd name="T41" fmla="*/ 68 h 95"/>
                <a:gd name="T42" fmla="*/ 287 w 290"/>
                <a:gd name="T43" fmla="*/ 39 h 95"/>
                <a:gd name="T44" fmla="*/ 288 w 290"/>
                <a:gd name="T45" fmla="*/ 28 h 95"/>
                <a:gd name="T46" fmla="*/ 282 w 290"/>
                <a:gd name="T47" fmla="*/ 6 h 95"/>
                <a:gd name="T48" fmla="*/ 277 w 290"/>
                <a:gd name="T49"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95">
                  <a:moveTo>
                    <a:pt x="277" y="1"/>
                  </a:moveTo>
                  <a:cubicBezTo>
                    <a:pt x="275" y="3"/>
                    <a:pt x="274" y="4"/>
                    <a:pt x="272" y="5"/>
                  </a:cubicBezTo>
                  <a:cubicBezTo>
                    <a:pt x="263" y="10"/>
                    <a:pt x="254" y="15"/>
                    <a:pt x="244" y="19"/>
                  </a:cubicBezTo>
                  <a:cubicBezTo>
                    <a:pt x="244" y="21"/>
                    <a:pt x="245" y="23"/>
                    <a:pt x="244" y="24"/>
                  </a:cubicBezTo>
                  <a:cubicBezTo>
                    <a:pt x="241" y="28"/>
                    <a:pt x="238" y="32"/>
                    <a:pt x="234" y="35"/>
                  </a:cubicBezTo>
                  <a:cubicBezTo>
                    <a:pt x="217" y="47"/>
                    <a:pt x="194" y="51"/>
                    <a:pt x="174" y="54"/>
                  </a:cubicBezTo>
                  <a:cubicBezTo>
                    <a:pt x="164" y="55"/>
                    <a:pt x="155" y="55"/>
                    <a:pt x="146" y="55"/>
                  </a:cubicBezTo>
                  <a:cubicBezTo>
                    <a:pt x="132" y="55"/>
                    <a:pt x="118" y="54"/>
                    <a:pt x="105" y="52"/>
                  </a:cubicBezTo>
                  <a:cubicBezTo>
                    <a:pt x="94" y="50"/>
                    <a:pt x="83" y="47"/>
                    <a:pt x="72" y="43"/>
                  </a:cubicBezTo>
                  <a:cubicBezTo>
                    <a:pt x="63" y="39"/>
                    <a:pt x="54" y="34"/>
                    <a:pt x="48" y="27"/>
                  </a:cubicBezTo>
                  <a:cubicBezTo>
                    <a:pt x="46" y="25"/>
                    <a:pt x="44" y="22"/>
                    <a:pt x="45" y="20"/>
                  </a:cubicBezTo>
                  <a:cubicBezTo>
                    <a:pt x="45" y="19"/>
                    <a:pt x="45" y="18"/>
                    <a:pt x="45" y="18"/>
                  </a:cubicBezTo>
                  <a:cubicBezTo>
                    <a:pt x="43" y="17"/>
                    <a:pt x="40" y="16"/>
                    <a:pt x="37" y="15"/>
                  </a:cubicBezTo>
                  <a:cubicBezTo>
                    <a:pt x="27" y="10"/>
                    <a:pt x="18" y="5"/>
                    <a:pt x="11" y="0"/>
                  </a:cubicBezTo>
                  <a:cubicBezTo>
                    <a:pt x="8" y="4"/>
                    <a:pt x="4" y="8"/>
                    <a:pt x="2" y="13"/>
                  </a:cubicBezTo>
                  <a:cubicBezTo>
                    <a:pt x="0" y="17"/>
                    <a:pt x="0" y="21"/>
                    <a:pt x="0" y="26"/>
                  </a:cubicBezTo>
                  <a:cubicBezTo>
                    <a:pt x="1" y="31"/>
                    <a:pt x="1" y="37"/>
                    <a:pt x="3" y="42"/>
                  </a:cubicBezTo>
                  <a:cubicBezTo>
                    <a:pt x="9" y="59"/>
                    <a:pt x="28" y="70"/>
                    <a:pt x="43" y="77"/>
                  </a:cubicBezTo>
                  <a:cubicBezTo>
                    <a:pt x="75" y="90"/>
                    <a:pt x="110" y="95"/>
                    <a:pt x="144" y="95"/>
                  </a:cubicBezTo>
                  <a:cubicBezTo>
                    <a:pt x="149" y="95"/>
                    <a:pt x="154" y="95"/>
                    <a:pt x="159" y="95"/>
                  </a:cubicBezTo>
                  <a:cubicBezTo>
                    <a:pt x="195" y="94"/>
                    <a:pt x="233" y="88"/>
                    <a:pt x="264" y="68"/>
                  </a:cubicBezTo>
                  <a:cubicBezTo>
                    <a:pt x="274" y="62"/>
                    <a:pt x="285" y="52"/>
                    <a:pt x="287" y="39"/>
                  </a:cubicBezTo>
                  <a:cubicBezTo>
                    <a:pt x="287" y="35"/>
                    <a:pt x="288" y="32"/>
                    <a:pt x="288" y="28"/>
                  </a:cubicBezTo>
                  <a:cubicBezTo>
                    <a:pt x="290" y="20"/>
                    <a:pt x="287" y="12"/>
                    <a:pt x="282" y="6"/>
                  </a:cubicBezTo>
                  <a:cubicBezTo>
                    <a:pt x="280" y="5"/>
                    <a:pt x="279" y="3"/>
                    <a:pt x="2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95"/>
            <p:cNvSpPr/>
            <p:nvPr/>
          </p:nvSpPr>
          <p:spPr bwMode="auto">
            <a:xfrm>
              <a:off x="9031331" y="8661978"/>
              <a:ext cx="8565" cy="17130"/>
            </a:xfrm>
            <a:custGeom>
              <a:avLst/>
              <a:gdLst>
                <a:gd name="T0" fmla="*/ 0 w 3"/>
                <a:gd name="T1" fmla="*/ 0 h 3"/>
                <a:gd name="T2" fmla="*/ 2 w 3"/>
                <a:gd name="T3" fmla="*/ 1 h 3"/>
                <a:gd name="T4" fmla="*/ 3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0" y="0"/>
                    <a:pt x="1" y="0"/>
                    <a:pt x="2" y="1"/>
                  </a:cubicBezTo>
                  <a:cubicBezTo>
                    <a:pt x="3" y="3"/>
                    <a:pt x="3" y="3"/>
                    <a:pt x="3" y="3"/>
                  </a:cubicBezTo>
                  <a:cubicBezTo>
                    <a:pt x="3"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96"/>
            <p:cNvSpPr/>
            <p:nvPr/>
          </p:nvSpPr>
          <p:spPr bwMode="auto">
            <a:xfrm>
              <a:off x="7643806" y="8259424"/>
              <a:ext cx="1438915" cy="471074"/>
            </a:xfrm>
            <a:custGeom>
              <a:avLst/>
              <a:gdLst>
                <a:gd name="T0" fmla="*/ 288 w 290"/>
                <a:gd name="T1" fmla="*/ 28 h 95"/>
                <a:gd name="T2" fmla="*/ 282 w 290"/>
                <a:gd name="T3" fmla="*/ 6 h 95"/>
                <a:gd name="T4" fmla="*/ 277 w 290"/>
                <a:gd name="T5" fmla="*/ 1 h 95"/>
                <a:gd name="T6" fmla="*/ 272 w 290"/>
                <a:gd name="T7" fmla="*/ 5 h 95"/>
                <a:gd name="T8" fmla="*/ 244 w 290"/>
                <a:gd name="T9" fmla="*/ 19 h 95"/>
                <a:gd name="T10" fmla="*/ 244 w 290"/>
                <a:gd name="T11" fmla="*/ 24 h 95"/>
                <a:gd name="T12" fmla="*/ 234 w 290"/>
                <a:gd name="T13" fmla="*/ 34 h 95"/>
                <a:gd name="T14" fmla="*/ 174 w 290"/>
                <a:gd name="T15" fmla="*/ 53 h 95"/>
                <a:gd name="T16" fmla="*/ 146 w 290"/>
                <a:gd name="T17" fmla="*/ 55 h 95"/>
                <a:gd name="T18" fmla="*/ 105 w 290"/>
                <a:gd name="T19" fmla="*/ 51 h 95"/>
                <a:gd name="T20" fmla="*/ 72 w 290"/>
                <a:gd name="T21" fmla="*/ 43 h 95"/>
                <a:gd name="T22" fmla="*/ 48 w 290"/>
                <a:gd name="T23" fmla="*/ 27 h 95"/>
                <a:gd name="T24" fmla="*/ 45 w 290"/>
                <a:gd name="T25" fmla="*/ 19 h 95"/>
                <a:gd name="T26" fmla="*/ 45 w 290"/>
                <a:gd name="T27" fmla="*/ 18 h 95"/>
                <a:gd name="T28" fmla="*/ 37 w 290"/>
                <a:gd name="T29" fmla="*/ 14 h 95"/>
                <a:gd name="T30" fmla="*/ 11 w 290"/>
                <a:gd name="T31" fmla="*/ 0 h 95"/>
                <a:gd name="T32" fmla="*/ 2 w 290"/>
                <a:gd name="T33" fmla="*/ 12 h 95"/>
                <a:gd name="T34" fmla="*/ 0 w 290"/>
                <a:gd name="T35" fmla="*/ 26 h 95"/>
                <a:gd name="T36" fmla="*/ 3 w 290"/>
                <a:gd name="T37" fmla="*/ 42 h 95"/>
                <a:gd name="T38" fmla="*/ 43 w 290"/>
                <a:gd name="T39" fmla="*/ 77 h 95"/>
                <a:gd name="T40" fmla="*/ 144 w 290"/>
                <a:gd name="T41" fmla="*/ 95 h 95"/>
                <a:gd name="T42" fmla="*/ 159 w 290"/>
                <a:gd name="T43" fmla="*/ 95 h 95"/>
                <a:gd name="T44" fmla="*/ 264 w 290"/>
                <a:gd name="T45" fmla="*/ 68 h 95"/>
                <a:gd name="T46" fmla="*/ 287 w 290"/>
                <a:gd name="T47" fmla="*/ 39 h 95"/>
                <a:gd name="T48" fmla="*/ 288 w 290"/>
                <a:gd name="T49" fmla="*/ 2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0" h="95">
                  <a:moveTo>
                    <a:pt x="288" y="28"/>
                  </a:moveTo>
                  <a:cubicBezTo>
                    <a:pt x="290" y="20"/>
                    <a:pt x="287" y="12"/>
                    <a:pt x="282" y="6"/>
                  </a:cubicBezTo>
                  <a:cubicBezTo>
                    <a:pt x="280" y="4"/>
                    <a:pt x="279" y="3"/>
                    <a:pt x="277" y="1"/>
                  </a:cubicBezTo>
                  <a:cubicBezTo>
                    <a:pt x="275" y="2"/>
                    <a:pt x="274" y="4"/>
                    <a:pt x="272" y="5"/>
                  </a:cubicBezTo>
                  <a:cubicBezTo>
                    <a:pt x="263" y="10"/>
                    <a:pt x="254" y="15"/>
                    <a:pt x="244" y="19"/>
                  </a:cubicBezTo>
                  <a:cubicBezTo>
                    <a:pt x="244" y="21"/>
                    <a:pt x="245" y="22"/>
                    <a:pt x="244" y="24"/>
                  </a:cubicBezTo>
                  <a:cubicBezTo>
                    <a:pt x="241" y="28"/>
                    <a:pt x="238" y="32"/>
                    <a:pt x="234" y="34"/>
                  </a:cubicBezTo>
                  <a:cubicBezTo>
                    <a:pt x="217" y="47"/>
                    <a:pt x="194" y="51"/>
                    <a:pt x="174" y="53"/>
                  </a:cubicBezTo>
                  <a:cubicBezTo>
                    <a:pt x="164" y="54"/>
                    <a:pt x="155" y="55"/>
                    <a:pt x="146" y="55"/>
                  </a:cubicBezTo>
                  <a:cubicBezTo>
                    <a:pt x="132" y="55"/>
                    <a:pt x="118" y="54"/>
                    <a:pt x="105" y="51"/>
                  </a:cubicBezTo>
                  <a:cubicBezTo>
                    <a:pt x="94" y="50"/>
                    <a:pt x="83" y="47"/>
                    <a:pt x="72" y="43"/>
                  </a:cubicBezTo>
                  <a:cubicBezTo>
                    <a:pt x="63" y="39"/>
                    <a:pt x="54" y="34"/>
                    <a:pt x="48" y="27"/>
                  </a:cubicBezTo>
                  <a:cubicBezTo>
                    <a:pt x="46" y="25"/>
                    <a:pt x="44" y="22"/>
                    <a:pt x="45" y="19"/>
                  </a:cubicBezTo>
                  <a:cubicBezTo>
                    <a:pt x="45" y="19"/>
                    <a:pt x="45" y="18"/>
                    <a:pt x="45" y="18"/>
                  </a:cubicBezTo>
                  <a:cubicBezTo>
                    <a:pt x="43" y="16"/>
                    <a:pt x="40" y="15"/>
                    <a:pt x="37" y="14"/>
                  </a:cubicBezTo>
                  <a:cubicBezTo>
                    <a:pt x="27" y="10"/>
                    <a:pt x="18" y="5"/>
                    <a:pt x="11" y="0"/>
                  </a:cubicBezTo>
                  <a:cubicBezTo>
                    <a:pt x="8" y="3"/>
                    <a:pt x="4" y="8"/>
                    <a:pt x="2" y="12"/>
                  </a:cubicBezTo>
                  <a:cubicBezTo>
                    <a:pt x="0" y="17"/>
                    <a:pt x="0" y="21"/>
                    <a:pt x="0" y="26"/>
                  </a:cubicBezTo>
                  <a:cubicBezTo>
                    <a:pt x="1" y="31"/>
                    <a:pt x="1" y="37"/>
                    <a:pt x="3" y="42"/>
                  </a:cubicBezTo>
                  <a:cubicBezTo>
                    <a:pt x="9" y="59"/>
                    <a:pt x="28" y="70"/>
                    <a:pt x="43" y="77"/>
                  </a:cubicBezTo>
                  <a:cubicBezTo>
                    <a:pt x="75" y="90"/>
                    <a:pt x="110" y="95"/>
                    <a:pt x="144" y="95"/>
                  </a:cubicBezTo>
                  <a:cubicBezTo>
                    <a:pt x="149" y="95"/>
                    <a:pt x="154" y="95"/>
                    <a:pt x="159" y="95"/>
                  </a:cubicBezTo>
                  <a:cubicBezTo>
                    <a:pt x="195" y="93"/>
                    <a:pt x="233" y="87"/>
                    <a:pt x="264" y="68"/>
                  </a:cubicBezTo>
                  <a:cubicBezTo>
                    <a:pt x="274" y="61"/>
                    <a:pt x="285" y="52"/>
                    <a:pt x="287" y="39"/>
                  </a:cubicBezTo>
                  <a:cubicBezTo>
                    <a:pt x="287" y="35"/>
                    <a:pt x="288" y="32"/>
                    <a:pt x="288"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97"/>
            <p:cNvSpPr/>
            <p:nvPr/>
          </p:nvSpPr>
          <p:spPr bwMode="auto">
            <a:xfrm>
              <a:off x="9031331" y="8285119"/>
              <a:ext cx="8565" cy="17130"/>
            </a:xfrm>
            <a:custGeom>
              <a:avLst/>
              <a:gdLst>
                <a:gd name="T0" fmla="*/ 0 w 3"/>
                <a:gd name="T1" fmla="*/ 0 h 4"/>
                <a:gd name="T2" fmla="*/ 2 w 3"/>
                <a:gd name="T3" fmla="*/ 2 h 4"/>
                <a:gd name="T4" fmla="*/ 3 w 3"/>
                <a:gd name="T5" fmla="*/ 4 h 4"/>
                <a:gd name="T6" fmla="*/ 0 w 3"/>
                <a:gd name="T7" fmla="*/ 0 h 4"/>
              </a:gdLst>
              <a:ahLst/>
              <a:cxnLst>
                <a:cxn ang="0">
                  <a:pos x="T0" y="T1"/>
                </a:cxn>
                <a:cxn ang="0">
                  <a:pos x="T2" y="T3"/>
                </a:cxn>
                <a:cxn ang="0">
                  <a:pos x="T4" y="T5"/>
                </a:cxn>
                <a:cxn ang="0">
                  <a:pos x="T6" y="T7"/>
                </a:cxn>
              </a:cxnLst>
              <a:rect l="0" t="0" r="r" b="b"/>
              <a:pathLst>
                <a:path w="3" h="4">
                  <a:moveTo>
                    <a:pt x="0" y="0"/>
                  </a:moveTo>
                  <a:cubicBezTo>
                    <a:pt x="0" y="0"/>
                    <a:pt x="1" y="1"/>
                    <a:pt x="2" y="2"/>
                  </a:cubicBezTo>
                  <a:cubicBezTo>
                    <a:pt x="3" y="4"/>
                    <a:pt x="3" y="4"/>
                    <a:pt x="3" y="4"/>
                  </a:cubicBezTo>
                  <a:cubicBezTo>
                    <a:pt x="3" y="4"/>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98"/>
            <p:cNvSpPr/>
            <p:nvPr/>
          </p:nvSpPr>
          <p:spPr bwMode="auto">
            <a:xfrm>
              <a:off x="8191964" y="78140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99"/>
            <p:cNvSpPr/>
            <p:nvPr/>
          </p:nvSpPr>
          <p:spPr bwMode="auto">
            <a:xfrm>
              <a:off x="9031331" y="7908260"/>
              <a:ext cx="8565" cy="17130"/>
            </a:xfrm>
            <a:custGeom>
              <a:avLst/>
              <a:gdLst>
                <a:gd name="T0" fmla="*/ 0 w 3"/>
                <a:gd name="T1" fmla="*/ 0 h 4"/>
                <a:gd name="T2" fmla="*/ 2 w 3"/>
                <a:gd name="T3" fmla="*/ 2 h 4"/>
                <a:gd name="T4" fmla="*/ 3 w 3"/>
                <a:gd name="T5" fmla="*/ 4 h 4"/>
                <a:gd name="T6" fmla="*/ 0 w 3"/>
                <a:gd name="T7" fmla="*/ 0 h 4"/>
              </a:gdLst>
              <a:ahLst/>
              <a:cxnLst>
                <a:cxn ang="0">
                  <a:pos x="T0" y="T1"/>
                </a:cxn>
                <a:cxn ang="0">
                  <a:pos x="T2" y="T3"/>
                </a:cxn>
                <a:cxn ang="0">
                  <a:pos x="T4" y="T5"/>
                </a:cxn>
                <a:cxn ang="0">
                  <a:pos x="T6" y="T7"/>
                </a:cxn>
              </a:cxnLst>
              <a:rect l="0" t="0" r="r" b="b"/>
              <a:pathLst>
                <a:path w="3" h="4">
                  <a:moveTo>
                    <a:pt x="0" y="0"/>
                  </a:moveTo>
                  <a:cubicBezTo>
                    <a:pt x="0" y="0"/>
                    <a:pt x="1" y="1"/>
                    <a:pt x="2" y="2"/>
                  </a:cubicBezTo>
                  <a:cubicBezTo>
                    <a:pt x="3" y="3"/>
                    <a:pt x="3" y="4"/>
                    <a:pt x="3" y="4"/>
                  </a:cubicBezTo>
                  <a:cubicBezTo>
                    <a:pt x="3" y="4"/>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00"/>
            <p:cNvSpPr>
              <a:spLocks noEditPoints="1"/>
            </p:cNvSpPr>
            <p:nvPr/>
          </p:nvSpPr>
          <p:spPr bwMode="auto">
            <a:xfrm>
              <a:off x="7643806" y="7711266"/>
              <a:ext cx="1438915" cy="642373"/>
            </a:xfrm>
            <a:custGeom>
              <a:avLst/>
              <a:gdLst>
                <a:gd name="T0" fmla="*/ 43 w 290"/>
                <a:gd name="T1" fmla="*/ 111 h 130"/>
                <a:gd name="T2" fmla="*/ 144 w 290"/>
                <a:gd name="T3" fmla="*/ 130 h 130"/>
                <a:gd name="T4" fmla="*/ 159 w 290"/>
                <a:gd name="T5" fmla="*/ 129 h 130"/>
                <a:gd name="T6" fmla="*/ 264 w 290"/>
                <a:gd name="T7" fmla="*/ 103 h 130"/>
                <a:gd name="T8" fmla="*/ 287 w 290"/>
                <a:gd name="T9" fmla="*/ 74 h 130"/>
                <a:gd name="T10" fmla="*/ 288 w 290"/>
                <a:gd name="T11" fmla="*/ 63 h 130"/>
                <a:gd name="T12" fmla="*/ 282 w 290"/>
                <a:gd name="T13" fmla="*/ 41 h 130"/>
                <a:gd name="T14" fmla="*/ 228 w 290"/>
                <a:gd name="T15" fmla="*/ 11 h 130"/>
                <a:gd name="T16" fmla="*/ 157 w 290"/>
                <a:gd name="T17" fmla="*/ 0 h 130"/>
                <a:gd name="T18" fmla="*/ 142 w 290"/>
                <a:gd name="T19" fmla="*/ 0 h 130"/>
                <a:gd name="T20" fmla="*/ 86 w 290"/>
                <a:gd name="T21" fmla="*/ 4 h 130"/>
                <a:gd name="T22" fmla="*/ 23 w 290"/>
                <a:gd name="T23" fmla="*/ 26 h 130"/>
                <a:gd name="T24" fmla="*/ 2 w 290"/>
                <a:gd name="T25" fmla="*/ 47 h 130"/>
                <a:gd name="T26" fmla="*/ 0 w 290"/>
                <a:gd name="T27" fmla="*/ 60 h 130"/>
                <a:gd name="T28" fmla="*/ 3 w 290"/>
                <a:gd name="T29" fmla="*/ 77 h 130"/>
                <a:gd name="T30" fmla="*/ 43 w 290"/>
                <a:gd name="T31" fmla="*/ 111 h 130"/>
                <a:gd name="T32" fmla="*/ 45 w 290"/>
                <a:gd name="T33" fmla="*/ 54 h 130"/>
                <a:gd name="T34" fmla="*/ 46 w 290"/>
                <a:gd name="T35" fmla="*/ 51 h 130"/>
                <a:gd name="T36" fmla="*/ 56 w 290"/>
                <a:gd name="T37" fmla="*/ 40 h 130"/>
                <a:gd name="T38" fmla="*/ 111 w 290"/>
                <a:gd name="T39" fmla="*/ 21 h 130"/>
                <a:gd name="T40" fmla="*/ 111 w 290"/>
                <a:gd name="T41" fmla="*/ 21 h 130"/>
                <a:gd name="T42" fmla="*/ 111 w 290"/>
                <a:gd name="T43" fmla="*/ 21 h 130"/>
                <a:gd name="T44" fmla="*/ 143 w 290"/>
                <a:gd name="T45" fmla="*/ 19 h 130"/>
                <a:gd name="T46" fmla="*/ 178 w 290"/>
                <a:gd name="T47" fmla="*/ 21 h 130"/>
                <a:gd name="T48" fmla="*/ 219 w 290"/>
                <a:gd name="T49" fmla="*/ 33 h 130"/>
                <a:gd name="T50" fmla="*/ 240 w 290"/>
                <a:gd name="T51" fmla="*/ 48 h 130"/>
                <a:gd name="T52" fmla="*/ 244 w 290"/>
                <a:gd name="T53" fmla="*/ 59 h 130"/>
                <a:gd name="T54" fmla="*/ 234 w 290"/>
                <a:gd name="T55" fmla="*/ 69 h 130"/>
                <a:gd name="T56" fmla="*/ 174 w 290"/>
                <a:gd name="T57" fmla="*/ 88 h 130"/>
                <a:gd name="T58" fmla="*/ 146 w 290"/>
                <a:gd name="T59" fmla="*/ 90 h 130"/>
                <a:gd name="T60" fmla="*/ 105 w 290"/>
                <a:gd name="T61" fmla="*/ 86 h 130"/>
                <a:gd name="T62" fmla="*/ 72 w 290"/>
                <a:gd name="T63" fmla="*/ 77 h 130"/>
                <a:gd name="T64" fmla="*/ 48 w 290"/>
                <a:gd name="T65" fmla="*/ 61 h 130"/>
                <a:gd name="T66" fmla="*/ 45 w 290"/>
                <a:gd name="T67" fmla="*/ 5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0" h="130">
                  <a:moveTo>
                    <a:pt x="43" y="111"/>
                  </a:moveTo>
                  <a:cubicBezTo>
                    <a:pt x="75" y="125"/>
                    <a:pt x="110" y="130"/>
                    <a:pt x="144" y="130"/>
                  </a:cubicBezTo>
                  <a:cubicBezTo>
                    <a:pt x="149" y="130"/>
                    <a:pt x="154" y="130"/>
                    <a:pt x="159" y="129"/>
                  </a:cubicBezTo>
                  <a:cubicBezTo>
                    <a:pt x="195" y="128"/>
                    <a:pt x="233" y="122"/>
                    <a:pt x="264" y="103"/>
                  </a:cubicBezTo>
                  <a:cubicBezTo>
                    <a:pt x="274" y="96"/>
                    <a:pt x="285" y="87"/>
                    <a:pt x="287" y="74"/>
                  </a:cubicBezTo>
                  <a:cubicBezTo>
                    <a:pt x="287" y="70"/>
                    <a:pt x="288" y="66"/>
                    <a:pt x="288" y="63"/>
                  </a:cubicBezTo>
                  <a:cubicBezTo>
                    <a:pt x="290" y="55"/>
                    <a:pt x="287" y="47"/>
                    <a:pt x="282" y="41"/>
                  </a:cubicBezTo>
                  <a:cubicBezTo>
                    <a:pt x="269" y="25"/>
                    <a:pt x="247" y="17"/>
                    <a:pt x="228" y="11"/>
                  </a:cubicBezTo>
                  <a:cubicBezTo>
                    <a:pt x="205" y="4"/>
                    <a:pt x="181" y="1"/>
                    <a:pt x="157" y="0"/>
                  </a:cubicBezTo>
                  <a:cubicBezTo>
                    <a:pt x="152" y="0"/>
                    <a:pt x="147" y="0"/>
                    <a:pt x="142" y="0"/>
                  </a:cubicBezTo>
                  <a:cubicBezTo>
                    <a:pt x="123" y="0"/>
                    <a:pt x="104" y="1"/>
                    <a:pt x="86" y="4"/>
                  </a:cubicBezTo>
                  <a:cubicBezTo>
                    <a:pt x="64" y="8"/>
                    <a:pt x="42" y="14"/>
                    <a:pt x="23" y="26"/>
                  </a:cubicBezTo>
                  <a:cubicBezTo>
                    <a:pt x="15" y="31"/>
                    <a:pt x="6" y="38"/>
                    <a:pt x="2" y="47"/>
                  </a:cubicBezTo>
                  <a:cubicBezTo>
                    <a:pt x="0" y="51"/>
                    <a:pt x="0" y="56"/>
                    <a:pt x="0" y="60"/>
                  </a:cubicBezTo>
                  <a:cubicBezTo>
                    <a:pt x="1" y="66"/>
                    <a:pt x="1" y="72"/>
                    <a:pt x="3" y="77"/>
                  </a:cubicBezTo>
                  <a:cubicBezTo>
                    <a:pt x="9" y="94"/>
                    <a:pt x="28" y="105"/>
                    <a:pt x="43" y="111"/>
                  </a:cubicBezTo>
                  <a:close/>
                  <a:moveTo>
                    <a:pt x="45" y="54"/>
                  </a:moveTo>
                  <a:cubicBezTo>
                    <a:pt x="45" y="53"/>
                    <a:pt x="45" y="52"/>
                    <a:pt x="46" y="51"/>
                  </a:cubicBezTo>
                  <a:cubicBezTo>
                    <a:pt x="48" y="47"/>
                    <a:pt x="52" y="43"/>
                    <a:pt x="56" y="40"/>
                  </a:cubicBezTo>
                  <a:cubicBezTo>
                    <a:pt x="71" y="28"/>
                    <a:pt x="92" y="24"/>
                    <a:pt x="111" y="21"/>
                  </a:cubicBezTo>
                  <a:cubicBezTo>
                    <a:pt x="111" y="21"/>
                    <a:pt x="111" y="21"/>
                    <a:pt x="111" y="21"/>
                  </a:cubicBezTo>
                  <a:cubicBezTo>
                    <a:pt x="111" y="21"/>
                    <a:pt x="111" y="21"/>
                    <a:pt x="111" y="21"/>
                  </a:cubicBezTo>
                  <a:cubicBezTo>
                    <a:pt x="121" y="19"/>
                    <a:pt x="132" y="19"/>
                    <a:pt x="143" y="19"/>
                  </a:cubicBezTo>
                  <a:cubicBezTo>
                    <a:pt x="155" y="19"/>
                    <a:pt x="166" y="20"/>
                    <a:pt x="178" y="21"/>
                  </a:cubicBezTo>
                  <a:cubicBezTo>
                    <a:pt x="192" y="23"/>
                    <a:pt x="206" y="27"/>
                    <a:pt x="219" y="33"/>
                  </a:cubicBezTo>
                  <a:cubicBezTo>
                    <a:pt x="227" y="37"/>
                    <a:pt x="235" y="41"/>
                    <a:pt x="240" y="48"/>
                  </a:cubicBezTo>
                  <a:cubicBezTo>
                    <a:pt x="242" y="51"/>
                    <a:pt x="246" y="55"/>
                    <a:pt x="244" y="59"/>
                  </a:cubicBezTo>
                  <a:cubicBezTo>
                    <a:pt x="241" y="63"/>
                    <a:pt x="238" y="66"/>
                    <a:pt x="234" y="69"/>
                  </a:cubicBezTo>
                  <a:cubicBezTo>
                    <a:pt x="217" y="81"/>
                    <a:pt x="194" y="86"/>
                    <a:pt x="174" y="88"/>
                  </a:cubicBezTo>
                  <a:cubicBezTo>
                    <a:pt x="164" y="89"/>
                    <a:pt x="155" y="90"/>
                    <a:pt x="146" y="90"/>
                  </a:cubicBezTo>
                  <a:cubicBezTo>
                    <a:pt x="132" y="90"/>
                    <a:pt x="118" y="88"/>
                    <a:pt x="105" y="86"/>
                  </a:cubicBezTo>
                  <a:cubicBezTo>
                    <a:pt x="94" y="84"/>
                    <a:pt x="83" y="82"/>
                    <a:pt x="72" y="77"/>
                  </a:cubicBezTo>
                  <a:cubicBezTo>
                    <a:pt x="63" y="74"/>
                    <a:pt x="54" y="69"/>
                    <a:pt x="48" y="61"/>
                  </a:cubicBezTo>
                  <a:cubicBezTo>
                    <a:pt x="46" y="59"/>
                    <a:pt x="44" y="57"/>
                    <a:pt x="4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01"/>
            <p:cNvSpPr/>
            <p:nvPr/>
          </p:nvSpPr>
          <p:spPr bwMode="auto">
            <a:xfrm>
              <a:off x="8191964" y="78140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5" name="矩形 54"/>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5099268" y="1151280"/>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953635" y="1212215"/>
            <a:ext cx="1958975" cy="1568450"/>
          </a:xfrm>
          <a:prstGeom prst="rect">
            <a:avLst/>
          </a:prstGeom>
          <a:noFill/>
        </p:spPr>
        <p:txBody>
          <a:bodyPr wrap="square" rtlCol="0">
            <a:spAutoFit/>
          </a:bodyPr>
          <a:lstStyle/>
          <a:p>
            <a:pPr algn="ctr"/>
            <a:r>
              <a:rPr lang="en-US" altLang="zh-CN" sz="9600">
                <a:solidFill>
                  <a:schemeClr val="bg1"/>
                </a:solidFill>
                <a:latin typeface="汉仪中黑简" panose="02010609000101010101" pitchFamily="49" charset="-122"/>
                <a:ea typeface="汉仪中黑简" panose="02010609000101010101" pitchFamily="49" charset="-122"/>
              </a:rPr>
              <a:t>03</a:t>
            </a:r>
          </a:p>
        </p:txBody>
      </p:sp>
      <p:grpSp>
        <p:nvGrpSpPr>
          <p:cNvPr id="2" name="组合 1"/>
          <p:cNvGrpSpPr/>
          <p:nvPr/>
        </p:nvGrpSpPr>
        <p:grpSpPr>
          <a:xfrm>
            <a:off x="4311825" y="3238690"/>
            <a:ext cx="3568700" cy="769441"/>
            <a:chOff x="2816702" y="3223573"/>
            <a:chExt cx="3568700" cy="769441"/>
          </a:xfrm>
        </p:grpSpPr>
        <p:sp>
          <p:nvSpPr>
            <p:cNvPr id="7" name="矩形 6"/>
            <p:cNvSpPr/>
            <p:nvPr/>
          </p:nvSpPr>
          <p:spPr>
            <a:xfrm>
              <a:off x="2846097" y="3808180"/>
              <a:ext cx="3539305" cy="124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816702" y="3223573"/>
              <a:ext cx="3568700" cy="769441"/>
            </a:xfrm>
            <a:prstGeom prst="rect">
              <a:avLst/>
            </a:prstGeom>
            <a:noFill/>
          </p:spPr>
          <p:txBody>
            <a:bodyPr wrap="square" rtlCol="0">
              <a:spAutoFit/>
            </a:bodyPr>
            <a:lstStyle/>
            <a:p>
              <a:pPr algn="ctr"/>
              <a:r>
                <a:rPr lang="zh-CN" altLang="en-US" sz="4400">
                  <a:solidFill>
                    <a:schemeClr val="tx1">
                      <a:lumMod val="75000"/>
                      <a:lumOff val="25000"/>
                    </a:schemeClr>
                  </a:solidFill>
                  <a:latin typeface="站酷快乐体2016修订版" panose="02010600030101010101" pitchFamily="2" charset="-122"/>
                  <a:ea typeface="站酷快乐体2016修订版" panose="02010600030101010101" pitchFamily="2" charset="-122"/>
                </a:rPr>
                <a:t>编辑文本信息</a:t>
              </a:r>
            </a:p>
          </p:txBody>
        </p:sp>
      </p:grpSp>
      <p:sp>
        <p:nvSpPr>
          <p:cNvPr id="8" name="文本框 7"/>
          <p:cNvSpPr txBox="1"/>
          <p:nvPr/>
        </p:nvSpPr>
        <p:spPr>
          <a:xfrm>
            <a:off x="2128543" y="4325144"/>
            <a:ext cx="7935264" cy="1466876"/>
          </a:xfrm>
          <a:prstGeom prst="rect">
            <a:avLst/>
          </a:prstGeom>
          <a:noFill/>
        </p:spPr>
        <p:txBody>
          <a:bodyPr wrap="square" rtlCol="0">
            <a:spAutoFit/>
          </a:bodyPr>
          <a:lstStyle/>
          <a:p>
            <a:pPr algn="ctr">
              <a:lnSpc>
                <a:spcPct val="130000"/>
              </a:lnSpc>
            </a:pPr>
            <a:r>
              <a:rPr lang="en-US" altLang="zh-CN" sz="140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Fusce posuere, magna sed pulvinar ultricies, purus lectus malesuada libero, sit amet commodo magna eros quis urna.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793274" y="1570194"/>
            <a:ext cx="1526384" cy="1526384"/>
            <a:chOff x="1397794" y="1688304"/>
            <a:chExt cx="1526384" cy="1526384"/>
          </a:xfrm>
        </p:grpSpPr>
        <p:sp>
          <p:nvSpPr>
            <p:cNvPr id="10" name="椭圆 9"/>
            <p:cNvSpPr/>
            <p:nvPr/>
          </p:nvSpPr>
          <p:spPr>
            <a:xfrm>
              <a:off x="1397794" y="1688304"/>
              <a:ext cx="1526384" cy="152638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508524" y="1799034"/>
              <a:ext cx="1304925" cy="1304925"/>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3274" y="3580422"/>
            <a:ext cx="1526384" cy="1526384"/>
            <a:chOff x="1397794" y="1688304"/>
            <a:chExt cx="1526384" cy="1526384"/>
          </a:xfrm>
        </p:grpSpPr>
        <p:sp>
          <p:nvSpPr>
            <p:cNvPr id="13" name="椭圆 12"/>
            <p:cNvSpPr/>
            <p:nvPr/>
          </p:nvSpPr>
          <p:spPr>
            <a:xfrm>
              <a:off x="1397794" y="1688304"/>
              <a:ext cx="1526384" cy="1526384"/>
            </a:xfrm>
            <a:prstGeom prst="ellipse">
              <a:avLst/>
            </a:prstGeom>
            <a:noFill/>
            <a:ln>
              <a:solidFill>
                <a:srgbClr val="3534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508524" y="1799034"/>
              <a:ext cx="1304925" cy="1304925"/>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89389" y="1570194"/>
            <a:ext cx="1526384" cy="1526384"/>
            <a:chOff x="1397794" y="1688304"/>
            <a:chExt cx="1526384" cy="1526384"/>
          </a:xfrm>
        </p:grpSpPr>
        <p:sp>
          <p:nvSpPr>
            <p:cNvPr id="16" name="椭圆 15"/>
            <p:cNvSpPr/>
            <p:nvPr/>
          </p:nvSpPr>
          <p:spPr>
            <a:xfrm>
              <a:off x="1397794" y="1688304"/>
              <a:ext cx="1526384" cy="152638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508524" y="1799034"/>
              <a:ext cx="1304925" cy="1304925"/>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989389" y="3580422"/>
            <a:ext cx="1526384" cy="1526384"/>
            <a:chOff x="1397794" y="1688304"/>
            <a:chExt cx="1526384" cy="1526384"/>
          </a:xfrm>
        </p:grpSpPr>
        <p:sp>
          <p:nvSpPr>
            <p:cNvPr id="19" name="椭圆 18"/>
            <p:cNvSpPr/>
            <p:nvPr/>
          </p:nvSpPr>
          <p:spPr>
            <a:xfrm>
              <a:off x="1397794" y="1688304"/>
              <a:ext cx="1526384" cy="1526384"/>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508524" y="1799034"/>
              <a:ext cx="1304925" cy="1304925"/>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椭圆 1"/>
          <p:cNvSpPr/>
          <p:nvPr/>
        </p:nvSpPr>
        <p:spPr>
          <a:xfrm>
            <a:off x="3844454" y="2978081"/>
            <a:ext cx="851922" cy="85192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488125" y="4822814"/>
            <a:ext cx="851922" cy="85192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7750040" y="5255919"/>
            <a:ext cx="851922" cy="85192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686362" y="5208294"/>
            <a:ext cx="851922" cy="851922"/>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151101" y="4827805"/>
            <a:ext cx="626006" cy="550722"/>
          </a:xfrm>
          <a:prstGeom prst="line">
            <a:avLst/>
          </a:prstGeom>
          <a:ln>
            <a:solidFill>
              <a:srgbClr val="353438"/>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303976" y="4874905"/>
            <a:ext cx="626006" cy="5507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309093" y="4694397"/>
            <a:ext cx="765793" cy="405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670184" y="3542665"/>
            <a:ext cx="1358664" cy="546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333044" y="1914811"/>
            <a:ext cx="818000" cy="799576"/>
            <a:chOff x="9694627" y="425476"/>
            <a:chExt cx="331074" cy="323617"/>
          </a:xfrm>
          <a:solidFill>
            <a:srgbClr val="404040"/>
          </a:solidFill>
        </p:grpSpPr>
        <p:sp>
          <p:nvSpPr>
            <p:cNvPr id="7" name="Freeform 93"/>
            <p:cNvSpPr>
              <a:spLocks noEditPoints="1"/>
            </p:cNvSpPr>
            <p:nvPr/>
          </p:nvSpPr>
          <p:spPr bwMode="auto">
            <a:xfrm>
              <a:off x="9694627" y="425476"/>
              <a:ext cx="331074" cy="323617"/>
            </a:xfrm>
            <a:custGeom>
              <a:avLst/>
              <a:gdLst>
                <a:gd name="T0" fmla="*/ 77 w 153"/>
                <a:gd name="T1" fmla="*/ 0 h 150"/>
                <a:gd name="T2" fmla="*/ 0 w 153"/>
                <a:gd name="T3" fmla="*/ 75 h 150"/>
                <a:gd name="T4" fmla="*/ 77 w 153"/>
                <a:gd name="T5" fmla="*/ 150 h 150"/>
                <a:gd name="T6" fmla="*/ 153 w 153"/>
                <a:gd name="T7" fmla="*/ 75 h 150"/>
                <a:gd name="T8" fmla="*/ 77 w 153"/>
                <a:gd name="T9" fmla="*/ 0 h 150"/>
                <a:gd name="T10" fmla="*/ 83 w 153"/>
                <a:gd name="T11" fmla="*/ 135 h 150"/>
                <a:gd name="T12" fmla="*/ 83 w 153"/>
                <a:gd name="T13" fmla="*/ 121 h 150"/>
                <a:gd name="T14" fmla="*/ 77 w 153"/>
                <a:gd name="T15" fmla="*/ 122 h 150"/>
                <a:gd name="T16" fmla="*/ 70 w 153"/>
                <a:gd name="T17" fmla="*/ 121 h 150"/>
                <a:gd name="T18" fmla="*/ 70 w 153"/>
                <a:gd name="T19" fmla="*/ 135 h 150"/>
                <a:gd name="T20" fmla="*/ 14 w 153"/>
                <a:gd name="T21" fmla="*/ 82 h 150"/>
                <a:gd name="T22" fmla="*/ 29 w 153"/>
                <a:gd name="T23" fmla="*/ 82 h 150"/>
                <a:gd name="T24" fmla="*/ 28 w 153"/>
                <a:gd name="T25" fmla="*/ 75 h 150"/>
                <a:gd name="T26" fmla="*/ 29 w 153"/>
                <a:gd name="T27" fmla="*/ 68 h 150"/>
                <a:gd name="T28" fmla="*/ 14 w 153"/>
                <a:gd name="T29" fmla="*/ 68 h 150"/>
                <a:gd name="T30" fmla="*/ 70 w 153"/>
                <a:gd name="T31" fmla="*/ 15 h 150"/>
                <a:gd name="T32" fmla="*/ 70 w 153"/>
                <a:gd name="T33" fmla="*/ 29 h 150"/>
                <a:gd name="T34" fmla="*/ 77 w 153"/>
                <a:gd name="T35" fmla="*/ 28 h 150"/>
                <a:gd name="T36" fmla="*/ 83 w 153"/>
                <a:gd name="T37" fmla="*/ 29 h 150"/>
                <a:gd name="T38" fmla="*/ 83 w 153"/>
                <a:gd name="T39" fmla="*/ 15 h 150"/>
                <a:gd name="T40" fmla="*/ 139 w 153"/>
                <a:gd name="T41" fmla="*/ 68 h 150"/>
                <a:gd name="T42" fmla="*/ 124 w 153"/>
                <a:gd name="T43" fmla="*/ 68 h 150"/>
                <a:gd name="T44" fmla="*/ 125 w 153"/>
                <a:gd name="T45" fmla="*/ 75 h 150"/>
                <a:gd name="T46" fmla="*/ 124 w 153"/>
                <a:gd name="T47" fmla="*/ 82 h 150"/>
                <a:gd name="T48" fmla="*/ 139 w 153"/>
                <a:gd name="T49" fmla="*/ 82 h 150"/>
                <a:gd name="T50" fmla="*/ 83 w 153"/>
                <a:gd name="T51"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150">
                  <a:moveTo>
                    <a:pt x="77" y="0"/>
                  </a:moveTo>
                  <a:cubicBezTo>
                    <a:pt x="34" y="0"/>
                    <a:pt x="0" y="34"/>
                    <a:pt x="0" y="75"/>
                  </a:cubicBezTo>
                  <a:cubicBezTo>
                    <a:pt x="0" y="116"/>
                    <a:pt x="34" y="150"/>
                    <a:pt x="77" y="150"/>
                  </a:cubicBezTo>
                  <a:cubicBezTo>
                    <a:pt x="119" y="150"/>
                    <a:pt x="153" y="116"/>
                    <a:pt x="153" y="75"/>
                  </a:cubicBezTo>
                  <a:cubicBezTo>
                    <a:pt x="153" y="34"/>
                    <a:pt x="119" y="0"/>
                    <a:pt x="77" y="0"/>
                  </a:cubicBezTo>
                  <a:close/>
                  <a:moveTo>
                    <a:pt x="83" y="135"/>
                  </a:moveTo>
                  <a:cubicBezTo>
                    <a:pt x="83" y="121"/>
                    <a:pt x="83" y="121"/>
                    <a:pt x="83" y="121"/>
                  </a:cubicBezTo>
                  <a:cubicBezTo>
                    <a:pt x="81" y="122"/>
                    <a:pt x="79" y="122"/>
                    <a:pt x="77" y="122"/>
                  </a:cubicBezTo>
                  <a:cubicBezTo>
                    <a:pt x="74" y="122"/>
                    <a:pt x="72" y="122"/>
                    <a:pt x="70" y="121"/>
                  </a:cubicBezTo>
                  <a:cubicBezTo>
                    <a:pt x="70" y="135"/>
                    <a:pt x="70" y="135"/>
                    <a:pt x="70" y="135"/>
                  </a:cubicBezTo>
                  <a:cubicBezTo>
                    <a:pt x="41" y="132"/>
                    <a:pt x="18" y="110"/>
                    <a:pt x="14" y="82"/>
                  </a:cubicBezTo>
                  <a:cubicBezTo>
                    <a:pt x="29" y="82"/>
                    <a:pt x="29" y="82"/>
                    <a:pt x="29" y="82"/>
                  </a:cubicBezTo>
                  <a:cubicBezTo>
                    <a:pt x="28" y="80"/>
                    <a:pt x="28" y="77"/>
                    <a:pt x="28" y="75"/>
                  </a:cubicBezTo>
                  <a:cubicBezTo>
                    <a:pt x="28" y="73"/>
                    <a:pt x="28" y="70"/>
                    <a:pt x="29" y="68"/>
                  </a:cubicBezTo>
                  <a:cubicBezTo>
                    <a:pt x="14" y="68"/>
                    <a:pt x="14" y="68"/>
                    <a:pt x="14" y="68"/>
                  </a:cubicBezTo>
                  <a:cubicBezTo>
                    <a:pt x="18" y="40"/>
                    <a:pt x="41" y="18"/>
                    <a:pt x="70" y="15"/>
                  </a:cubicBezTo>
                  <a:cubicBezTo>
                    <a:pt x="70" y="29"/>
                    <a:pt x="70" y="29"/>
                    <a:pt x="70" y="29"/>
                  </a:cubicBezTo>
                  <a:cubicBezTo>
                    <a:pt x="72" y="28"/>
                    <a:pt x="74" y="28"/>
                    <a:pt x="77" y="28"/>
                  </a:cubicBezTo>
                  <a:cubicBezTo>
                    <a:pt x="79" y="28"/>
                    <a:pt x="81" y="28"/>
                    <a:pt x="83" y="29"/>
                  </a:cubicBezTo>
                  <a:cubicBezTo>
                    <a:pt x="83" y="15"/>
                    <a:pt x="83" y="15"/>
                    <a:pt x="83" y="15"/>
                  </a:cubicBezTo>
                  <a:cubicBezTo>
                    <a:pt x="112" y="18"/>
                    <a:pt x="135" y="40"/>
                    <a:pt x="139" y="68"/>
                  </a:cubicBezTo>
                  <a:cubicBezTo>
                    <a:pt x="124" y="68"/>
                    <a:pt x="124" y="68"/>
                    <a:pt x="124" y="68"/>
                  </a:cubicBezTo>
                  <a:cubicBezTo>
                    <a:pt x="125" y="70"/>
                    <a:pt x="125" y="73"/>
                    <a:pt x="125" y="75"/>
                  </a:cubicBezTo>
                  <a:cubicBezTo>
                    <a:pt x="125" y="77"/>
                    <a:pt x="125" y="80"/>
                    <a:pt x="124" y="82"/>
                  </a:cubicBezTo>
                  <a:cubicBezTo>
                    <a:pt x="139" y="82"/>
                    <a:pt x="139" y="82"/>
                    <a:pt x="139" y="82"/>
                  </a:cubicBezTo>
                  <a:cubicBezTo>
                    <a:pt x="135" y="110"/>
                    <a:pt x="112" y="132"/>
                    <a:pt x="83"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 name="Freeform 94"/>
            <p:cNvSpPr/>
            <p:nvPr/>
          </p:nvSpPr>
          <p:spPr bwMode="auto">
            <a:xfrm>
              <a:off x="9794545" y="477673"/>
              <a:ext cx="22370" cy="25353"/>
            </a:xfrm>
            <a:custGeom>
              <a:avLst/>
              <a:gdLst>
                <a:gd name="T0" fmla="*/ 4 w 10"/>
                <a:gd name="T1" fmla="*/ 12 h 12"/>
                <a:gd name="T2" fmla="*/ 10 w 10"/>
                <a:gd name="T3" fmla="*/ 9 h 12"/>
                <a:gd name="T4" fmla="*/ 6 w 10"/>
                <a:gd name="T5" fmla="*/ 2 h 12"/>
                <a:gd name="T6" fmla="*/ 3 w 10"/>
                <a:gd name="T7" fmla="*/ 0 h 12"/>
                <a:gd name="T8" fmla="*/ 1 w 10"/>
                <a:gd name="T9" fmla="*/ 1 h 12"/>
                <a:gd name="T10" fmla="*/ 0 w 10"/>
                <a:gd name="T11" fmla="*/ 3 h 12"/>
                <a:gd name="T12" fmla="*/ 0 w 10"/>
                <a:gd name="T13" fmla="*/ 6 h 12"/>
                <a:gd name="T14" fmla="*/ 4 w 10"/>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4" y="12"/>
                  </a:moveTo>
                  <a:cubicBezTo>
                    <a:pt x="6" y="11"/>
                    <a:pt x="8" y="10"/>
                    <a:pt x="10" y="9"/>
                  </a:cubicBezTo>
                  <a:cubicBezTo>
                    <a:pt x="6" y="2"/>
                    <a:pt x="6" y="2"/>
                    <a:pt x="6" y="2"/>
                  </a:cubicBezTo>
                  <a:cubicBezTo>
                    <a:pt x="6" y="1"/>
                    <a:pt x="5" y="0"/>
                    <a:pt x="3" y="0"/>
                  </a:cubicBezTo>
                  <a:cubicBezTo>
                    <a:pt x="3" y="0"/>
                    <a:pt x="2" y="0"/>
                    <a:pt x="1" y="1"/>
                  </a:cubicBezTo>
                  <a:cubicBezTo>
                    <a:pt x="1" y="1"/>
                    <a:pt x="0" y="2"/>
                    <a:pt x="0" y="3"/>
                  </a:cubicBezTo>
                  <a:cubicBezTo>
                    <a:pt x="0" y="4"/>
                    <a:pt x="0" y="5"/>
                    <a:pt x="0" y="6"/>
                  </a:cubicBezTo>
                  <a:lnTo>
                    <a:pt x="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6" name="Freeform 95"/>
            <p:cNvSpPr/>
            <p:nvPr/>
          </p:nvSpPr>
          <p:spPr bwMode="auto">
            <a:xfrm>
              <a:off x="9904903" y="477673"/>
              <a:ext cx="23861" cy="25353"/>
            </a:xfrm>
            <a:custGeom>
              <a:avLst/>
              <a:gdLst>
                <a:gd name="T0" fmla="*/ 9 w 11"/>
                <a:gd name="T1" fmla="*/ 1 h 12"/>
                <a:gd name="T2" fmla="*/ 7 w 11"/>
                <a:gd name="T3" fmla="*/ 0 h 12"/>
                <a:gd name="T4" fmla="*/ 4 w 11"/>
                <a:gd name="T5" fmla="*/ 2 h 12"/>
                <a:gd name="T6" fmla="*/ 0 w 11"/>
                <a:gd name="T7" fmla="*/ 9 h 12"/>
                <a:gd name="T8" fmla="*/ 6 w 11"/>
                <a:gd name="T9" fmla="*/ 12 h 12"/>
                <a:gd name="T10" fmla="*/ 10 w 11"/>
                <a:gd name="T11" fmla="*/ 6 h 12"/>
                <a:gd name="T12" fmla="*/ 9 w 11"/>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9" y="1"/>
                  </a:moveTo>
                  <a:cubicBezTo>
                    <a:pt x="8" y="0"/>
                    <a:pt x="7" y="0"/>
                    <a:pt x="7" y="0"/>
                  </a:cubicBezTo>
                  <a:cubicBezTo>
                    <a:pt x="6" y="0"/>
                    <a:pt x="4" y="1"/>
                    <a:pt x="4" y="2"/>
                  </a:cubicBezTo>
                  <a:cubicBezTo>
                    <a:pt x="0" y="9"/>
                    <a:pt x="0" y="9"/>
                    <a:pt x="0" y="9"/>
                  </a:cubicBezTo>
                  <a:cubicBezTo>
                    <a:pt x="2" y="10"/>
                    <a:pt x="4" y="11"/>
                    <a:pt x="6" y="12"/>
                  </a:cubicBezTo>
                  <a:cubicBezTo>
                    <a:pt x="10" y="6"/>
                    <a:pt x="10" y="6"/>
                    <a:pt x="10" y="6"/>
                  </a:cubicBezTo>
                  <a:cubicBezTo>
                    <a:pt x="11" y="4"/>
                    <a:pt x="10"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7" name="Freeform 96"/>
            <p:cNvSpPr/>
            <p:nvPr/>
          </p:nvSpPr>
          <p:spPr bwMode="auto">
            <a:xfrm>
              <a:off x="9946660" y="520921"/>
              <a:ext cx="23861" cy="20879"/>
            </a:xfrm>
            <a:custGeom>
              <a:avLst/>
              <a:gdLst>
                <a:gd name="T0" fmla="*/ 10 w 11"/>
                <a:gd name="T1" fmla="*/ 7 h 10"/>
                <a:gd name="T2" fmla="*/ 11 w 11"/>
                <a:gd name="T3" fmla="*/ 5 h 10"/>
                <a:gd name="T4" fmla="*/ 11 w 11"/>
                <a:gd name="T5" fmla="*/ 2 h 10"/>
                <a:gd name="T6" fmla="*/ 8 w 11"/>
                <a:gd name="T7" fmla="*/ 0 h 10"/>
                <a:gd name="T8" fmla="*/ 6 w 11"/>
                <a:gd name="T9" fmla="*/ 1 h 10"/>
                <a:gd name="T10" fmla="*/ 0 w 11"/>
                <a:gd name="T11" fmla="*/ 4 h 10"/>
                <a:gd name="T12" fmla="*/ 4 w 11"/>
                <a:gd name="T13" fmla="*/ 10 h 10"/>
                <a:gd name="T14" fmla="*/ 10 w 11"/>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0" y="7"/>
                  </a:moveTo>
                  <a:cubicBezTo>
                    <a:pt x="10" y="6"/>
                    <a:pt x="11" y="6"/>
                    <a:pt x="11" y="5"/>
                  </a:cubicBezTo>
                  <a:cubicBezTo>
                    <a:pt x="11" y="4"/>
                    <a:pt x="11" y="3"/>
                    <a:pt x="11" y="2"/>
                  </a:cubicBezTo>
                  <a:cubicBezTo>
                    <a:pt x="10" y="1"/>
                    <a:pt x="9" y="0"/>
                    <a:pt x="8" y="0"/>
                  </a:cubicBezTo>
                  <a:cubicBezTo>
                    <a:pt x="7" y="0"/>
                    <a:pt x="7" y="0"/>
                    <a:pt x="6" y="1"/>
                  </a:cubicBezTo>
                  <a:cubicBezTo>
                    <a:pt x="0" y="4"/>
                    <a:pt x="0" y="4"/>
                    <a:pt x="0" y="4"/>
                  </a:cubicBezTo>
                  <a:cubicBezTo>
                    <a:pt x="1" y="6"/>
                    <a:pt x="3" y="8"/>
                    <a:pt x="4" y="10"/>
                  </a:cubicBezTo>
                  <a:lnTo>
                    <a:pt x="1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8" name="Freeform 97"/>
            <p:cNvSpPr/>
            <p:nvPr/>
          </p:nvSpPr>
          <p:spPr bwMode="auto">
            <a:xfrm>
              <a:off x="9751297" y="520921"/>
              <a:ext cx="23861" cy="20879"/>
            </a:xfrm>
            <a:custGeom>
              <a:avLst/>
              <a:gdLst>
                <a:gd name="T0" fmla="*/ 3 w 11"/>
                <a:gd name="T1" fmla="*/ 0 h 10"/>
                <a:gd name="T2" fmla="*/ 0 w 11"/>
                <a:gd name="T3" fmla="*/ 2 h 10"/>
                <a:gd name="T4" fmla="*/ 0 w 11"/>
                <a:gd name="T5" fmla="*/ 5 h 10"/>
                <a:gd name="T6" fmla="*/ 1 w 11"/>
                <a:gd name="T7" fmla="*/ 7 h 10"/>
                <a:gd name="T8" fmla="*/ 7 w 11"/>
                <a:gd name="T9" fmla="*/ 10 h 10"/>
                <a:gd name="T10" fmla="*/ 11 w 11"/>
                <a:gd name="T11" fmla="*/ 4 h 10"/>
                <a:gd name="T12" fmla="*/ 5 w 11"/>
                <a:gd name="T13" fmla="*/ 1 h 10"/>
                <a:gd name="T14" fmla="*/ 3 w 1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3" y="0"/>
                  </a:moveTo>
                  <a:cubicBezTo>
                    <a:pt x="2" y="0"/>
                    <a:pt x="1" y="1"/>
                    <a:pt x="0" y="2"/>
                  </a:cubicBezTo>
                  <a:cubicBezTo>
                    <a:pt x="0" y="3"/>
                    <a:pt x="0" y="4"/>
                    <a:pt x="0" y="5"/>
                  </a:cubicBezTo>
                  <a:cubicBezTo>
                    <a:pt x="0" y="6"/>
                    <a:pt x="1" y="6"/>
                    <a:pt x="1" y="7"/>
                  </a:cubicBezTo>
                  <a:cubicBezTo>
                    <a:pt x="7" y="10"/>
                    <a:pt x="7" y="10"/>
                    <a:pt x="7" y="10"/>
                  </a:cubicBezTo>
                  <a:cubicBezTo>
                    <a:pt x="8" y="8"/>
                    <a:pt x="10" y="6"/>
                    <a:pt x="11" y="4"/>
                  </a:cubicBezTo>
                  <a:cubicBezTo>
                    <a:pt x="5" y="1"/>
                    <a:pt x="5" y="1"/>
                    <a:pt x="5" y="1"/>
                  </a:cubicBezTo>
                  <a:cubicBezTo>
                    <a:pt x="5"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9" name="Freeform 98"/>
            <p:cNvSpPr/>
            <p:nvPr/>
          </p:nvSpPr>
          <p:spPr bwMode="auto">
            <a:xfrm>
              <a:off x="9946660" y="632770"/>
              <a:ext cx="23861" cy="22370"/>
            </a:xfrm>
            <a:custGeom>
              <a:avLst/>
              <a:gdLst>
                <a:gd name="T0" fmla="*/ 11 w 11"/>
                <a:gd name="T1" fmla="*/ 5 h 10"/>
                <a:gd name="T2" fmla="*/ 10 w 11"/>
                <a:gd name="T3" fmla="*/ 3 h 10"/>
                <a:gd name="T4" fmla="*/ 4 w 11"/>
                <a:gd name="T5" fmla="*/ 0 h 10"/>
                <a:gd name="T6" fmla="*/ 0 w 11"/>
                <a:gd name="T7" fmla="*/ 6 h 10"/>
                <a:gd name="T8" fmla="*/ 6 w 11"/>
                <a:gd name="T9" fmla="*/ 9 h 10"/>
                <a:gd name="T10" fmla="*/ 8 w 11"/>
                <a:gd name="T11" fmla="*/ 10 h 10"/>
                <a:gd name="T12" fmla="*/ 11 w 11"/>
                <a:gd name="T13" fmla="*/ 8 h 10"/>
                <a:gd name="T14" fmla="*/ 11 w 11"/>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1" y="5"/>
                  </a:moveTo>
                  <a:cubicBezTo>
                    <a:pt x="11" y="4"/>
                    <a:pt x="10" y="4"/>
                    <a:pt x="10" y="3"/>
                  </a:cubicBezTo>
                  <a:cubicBezTo>
                    <a:pt x="4" y="0"/>
                    <a:pt x="4" y="0"/>
                    <a:pt x="4" y="0"/>
                  </a:cubicBezTo>
                  <a:cubicBezTo>
                    <a:pt x="3" y="2"/>
                    <a:pt x="1" y="4"/>
                    <a:pt x="0" y="6"/>
                  </a:cubicBezTo>
                  <a:cubicBezTo>
                    <a:pt x="6" y="9"/>
                    <a:pt x="6" y="9"/>
                    <a:pt x="6" y="9"/>
                  </a:cubicBezTo>
                  <a:cubicBezTo>
                    <a:pt x="7" y="10"/>
                    <a:pt x="7" y="10"/>
                    <a:pt x="8" y="10"/>
                  </a:cubicBezTo>
                  <a:cubicBezTo>
                    <a:pt x="9" y="10"/>
                    <a:pt x="10" y="9"/>
                    <a:pt x="11" y="8"/>
                  </a:cubicBezTo>
                  <a:cubicBezTo>
                    <a:pt x="11" y="7"/>
                    <a:pt x="11" y="6"/>
                    <a:pt x="1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0" name="Freeform 99"/>
            <p:cNvSpPr/>
            <p:nvPr/>
          </p:nvSpPr>
          <p:spPr bwMode="auto">
            <a:xfrm>
              <a:off x="9751297" y="632770"/>
              <a:ext cx="23861" cy="22370"/>
            </a:xfrm>
            <a:custGeom>
              <a:avLst/>
              <a:gdLst>
                <a:gd name="T0" fmla="*/ 1 w 11"/>
                <a:gd name="T1" fmla="*/ 3 h 10"/>
                <a:gd name="T2" fmla="*/ 0 w 11"/>
                <a:gd name="T3" fmla="*/ 5 h 10"/>
                <a:gd name="T4" fmla="*/ 0 w 11"/>
                <a:gd name="T5" fmla="*/ 8 h 10"/>
                <a:gd name="T6" fmla="*/ 3 w 11"/>
                <a:gd name="T7" fmla="*/ 10 h 10"/>
                <a:gd name="T8" fmla="*/ 5 w 11"/>
                <a:gd name="T9" fmla="*/ 9 h 10"/>
                <a:gd name="T10" fmla="*/ 11 w 11"/>
                <a:gd name="T11" fmla="*/ 6 h 10"/>
                <a:gd name="T12" fmla="*/ 7 w 11"/>
                <a:gd name="T13" fmla="*/ 0 h 10"/>
                <a:gd name="T14" fmla="*/ 1 w 11"/>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1" y="3"/>
                  </a:moveTo>
                  <a:cubicBezTo>
                    <a:pt x="1" y="4"/>
                    <a:pt x="0" y="4"/>
                    <a:pt x="0" y="5"/>
                  </a:cubicBezTo>
                  <a:cubicBezTo>
                    <a:pt x="0" y="6"/>
                    <a:pt x="0" y="7"/>
                    <a:pt x="0" y="8"/>
                  </a:cubicBezTo>
                  <a:cubicBezTo>
                    <a:pt x="1" y="9"/>
                    <a:pt x="2" y="10"/>
                    <a:pt x="3" y="10"/>
                  </a:cubicBezTo>
                  <a:cubicBezTo>
                    <a:pt x="4" y="10"/>
                    <a:pt x="5" y="10"/>
                    <a:pt x="5" y="9"/>
                  </a:cubicBezTo>
                  <a:cubicBezTo>
                    <a:pt x="11" y="6"/>
                    <a:pt x="11" y="6"/>
                    <a:pt x="11" y="6"/>
                  </a:cubicBezTo>
                  <a:cubicBezTo>
                    <a:pt x="10" y="4"/>
                    <a:pt x="8" y="2"/>
                    <a:pt x="7" y="0"/>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1" name="Freeform 100"/>
            <p:cNvSpPr/>
            <p:nvPr/>
          </p:nvSpPr>
          <p:spPr bwMode="auto">
            <a:xfrm>
              <a:off x="9904903" y="671545"/>
              <a:ext cx="23861" cy="26844"/>
            </a:xfrm>
            <a:custGeom>
              <a:avLst/>
              <a:gdLst>
                <a:gd name="T0" fmla="*/ 6 w 11"/>
                <a:gd name="T1" fmla="*/ 0 h 12"/>
                <a:gd name="T2" fmla="*/ 0 w 11"/>
                <a:gd name="T3" fmla="*/ 4 h 12"/>
                <a:gd name="T4" fmla="*/ 4 w 11"/>
                <a:gd name="T5" fmla="*/ 10 h 12"/>
                <a:gd name="T6" fmla="*/ 7 w 11"/>
                <a:gd name="T7" fmla="*/ 12 h 12"/>
                <a:gd name="T8" fmla="*/ 9 w 11"/>
                <a:gd name="T9" fmla="*/ 11 h 12"/>
                <a:gd name="T10" fmla="*/ 10 w 11"/>
                <a:gd name="T11" fmla="*/ 7 h 12"/>
                <a:gd name="T12" fmla="*/ 6 w 11"/>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1" h="12">
                  <a:moveTo>
                    <a:pt x="6" y="0"/>
                  </a:moveTo>
                  <a:cubicBezTo>
                    <a:pt x="4" y="1"/>
                    <a:pt x="2" y="3"/>
                    <a:pt x="0" y="4"/>
                  </a:cubicBezTo>
                  <a:cubicBezTo>
                    <a:pt x="4" y="10"/>
                    <a:pt x="4" y="10"/>
                    <a:pt x="4" y="10"/>
                  </a:cubicBezTo>
                  <a:cubicBezTo>
                    <a:pt x="4" y="11"/>
                    <a:pt x="6" y="12"/>
                    <a:pt x="7" y="12"/>
                  </a:cubicBezTo>
                  <a:cubicBezTo>
                    <a:pt x="7" y="12"/>
                    <a:pt x="8" y="12"/>
                    <a:pt x="9" y="11"/>
                  </a:cubicBezTo>
                  <a:cubicBezTo>
                    <a:pt x="10" y="10"/>
                    <a:pt x="11" y="8"/>
                    <a:pt x="10" y="7"/>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2" name="Freeform 101"/>
            <p:cNvSpPr/>
            <p:nvPr/>
          </p:nvSpPr>
          <p:spPr bwMode="auto">
            <a:xfrm>
              <a:off x="9794545" y="671545"/>
              <a:ext cx="22370" cy="26844"/>
            </a:xfrm>
            <a:custGeom>
              <a:avLst/>
              <a:gdLst>
                <a:gd name="T0" fmla="*/ 0 w 10"/>
                <a:gd name="T1" fmla="*/ 7 h 12"/>
                <a:gd name="T2" fmla="*/ 0 w 10"/>
                <a:gd name="T3" fmla="*/ 9 h 12"/>
                <a:gd name="T4" fmla="*/ 1 w 10"/>
                <a:gd name="T5" fmla="*/ 11 h 12"/>
                <a:gd name="T6" fmla="*/ 3 w 10"/>
                <a:gd name="T7" fmla="*/ 12 h 12"/>
                <a:gd name="T8" fmla="*/ 6 w 10"/>
                <a:gd name="T9" fmla="*/ 10 h 12"/>
                <a:gd name="T10" fmla="*/ 10 w 10"/>
                <a:gd name="T11" fmla="*/ 4 h 12"/>
                <a:gd name="T12" fmla="*/ 4 w 10"/>
                <a:gd name="T13" fmla="*/ 0 h 12"/>
                <a:gd name="T14" fmla="*/ 0 w 10"/>
                <a:gd name="T15" fmla="*/ 7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7"/>
                  </a:moveTo>
                  <a:cubicBezTo>
                    <a:pt x="0" y="7"/>
                    <a:pt x="0" y="8"/>
                    <a:pt x="0" y="9"/>
                  </a:cubicBezTo>
                  <a:cubicBezTo>
                    <a:pt x="0" y="10"/>
                    <a:pt x="1" y="11"/>
                    <a:pt x="1" y="11"/>
                  </a:cubicBezTo>
                  <a:cubicBezTo>
                    <a:pt x="2" y="12"/>
                    <a:pt x="3" y="12"/>
                    <a:pt x="3" y="12"/>
                  </a:cubicBezTo>
                  <a:cubicBezTo>
                    <a:pt x="5" y="12"/>
                    <a:pt x="6" y="11"/>
                    <a:pt x="6" y="10"/>
                  </a:cubicBezTo>
                  <a:cubicBezTo>
                    <a:pt x="10" y="4"/>
                    <a:pt x="10" y="4"/>
                    <a:pt x="10" y="4"/>
                  </a:cubicBezTo>
                  <a:cubicBezTo>
                    <a:pt x="8" y="3"/>
                    <a:pt x="6" y="1"/>
                    <a:pt x="4" y="0"/>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3" name="Oval 102"/>
            <p:cNvSpPr>
              <a:spLocks noChangeArrowheads="1"/>
            </p:cNvSpPr>
            <p:nvPr/>
          </p:nvSpPr>
          <p:spPr bwMode="auto">
            <a:xfrm>
              <a:off x="9848233" y="576100"/>
              <a:ext cx="23861" cy="2386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4" name="Freeform 103"/>
            <p:cNvSpPr/>
            <p:nvPr/>
          </p:nvSpPr>
          <p:spPr bwMode="auto">
            <a:xfrm>
              <a:off x="9812441" y="507499"/>
              <a:ext cx="58162" cy="67110"/>
            </a:xfrm>
            <a:custGeom>
              <a:avLst/>
              <a:gdLst>
                <a:gd name="T0" fmla="*/ 27 w 27"/>
                <a:gd name="T1" fmla="*/ 30 h 31"/>
                <a:gd name="T2" fmla="*/ 27 w 27"/>
                <a:gd name="T3" fmla="*/ 8 h 31"/>
                <a:gd name="T4" fmla="*/ 22 w 27"/>
                <a:gd name="T5" fmla="*/ 4 h 31"/>
                <a:gd name="T6" fmla="*/ 17 w 27"/>
                <a:gd name="T7" fmla="*/ 9 h 31"/>
                <a:gd name="T8" fmla="*/ 17 w 27"/>
                <a:gd name="T9" fmla="*/ 21 h 31"/>
                <a:gd name="T10" fmla="*/ 6 w 27"/>
                <a:gd name="T11" fmla="*/ 2 h 31"/>
                <a:gd name="T12" fmla="*/ 2 w 27"/>
                <a:gd name="T13" fmla="*/ 1 h 31"/>
                <a:gd name="T14" fmla="*/ 1 w 27"/>
                <a:gd name="T15" fmla="*/ 5 h 31"/>
                <a:gd name="T16" fmla="*/ 16 w 27"/>
                <a:gd name="T17" fmla="*/ 31 h 31"/>
                <a:gd name="T18" fmla="*/ 22 w 27"/>
                <a:gd name="T19" fmla="*/ 29 h 31"/>
                <a:gd name="T20" fmla="*/ 27 w 27"/>
                <a:gd name="T21"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1">
                  <a:moveTo>
                    <a:pt x="27" y="30"/>
                  </a:moveTo>
                  <a:cubicBezTo>
                    <a:pt x="27" y="8"/>
                    <a:pt x="27" y="8"/>
                    <a:pt x="27" y="8"/>
                  </a:cubicBezTo>
                  <a:cubicBezTo>
                    <a:pt x="27" y="6"/>
                    <a:pt x="25" y="4"/>
                    <a:pt x="22" y="4"/>
                  </a:cubicBezTo>
                  <a:cubicBezTo>
                    <a:pt x="19" y="4"/>
                    <a:pt x="17" y="6"/>
                    <a:pt x="17" y="9"/>
                  </a:cubicBezTo>
                  <a:cubicBezTo>
                    <a:pt x="17" y="21"/>
                    <a:pt x="17" y="21"/>
                    <a:pt x="17" y="21"/>
                  </a:cubicBezTo>
                  <a:cubicBezTo>
                    <a:pt x="6" y="2"/>
                    <a:pt x="6" y="2"/>
                    <a:pt x="6" y="2"/>
                  </a:cubicBezTo>
                  <a:cubicBezTo>
                    <a:pt x="6" y="0"/>
                    <a:pt x="4" y="0"/>
                    <a:pt x="2" y="1"/>
                  </a:cubicBezTo>
                  <a:cubicBezTo>
                    <a:pt x="1" y="2"/>
                    <a:pt x="0" y="3"/>
                    <a:pt x="1" y="5"/>
                  </a:cubicBezTo>
                  <a:cubicBezTo>
                    <a:pt x="16" y="31"/>
                    <a:pt x="16" y="31"/>
                    <a:pt x="16" y="31"/>
                  </a:cubicBezTo>
                  <a:cubicBezTo>
                    <a:pt x="18" y="30"/>
                    <a:pt x="20" y="29"/>
                    <a:pt x="22" y="29"/>
                  </a:cubicBezTo>
                  <a:cubicBezTo>
                    <a:pt x="24" y="29"/>
                    <a:pt x="26" y="29"/>
                    <a:pt x="2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sp>
        <p:nvSpPr>
          <p:cNvPr id="65" name="Freeform 183"/>
          <p:cNvSpPr>
            <a:spLocks noEditPoints="1"/>
          </p:cNvSpPr>
          <p:nvPr/>
        </p:nvSpPr>
        <p:spPr bwMode="auto">
          <a:xfrm>
            <a:off x="1220710" y="2043778"/>
            <a:ext cx="615388" cy="535984"/>
          </a:xfrm>
          <a:custGeom>
            <a:avLst/>
            <a:gdLst>
              <a:gd name="T0" fmla="*/ 22 w 140"/>
              <a:gd name="T1" fmla="*/ 40 h 122"/>
              <a:gd name="T2" fmla="*/ 22 w 140"/>
              <a:gd name="T3" fmla="*/ 111 h 122"/>
              <a:gd name="T4" fmla="*/ 18 w 140"/>
              <a:gd name="T5" fmla="*/ 116 h 122"/>
              <a:gd name="T6" fmla="*/ 5 w 140"/>
              <a:gd name="T7" fmla="*/ 116 h 122"/>
              <a:gd name="T8" fmla="*/ 0 w 140"/>
              <a:gd name="T9" fmla="*/ 111 h 122"/>
              <a:gd name="T10" fmla="*/ 0 w 140"/>
              <a:gd name="T11" fmla="*/ 40 h 122"/>
              <a:gd name="T12" fmla="*/ 5 w 140"/>
              <a:gd name="T13" fmla="*/ 36 h 122"/>
              <a:gd name="T14" fmla="*/ 18 w 140"/>
              <a:gd name="T15" fmla="*/ 36 h 122"/>
              <a:gd name="T16" fmla="*/ 22 w 140"/>
              <a:gd name="T17" fmla="*/ 40 h 122"/>
              <a:gd name="T18" fmla="*/ 48 w 140"/>
              <a:gd name="T19" fmla="*/ 24 h 122"/>
              <a:gd name="T20" fmla="*/ 35 w 140"/>
              <a:gd name="T21" fmla="*/ 24 h 122"/>
              <a:gd name="T22" fmla="*/ 30 w 140"/>
              <a:gd name="T23" fmla="*/ 28 h 122"/>
              <a:gd name="T24" fmla="*/ 30 w 140"/>
              <a:gd name="T25" fmla="*/ 111 h 122"/>
              <a:gd name="T26" fmla="*/ 35 w 140"/>
              <a:gd name="T27" fmla="*/ 116 h 122"/>
              <a:gd name="T28" fmla="*/ 48 w 140"/>
              <a:gd name="T29" fmla="*/ 116 h 122"/>
              <a:gd name="T30" fmla="*/ 52 w 140"/>
              <a:gd name="T31" fmla="*/ 111 h 122"/>
              <a:gd name="T32" fmla="*/ 52 w 140"/>
              <a:gd name="T33" fmla="*/ 28 h 122"/>
              <a:gd name="T34" fmla="*/ 48 w 140"/>
              <a:gd name="T35" fmla="*/ 24 h 122"/>
              <a:gd name="T36" fmla="*/ 82 w 140"/>
              <a:gd name="T37" fmla="*/ 16 h 122"/>
              <a:gd name="T38" fmla="*/ 78 w 140"/>
              <a:gd name="T39" fmla="*/ 12 h 122"/>
              <a:gd name="T40" fmla="*/ 65 w 140"/>
              <a:gd name="T41" fmla="*/ 12 h 122"/>
              <a:gd name="T42" fmla="*/ 60 w 140"/>
              <a:gd name="T43" fmla="*/ 16 h 122"/>
              <a:gd name="T44" fmla="*/ 60 w 140"/>
              <a:gd name="T45" fmla="*/ 104 h 122"/>
              <a:gd name="T46" fmla="*/ 82 w 140"/>
              <a:gd name="T47" fmla="*/ 77 h 122"/>
              <a:gd name="T48" fmla="*/ 82 w 140"/>
              <a:gd name="T49" fmla="*/ 16 h 122"/>
              <a:gd name="T50" fmla="*/ 110 w 140"/>
              <a:gd name="T51" fmla="*/ 83 h 122"/>
              <a:gd name="T52" fmla="*/ 101 w 140"/>
              <a:gd name="T53" fmla="*/ 76 h 122"/>
              <a:gd name="T54" fmla="*/ 112 w 140"/>
              <a:gd name="T55" fmla="*/ 71 h 122"/>
              <a:gd name="T56" fmla="*/ 112 w 140"/>
              <a:gd name="T57" fmla="*/ 4 h 122"/>
              <a:gd name="T58" fmla="*/ 108 w 140"/>
              <a:gd name="T59" fmla="*/ 0 h 122"/>
              <a:gd name="T60" fmla="*/ 95 w 140"/>
              <a:gd name="T61" fmla="*/ 0 h 122"/>
              <a:gd name="T62" fmla="*/ 90 w 140"/>
              <a:gd name="T63" fmla="*/ 4 h 122"/>
              <a:gd name="T64" fmla="*/ 90 w 140"/>
              <a:gd name="T65" fmla="*/ 82 h 122"/>
              <a:gd name="T66" fmla="*/ 102 w 140"/>
              <a:gd name="T67" fmla="*/ 92 h 122"/>
              <a:gd name="T68" fmla="*/ 110 w 140"/>
              <a:gd name="T69" fmla="*/ 83 h 122"/>
              <a:gd name="T70" fmla="*/ 124 w 140"/>
              <a:gd name="T71" fmla="*/ 71 h 122"/>
              <a:gd name="T72" fmla="*/ 108 w 140"/>
              <a:gd name="T73" fmla="*/ 77 h 122"/>
              <a:gd name="T74" fmla="*/ 115 w 140"/>
              <a:gd name="T75" fmla="*/ 83 h 122"/>
              <a:gd name="T76" fmla="*/ 103 w 140"/>
              <a:gd name="T77" fmla="*/ 98 h 122"/>
              <a:gd name="T78" fmla="*/ 84 w 140"/>
              <a:gd name="T79" fmla="*/ 81 h 122"/>
              <a:gd name="T80" fmla="*/ 58 w 140"/>
              <a:gd name="T81" fmla="*/ 112 h 122"/>
              <a:gd name="T82" fmla="*/ 69 w 140"/>
              <a:gd name="T83" fmla="*/ 122 h 122"/>
              <a:gd name="T84" fmla="*/ 86 w 140"/>
              <a:gd name="T85" fmla="*/ 103 h 122"/>
              <a:gd name="T86" fmla="*/ 105 w 140"/>
              <a:gd name="T87" fmla="*/ 119 h 122"/>
              <a:gd name="T88" fmla="*/ 115 w 140"/>
              <a:gd name="T89" fmla="*/ 107 h 122"/>
              <a:gd name="T90" fmla="*/ 115 w 140"/>
              <a:gd name="T91" fmla="*/ 107 h 122"/>
              <a:gd name="T92" fmla="*/ 127 w 140"/>
              <a:gd name="T93" fmla="*/ 93 h 122"/>
              <a:gd name="T94" fmla="*/ 134 w 140"/>
              <a:gd name="T95" fmla="*/ 99 h 122"/>
              <a:gd name="T96" fmla="*/ 137 w 140"/>
              <a:gd name="T97" fmla="*/ 82 h 122"/>
              <a:gd name="T98" fmla="*/ 140 w 140"/>
              <a:gd name="T99" fmla="*/ 65 h 122"/>
              <a:gd name="T100" fmla="*/ 124 w 140"/>
              <a:gd name="T101" fmla="*/ 7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22">
                <a:moveTo>
                  <a:pt x="22" y="40"/>
                </a:moveTo>
                <a:cubicBezTo>
                  <a:pt x="22" y="111"/>
                  <a:pt x="22" y="111"/>
                  <a:pt x="22" y="111"/>
                </a:cubicBezTo>
                <a:cubicBezTo>
                  <a:pt x="22" y="114"/>
                  <a:pt x="20" y="116"/>
                  <a:pt x="18" y="116"/>
                </a:cubicBezTo>
                <a:cubicBezTo>
                  <a:pt x="5" y="116"/>
                  <a:pt x="5" y="116"/>
                  <a:pt x="5" y="116"/>
                </a:cubicBezTo>
                <a:cubicBezTo>
                  <a:pt x="2" y="116"/>
                  <a:pt x="0" y="114"/>
                  <a:pt x="0" y="111"/>
                </a:cubicBezTo>
                <a:cubicBezTo>
                  <a:pt x="0" y="40"/>
                  <a:pt x="0" y="40"/>
                  <a:pt x="0" y="40"/>
                </a:cubicBezTo>
                <a:cubicBezTo>
                  <a:pt x="0" y="38"/>
                  <a:pt x="2" y="36"/>
                  <a:pt x="5" y="36"/>
                </a:cubicBezTo>
                <a:cubicBezTo>
                  <a:pt x="18" y="36"/>
                  <a:pt x="18" y="36"/>
                  <a:pt x="18" y="36"/>
                </a:cubicBezTo>
                <a:cubicBezTo>
                  <a:pt x="20" y="36"/>
                  <a:pt x="22" y="38"/>
                  <a:pt x="22" y="40"/>
                </a:cubicBezTo>
                <a:close/>
                <a:moveTo>
                  <a:pt x="48" y="24"/>
                </a:moveTo>
                <a:cubicBezTo>
                  <a:pt x="35" y="24"/>
                  <a:pt x="35" y="24"/>
                  <a:pt x="35" y="24"/>
                </a:cubicBezTo>
                <a:cubicBezTo>
                  <a:pt x="32" y="24"/>
                  <a:pt x="30" y="26"/>
                  <a:pt x="30" y="28"/>
                </a:cubicBezTo>
                <a:cubicBezTo>
                  <a:pt x="30" y="111"/>
                  <a:pt x="30" y="111"/>
                  <a:pt x="30" y="111"/>
                </a:cubicBezTo>
                <a:cubicBezTo>
                  <a:pt x="30" y="114"/>
                  <a:pt x="32" y="116"/>
                  <a:pt x="35" y="116"/>
                </a:cubicBezTo>
                <a:cubicBezTo>
                  <a:pt x="48" y="116"/>
                  <a:pt x="48" y="116"/>
                  <a:pt x="48" y="116"/>
                </a:cubicBezTo>
                <a:cubicBezTo>
                  <a:pt x="50" y="116"/>
                  <a:pt x="52" y="114"/>
                  <a:pt x="52" y="111"/>
                </a:cubicBezTo>
                <a:cubicBezTo>
                  <a:pt x="52" y="28"/>
                  <a:pt x="52" y="28"/>
                  <a:pt x="52" y="28"/>
                </a:cubicBezTo>
                <a:cubicBezTo>
                  <a:pt x="52" y="26"/>
                  <a:pt x="50" y="24"/>
                  <a:pt x="48" y="24"/>
                </a:cubicBezTo>
                <a:close/>
                <a:moveTo>
                  <a:pt x="82" y="16"/>
                </a:moveTo>
                <a:cubicBezTo>
                  <a:pt x="82" y="14"/>
                  <a:pt x="80" y="12"/>
                  <a:pt x="78" y="12"/>
                </a:cubicBezTo>
                <a:cubicBezTo>
                  <a:pt x="65" y="12"/>
                  <a:pt x="65" y="12"/>
                  <a:pt x="65" y="12"/>
                </a:cubicBezTo>
                <a:cubicBezTo>
                  <a:pt x="62" y="12"/>
                  <a:pt x="60" y="14"/>
                  <a:pt x="60" y="16"/>
                </a:cubicBezTo>
                <a:cubicBezTo>
                  <a:pt x="60" y="104"/>
                  <a:pt x="60" y="104"/>
                  <a:pt x="60" y="104"/>
                </a:cubicBezTo>
                <a:cubicBezTo>
                  <a:pt x="82" y="77"/>
                  <a:pt x="82" y="77"/>
                  <a:pt x="82" y="77"/>
                </a:cubicBezTo>
                <a:lnTo>
                  <a:pt x="82" y="16"/>
                </a:lnTo>
                <a:close/>
                <a:moveTo>
                  <a:pt x="110" y="83"/>
                </a:moveTo>
                <a:cubicBezTo>
                  <a:pt x="101" y="76"/>
                  <a:pt x="101" y="76"/>
                  <a:pt x="101" y="76"/>
                </a:cubicBezTo>
                <a:cubicBezTo>
                  <a:pt x="112" y="71"/>
                  <a:pt x="112" y="71"/>
                  <a:pt x="112" y="71"/>
                </a:cubicBezTo>
                <a:cubicBezTo>
                  <a:pt x="112" y="4"/>
                  <a:pt x="112" y="4"/>
                  <a:pt x="112" y="4"/>
                </a:cubicBezTo>
                <a:cubicBezTo>
                  <a:pt x="112" y="2"/>
                  <a:pt x="110" y="0"/>
                  <a:pt x="108" y="0"/>
                </a:cubicBezTo>
                <a:cubicBezTo>
                  <a:pt x="95" y="0"/>
                  <a:pt x="95" y="0"/>
                  <a:pt x="95" y="0"/>
                </a:cubicBezTo>
                <a:cubicBezTo>
                  <a:pt x="92" y="0"/>
                  <a:pt x="90" y="2"/>
                  <a:pt x="90" y="4"/>
                </a:cubicBezTo>
                <a:cubicBezTo>
                  <a:pt x="90" y="82"/>
                  <a:pt x="90" y="82"/>
                  <a:pt x="90" y="82"/>
                </a:cubicBezTo>
                <a:cubicBezTo>
                  <a:pt x="102" y="92"/>
                  <a:pt x="102" y="92"/>
                  <a:pt x="102" y="92"/>
                </a:cubicBezTo>
                <a:lnTo>
                  <a:pt x="110" y="83"/>
                </a:lnTo>
                <a:close/>
                <a:moveTo>
                  <a:pt x="124" y="71"/>
                </a:moveTo>
                <a:cubicBezTo>
                  <a:pt x="108" y="77"/>
                  <a:pt x="108" y="77"/>
                  <a:pt x="108" y="77"/>
                </a:cubicBezTo>
                <a:cubicBezTo>
                  <a:pt x="115" y="83"/>
                  <a:pt x="115" y="83"/>
                  <a:pt x="115" y="83"/>
                </a:cubicBezTo>
                <a:cubicBezTo>
                  <a:pt x="103" y="98"/>
                  <a:pt x="103" y="98"/>
                  <a:pt x="103" y="98"/>
                </a:cubicBezTo>
                <a:cubicBezTo>
                  <a:pt x="84" y="81"/>
                  <a:pt x="84" y="81"/>
                  <a:pt x="84" y="81"/>
                </a:cubicBezTo>
                <a:cubicBezTo>
                  <a:pt x="58" y="112"/>
                  <a:pt x="58" y="112"/>
                  <a:pt x="58" y="112"/>
                </a:cubicBezTo>
                <a:cubicBezTo>
                  <a:pt x="69" y="122"/>
                  <a:pt x="69" y="122"/>
                  <a:pt x="69" y="122"/>
                </a:cubicBezTo>
                <a:cubicBezTo>
                  <a:pt x="86" y="103"/>
                  <a:pt x="86" y="103"/>
                  <a:pt x="86" y="103"/>
                </a:cubicBezTo>
                <a:cubicBezTo>
                  <a:pt x="105" y="119"/>
                  <a:pt x="105" y="119"/>
                  <a:pt x="105" y="119"/>
                </a:cubicBezTo>
                <a:cubicBezTo>
                  <a:pt x="115" y="107"/>
                  <a:pt x="115" y="107"/>
                  <a:pt x="115" y="107"/>
                </a:cubicBezTo>
                <a:cubicBezTo>
                  <a:pt x="115" y="107"/>
                  <a:pt x="115" y="107"/>
                  <a:pt x="115" y="107"/>
                </a:cubicBezTo>
                <a:cubicBezTo>
                  <a:pt x="127" y="93"/>
                  <a:pt x="127" y="93"/>
                  <a:pt x="127" y="93"/>
                </a:cubicBezTo>
                <a:cubicBezTo>
                  <a:pt x="134" y="99"/>
                  <a:pt x="134" y="99"/>
                  <a:pt x="134" y="99"/>
                </a:cubicBezTo>
                <a:cubicBezTo>
                  <a:pt x="137" y="82"/>
                  <a:pt x="137" y="82"/>
                  <a:pt x="137" y="82"/>
                </a:cubicBezTo>
                <a:cubicBezTo>
                  <a:pt x="140" y="65"/>
                  <a:pt x="140" y="65"/>
                  <a:pt x="140" y="65"/>
                </a:cubicBezTo>
                <a:lnTo>
                  <a:pt x="124" y="71"/>
                </a:lnTo>
                <a:close/>
              </a:path>
            </a:pathLst>
          </a:custGeom>
          <a:solidFill>
            <a:srgbClr val="40404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6" name="Freeform 111"/>
          <p:cNvSpPr/>
          <p:nvPr/>
        </p:nvSpPr>
        <p:spPr bwMode="auto">
          <a:xfrm>
            <a:off x="7958514" y="5448518"/>
            <a:ext cx="434975" cy="466725"/>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rgbClr val="40404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66"/>
          <p:cNvGrpSpPr/>
          <p:nvPr/>
        </p:nvGrpSpPr>
        <p:grpSpPr>
          <a:xfrm>
            <a:off x="1240794" y="4064182"/>
            <a:ext cx="682333" cy="558863"/>
            <a:chOff x="9715262" y="966308"/>
            <a:chExt cx="682333" cy="558863"/>
          </a:xfrm>
          <a:solidFill>
            <a:schemeClr val="bg1"/>
          </a:solidFill>
        </p:grpSpPr>
        <p:sp>
          <p:nvSpPr>
            <p:cNvPr id="68" name="Freeform 10"/>
            <p:cNvSpPr>
              <a:spLocks noEditPoints="1"/>
            </p:cNvSpPr>
            <p:nvPr/>
          </p:nvSpPr>
          <p:spPr bwMode="auto">
            <a:xfrm>
              <a:off x="9715262" y="966308"/>
              <a:ext cx="485215" cy="444058"/>
            </a:xfrm>
            <a:custGeom>
              <a:avLst/>
              <a:gdLst>
                <a:gd name="T0" fmla="*/ 412 w 432"/>
                <a:gd name="T1" fmla="*/ 150 h 393"/>
                <a:gd name="T2" fmla="*/ 432 w 432"/>
                <a:gd name="T3" fmla="*/ 151 h 393"/>
                <a:gd name="T4" fmla="*/ 215 w 432"/>
                <a:gd name="T5" fmla="*/ 0 h 393"/>
                <a:gd name="T6" fmla="*/ 0 w 432"/>
                <a:gd name="T7" fmla="*/ 183 h 393"/>
                <a:gd name="T8" fmla="*/ 86 w 432"/>
                <a:gd name="T9" fmla="*/ 328 h 393"/>
                <a:gd name="T10" fmla="*/ 65 w 432"/>
                <a:gd name="T11" fmla="*/ 393 h 393"/>
                <a:gd name="T12" fmla="*/ 140 w 432"/>
                <a:gd name="T13" fmla="*/ 355 h 393"/>
                <a:gd name="T14" fmla="*/ 215 w 432"/>
                <a:gd name="T15" fmla="*/ 366 h 393"/>
                <a:gd name="T16" fmla="*/ 235 w 432"/>
                <a:gd name="T17" fmla="*/ 365 h 393"/>
                <a:gd name="T18" fmla="*/ 229 w 432"/>
                <a:gd name="T19" fmla="*/ 320 h 393"/>
                <a:gd name="T20" fmla="*/ 412 w 432"/>
                <a:gd name="T21" fmla="*/ 150 h 393"/>
                <a:gd name="T22" fmla="*/ 296 w 432"/>
                <a:gd name="T23" fmla="*/ 91 h 393"/>
                <a:gd name="T24" fmla="*/ 323 w 432"/>
                <a:gd name="T25" fmla="*/ 118 h 393"/>
                <a:gd name="T26" fmla="*/ 296 w 432"/>
                <a:gd name="T27" fmla="*/ 145 h 393"/>
                <a:gd name="T28" fmla="*/ 264 w 432"/>
                <a:gd name="T29" fmla="*/ 118 h 393"/>
                <a:gd name="T30" fmla="*/ 296 w 432"/>
                <a:gd name="T31" fmla="*/ 91 h 393"/>
                <a:gd name="T32" fmla="*/ 145 w 432"/>
                <a:gd name="T33" fmla="*/ 145 h 393"/>
                <a:gd name="T34" fmla="*/ 113 w 432"/>
                <a:gd name="T35" fmla="*/ 118 h 393"/>
                <a:gd name="T36" fmla="*/ 145 w 432"/>
                <a:gd name="T37" fmla="*/ 91 h 393"/>
                <a:gd name="T38" fmla="*/ 172 w 432"/>
                <a:gd name="T39" fmla="*/ 118 h 393"/>
                <a:gd name="T40" fmla="*/ 145 w 432"/>
                <a:gd name="T41" fmla="*/ 14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2" h="393">
                  <a:moveTo>
                    <a:pt x="412" y="150"/>
                  </a:moveTo>
                  <a:cubicBezTo>
                    <a:pt x="419" y="150"/>
                    <a:pt x="426" y="150"/>
                    <a:pt x="432" y="151"/>
                  </a:cubicBezTo>
                  <a:cubicBezTo>
                    <a:pt x="414" y="64"/>
                    <a:pt x="321" y="0"/>
                    <a:pt x="215" y="0"/>
                  </a:cubicBezTo>
                  <a:cubicBezTo>
                    <a:pt x="97" y="0"/>
                    <a:pt x="0" y="80"/>
                    <a:pt x="0" y="183"/>
                  </a:cubicBezTo>
                  <a:cubicBezTo>
                    <a:pt x="0" y="242"/>
                    <a:pt x="32" y="290"/>
                    <a:pt x="86" y="328"/>
                  </a:cubicBezTo>
                  <a:cubicBezTo>
                    <a:pt x="65" y="393"/>
                    <a:pt x="65" y="393"/>
                    <a:pt x="65" y="393"/>
                  </a:cubicBezTo>
                  <a:cubicBezTo>
                    <a:pt x="140" y="355"/>
                    <a:pt x="140" y="355"/>
                    <a:pt x="140" y="355"/>
                  </a:cubicBezTo>
                  <a:cubicBezTo>
                    <a:pt x="167" y="360"/>
                    <a:pt x="188" y="366"/>
                    <a:pt x="215" y="366"/>
                  </a:cubicBezTo>
                  <a:cubicBezTo>
                    <a:pt x="222" y="366"/>
                    <a:pt x="229" y="365"/>
                    <a:pt x="235" y="365"/>
                  </a:cubicBezTo>
                  <a:cubicBezTo>
                    <a:pt x="231" y="351"/>
                    <a:pt x="229" y="335"/>
                    <a:pt x="229" y="320"/>
                  </a:cubicBezTo>
                  <a:cubicBezTo>
                    <a:pt x="229" y="226"/>
                    <a:pt x="309" y="150"/>
                    <a:pt x="412" y="150"/>
                  </a:cubicBezTo>
                  <a:close/>
                  <a:moveTo>
                    <a:pt x="296" y="91"/>
                  </a:moveTo>
                  <a:cubicBezTo>
                    <a:pt x="312" y="91"/>
                    <a:pt x="323" y="102"/>
                    <a:pt x="323" y="118"/>
                  </a:cubicBezTo>
                  <a:cubicBezTo>
                    <a:pt x="323" y="134"/>
                    <a:pt x="312" y="145"/>
                    <a:pt x="296" y="145"/>
                  </a:cubicBezTo>
                  <a:cubicBezTo>
                    <a:pt x="280" y="145"/>
                    <a:pt x="264" y="134"/>
                    <a:pt x="264" y="118"/>
                  </a:cubicBezTo>
                  <a:cubicBezTo>
                    <a:pt x="264" y="102"/>
                    <a:pt x="280" y="91"/>
                    <a:pt x="296" y="91"/>
                  </a:cubicBezTo>
                  <a:close/>
                  <a:moveTo>
                    <a:pt x="145" y="145"/>
                  </a:moveTo>
                  <a:cubicBezTo>
                    <a:pt x="129" y="145"/>
                    <a:pt x="113" y="134"/>
                    <a:pt x="113" y="118"/>
                  </a:cubicBezTo>
                  <a:cubicBezTo>
                    <a:pt x="113" y="102"/>
                    <a:pt x="129" y="91"/>
                    <a:pt x="145" y="91"/>
                  </a:cubicBezTo>
                  <a:cubicBezTo>
                    <a:pt x="161" y="91"/>
                    <a:pt x="172" y="102"/>
                    <a:pt x="172" y="118"/>
                  </a:cubicBezTo>
                  <a:cubicBezTo>
                    <a:pt x="172" y="134"/>
                    <a:pt x="161" y="145"/>
                    <a:pt x="145" y="145"/>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9" name="Freeform 11"/>
            <p:cNvSpPr>
              <a:spLocks noEditPoints="1"/>
            </p:cNvSpPr>
            <p:nvPr/>
          </p:nvSpPr>
          <p:spPr bwMode="auto">
            <a:xfrm>
              <a:off x="9987112" y="1148264"/>
              <a:ext cx="410483" cy="376907"/>
            </a:xfrm>
            <a:custGeom>
              <a:avLst/>
              <a:gdLst>
                <a:gd name="T0" fmla="*/ 366 w 366"/>
                <a:gd name="T1" fmla="*/ 156 h 334"/>
                <a:gd name="T2" fmla="*/ 183 w 366"/>
                <a:gd name="T3" fmla="*/ 0 h 334"/>
                <a:gd name="T4" fmla="*/ 0 w 366"/>
                <a:gd name="T5" fmla="*/ 156 h 334"/>
                <a:gd name="T6" fmla="*/ 183 w 366"/>
                <a:gd name="T7" fmla="*/ 312 h 334"/>
                <a:gd name="T8" fmla="*/ 248 w 366"/>
                <a:gd name="T9" fmla="*/ 302 h 334"/>
                <a:gd name="T10" fmla="*/ 307 w 366"/>
                <a:gd name="T11" fmla="*/ 334 h 334"/>
                <a:gd name="T12" fmla="*/ 291 w 366"/>
                <a:gd name="T13" fmla="*/ 280 h 334"/>
                <a:gd name="T14" fmla="*/ 366 w 366"/>
                <a:gd name="T15" fmla="*/ 156 h 334"/>
                <a:gd name="T16" fmla="*/ 124 w 366"/>
                <a:gd name="T17" fmla="*/ 129 h 334"/>
                <a:gd name="T18" fmla="*/ 102 w 366"/>
                <a:gd name="T19" fmla="*/ 108 h 334"/>
                <a:gd name="T20" fmla="*/ 124 w 366"/>
                <a:gd name="T21" fmla="*/ 86 h 334"/>
                <a:gd name="T22" fmla="*/ 151 w 366"/>
                <a:gd name="T23" fmla="*/ 108 h 334"/>
                <a:gd name="T24" fmla="*/ 124 w 366"/>
                <a:gd name="T25" fmla="*/ 129 h 334"/>
                <a:gd name="T26" fmla="*/ 242 w 366"/>
                <a:gd name="T27" fmla="*/ 129 h 334"/>
                <a:gd name="T28" fmla="*/ 221 w 366"/>
                <a:gd name="T29" fmla="*/ 108 h 334"/>
                <a:gd name="T30" fmla="*/ 242 w 366"/>
                <a:gd name="T31" fmla="*/ 86 h 334"/>
                <a:gd name="T32" fmla="*/ 269 w 366"/>
                <a:gd name="T33" fmla="*/ 108 h 334"/>
                <a:gd name="T34" fmla="*/ 242 w 366"/>
                <a:gd name="T35" fmla="*/ 12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6" h="334">
                  <a:moveTo>
                    <a:pt x="366" y="156"/>
                  </a:moveTo>
                  <a:cubicBezTo>
                    <a:pt x="366" y="70"/>
                    <a:pt x="280" y="0"/>
                    <a:pt x="183" y="0"/>
                  </a:cubicBezTo>
                  <a:cubicBezTo>
                    <a:pt x="81" y="0"/>
                    <a:pt x="0" y="70"/>
                    <a:pt x="0" y="156"/>
                  </a:cubicBezTo>
                  <a:cubicBezTo>
                    <a:pt x="0" y="242"/>
                    <a:pt x="81" y="312"/>
                    <a:pt x="183" y="312"/>
                  </a:cubicBezTo>
                  <a:cubicBezTo>
                    <a:pt x="205" y="312"/>
                    <a:pt x="226" y="307"/>
                    <a:pt x="248" y="302"/>
                  </a:cubicBezTo>
                  <a:cubicBezTo>
                    <a:pt x="307" y="334"/>
                    <a:pt x="307" y="334"/>
                    <a:pt x="307" y="334"/>
                  </a:cubicBezTo>
                  <a:cubicBezTo>
                    <a:pt x="291" y="280"/>
                    <a:pt x="291" y="280"/>
                    <a:pt x="291" y="280"/>
                  </a:cubicBezTo>
                  <a:cubicBezTo>
                    <a:pt x="334" y="248"/>
                    <a:pt x="366" y="205"/>
                    <a:pt x="366" y="156"/>
                  </a:cubicBezTo>
                  <a:close/>
                  <a:moveTo>
                    <a:pt x="124" y="129"/>
                  </a:moveTo>
                  <a:cubicBezTo>
                    <a:pt x="113" y="129"/>
                    <a:pt x="102" y="119"/>
                    <a:pt x="102" y="108"/>
                  </a:cubicBezTo>
                  <a:cubicBezTo>
                    <a:pt x="102" y="97"/>
                    <a:pt x="113" y="86"/>
                    <a:pt x="124" y="86"/>
                  </a:cubicBezTo>
                  <a:cubicBezTo>
                    <a:pt x="140" y="86"/>
                    <a:pt x="151" y="97"/>
                    <a:pt x="151" y="108"/>
                  </a:cubicBezTo>
                  <a:cubicBezTo>
                    <a:pt x="151" y="119"/>
                    <a:pt x="140" y="129"/>
                    <a:pt x="124" y="129"/>
                  </a:cubicBezTo>
                  <a:close/>
                  <a:moveTo>
                    <a:pt x="242" y="129"/>
                  </a:moveTo>
                  <a:cubicBezTo>
                    <a:pt x="232" y="129"/>
                    <a:pt x="221" y="119"/>
                    <a:pt x="221" y="108"/>
                  </a:cubicBezTo>
                  <a:cubicBezTo>
                    <a:pt x="221" y="97"/>
                    <a:pt x="232" y="86"/>
                    <a:pt x="242" y="86"/>
                  </a:cubicBezTo>
                  <a:cubicBezTo>
                    <a:pt x="258" y="86"/>
                    <a:pt x="269" y="97"/>
                    <a:pt x="269" y="108"/>
                  </a:cubicBezTo>
                  <a:cubicBezTo>
                    <a:pt x="269" y="119"/>
                    <a:pt x="258" y="129"/>
                    <a:pt x="242" y="129"/>
                  </a:cubicBez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sp>
        <p:nvSpPr>
          <p:cNvPr id="70" name="Freeform 220"/>
          <p:cNvSpPr>
            <a:spLocks noEditPoints="1"/>
          </p:cNvSpPr>
          <p:nvPr/>
        </p:nvSpPr>
        <p:spPr bwMode="auto">
          <a:xfrm>
            <a:off x="6431686" y="3970269"/>
            <a:ext cx="683702" cy="683702"/>
          </a:xfrm>
          <a:custGeom>
            <a:avLst/>
            <a:gdLst>
              <a:gd name="T0" fmla="*/ 145 w 145"/>
              <a:gd name="T1" fmla="*/ 73 h 145"/>
              <a:gd name="T2" fmla="*/ 78 w 145"/>
              <a:gd name="T3" fmla="*/ 0 h 145"/>
              <a:gd name="T4" fmla="*/ 72 w 145"/>
              <a:gd name="T5" fmla="*/ 0 h 145"/>
              <a:gd name="T6" fmla="*/ 66 w 145"/>
              <a:gd name="T7" fmla="*/ 0 h 145"/>
              <a:gd name="T8" fmla="*/ 0 w 145"/>
              <a:gd name="T9" fmla="*/ 73 h 145"/>
              <a:gd name="T10" fmla="*/ 40 w 145"/>
              <a:gd name="T11" fmla="*/ 76 h 145"/>
              <a:gd name="T12" fmla="*/ 68 w 145"/>
              <a:gd name="T13" fmla="*/ 95 h 145"/>
              <a:gd name="T14" fmla="*/ 40 w 145"/>
              <a:gd name="T15" fmla="*/ 76 h 145"/>
              <a:gd name="T16" fmla="*/ 68 w 145"/>
              <a:gd name="T17" fmla="*/ 51 h 145"/>
              <a:gd name="T18" fmla="*/ 40 w 145"/>
              <a:gd name="T19" fmla="*/ 68 h 145"/>
              <a:gd name="T20" fmla="*/ 104 w 145"/>
              <a:gd name="T21" fmla="*/ 68 h 145"/>
              <a:gd name="T22" fmla="*/ 76 w 145"/>
              <a:gd name="T23" fmla="*/ 51 h 145"/>
              <a:gd name="T24" fmla="*/ 104 w 145"/>
              <a:gd name="T25" fmla="*/ 68 h 145"/>
              <a:gd name="T26" fmla="*/ 76 w 145"/>
              <a:gd name="T27" fmla="*/ 95 h 145"/>
              <a:gd name="T28" fmla="*/ 104 w 145"/>
              <a:gd name="T29" fmla="*/ 76 h 145"/>
              <a:gd name="T30" fmla="*/ 76 w 145"/>
              <a:gd name="T31" fmla="*/ 103 h 145"/>
              <a:gd name="T32" fmla="*/ 76 w 145"/>
              <a:gd name="T33" fmla="*/ 136 h 145"/>
              <a:gd name="T34" fmla="*/ 68 w 145"/>
              <a:gd name="T35" fmla="*/ 103 h 145"/>
              <a:gd name="T36" fmla="*/ 46 w 145"/>
              <a:gd name="T37" fmla="*/ 104 h 145"/>
              <a:gd name="T38" fmla="*/ 90 w 145"/>
              <a:gd name="T39" fmla="*/ 135 h 145"/>
              <a:gd name="T40" fmla="*/ 126 w 145"/>
              <a:gd name="T41" fmla="*/ 109 h 145"/>
              <a:gd name="T42" fmla="*/ 130 w 145"/>
              <a:gd name="T43" fmla="*/ 102 h 145"/>
              <a:gd name="T44" fmla="*/ 112 w 145"/>
              <a:gd name="T45" fmla="*/ 76 h 145"/>
              <a:gd name="T46" fmla="*/ 130 w 145"/>
              <a:gd name="T47" fmla="*/ 102 h 145"/>
              <a:gd name="T48" fmla="*/ 109 w 145"/>
              <a:gd name="T49" fmla="*/ 48 h 145"/>
              <a:gd name="T50" fmla="*/ 137 w 145"/>
              <a:gd name="T51" fmla="*/ 68 h 145"/>
              <a:gd name="T52" fmla="*/ 126 w 145"/>
              <a:gd name="T53" fmla="*/ 37 h 145"/>
              <a:gd name="T54" fmla="*/ 90 w 145"/>
              <a:gd name="T55" fmla="*/ 11 h 145"/>
              <a:gd name="T56" fmla="*/ 99 w 145"/>
              <a:gd name="T57" fmla="*/ 42 h 145"/>
              <a:gd name="T58" fmla="*/ 76 w 145"/>
              <a:gd name="T59" fmla="*/ 9 h 145"/>
              <a:gd name="T60" fmla="*/ 68 w 145"/>
              <a:gd name="T61" fmla="*/ 9 h 145"/>
              <a:gd name="T62" fmla="*/ 46 w 145"/>
              <a:gd name="T63" fmla="*/ 41 h 145"/>
              <a:gd name="T64" fmla="*/ 55 w 145"/>
              <a:gd name="T65" fmla="*/ 11 h 145"/>
              <a:gd name="T66" fmla="*/ 19 w 145"/>
              <a:gd name="T67" fmla="*/ 37 h 145"/>
              <a:gd name="T68" fmla="*/ 16 w 145"/>
              <a:gd name="T69" fmla="*/ 42 h 145"/>
              <a:gd name="T70" fmla="*/ 35 w 145"/>
              <a:gd name="T71" fmla="*/ 48 h 145"/>
              <a:gd name="T72" fmla="*/ 8 w 145"/>
              <a:gd name="T73" fmla="*/ 68 h 145"/>
              <a:gd name="T74" fmla="*/ 8 w 145"/>
              <a:gd name="T75" fmla="*/ 76 h 145"/>
              <a:gd name="T76" fmla="*/ 35 w 145"/>
              <a:gd name="T77" fmla="*/ 97 h 145"/>
              <a:gd name="T78" fmla="*/ 16 w 145"/>
              <a:gd name="T79" fmla="*/ 104 h 145"/>
              <a:gd name="T80" fmla="*/ 37 w 145"/>
              <a:gd name="T81" fmla="*/ 105 h 145"/>
              <a:gd name="T82" fmla="*/ 19 w 145"/>
              <a:gd name="T83" fmla="*/ 10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5">
                <a:moveTo>
                  <a:pt x="72" y="145"/>
                </a:moveTo>
                <a:cubicBezTo>
                  <a:pt x="112" y="145"/>
                  <a:pt x="145" y="113"/>
                  <a:pt x="145" y="73"/>
                </a:cubicBezTo>
                <a:cubicBezTo>
                  <a:pt x="145" y="35"/>
                  <a:pt x="115" y="4"/>
                  <a:pt x="78" y="0"/>
                </a:cubicBezTo>
                <a:cubicBezTo>
                  <a:pt x="78" y="0"/>
                  <a:pt x="78" y="0"/>
                  <a:pt x="78" y="0"/>
                </a:cubicBezTo>
                <a:cubicBezTo>
                  <a:pt x="78" y="0"/>
                  <a:pt x="78" y="0"/>
                  <a:pt x="78" y="0"/>
                </a:cubicBezTo>
                <a:cubicBezTo>
                  <a:pt x="76" y="0"/>
                  <a:pt x="74" y="0"/>
                  <a:pt x="72" y="0"/>
                </a:cubicBezTo>
                <a:cubicBezTo>
                  <a:pt x="70" y="0"/>
                  <a:pt x="68" y="0"/>
                  <a:pt x="66" y="0"/>
                </a:cubicBezTo>
                <a:cubicBezTo>
                  <a:pt x="66" y="0"/>
                  <a:pt x="66" y="0"/>
                  <a:pt x="66" y="0"/>
                </a:cubicBezTo>
                <a:cubicBezTo>
                  <a:pt x="66" y="0"/>
                  <a:pt x="66" y="0"/>
                  <a:pt x="66" y="0"/>
                </a:cubicBezTo>
                <a:cubicBezTo>
                  <a:pt x="29" y="4"/>
                  <a:pt x="0" y="35"/>
                  <a:pt x="0" y="73"/>
                </a:cubicBezTo>
                <a:cubicBezTo>
                  <a:pt x="0" y="113"/>
                  <a:pt x="32" y="145"/>
                  <a:pt x="72" y="145"/>
                </a:cubicBezTo>
                <a:close/>
                <a:moveTo>
                  <a:pt x="40" y="76"/>
                </a:moveTo>
                <a:cubicBezTo>
                  <a:pt x="68" y="76"/>
                  <a:pt x="68" y="76"/>
                  <a:pt x="68" y="76"/>
                </a:cubicBezTo>
                <a:cubicBezTo>
                  <a:pt x="68" y="95"/>
                  <a:pt x="68" y="95"/>
                  <a:pt x="68" y="95"/>
                </a:cubicBezTo>
                <a:cubicBezTo>
                  <a:pt x="60" y="95"/>
                  <a:pt x="51" y="95"/>
                  <a:pt x="43" y="96"/>
                </a:cubicBezTo>
                <a:cubicBezTo>
                  <a:pt x="41" y="90"/>
                  <a:pt x="40" y="83"/>
                  <a:pt x="40" y="76"/>
                </a:cubicBezTo>
                <a:close/>
                <a:moveTo>
                  <a:pt x="43" y="49"/>
                </a:moveTo>
                <a:cubicBezTo>
                  <a:pt x="51" y="50"/>
                  <a:pt x="60" y="51"/>
                  <a:pt x="68" y="51"/>
                </a:cubicBezTo>
                <a:cubicBezTo>
                  <a:pt x="68" y="68"/>
                  <a:pt x="68" y="68"/>
                  <a:pt x="68" y="68"/>
                </a:cubicBezTo>
                <a:cubicBezTo>
                  <a:pt x="40" y="68"/>
                  <a:pt x="40" y="68"/>
                  <a:pt x="40" y="68"/>
                </a:cubicBezTo>
                <a:cubicBezTo>
                  <a:pt x="40" y="62"/>
                  <a:pt x="41" y="55"/>
                  <a:pt x="43" y="49"/>
                </a:cubicBezTo>
                <a:close/>
                <a:moveTo>
                  <a:pt x="104" y="68"/>
                </a:moveTo>
                <a:cubicBezTo>
                  <a:pt x="76" y="68"/>
                  <a:pt x="76" y="68"/>
                  <a:pt x="76" y="68"/>
                </a:cubicBezTo>
                <a:cubicBezTo>
                  <a:pt x="76" y="51"/>
                  <a:pt x="76" y="51"/>
                  <a:pt x="76" y="51"/>
                </a:cubicBezTo>
                <a:cubicBezTo>
                  <a:pt x="85" y="51"/>
                  <a:pt x="93" y="50"/>
                  <a:pt x="101" y="49"/>
                </a:cubicBezTo>
                <a:cubicBezTo>
                  <a:pt x="103" y="55"/>
                  <a:pt x="104" y="62"/>
                  <a:pt x="104" y="68"/>
                </a:cubicBezTo>
                <a:close/>
                <a:moveTo>
                  <a:pt x="101" y="96"/>
                </a:moveTo>
                <a:cubicBezTo>
                  <a:pt x="93" y="95"/>
                  <a:pt x="85" y="95"/>
                  <a:pt x="76" y="95"/>
                </a:cubicBezTo>
                <a:cubicBezTo>
                  <a:pt x="76" y="76"/>
                  <a:pt x="76" y="76"/>
                  <a:pt x="76" y="76"/>
                </a:cubicBezTo>
                <a:cubicBezTo>
                  <a:pt x="104" y="76"/>
                  <a:pt x="104" y="76"/>
                  <a:pt x="104" y="76"/>
                </a:cubicBezTo>
                <a:cubicBezTo>
                  <a:pt x="104" y="83"/>
                  <a:pt x="103" y="90"/>
                  <a:pt x="101" y="96"/>
                </a:cubicBezTo>
                <a:close/>
                <a:moveTo>
                  <a:pt x="76" y="103"/>
                </a:moveTo>
                <a:cubicBezTo>
                  <a:pt x="84" y="103"/>
                  <a:pt x="92" y="103"/>
                  <a:pt x="99" y="104"/>
                </a:cubicBezTo>
                <a:cubicBezTo>
                  <a:pt x="94" y="117"/>
                  <a:pt x="86" y="128"/>
                  <a:pt x="76" y="136"/>
                </a:cubicBezTo>
                <a:lnTo>
                  <a:pt x="76" y="103"/>
                </a:lnTo>
                <a:close/>
                <a:moveTo>
                  <a:pt x="68" y="103"/>
                </a:moveTo>
                <a:cubicBezTo>
                  <a:pt x="68" y="136"/>
                  <a:pt x="68" y="136"/>
                  <a:pt x="68" y="136"/>
                </a:cubicBezTo>
                <a:cubicBezTo>
                  <a:pt x="58" y="128"/>
                  <a:pt x="50" y="117"/>
                  <a:pt x="46" y="104"/>
                </a:cubicBezTo>
                <a:cubicBezTo>
                  <a:pt x="53" y="103"/>
                  <a:pt x="60" y="103"/>
                  <a:pt x="68" y="103"/>
                </a:cubicBezTo>
                <a:close/>
                <a:moveTo>
                  <a:pt x="90" y="135"/>
                </a:moveTo>
                <a:cubicBezTo>
                  <a:pt x="97" y="126"/>
                  <a:pt x="103" y="116"/>
                  <a:pt x="107" y="105"/>
                </a:cubicBezTo>
                <a:cubicBezTo>
                  <a:pt x="114" y="106"/>
                  <a:pt x="120" y="107"/>
                  <a:pt x="126" y="109"/>
                </a:cubicBezTo>
                <a:cubicBezTo>
                  <a:pt x="117" y="121"/>
                  <a:pt x="104" y="131"/>
                  <a:pt x="90" y="135"/>
                </a:cubicBezTo>
                <a:close/>
                <a:moveTo>
                  <a:pt x="130" y="102"/>
                </a:moveTo>
                <a:cubicBezTo>
                  <a:pt x="124" y="100"/>
                  <a:pt x="117" y="98"/>
                  <a:pt x="109" y="97"/>
                </a:cubicBezTo>
                <a:cubicBezTo>
                  <a:pt x="111" y="90"/>
                  <a:pt x="112" y="84"/>
                  <a:pt x="112" y="76"/>
                </a:cubicBezTo>
                <a:cubicBezTo>
                  <a:pt x="137" y="76"/>
                  <a:pt x="137" y="76"/>
                  <a:pt x="137" y="76"/>
                </a:cubicBezTo>
                <a:cubicBezTo>
                  <a:pt x="136" y="85"/>
                  <a:pt x="134" y="94"/>
                  <a:pt x="130" y="102"/>
                </a:cubicBezTo>
                <a:close/>
                <a:moveTo>
                  <a:pt x="112" y="68"/>
                </a:moveTo>
                <a:cubicBezTo>
                  <a:pt x="112" y="61"/>
                  <a:pt x="111" y="55"/>
                  <a:pt x="109" y="48"/>
                </a:cubicBezTo>
                <a:cubicBezTo>
                  <a:pt x="117" y="47"/>
                  <a:pt x="124" y="46"/>
                  <a:pt x="130" y="44"/>
                </a:cubicBezTo>
                <a:cubicBezTo>
                  <a:pt x="134" y="51"/>
                  <a:pt x="136" y="60"/>
                  <a:pt x="137" y="68"/>
                </a:cubicBezTo>
                <a:lnTo>
                  <a:pt x="112" y="68"/>
                </a:lnTo>
                <a:close/>
                <a:moveTo>
                  <a:pt x="126" y="37"/>
                </a:moveTo>
                <a:cubicBezTo>
                  <a:pt x="120" y="38"/>
                  <a:pt x="114" y="40"/>
                  <a:pt x="107" y="40"/>
                </a:cubicBezTo>
                <a:cubicBezTo>
                  <a:pt x="103" y="29"/>
                  <a:pt x="97" y="19"/>
                  <a:pt x="90" y="11"/>
                </a:cubicBezTo>
                <a:cubicBezTo>
                  <a:pt x="105" y="15"/>
                  <a:pt x="117" y="24"/>
                  <a:pt x="126" y="37"/>
                </a:cubicBezTo>
                <a:close/>
                <a:moveTo>
                  <a:pt x="99" y="42"/>
                </a:moveTo>
                <a:cubicBezTo>
                  <a:pt x="92" y="42"/>
                  <a:pt x="84" y="43"/>
                  <a:pt x="76" y="43"/>
                </a:cubicBezTo>
                <a:cubicBezTo>
                  <a:pt x="76" y="9"/>
                  <a:pt x="76" y="9"/>
                  <a:pt x="76" y="9"/>
                </a:cubicBezTo>
                <a:cubicBezTo>
                  <a:pt x="86" y="17"/>
                  <a:pt x="94" y="29"/>
                  <a:pt x="99" y="42"/>
                </a:cubicBezTo>
                <a:close/>
                <a:moveTo>
                  <a:pt x="68" y="9"/>
                </a:moveTo>
                <a:cubicBezTo>
                  <a:pt x="68" y="43"/>
                  <a:pt x="68" y="43"/>
                  <a:pt x="68" y="43"/>
                </a:cubicBezTo>
                <a:cubicBezTo>
                  <a:pt x="60" y="43"/>
                  <a:pt x="53" y="42"/>
                  <a:pt x="46" y="41"/>
                </a:cubicBezTo>
                <a:cubicBezTo>
                  <a:pt x="50" y="29"/>
                  <a:pt x="58" y="17"/>
                  <a:pt x="68" y="9"/>
                </a:cubicBezTo>
                <a:close/>
                <a:moveTo>
                  <a:pt x="55" y="11"/>
                </a:moveTo>
                <a:cubicBezTo>
                  <a:pt x="47" y="19"/>
                  <a:pt x="41" y="29"/>
                  <a:pt x="37" y="40"/>
                </a:cubicBezTo>
                <a:cubicBezTo>
                  <a:pt x="31" y="39"/>
                  <a:pt x="24" y="38"/>
                  <a:pt x="19" y="37"/>
                </a:cubicBezTo>
                <a:cubicBezTo>
                  <a:pt x="27" y="24"/>
                  <a:pt x="40" y="15"/>
                  <a:pt x="55" y="11"/>
                </a:cubicBezTo>
                <a:close/>
                <a:moveTo>
                  <a:pt x="16" y="42"/>
                </a:moveTo>
                <a:cubicBezTo>
                  <a:pt x="15" y="44"/>
                  <a:pt x="15" y="44"/>
                  <a:pt x="15" y="44"/>
                </a:cubicBezTo>
                <a:cubicBezTo>
                  <a:pt x="21" y="46"/>
                  <a:pt x="28" y="47"/>
                  <a:pt x="35" y="48"/>
                </a:cubicBezTo>
                <a:cubicBezTo>
                  <a:pt x="33" y="55"/>
                  <a:pt x="32" y="61"/>
                  <a:pt x="32" y="68"/>
                </a:cubicBezTo>
                <a:cubicBezTo>
                  <a:pt x="8" y="68"/>
                  <a:pt x="8" y="68"/>
                  <a:pt x="8" y="68"/>
                </a:cubicBezTo>
                <a:cubicBezTo>
                  <a:pt x="9" y="59"/>
                  <a:pt x="11" y="50"/>
                  <a:pt x="16" y="42"/>
                </a:cubicBezTo>
                <a:close/>
                <a:moveTo>
                  <a:pt x="8" y="76"/>
                </a:moveTo>
                <a:cubicBezTo>
                  <a:pt x="32" y="76"/>
                  <a:pt x="32" y="76"/>
                  <a:pt x="32" y="76"/>
                </a:cubicBezTo>
                <a:cubicBezTo>
                  <a:pt x="32" y="84"/>
                  <a:pt x="33" y="91"/>
                  <a:pt x="35" y="97"/>
                </a:cubicBezTo>
                <a:cubicBezTo>
                  <a:pt x="28" y="98"/>
                  <a:pt x="21" y="100"/>
                  <a:pt x="15" y="102"/>
                </a:cubicBezTo>
                <a:cubicBezTo>
                  <a:pt x="16" y="104"/>
                  <a:pt x="16" y="104"/>
                  <a:pt x="16" y="104"/>
                </a:cubicBezTo>
                <a:cubicBezTo>
                  <a:pt x="11" y="96"/>
                  <a:pt x="8" y="86"/>
                  <a:pt x="8" y="76"/>
                </a:cubicBezTo>
                <a:close/>
                <a:moveTo>
                  <a:pt x="37" y="105"/>
                </a:moveTo>
                <a:cubicBezTo>
                  <a:pt x="41" y="116"/>
                  <a:pt x="47" y="126"/>
                  <a:pt x="55" y="135"/>
                </a:cubicBezTo>
                <a:cubicBezTo>
                  <a:pt x="40" y="131"/>
                  <a:pt x="27" y="121"/>
                  <a:pt x="19" y="109"/>
                </a:cubicBezTo>
                <a:cubicBezTo>
                  <a:pt x="24" y="107"/>
                  <a:pt x="31" y="106"/>
                  <a:pt x="37" y="105"/>
                </a:cubicBezTo>
                <a:close/>
              </a:path>
            </a:pathLst>
          </a:custGeom>
          <a:solidFill>
            <a:srgbClr val="40404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1" name="Freeform 111"/>
          <p:cNvSpPr/>
          <p:nvPr/>
        </p:nvSpPr>
        <p:spPr bwMode="auto">
          <a:xfrm>
            <a:off x="4696599" y="5015413"/>
            <a:ext cx="434975" cy="466725"/>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rgbClr val="40404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2" name="Freeform 111"/>
          <p:cNvSpPr/>
          <p:nvPr/>
        </p:nvSpPr>
        <p:spPr bwMode="auto">
          <a:xfrm>
            <a:off x="4052928" y="3170680"/>
            <a:ext cx="434975" cy="466725"/>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rgbClr val="40404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3" name="Freeform 111"/>
          <p:cNvSpPr/>
          <p:nvPr/>
        </p:nvSpPr>
        <p:spPr bwMode="auto">
          <a:xfrm>
            <a:off x="2894836" y="5400893"/>
            <a:ext cx="434975" cy="466725"/>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74" name="组合 73"/>
          <p:cNvGrpSpPr/>
          <p:nvPr/>
        </p:nvGrpSpPr>
        <p:grpSpPr>
          <a:xfrm>
            <a:off x="2421311" y="1797775"/>
            <a:ext cx="2612969" cy="793699"/>
            <a:chOff x="9410574" y="3466099"/>
            <a:chExt cx="2612969" cy="793699"/>
          </a:xfrm>
        </p:grpSpPr>
        <p:sp>
          <p:nvSpPr>
            <p:cNvPr id="75" name="矩形 74"/>
            <p:cNvSpPr/>
            <p:nvPr/>
          </p:nvSpPr>
          <p:spPr>
            <a:xfrm>
              <a:off x="9410574" y="3466099"/>
              <a:ext cx="1210588" cy="430695"/>
            </a:xfrm>
            <a:prstGeom prst="rect">
              <a:avLst/>
            </a:prstGeom>
          </p:spPr>
          <p:txBody>
            <a:bodyPr wrap="none">
              <a:spAutoFit/>
            </a:bodyPr>
            <a:lstStyle/>
            <a:p>
              <a:pP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76" name="文本框 75"/>
            <p:cNvSpPr txBox="1"/>
            <p:nvPr/>
          </p:nvSpPr>
          <p:spPr>
            <a:xfrm>
              <a:off x="9423274" y="3890466"/>
              <a:ext cx="2600269" cy="369332"/>
            </a:xfrm>
            <a:prstGeom prst="rect">
              <a:avLst/>
            </a:prstGeom>
            <a:noFill/>
          </p:spPr>
          <p:txBody>
            <a:bodyPr wrap="square" rtlCol="0">
              <a:spAutoFit/>
            </a:bodyPr>
            <a:lstStyle/>
            <a:p>
              <a:r>
                <a:rPr lang="en-US" altLang="zh-CN" dirty="0">
                  <a:solidFill>
                    <a:schemeClr val="tx1">
                      <a:lumMod val="65000"/>
                      <a:lumOff val="35000"/>
                    </a:schemeClr>
                  </a:solidFill>
                  <a:latin typeface="Century Gothic" panose="020B0502020202020204" pitchFamily="34" charset="0"/>
                </a:rPr>
                <a:t>ADD YOUR TEXT HERE</a:t>
              </a:r>
              <a:endParaRPr lang="zh-CN" altLang="en-US" dirty="0">
                <a:solidFill>
                  <a:schemeClr val="tx1">
                    <a:lumMod val="65000"/>
                    <a:lumOff val="35000"/>
                  </a:schemeClr>
                </a:solidFill>
                <a:latin typeface="Century Gothic" panose="020B0502020202020204" pitchFamily="34" charset="0"/>
              </a:endParaRPr>
            </a:p>
          </p:txBody>
        </p:sp>
      </p:grpSp>
      <p:sp>
        <p:nvSpPr>
          <p:cNvPr id="77" name="文本框 76"/>
          <p:cNvSpPr txBox="1"/>
          <p:nvPr/>
        </p:nvSpPr>
        <p:spPr>
          <a:xfrm>
            <a:off x="2434011" y="4157996"/>
            <a:ext cx="2600269" cy="369332"/>
          </a:xfrm>
          <a:prstGeom prst="rect">
            <a:avLst/>
          </a:prstGeom>
          <a:noFill/>
        </p:spPr>
        <p:txBody>
          <a:bodyPr wrap="square" rtlCol="0">
            <a:spAutoFit/>
          </a:bodyPr>
          <a:lstStyle/>
          <a:p>
            <a:r>
              <a:rPr lang="en-US" altLang="zh-CN" dirty="0">
                <a:solidFill>
                  <a:schemeClr val="tx1">
                    <a:lumMod val="65000"/>
                    <a:lumOff val="35000"/>
                  </a:schemeClr>
                </a:solidFill>
                <a:latin typeface="Century Gothic" panose="020B0502020202020204" pitchFamily="34" charset="0"/>
              </a:rPr>
              <a:t>ADD </a:t>
            </a:r>
            <a:r>
              <a:rPr lang="en-US" altLang="zh-CN" dirty="0">
                <a:solidFill>
                  <a:schemeClr val="bg1">
                    <a:lumMod val="75000"/>
                  </a:schemeClr>
                </a:solidFill>
                <a:latin typeface="Century Gothic" panose="020B0502020202020204" pitchFamily="34" charset="0"/>
              </a:rPr>
              <a:t>YOUR TEXT </a:t>
            </a:r>
            <a:r>
              <a:rPr lang="en-US" altLang="zh-CN" dirty="0">
                <a:solidFill>
                  <a:schemeClr val="tx1">
                    <a:lumMod val="65000"/>
                    <a:lumOff val="35000"/>
                  </a:schemeClr>
                </a:solidFill>
                <a:latin typeface="Century Gothic" panose="020B0502020202020204" pitchFamily="34" charset="0"/>
              </a:rPr>
              <a:t>HERE</a:t>
            </a:r>
            <a:endParaRPr lang="zh-CN" altLang="en-US" dirty="0">
              <a:solidFill>
                <a:schemeClr val="tx1">
                  <a:lumMod val="65000"/>
                  <a:lumOff val="35000"/>
                </a:schemeClr>
              </a:solidFill>
              <a:latin typeface="Century Gothic" panose="020B0502020202020204" pitchFamily="34" charset="0"/>
            </a:endParaRPr>
          </a:p>
        </p:txBody>
      </p:sp>
      <p:sp>
        <p:nvSpPr>
          <p:cNvPr id="78" name="矩形 77"/>
          <p:cNvSpPr/>
          <p:nvPr/>
        </p:nvSpPr>
        <p:spPr>
          <a:xfrm>
            <a:off x="7895295" y="1744672"/>
            <a:ext cx="2497696" cy="1186800"/>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a:t>
            </a:r>
          </a:p>
        </p:txBody>
      </p:sp>
      <p:sp>
        <p:nvSpPr>
          <p:cNvPr id="79" name="矩形 78"/>
          <p:cNvSpPr/>
          <p:nvPr/>
        </p:nvSpPr>
        <p:spPr>
          <a:xfrm>
            <a:off x="7895295" y="3773511"/>
            <a:ext cx="2497696" cy="1186800"/>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矩形 109"/>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10"/>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6" name="d327ee6f-968c-4899-80ba-da1677722480"/>
          <p:cNvGrpSpPr>
            <a:grpSpLocks noChangeAspect="1"/>
          </p:cNvGrpSpPr>
          <p:nvPr/>
        </p:nvGrpSpPr>
        <p:grpSpPr>
          <a:xfrm>
            <a:off x="719137" y="1968112"/>
            <a:ext cx="10753725" cy="3459024"/>
            <a:chOff x="719137" y="1968112"/>
            <a:chExt cx="10753725" cy="3459024"/>
          </a:xfrm>
        </p:grpSpPr>
        <p:sp>
          <p:nvSpPr>
            <p:cNvPr id="11" name="箭头: 五边形 10"/>
            <p:cNvSpPr/>
            <p:nvPr/>
          </p:nvSpPr>
          <p:spPr bwMode="auto">
            <a:xfrm rot="5400000">
              <a:off x="426714" y="2470063"/>
              <a:ext cx="2475611" cy="1890765"/>
            </a:xfrm>
            <a:prstGeom prst="homePlate">
              <a:avLst>
                <a:gd name="adj" fmla="val 20341"/>
              </a:avLst>
            </a:prstGeom>
            <a:solidFill>
              <a:schemeClr val="bg1">
                <a:lumMod val="95000"/>
              </a:schemeClr>
            </a:solidFill>
            <a:ln w="19050">
              <a:noFill/>
              <a:round/>
            </a:ln>
          </p:spPr>
          <p:txBody>
            <a:bodyPr anchor="ctr"/>
            <a:lstStyle/>
            <a:p>
              <a:pPr algn="ctr"/>
              <a:endParaRPr/>
            </a:p>
          </p:txBody>
        </p:sp>
        <p:sp>
          <p:nvSpPr>
            <p:cNvPr id="12" name="箭头: 五边形 11"/>
            <p:cNvSpPr/>
            <p:nvPr/>
          </p:nvSpPr>
          <p:spPr bwMode="auto">
            <a:xfrm>
              <a:off x="720779" y="1968112"/>
              <a:ext cx="1887483" cy="546905"/>
            </a:xfrm>
            <a:prstGeom prst="homePlate">
              <a:avLst/>
            </a:prstGeom>
            <a:solidFill>
              <a:srgbClr val="FFDD6C"/>
            </a:solidFill>
            <a:ln w="19050">
              <a:noFill/>
              <a:round/>
            </a:ln>
            <a:effectLst/>
          </p:spPr>
          <p:txBody>
            <a:bodyPr vert="horz" wrap="none" lIns="91440" tIns="45720" rIns="91440" bIns="45720" anchor="ctr" anchorCtr="1" compatLnSpc="1"/>
            <a:lstStyle/>
            <a:p>
              <a:pPr algn="ctr"/>
              <a:r>
                <a:rPr lang="zh-CN" altLang="en-US" sz="1600" b="1" dirty="0">
                  <a:solidFill>
                    <a:schemeClr val="bg1"/>
                  </a:solidFill>
                </a:rPr>
                <a:t>单击编辑标题</a:t>
              </a:r>
            </a:p>
          </p:txBody>
        </p:sp>
        <p:sp>
          <p:nvSpPr>
            <p:cNvPr id="13" name="文本框 3"/>
            <p:cNvSpPr txBox="1"/>
            <p:nvPr/>
          </p:nvSpPr>
          <p:spPr>
            <a:xfrm>
              <a:off x="855417" y="2911662"/>
              <a:ext cx="1618205" cy="664797"/>
            </a:xfrm>
            <a:prstGeom prst="rect">
              <a:avLst/>
            </a:prstGeom>
            <a:noFill/>
          </p:spPr>
          <p:txBody>
            <a:bodyPr wrap="square" lIns="0" tIns="0" rIns="0" bIns="0" anchor="t">
              <a:spAutoFit/>
            </a:bodyPr>
            <a:lstStyle/>
            <a:p>
              <a:pPr algn="ctr">
                <a:lnSpc>
                  <a:spcPct val="120000"/>
                </a:lnSpc>
              </a:pPr>
              <a:r>
                <a:rPr lang="zh-CN" altLang="en-US" sz="1200" dirty="0"/>
                <a:t>点击此处编辑内容点击此处编辑内容点击此处编辑内容</a:t>
              </a:r>
            </a:p>
          </p:txBody>
        </p:sp>
        <p:sp>
          <p:nvSpPr>
            <p:cNvPr id="14" name="椭圆 13"/>
            <p:cNvSpPr/>
            <p:nvPr/>
          </p:nvSpPr>
          <p:spPr bwMode="auto">
            <a:xfrm>
              <a:off x="1323168" y="4744434"/>
              <a:ext cx="682702" cy="682702"/>
            </a:xfrm>
            <a:prstGeom prst="ellipse">
              <a:avLst/>
            </a:prstGeom>
            <a:solidFill>
              <a:srgbClr val="FFDD6C"/>
            </a:solidFill>
            <a:ln w="19050">
              <a:solidFill>
                <a:schemeClr val="bg1"/>
              </a:solidFill>
              <a:round/>
            </a:ln>
            <a:effectLst/>
          </p:spPr>
          <p:txBody>
            <a:bodyPr anchor="ctr"/>
            <a:lstStyle/>
            <a:p>
              <a:pPr algn="ctr"/>
              <a:endParaRPr/>
            </a:p>
          </p:txBody>
        </p:sp>
        <p:sp>
          <p:nvSpPr>
            <p:cNvPr id="15" name="椭圆 14"/>
            <p:cNvSpPr/>
            <p:nvPr/>
          </p:nvSpPr>
          <p:spPr bwMode="auto">
            <a:xfrm>
              <a:off x="3538909" y="4744434"/>
              <a:ext cx="682702" cy="682702"/>
            </a:xfrm>
            <a:prstGeom prst="ellipse">
              <a:avLst/>
            </a:prstGeom>
            <a:solidFill>
              <a:srgbClr val="F58D76"/>
            </a:solidFill>
            <a:ln w="19050">
              <a:solidFill>
                <a:schemeClr val="bg1"/>
              </a:solidFill>
              <a:round/>
            </a:ln>
            <a:effectLst/>
          </p:spPr>
          <p:txBody>
            <a:bodyPr anchor="ctr"/>
            <a:lstStyle/>
            <a:p>
              <a:pPr algn="ctr"/>
              <a:endParaRPr/>
            </a:p>
          </p:txBody>
        </p:sp>
        <p:sp>
          <p:nvSpPr>
            <p:cNvPr id="16" name="椭圆 15"/>
            <p:cNvSpPr/>
            <p:nvPr/>
          </p:nvSpPr>
          <p:spPr bwMode="auto">
            <a:xfrm>
              <a:off x="7970389" y="4744434"/>
              <a:ext cx="682702" cy="682702"/>
            </a:xfrm>
            <a:prstGeom prst="ellipse">
              <a:avLst/>
            </a:prstGeom>
            <a:solidFill>
              <a:srgbClr val="A1BD70"/>
            </a:solidFill>
            <a:ln w="19050">
              <a:solidFill>
                <a:schemeClr val="bg1"/>
              </a:solidFill>
              <a:round/>
            </a:ln>
            <a:effectLst/>
          </p:spPr>
          <p:txBody>
            <a:bodyPr anchor="ctr"/>
            <a:lstStyle/>
            <a:p>
              <a:pPr algn="ctr"/>
              <a:endParaRPr/>
            </a:p>
          </p:txBody>
        </p:sp>
        <p:sp>
          <p:nvSpPr>
            <p:cNvPr id="17" name="椭圆 16"/>
            <p:cNvSpPr/>
            <p:nvPr/>
          </p:nvSpPr>
          <p:spPr bwMode="auto">
            <a:xfrm>
              <a:off x="10186128" y="4744434"/>
              <a:ext cx="682702" cy="682702"/>
            </a:xfrm>
            <a:prstGeom prst="ellipse">
              <a:avLst/>
            </a:prstGeom>
            <a:solidFill>
              <a:srgbClr val="F0644D"/>
            </a:solidFill>
            <a:ln w="19050">
              <a:solidFill>
                <a:schemeClr val="bg1"/>
              </a:solidFill>
              <a:round/>
            </a:ln>
            <a:effectLst/>
          </p:spPr>
          <p:txBody>
            <a:bodyPr anchor="ctr"/>
            <a:lstStyle/>
            <a:p>
              <a:pPr algn="ctr"/>
              <a:endParaRPr/>
            </a:p>
          </p:txBody>
        </p:sp>
        <p:sp>
          <p:nvSpPr>
            <p:cNvPr id="18" name="椭圆 17"/>
            <p:cNvSpPr/>
            <p:nvPr/>
          </p:nvSpPr>
          <p:spPr bwMode="auto">
            <a:xfrm>
              <a:off x="5754649" y="4744434"/>
              <a:ext cx="682702" cy="682702"/>
            </a:xfrm>
            <a:prstGeom prst="ellipse">
              <a:avLst/>
            </a:prstGeom>
            <a:solidFill>
              <a:srgbClr val="A07B63"/>
            </a:solidFill>
            <a:ln w="19050">
              <a:solidFill>
                <a:schemeClr val="bg1"/>
              </a:solidFill>
              <a:round/>
            </a:ln>
            <a:effectLst/>
          </p:spPr>
          <p:txBody>
            <a:bodyPr anchor="ctr"/>
            <a:lstStyle/>
            <a:p>
              <a:pPr algn="ctr"/>
              <a:endParaRPr/>
            </a:p>
          </p:txBody>
        </p:sp>
        <p:sp>
          <p:nvSpPr>
            <p:cNvPr id="19" name="箭头: 五边形 18"/>
            <p:cNvSpPr/>
            <p:nvPr/>
          </p:nvSpPr>
          <p:spPr bwMode="auto">
            <a:xfrm rot="5400000">
              <a:off x="2642455" y="2470065"/>
              <a:ext cx="2475611" cy="1890765"/>
            </a:xfrm>
            <a:prstGeom prst="homePlate">
              <a:avLst>
                <a:gd name="adj" fmla="val 20341"/>
              </a:avLst>
            </a:prstGeom>
            <a:solidFill>
              <a:schemeClr val="bg1">
                <a:lumMod val="95000"/>
              </a:schemeClr>
            </a:solidFill>
            <a:ln w="19050">
              <a:noFill/>
              <a:round/>
            </a:ln>
          </p:spPr>
          <p:txBody>
            <a:bodyPr anchor="ctr"/>
            <a:lstStyle/>
            <a:p>
              <a:pPr algn="ctr"/>
              <a:endParaRPr/>
            </a:p>
          </p:txBody>
        </p:sp>
        <p:sp>
          <p:nvSpPr>
            <p:cNvPr id="20" name="箭头: 五边形 19"/>
            <p:cNvSpPr/>
            <p:nvPr/>
          </p:nvSpPr>
          <p:spPr bwMode="auto">
            <a:xfrm>
              <a:off x="2936520" y="1968113"/>
              <a:ext cx="1887483" cy="546905"/>
            </a:xfrm>
            <a:prstGeom prst="homePlate">
              <a:avLst/>
            </a:prstGeom>
            <a:solidFill>
              <a:srgbClr val="F58D76"/>
            </a:solidFill>
            <a:ln w="19050">
              <a:noFill/>
              <a:round/>
            </a:ln>
            <a:effectLst/>
          </p:spPr>
          <p:txBody>
            <a:bodyPr vert="horz" wrap="none" lIns="91440" tIns="45720" rIns="91440" bIns="45720" anchor="ctr" anchorCtr="1" compatLnSpc="1"/>
            <a:lstStyle/>
            <a:p>
              <a:pPr lvl="0" algn="ctr"/>
              <a:r>
                <a:rPr lang="zh-CN" altLang="en-US" sz="1600" b="1" dirty="0">
                  <a:solidFill>
                    <a:prstClr val="white"/>
                  </a:solidFill>
                </a:rPr>
                <a:t>单击编辑标题</a:t>
              </a:r>
            </a:p>
          </p:txBody>
        </p:sp>
        <p:sp>
          <p:nvSpPr>
            <p:cNvPr id="21" name="文本框 40"/>
            <p:cNvSpPr txBox="1"/>
            <p:nvPr/>
          </p:nvSpPr>
          <p:spPr>
            <a:xfrm>
              <a:off x="3071157" y="2911663"/>
              <a:ext cx="1618205" cy="664797"/>
            </a:xfrm>
            <a:prstGeom prst="rect">
              <a:avLst/>
            </a:prstGeom>
            <a:noFill/>
          </p:spPr>
          <p:txBody>
            <a:bodyPr wrap="square" lIns="0" tIns="0" rIns="0" bIns="0" anchor="t">
              <a:spAutoFit/>
            </a:bodyPr>
            <a:lstStyle/>
            <a:p>
              <a:pPr algn="ctr">
                <a:lnSpc>
                  <a:spcPct val="120000"/>
                </a:lnSpc>
              </a:pPr>
              <a:r>
                <a:rPr lang="zh-CN" altLang="en-US" sz="1200" dirty="0"/>
                <a:t>点击此处编辑内容点击此处编辑内容点击此处编辑内容</a:t>
              </a:r>
            </a:p>
          </p:txBody>
        </p:sp>
        <p:sp>
          <p:nvSpPr>
            <p:cNvPr id="22" name="箭头: 五边形 21"/>
            <p:cNvSpPr/>
            <p:nvPr/>
          </p:nvSpPr>
          <p:spPr bwMode="auto">
            <a:xfrm rot="5400000">
              <a:off x="4858195" y="2470066"/>
              <a:ext cx="2475611" cy="1890765"/>
            </a:xfrm>
            <a:prstGeom prst="homePlate">
              <a:avLst>
                <a:gd name="adj" fmla="val 20341"/>
              </a:avLst>
            </a:prstGeom>
            <a:solidFill>
              <a:schemeClr val="bg1">
                <a:lumMod val="95000"/>
              </a:schemeClr>
            </a:solidFill>
            <a:ln w="19050">
              <a:noFill/>
              <a:round/>
            </a:ln>
          </p:spPr>
          <p:txBody>
            <a:bodyPr anchor="ctr"/>
            <a:lstStyle/>
            <a:p>
              <a:pPr algn="ctr"/>
              <a:endParaRPr/>
            </a:p>
          </p:txBody>
        </p:sp>
        <p:sp>
          <p:nvSpPr>
            <p:cNvPr id="23" name="箭头: 五边形 22"/>
            <p:cNvSpPr/>
            <p:nvPr/>
          </p:nvSpPr>
          <p:spPr bwMode="auto">
            <a:xfrm>
              <a:off x="5152260" y="1968115"/>
              <a:ext cx="1887483" cy="546905"/>
            </a:xfrm>
            <a:prstGeom prst="homePlate">
              <a:avLst/>
            </a:prstGeom>
            <a:solidFill>
              <a:srgbClr val="A07B63"/>
            </a:solidFill>
            <a:ln w="19050">
              <a:noFill/>
              <a:round/>
            </a:ln>
            <a:effectLst/>
          </p:spPr>
          <p:txBody>
            <a:bodyPr vert="horz" wrap="none" lIns="91440" tIns="45720" rIns="91440" bIns="45720" anchor="ctr" anchorCtr="1" compatLnSpc="1"/>
            <a:lstStyle/>
            <a:p>
              <a:pPr lvl="0" algn="ctr"/>
              <a:r>
                <a:rPr lang="zh-CN" altLang="en-US" sz="1600" b="1" dirty="0">
                  <a:solidFill>
                    <a:prstClr val="white"/>
                  </a:solidFill>
                </a:rPr>
                <a:t>单击编辑标题</a:t>
              </a:r>
            </a:p>
          </p:txBody>
        </p:sp>
        <p:sp>
          <p:nvSpPr>
            <p:cNvPr id="24" name="文本框 43"/>
            <p:cNvSpPr txBox="1"/>
            <p:nvPr/>
          </p:nvSpPr>
          <p:spPr>
            <a:xfrm>
              <a:off x="5286897" y="2911665"/>
              <a:ext cx="1618205" cy="664797"/>
            </a:xfrm>
            <a:prstGeom prst="rect">
              <a:avLst/>
            </a:prstGeom>
            <a:noFill/>
          </p:spPr>
          <p:txBody>
            <a:bodyPr wrap="square" lIns="0" tIns="0" rIns="0" bIns="0" anchor="t">
              <a:spAutoFit/>
            </a:bodyPr>
            <a:lstStyle/>
            <a:p>
              <a:pPr algn="ctr">
                <a:lnSpc>
                  <a:spcPct val="120000"/>
                </a:lnSpc>
              </a:pPr>
              <a:r>
                <a:rPr lang="zh-CN" altLang="en-US" sz="1200" dirty="0"/>
                <a:t>点击此处编辑内容点击此处编辑内容点击此处编辑内容</a:t>
              </a:r>
            </a:p>
          </p:txBody>
        </p:sp>
        <p:sp>
          <p:nvSpPr>
            <p:cNvPr id="25" name="箭头: 五边形 24"/>
            <p:cNvSpPr/>
            <p:nvPr/>
          </p:nvSpPr>
          <p:spPr bwMode="auto">
            <a:xfrm rot="5400000">
              <a:off x="7073935" y="2470067"/>
              <a:ext cx="2475611" cy="1890765"/>
            </a:xfrm>
            <a:prstGeom prst="homePlate">
              <a:avLst>
                <a:gd name="adj" fmla="val 20341"/>
              </a:avLst>
            </a:prstGeom>
            <a:solidFill>
              <a:schemeClr val="bg1">
                <a:lumMod val="95000"/>
              </a:schemeClr>
            </a:solidFill>
            <a:ln w="19050">
              <a:noFill/>
              <a:round/>
            </a:ln>
          </p:spPr>
          <p:txBody>
            <a:bodyPr anchor="ctr"/>
            <a:lstStyle/>
            <a:p>
              <a:pPr algn="ctr"/>
              <a:endParaRPr/>
            </a:p>
          </p:txBody>
        </p:sp>
        <p:sp>
          <p:nvSpPr>
            <p:cNvPr id="26" name="箭头: 五边形 25"/>
            <p:cNvSpPr/>
            <p:nvPr/>
          </p:nvSpPr>
          <p:spPr bwMode="auto">
            <a:xfrm>
              <a:off x="7368000" y="1968116"/>
              <a:ext cx="1887483" cy="546905"/>
            </a:xfrm>
            <a:prstGeom prst="homePlate">
              <a:avLst/>
            </a:prstGeom>
            <a:solidFill>
              <a:srgbClr val="A1BD70"/>
            </a:solidFill>
            <a:ln w="19050">
              <a:noFill/>
              <a:round/>
            </a:ln>
            <a:effectLst/>
          </p:spPr>
          <p:txBody>
            <a:bodyPr vert="horz" wrap="none" lIns="91440" tIns="45720" rIns="91440" bIns="45720" anchor="ctr" anchorCtr="1" compatLnSpc="1"/>
            <a:lstStyle/>
            <a:p>
              <a:pPr lvl="0" algn="ctr"/>
              <a:r>
                <a:rPr lang="zh-CN" altLang="en-US" sz="1600" b="1" dirty="0">
                  <a:solidFill>
                    <a:prstClr val="white"/>
                  </a:solidFill>
                </a:rPr>
                <a:t>单击编辑标题</a:t>
              </a:r>
            </a:p>
          </p:txBody>
        </p:sp>
        <p:sp>
          <p:nvSpPr>
            <p:cNvPr id="27" name="文本框 46"/>
            <p:cNvSpPr txBox="1"/>
            <p:nvPr/>
          </p:nvSpPr>
          <p:spPr>
            <a:xfrm>
              <a:off x="7502638" y="2911666"/>
              <a:ext cx="1618205" cy="664797"/>
            </a:xfrm>
            <a:prstGeom prst="rect">
              <a:avLst/>
            </a:prstGeom>
            <a:noFill/>
          </p:spPr>
          <p:txBody>
            <a:bodyPr wrap="square" lIns="0" tIns="0" rIns="0" bIns="0" anchor="t">
              <a:spAutoFit/>
            </a:bodyPr>
            <a:lstStyle/>
            <a:p>
              <a:pPr algn="ctr">
                <a:lnSpc>
                  <a:spcPct val="120000"/>
                </a:lnSpc>
              </a:pPr>
              <a:r>
                <a:rPr lang="zh-CN" altLang="en-US" sz="1200" dirty="0"/>
                <a:t>点击此处编辑内容点击此处编辑内容点击此处编辑内容</a:t>
              </a:r>
            </a:p>
          </p:txBody>
        </p:sp>
        <p:sp>
          <p:nvSpPr>
            <p:cNvPr id="28" name="箭头: 五边形 27"/>
            <p:cNvSpPr/>
            <p:nvPr/>
          </p:nvSpPr>
          <p:spPr bwMode="auto">
            <a:xfrm rot="5400000">
              <a:off x="9289674" y="2470069"/>
              <a:ext cx="2475611" cy="1890765"/>
            </a:xfrm>
            <a:prstGeom prst="homePlate">
              <a:avLst>
                <a:gd name="adj" fmla="val 20341"/>
              </a:avLst>
            </a:prstGeom>
            <a:solidFill>
              <a:schemeClr val="bg1">
                <a:lumMod val="95000"/>
              </a:schemeClr>
            </a:solidFill>
            <a:ln w="19050">
              <a:noFill/>
              <a:round/>
            </a:ln>
          </p:spPr>
          <p:txBody>
            <a:bodyPr anchor="ctr"/>
            <a:lstStyle/>
            <a:p>
              <a:pPr algn="ctr"/>
              <a:endParaRPr/>
            </a:p>
          </p:txBody>
        </p:sp>
        <p:sp>
          <p:nvSpPr>
            <p:cNvPr id="29" name="箭头: 五边形 28"/>
            <p:cNvSpPr/>
            <p:nvPr/>
          </p:nvSpPr>
          <p:spPr bwMode="auto">
            <a:xfrm>
              <a:off x="9583739" y="1968118"/>
              <a:ext cx="1887483" cy="546905"/>
            </a:xfrm>
            <a:prstGeom prst="homePlate">
              <a:avLst/>
            </a:prstGeom>
            <a:solidFill>
              <a:srgbClr val="F0644D"/>
            </a:solidFill>
            <a:ln w="19050">
              <a:noFill/>
              <a:round/>
            </a:ln>
            <a:effectLst/>
          </p:spPr>
          <p:txBody>
            <a:bodyPr vert="horz" wrap="none" lIns="91440" tIns="45720" rIns="91440" bIns="45720" anchor="ctr" anchorCtr="1" compatLnSpc="1"/>
            <a:lstStyle/>
            <a:p>
              <a:pPr lvl="0" algn="ctr"/>
              <a:r>
                <a:rPr lang="zh-CN" altLang="en-US" sz="1600" b="1" dirty="0">
                  <a:solidFill>
                    <a:prstClr val="white"/>
                  </a:solidFill>
                </a:rPr>
                <a:t>单击编辑标题</a:t>
              </a:r>
            </a:p>
          </p:txBody>
        </p:sp>
        <p:sp>
          <p:nvSpPr>
            <p:cNvPr id="30" name="文本框 49"/>
            <p:cNvSpPr txBox="1"/>
            <p:nvPr/>
          </p:nvSpPr>
          <p:spPr>
            <a:xfrm>
              <a:off x="9718377" y="2911668"/>
              <a:ext cx="1618205" cy="664797"/>
            </a:xfrm>
            <a:prstGeom prst="rect">
              <a:avLst/>
            </a:prstGeom>
            <a:noFill/>
          </p:spPr>
          <p:txBody>
            <a:bodyPr wrap="square" lIns="0" tIns="0" rIns="0" bIns="0" anchor="t">
              <a:spAutoFit/>
            </a:bodyPr>
            <a:lstStyle/>
            <a:p>
              <a:pPr algn="ctr">
                <a:lnSpc>
                  <a:spcPct val="120000"/>
                </a:lnSpc>
              </a:pPr>
              <a:r>
                <a:rPr lang="zh-CN" altLang="en-US" sz="1200" dirty="0"/>
                <a:t>点击此处编辑内容点击此处编辑内容点击此处编辑内容</a:t>
              </a:r>
            </a:p>
          </p:txBody>
        </p:sp>
        <p:sp>
          <p:nvSpPr>
            <p:cNvPr id="31" name="任意多边形: 形状 30"/>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ln>
            <a:effectLst/>
          </p:spPr>
          <p:txBody>
            <a:bodyPr anchor="ctr"/>
            <a:lstStyle/>
            <a:p>
              <a:pPr algn="ctr"/>
              <a:endParaRPr/>
            </a:p>
          </p:txBody>
        </p:sp>
        <p:sp>
          <p:nvSpPr>
            <p:cNvPr id="32" name="任意多边形: 形状 31"/>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ln>
            <a:effectLst/>
          </p:spPr>
          <p:txBody>
            <a:bodyPr anchor="ctr"/>
            <a:lstStyle/>
            <a:p>
              <a:pPr algn="ctr"/>
              <a:endParaRPr/>
            </a:p>
          </p:txBody>
        </p:sp>
        <p:sp>
          <p:nvSpPr>
            <p:cNvPr id="33" name="任意多边形: 形状 32"/>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ln>
            <a:effectLst/>
          </p:spPr>
          <p:txBody>
            <a:bodyPr anchor="ctr"/>
            <a:lstStyle/>
            <a:p>
              <a:pPr algn="ctr"/>
              <a:endParaRPr/>
            </a:p>
          </p:txBody>
        </p:sp>
        <p:sp>
          <p:nvSpPr>
            <p:cNvPr id="34" name="任意多边形: 形状 33"/>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ln>
            <a:effectLst/>
          </p:spPr>
          <p:txBody>
            <a:bodyPr anchor="ctr"/>
            <a:lstStyle/>
            <a:p>
              <a:pPr algn="ctr"/>
              <a:endParaRPr/>
            </a:p>
          </p:txBody>
        </p:sp>
        <p:sp>
          <p:nvSpPr>
            <p:cNvPr id="35" name="任意多边形: 形状 34"/>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ln>
            <a:effectLst/>
          </p:spPr>
          <p:txBody>
            <a:bodyPr anchor="ctr"/>
            <a:lstStyle/>
            <a:p>
              <a:pPr algn="ctr"/>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图表 25"/>
          <p:cNvGraphicFramePr/>
          <p:nvPr/>
        </p:nvGraphicFramePr>
        <p:xfrm>
          <a:off x="6271096" y="2133599"/>
          <a:ext cx="5077434" cy="2914651"/>
        </p:xfrm>
        <a:graphic>
          <a:graphicData uri="http://schemas.openxmlformats.org/drawingml/2006/chart">
            <c:chart xmlns:c="http://schemas.openxmlformats.org/drawingml/2006/chart" xmlns:r="http://schemas.openxmlformats.org/officeDocument/2006/relationships" r:id="rId2"/>
          </a:graphicData>
        </a:graphic>
      </p:graphicFrame>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9922" y="1590292"/>
            <a:ext cx="2094242" cy="4081166"/>
          </a:xfrm>
          <a:prstGeom prst="rect">
            <a:avLst/>
          </a:prstGeom>
        </p:spPr>
      </p:pic>
      <p:grpSp>
        <p:nvGrpSpPr>
          <p:cNvPr id="50" name="组合 49"/>
          <p:cNvGrpSpPr/>
          <p:nvPr/>
        </p:nvGrpSpPr>
        <p:grpSpPr>
          <a:xfrm>
            <a:off x="1789392" y="1543050"/>
            <a:ext cx="3735107" cy="1053214"/>
            <a:chOff x="970993" y="4955241"/>
            <a:chExt cx="3735107" cy="1053214"/>
          </a:xfrm>
        </p:grpSpPr>
        <p:sp>
          <p:nvSpPr>
            <p:cNvPr id="51" name="文本框 50"/>
            <p:cNvSpPr txBox="1"/>
            <p:nvPr/>
          </p:nvSpPr>
          <p:spPr>
            <a:xfrm>
              <a:off x="970993" y="5300569"/>
              <a:ext cx="3735107" cy="707886"/>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AND SAMPLE</a:t>
              </a:r>
              <a:endParaRPr lang="zh-CN" altLang="en-US" sz="2000"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970993" y="4955241"/>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grpSp>
      <p:sp>
        <p:nvSpPr>
          <p:cNvPr id="56" name="椭圆 55"/>
          <p:cNvSpPr/>
          <p:nvPr/>
        </p:nvSpPr>
        <p:spPr>
          <a:xfrm>
            <a:off x="1499038" y="2748883"/>
            <a:ext cx="228600" cy="228600"/>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499038" y="4993361"/>
            <a:ext cx="228600" cy="228600"/>
          </a:xfrm>
          <a:prstGeom prst="ellipse">
            <a:avLst/>
          </a:prstGeom>
          <a:solidFill>
            <a:srgbClr val="A37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770342" y="2680419"/>
            <a:ext cx="3735107" cy="1053214"/>
            <a:chOff x="970993" y="4955241"/>
            <a:chExt cx="3735107" cy="1053214"/>
          </a:xfrm>
        </p:grpSpPr>
        <p:sp>
          <p:nvSpPr>
            <p:cNvPr id="59" name="文本框 58"/>
            <p:cNvSpPr txBox="1"/>
            <p:nvPr/>
          </p:nvSpPr>
          <p:spPr>
            <a:xfrm>
              <a:off x="970993" y="5300569"/>
              <a:ext cx="3735107" cy="707886"/>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AND SAMPLE</a:t>
              </a:r>
              <a:endParaRPr lang="zh-CN" altLang="en-US" sz="2000" dirty="0">
                <a:latin typeface="微软雅黑" panose="020B0503020204020204" pitchFamily="34" charset="-122"/>
                <a:ea typeface="微软雅黑" panose="020B0503020204020204" pitchFamily="34" charset="-122"/>
              </a:endParaRPr>
            </a:p>
          </p:txBody>
        </p:sp>
        <p:sp>
          <p:nvSpPr>
            <p:cNvPr id="60" name="文本框 59"/>
            <p:cNvSpPr txBox="1"/>
            <p:nvPr/>
          </p:nvSpPr>
          <p:spPr>
            <a:xfrm>
              <a:off x="970993" y="4955241"/>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783042" y="3733633"/>
            <a:ext cx="3735107" cy="1053214"/>
            <a:chOff x="970993" y="4955241"/>
            <a:chExt cx="3735107" cy="1053214"/>
          </a:xfrm>
        </p:grpSpPr>
        <p:sp>
          <p:nvSpPr>
            <p:cNvPr id="73" name="文本框 72"/>
            <p:cNvSpPr txBox="1"/>
            <p:nvPr/>
          </p:nvSpPr>
          <p:spPr>
            <a:xfrm>
              <a:off x="970993" y="5300569"/>
              <a:ext cx="3735107" cy="707886"/>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AND SAMPLE</a:t>
              </a:r>
              <a:endParaRPr lang="zh-CN" altLang="en-US" sz="2000" dirty="0">
                <a:latin typeface="微软雅黑" panose="020B0503020204020204" pitchFamily="34" charset="-122"/>
                <a:ea typeface="微软雅黑" panose="020B0503020204020204" pitchFamily="34" charset="-122"/>
              </a:endParaRPr>
            </a:p>
          </p:txBody>
        </p:sp>
        <p:sp>
          <p:nvSpPr>
            <p:cNvPr id="74" name="文本框 73"/>
            <p:cNvSpPr txBox="1"/>
            <p:nvPr/>
          </p:nvSpPr>
          <p:spPr>
            <a:xfrm>
              <a:off x="970993" y="4955241"/>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1776692" y="4876633"/>
            <a:ext cx="3735107" cy="1053214"/>
            <a:chOff x="970993" y="4955241"/>
            <a:chExt cx="3735107" cy="1053214"/>
          </a:xfrm>
        </p:grpSpPr>
        <p:sp>
          <p:nvSpPr>
            <p:cNvPr id="76" name="文本框 75"/>
            <p:cNvSpPr txBox="1"/>
            <p:nvPr/>
          </p:nvSpPr>
          <p:spPr>
            <a:xfrm>
              <a:off x="970993" y="5300569"/>
              <a:ext cx="3735107" cy="707886"/>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AND SAMPLE</a:t>
              </a:r>
              <a:endParaRPr lang="zh-CN" altLang="en-US" sz="2000" dirty="0">
                <a:latin typeface="微软雅黑" panose="020B0503020204020204" pitchFamily="34" charset="-122"/>
                <a:ea typeface="微软雅黑" panose="020B0503020204020204" pitchFamily="34" charset="-122"/>
              </a:endParaRPr>
            </a:p>
          </p:txBody>
        </p:sp>
        <p:sp>
          <p:nvSpPr>
            <p:cNvPr id="77" name="文本框 76"/>
            <p:cNvSpPr txBox="1"/>
            <p:nvPr/>
          </p:nvSpPr>
          <p:spPr>
            <a:xfrm>
              <a:off x="970993" y="4955241"/>
              <a:ext cx="2005549"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YOUR TITLE</a:t>
              </a:r>
              <a:endParaRPr lang="zh-CN" altLang="en-US" sz="2400" b="1" dirty="0">
                <a:latin typeface="微软雅黑" panose="020B0503020204020204" pitchFamily="34" charset="-122"/>
                <a:ea typeface="微软雅黑" panose="020B0503020204020204" pitchFamily="34" charset="-122"/>
              </a:endParaRPr>
            </a:p>
          </p:txBody>
        </p:sp>
      </p:grpSp>
      <p:sp>
        <p:nvSpPr>
          <p:cNvPr id="78" name="椭圆 77"/>
          <p:cNvSpPr/>
          <p:nvPr/>
        </p:nvSpPr>
        <p:spPr>
          <a:xfrm>
            <a:off x="1499038" y="3800678"/>
            <a:ext cx="228600" cy="228600"/>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1499038" y="1633834"/>
            <a:ext cx="228600" cy="228600"/>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矩形 95"/>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6887846" y="2091871"/>
            <a:ext cx="2298699" cy="1654629"/>
            <a:chOff x="7264401" y="2249715"/>
            <a:chExt cx="2298699" cy="1654629"/>
          </a:xfrm>
          <a:solidFill>
            <a:schemeClr val="bg1">
              <a:lumMod val="75000"/>
            </a:schemeClr>
          </a:solidFill>
        </p:grpSpPr>
        <p:sp>
          <p:nvSpPr>
            <p:cNvPr id="15" name="椭圆 14"/>
            <p:cNvSpPr/>
            <p:nvPr/>
          </p:nvSpPr>
          <p:spPr>
            <a:xfrm>
              <a:off x="7264401" y="2249715"/>
              <a:ext cx="1654629" cy="1654629"/>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9204960" y="2897959"/>
              <a:ext cx="358140" cy="358140"/>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101399" y="2091871"/>
            <a:ext cx="2268219" cy="1654629"/>
            <a:chOff x="2477954" y="2249715"/>
            <a:chExt cx="2268219" cy="1654629"/>
          </a:xfrm>
          <a:solidFill>
            <a:srgbClr val="404040"/>
          </a:solidFill>
        </p:grpSpPr>
        <p:sp>
          <p:nvSpPr>
            <p:cNvPr id="18" name="椭圆 17"/>
            <p:cNvSpPr/>
            <p:nvPr/>
          </p:nvSpPr>
          <p:spPr>
            <a:xfrm>
              <a:off x="3091544" y="2249715"/>
              <a:ext cx="1654629" cy="1654629"/>
            </a:xfrm>
            <a:prstGeom prst="ellipse">
              <a:avLst/>
            </a:prstGeom>
            <a:solidFill>
              <a:srgbClr val="F064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477954" y="2897959"/>
              <a:ext cx="358140" cy="358140"/>
            </a:xfrm>
            <a:prstGeom prst="ellipse">
              <a:avLst/>
            </a:prstGeom>
            <a:solidFill>
              <a:srgbClr val="F064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Freeform 105"/>
          <p:cNvSpPr>
            <a:spLocks noEditPoints="1"/>
          </p:cNvSpPr>
          <p:nvPr/>
        </p:nvSpPr>
        <p:spPr bwMode="auto">
          <a:xfrm>
            <a:off x="3094945" y="2518337"/>
            <a:ext cx="818515" cy="801696"/>
          </a:xfrm>
          <a:custGeom>
            <a:avLst/>
            <a:gdLst>
              <a:gd name="T0" fmla="*/ 71 w 146"/>
              <a:gd name="T1" fmla="*/ 132 h 143"/>
              <a:gd name="T2" fmla="*/ 86 w 146"/>
              <a:gd name="T3" fmla="*/ 136 h 143"/>
              <a:gd name="T4" fmla="*/ 84 w 146"/>
              <a:gd name="T5" fmla="*/ 137 h 143"/>
              <a:gd name="T6" fmla="*/ 7 w 146"/>
              <a:gd name="T7" fmla="*/ 83 h 143"/>
              <a:gd name="T8" fmla="*/ 61 w 146"/>
              <a:gd name="T9" fmla="*/ 6 h 143"/>
              <a:gd name="T10" fmla="*/ 135 w 146"/>
              <a:gd name="T11" fmla="*/ 50 h 143"/>
              <a:gd name="T12" fmla="*/ 146 w 146"/>
              <a:gd name="T13" fmla="*/ 48 h 143"/>
              <a:gd name="T14" fmla="*/ 132 w 146"/>
              <a:gd name="T15" fmla="*/ 78 h 143"/>
              <a:gd name="T16" fmla="*/ 110 w 146"/>
              <a:gd name="T17" fmla="*/ 55 h 143"/>
              <a:gd name="T18" fmla="*/ 120 w 146"/>
              <a:gd name="T19" fmla="*/ 53 h 143"/>
              <a:gd name="T20" fmla="*/ 63 w 146"/>
              <a:gd name="T21" fmla="*/ 21 h 143"/>
              <a:gd name="T22" fmla="*/ 22 w 146"/>
              <a:gd name="T23" fmla="*/ 80 h 143"/>
              <a:gd name="T24" fmla="*/ 64 w 146"/>
              <a:gd name="T25" fmla="*/ 122 h 143"/>
              <a:gd name="T26" fmla="*/ 62 w 146"/>
              <a:gd name="T27" fmla="*/ 121 h 143"/>
              <a:gd name="T28" fmla="*/ 71 w 146"/>
              <a:gd name="T29" fmla="*/ 132 h 143"/>
              <a:gd name="T30" fmla="*/ 143 w 146"/>
              <a:gd name="T31" fmla="*/ 102 h 143"/>
              <a:gd name="T32" fmla="*/ 136 w 146"/>
              <a:gd name="T33" fmla="*/ 92 h 143"/>
              <a:gd name="T34" fmla="*/ 131 w 146"/>
              <a:gd name="T35" fmla="*/ 84 h 143"/>
              <a:gd name="T36" fmla="*/ 125 w 146"/>
              <a:gd name="T37" fmla="*/ 75 h 143"/>
              <a:gd name="T38" fmla="*/ 115 w 146"/>
              <a:gd name="T39" fmla="*/ 73 h 143"/>
              <a:gd name="T40" fmla="*/ 114 w 146"/>
              <a:gd name="T41" fmla="*/ 83 h 143"/>
              <a:gd name="T42" fmla="*/ 112 w 146"/>
              <a:gd name="T43" fmla="*/ 80 h 143"/>
              <a:gd name="T44" fmla="*/ 102 w 146"/>
              <a:gd name="T45" fmla="*/ 77 h 143"/>
              <a:gd name="T46" fmla="*/ 101 w 146"/>
              <a:gd name="T47" fmla="*/ 87 h 143"/>
              <a:gd name="T48" fmla="*/ 99 w 146"/>
              <a:gd name="T49" fmla="*/ 85 h 143"/>
              <a:gd name="T50" fmla="*/ 90 w 146"/>
              <a:gd name="T51" fmla="*/ 83 h 143"/>
              <a:gd name="T52" fmla="*/ 88 w 146"/>
              <a:gd name="T53" fmla="*/ 93 h 143"/>
              <a:gd name="T54" fmla="*/ 73 w 146"/>
              <a:gd name="T55" fmla="*/ 70 h 143"/>
              <a:gd name="T56" fmla="*/ 63 w 146"/>
              <a:gd name="T57" fmla="*/ 67 h 143"/>
              <a:gd name="T58" fmla="*/ 62 w 146"/>
              <a:gd name="T59" fmla="*/ 77 h 143"/>
              <a:gd name="T60" fmla="*/ 86 w 146"/>
              <a:gd name="T61" fmla="*/ 114 h 143"/>
              <a:gd name="T62" fmla="*/ 88 w 146"/>
              <a:gd name="T63" fmla="*/ 117 h 143"/>
              <a:gd name="T64" fmla="*/ 89 w 146"/>
              <a:gd name="T65" fmla="*/ 118 h 143"/>
              <a:gd name="T66" fmla="*/ 74 w 146"/>
              <a:gd name="T67" fmla="*/ 114 h 143"/>
              <a:gd name="T68" fmla="*/ 66 w 146"/>
              <a:gd name="T69" fmla="*/ 120 h 143"/>
              <a:gd name="T70" fmla="*/ 66 w 146"/>
              <a:gd name="T71" fmla="*/ 122 h 143"/>
              <a:gd name="T72" fmla="*/ 66 w 146"/>
              <a:gd name="T73" fmla="*/ 122 h 143"/>
              <a:gd name="T74" fmla="*/ 72 w 146"/>
              <a:gd name="T75" fmla="*/ 129 h 143"/>
              <a:gd name="T76" fmla="*/ 94 w 146"/>
              <a:gd name="T77" fmla="*/ 134 h 143"/>
              <a:gd name="T78" fmla="*/ 94 w 146"/>
              <a:gd name="T79" fmla="*/ 134 h 143"/>
              <a:gd name="T80" fmla="*/ 104 w 146"/>
              <a:gd name="T81" fmla="*/ 137 h 143"/>
              <a:gd name="T82" fmla="*/ 109 w 146"/>
              <a:gd name="T83" fmla="*/ 136 h 143"/>
              <a:gd name="T84" fmla="*/ 110 w 146"/>
              <a:gd name="T85" fmla="*/ 136 h 143"/>
              <a:gd name="T86" fmla="*/ 119 w 146"/>
              <a:gd name="T87" fmla="*/ 137 h 143"/>
              <a:gd name="T88" fmla="*/ 140 w 146"/>
              <a:gd name="T89" fmla="*/ 123 h 143"/>
              <a:gd name="T90" fmla="*/ 142 w 146"/>
              <a:gd name="T91" fmla="*/ 114 h 143"/>
              <a:gd name="T92" fmla="*/ 143 w 146"/>
              <a:gd name="T93"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143">
                <a:moveTo>
                  <a:pt x="71" y="132"/>
                </a:moveTo>
                <a:cubicBezTo>
                  <a:pt x="86" y="136"/>
                  <a:pt x="86" y="136"/>
                  <a:pt x="86" y="136"/>
                </a:cubicBezTo>
                <a:cubicBezTo>
                  <a:pt x="85" y="137"/>
                  <a:pt x="85" y="137"/>
                  <a:pt x="84" y="137"/>
                </a:cubicBezTo>
                <a:cubicBezTo>
                  <a:pt x="48" y="143"/>
                  <a:pt x="13" y="119"/>
                  <a:pt x="7" y="83"/>
                </a:cubicBezTo>
                <a:cubicBezTo>
                  <a:pt x="0" y="47"/>
                  <a:pt x="24" y="12"/>
                  <a:pt x="61" y="6"/>
                </a:cubicBezTo>
                <a:cubicBezTo>
                  <a:pt x="94" y="0"/>
                  <a:pt x="125" y="19"/>
                  <a:pt x="135" y="50"/>
                </a:cubicBezTo>
                <a:cubicBezTo>
                  <a:pt x="146" y="48"/>
                  <a:pt x="146" y="48"/>
                  <a:pt x="146" y="48"/>
                </a:cubicBezTo>
                <a:cubicBezTo>
                  <a:pt x="132" y="78"/>
                  <a:pt x="132" y="78"/>
                  <a:pt x="132" y="78"/>
                </a:cubicBezTo>
                <a:cubicBezTo>
                  <a:pt x="110" y="55"/>
                  <a:pt x="110" y="55"/>
                  <a:pt x="110" y="55"/>
                </a:cubicBezTo>
                <a:cubicBezTo>
                  <a:pt x="120" y="53"/>
                  <a:pt x="120" y="53"/>
                  <a:pt x="120" y="53"/>
                </a:cubicBezTo>
                <a:cubicBezTo>
                  <a:pt x="111" y="31"/>
                  <a:pt x="88" y="17"/>
                  <a:pt x="63" y="21"/>
                </a:cubicBezTo>
                <a:cubicBezTo>
                  <a:pt x="36" y="26"/>
                  <a:pt x="17" y="53"/>
                  <a:pt x="22" y="80"/>
                </a:cubicBezTo>
                <a:cubicBezTo>
                  <a:pt x="26" y="102"/>
                  <a:pt x="43" y="118"/>
                  <a:pt x="64" y="122"/>
                </a:cubicBezTo>
                <a:cubicBezTo>
                  <a:pt x="63" y="121"/>
                  <a:pt x="63" y="121"/>
                  <a:pt x="62" y="121"/>
                </a:cubicBezTo>
                <a:cubicBezTo>
                  <a:pt x="63" y="126"/>
                  <a:pt x="66" y="131"/>
                  <a:pt x="71" y="132"/>
                </a:cubicBezTo>
                <a:close/>
                <a:moveTo>
                  <a:pt x="143" y="102"/>
                </a:moveTo>
                <a:cubicBezTo>
                  <a:pt x="136" y="92"/>
                  <a:pt x="136" y="92"/>
                  <a:pt x="136" y="92"/>
                </a:cubicBezTo>
                <a:cubicBezTo>
                  <a:pt x="131" y="84"/>
                  <a:pt x="131" y="84"/>
                  <a:pt x="131" y="84"/>
                </a:cubicBezTo>
                <a:cubicBezTo>
                  <a:pt x="125" y="75"/>
                  <a:pt x="125" y="75"/>
                  <a:pt x="125" y="75"/>
                </a:cubicBezTo>
                <a:cubicBezTo>
                  <a:pt x="123" y="72"/>
                  <a:pt x="118" y="71"/>
                  <a:pt x="115" y="73"/>
                </a:cubicBezTo>
                <a:cubicBezTo>
                  <a:pt x="112" y="75"/>
                  <a:pt x="111" y="79"/>
                  <a:pt x="114" y="83"/>
                </a:cubicBezTo>
                <a:cubicBezTo>
                  <a:pt x="112" y="80"/>
                  <a:pt x="112" y="80"/>
                  <a:pt x="112" y="80"/>
                </a:cubicBezTo>
                <a:cubicBezTo>
                  <a:pt x="110" y="76"/>
                  <a:pt x="105" y="75"/>
                  <a:pt x="102" y="77"/>
                </a:cubicBezTo>
                <a:cubicBezTo>
                  <a:pt x="99" y="79"/>
                  <a:pt x="98" y="84"/>
                  <a:pt x="101" y="87"/>
                </a:cubicBezTo>
                <a:cubicBezTo>
                  <a:pt x="99" y="85"/>
                  <a:pt x="99" y="85"/>
                  <a:pt x="99" y="85"/>
                </a:cubicBezTo>
                <a:cubicBezTo>
                  <a:pt x="97" y="82"/>
                  <a:pt x="93" y="81"/>
                  <a:pt x="90" y="83"/>
                </a:cubicBezTo>
                <a:cubicBezTo>
                  <a:pt x="86" y="85"/>
                  <a:pt x="86" y="89"/>
                  <a:pt x="88" y="93"/>
                </a:cubicBezTo>
                <a:cubicBezTo>
                  <a:pt x="73" y="70"/>
                  <a:pt x="73" y="70"/>
                  <a:pt x="73" y="70"/>
                </a:cubicBezTo>
                <a:cubicBezTo>
                  <a:pt x="71" y="66"/>
                  <a:pt x="67" y="65"/>
                  <a:pt x="63" y="67"/>
                </a:cubicBezTo>
                <a:cubicBezTo>
                  <a:pt x="60" y="69"/>
                  <a:pt x="60" y="74"/>
                  <a:pt x="62" y="77"/>
                </a:cubicBezTo>
                <a:cubicBezTo>
                  <a:pt x="86" y="114"/>
                  <a:pt x="86" y="114"/>
                  <a:pt x="86" y="114"/>
                </a:cubicBezTo>
                <a:cubicBezTo>
                  <a:pt x="88" y="117"/>
                  <a:pt x="88" y="117"/>
                  <a:pt x="88" y="117"/>
                </a:cubicBezTo>
                <a:cubicBezTo>
                  <a:pt x="89" y="118"/>
                  <a:pt x="89" y="118"/>
                  <a:pt x="89" y="118"/>
                </a:cubicBezTo>
                <a:cubicBezTo>
                  <a:pt x="74" y="114"/>
                  <a:pt x="74" y="114"/>
                  <a:pt x="74" y="114"/>
                </a:cubicBezTo>
                <a:cubicBezTo>
                  <a:pt x="71" y="113"/>
                  <a:pt x="67" y="116"/>
                  <a:pt x="66" y="120"/>
                </a:cubicBezTo>
                <a:cubicBezTo>
                  <a:pt x="66" y="120"/>
                  <a:pt x="66" y="121"/>
                  <a:pt x="66" y="122"/>
                </a:cubicBezTo>
                <a:cubicBezTo>
                  <a:pt x="66" y="122"/>
                  <a:pt x="66" y="122"/>
                  <a:pt x="66" y="122"/>
                </a:cubicBezTo>
                <a:cubicBezTo>
                  <a:pt x="67" y="125"/>
                  <a:pt x="69" y="128"/>
                  <a:pt x="72" y="129"/>
                </a:cubicBezTo>
                <a:cubicBezTo>
                  <a:pt x="94" y="134"/>
                  <a:pt x="94" y="134"/>
                  <a:pt x="94" y="134"/>
                </a:cubicBezTo>
                <a:cubicBezTo>
                  <a:pt x="94" y="134"/>
                  <a:pt x="94" y="134"/>
                  <a:pt x="94" y="134"/>
                </a:cubicBezTo>
                <a:cubicBezTo>
                  <a:pt x="104" y="137"/>
                  <a:pt x="104" y="137"/>
                  <a:pt x="104" y="137"/>
                </a:cubicBezTo>
                <a:cubicBezTo>
                  <a:pt x="105" y="137"/>
                  <a:pt x="107" y="137"/>
                  <a:pt x="109" y="136"/>
                </a:cubicBezTo>
                <a:cubicBezTo>
                  <a:pt x="109" y="136"/>
                  <a:pt x="110" y="136"/>
                  <a:pt x="110" y="136"/>
                </a:cubicBezTo>
                <a:cubicBezTo>
                  <a:pt x="112" y="138"/>
                  <a:pt x="116" y="139"/>
                  <a:pt x="119" y="137"/>
                </a:cubicBezTo>
                <a:cubicBezTo>
                  <a:pt x="140" y="123"/>
                  <a:pt x="140" y="123"/>
                  <a:pt x="140" y="123"/>
                </a:cubicBezTo>
                <a:cubicBezTo>
                  <a:pt x="143" y="121"/>
                  <a:pt x="144" y="118"/>
                  <a:pt x="142" y="114"/>
                </a:cubicBezTo>
                <a:cubicBezTo>
                  <a:pt x="145" y="111"/>
                  <a:pt x="145" y="106"/>
                  <a:pt x="143" y="1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1" name="Freeform 133"/>
          <p:cNvSpPr>
            <a:spLocks noEditPoints="1"/>
          </p:cNvSpPr>
          <p:nvPr/>
        </p:nvSpPr>
        <p:spPr bwMode="auto">
          <a:xfrm>
            <a:off x="7403102" y="2462842"/>
            <a:ext cx="670946" cy="981168"/>
          </a:xfrm>
          <a:custGeom>
            <a:avLst/>
            <a:gdLst>
              <a:gd name="T0" fmla="*/ 93 w 93"/>
              <a:gd name="T1" fmla="*/ 89 h 136"/>
              <a:gd name="T2" fmla="*/ 93 w 93"/>
              <a:gd name="T3" fmla="*/ 120 h 136"/>
              <a:gd name="T4" fmla="*/ 77 w 93"/>
              <a:gd name="T5" fmla="*/ 136 h 136"/>
              <a:gd name="T6" fmla="*/ 48 w 93"/>
              <a:gd name="T7" fmla="*/ 136 h 136"/>
              <a:gd name="T8" fmla="*/ 36 w 93"/>
              <a:gd name="T9" fmla="*/ 131 h 136"/>
              <a:gd name="T10" fmla="*/ 5 w 93"/>
              <a:gd name="T11" fmla="*/ 100 h 136"/>
              <a:gd name="T12" fmla="*/ 5 w 93"/>
              <a:gd name="T13" fmla="*/ 91 h 136"/>
              <a:gd name="T14" fmla="*/ 7 w 93"/>
              <a:gd name="T15" fmla="*/ 89 h 136"/>
              <a:gd name="T16" fmla="*/ 11 w 93"/>
              <a:gd name="T17" fmla="*/ 87 h 136"/>
              <a:gd name="T18" fmla="*/ 15 w 93"/>
              <a:gd name="T19" fmla="*/ 89 h 136"/>
              <a:gd name="T20" fmla="*/ 32 w 93"/>
              <a:gd name="T21" fmla="*/ 105 h 136"/>
              <a:gd name="T22" fmla="*/ 32 w 93"/>
              <a:gd name="T23" fmla="*/ 44 h 136"/>
              <a:gd name="T24" fmla="*/ 38 w 93"/>
              <a:gd name="T25" fmla="*/ 38 h 136"/>
              <a:gd name="T26" fmla="*/ 40 w 93"/>
              <a:gd name="T27" fmla="*/ 38 h 136"/>
              <a:gd name="T28" fmla="*/ 46 w 93"/>
              <a:gd name="T29" fmla="*/ 44 h 136"/>
              <a:gd name="T30" fmla="*/ 46 w 93"/>
              <a:gd name="T31" fmla="*/ 78 h 136"/>
              <a:gd name="T32" fmla="*/ 48 w 93"/>
              <a:gd name="T33" fmla="*/ 77 h 136"/>
              <a:gd name="T34" fmla="*/ 52 w 93"/>
              <a:gd name="T35" fmla="*/ 77 h 136"/>
              <a:gd name="T36" fmla="*/ 59 w 93"/>
              <a:gd name="T37" fmla="*/ 78 h 136"/>
              <a:gd name="T38" fmla="*/ 60 w 93"/>
              <a:gd name="T39" fmla="*/ 78 h 136"/>
              <a:gd name="T40" fmla="*/ 60 w 93"/>
              <a:gd name="T41" fmla="*/ 83 h 136"/>
              <a:gd name="T42" fmla="*/ 61 w 93"/>
              <a:gd name="T43" fmla="*/ 84 h 136"/>
              <a:gd name="T44" fmla="*/ 62 w 93"/>
              <a:gd name="T45" fmla="*/ 83 h 136"/>
              <a:gd name="T46" fmla="*/ 62 w 93"/>
              <a:gd name="T47" fmla="*/ 78 h 136"/>
              <a:gd name="T48" fmla="*/ 65 w 93"/>
              <a:gd name="T49" fmla="*/ 78 h 136"/>
              <a:gd name="T50" fmla="*/ 72 w 93"/>
              <a:gd name="T51" fmla="*/ 80 h 136"/>
              <a:gd name="T52" fmla="*/ 72 w 93"/>
              <a:gd name="T53" fmla="*/ 80 h 136"/>
              <a:gd name="T54" fmla="*/ 72 w 93"/>
              <a:gd name="T55" fmla="*/ 85 h 136"/>
              <a:gd name="T56" fmla="*/ 73 w 93"/>
              <a:gd name="T57" fmla="*/ 86 h 136"/>
              <a:gd name="T58" fmla="*/ 75 w 93"/>
              <a:gd name="T59" fmla="*/ 85 h 136"/>
              <a:gd name="T60" fmla="*/ 75 w 93"/>
              <a:gd name="T61" fmla="*/ 79 h 136"/>
              <a:gd name="T62" fmla="*/ 77 w 93"/>
              <a:gd name="T63" fmla="*/ 79 h 136"/>
              <a:gd name="T64" fmla="*/ 84 w 93"/>
              <a:gd name="T65" fmla="*/ 81 h 136"/>
              <a:gd name="T66" fmla="*/ 84 w 93"/>
              <a:gd name="T67" fmla="*/ 81 h 136"/>
              <a:gd name="T68" fmla="*/ 85 w 93"/>
              <a:gd name="T69" fmla="*/ 81 h 136"/>
              <a:gd name="T70" fmla="*/ 85 w 93"/>
              <a:gd name="T71" fmla="*/ 81 h 136"/>
              <a:gd name="T72" fmla="*/ 85 w 93"/>
              <a:gd name="T73" fmla="*/ 86 h 136"/>
              <a:gd name="T74" fmla="*/ 86 w 93"/>
              <a:gd name="T75" fmla="*/ 87 h 136"/>
              <a:gd name="T76" fmla="*/ 87 w 93"/>
              <a:gd name="T77" fmla="*/ 86 h 136"/>
              <a:gd name="T78" fmla="*/ 87 w 93"/>
              <a:gd name="T79" fmla="*/ 81 h 136"/>
              <a:gd name="T80" fmla="*/ 93 w 93"/>
              <a:gd name="T81" fmla="*/ 89 h 136"/>
              <a:gd name="T82" fmla="*/ 57 w 93"/>
              <a:gd name="T83" fmla="*/ 39 h 136"/>
              <a:gd name="T84" fmla="*/ 38 w 93"/>
              <a:gd name="T85" fmla="*/ 19 h 136"/>
              <a:gd name="T86" fmla="*/ 18 w 93"/>
              <a:gd name="T87" fmla="*/ 39 h 136"/>
              <a:gd name="T88" fmla="*/ 25 w 93"/>
              <a:gd name="T89" fmla="*/ 53 h 136"/>
              <a:gd name="T90" fmla="*/ 25 w 93"/>
              <a:gd name="T91" fmla="*/ 44 h 136"/>
              <a:gd name="T92" fmla="*/ 38 w 93"/>
              <a:gd name="T93" fmla="*/ 31 h 136"/>
              <a:gd name="T94" fmla="*/ 40 w 93"/>
              <a:gd name="T95" fmla="*/ 31 h 136"/>
              <a:gd name="T96" fmla="*/ 53 w 93"/>
              <a:gd name="T97" fmla="*/ 44 h 136"/>
              <a:gd name="T98" fmla="*/ 53 w 93"/>
              <a:gd name="T99" fmla="*/ 51 h 136"/>
              <a:gd name="T100" fmla="*/ 57 w 93"/>
              <a:gd name="T101" fmla="*/ 39 h 136"/>
              <a:gd name="T102" fmla="*/ 25 w 93"/>
              <a:gd name="T103" fmla="*/ 74 h 136"/>
              <a:gd name="T104" fmla="*/ 25 w 93"/>
              <a:gd name="T105" fmla="*/ 65 h 136"/>
              <a:gd name="T106" fmla="*/ 9 w 93"/>
              <a:gd name="T107" fmla="*/ 39 h 136"/>
              <a:gd name="T108" fmla="*/ 38 w 93"/>
              <a:gd name="T109" fmla="*/ 9 h 136"/>
              <a:gd name="T110" fmla="*/ 67 w 93"/>
              <a:gd name="T111" fmla="*/ 39 h 136"/>
              <a:gd name="T112" fmla="*/ 53 w 93"/>
              <a:gd name="T113" fmla="*/ 64 h 136"/>
              <a:gd name="T114" fmla="*/ 53 w 93"/>
              <a:gd name="T115" fmla="*/ 70 h 136"/>
              <a:gd name="T116" fmla="*/ 58 w 93"/>
              <a:gd name="T117" fmla="*/ 71 h 136"/>
              <a:gd name="T118" fmla="*/ 76 w 93"/>
              <a:gd name="T119" fmla="*/ 39 h 136"/>
              <a:gd name="T120" fmla="*/ 38 w 93"/>
              <a:gd name="T121" fmla="*/ 0 h 136"/>
              <a:gd name="T122" fmla="*/ 0 w 93"/>
              <a:gd name="T123" fmla="*/ 39 h 136"/>
              <a:gd name="T124" fmla="*/ 25 w 93"/>
              <a:gd name="T12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36">
                <a:moveTo>
                  <a:pt x="93" y="89"/>
                </a:moveTo>
                <a:cubicBezTo>
                  <a:pt x="93" y="120"/>
                  <a:pt x="93" y="120"/>
                  <a:pt x="93" y="120"/>
                </a:cubicBezTo>
                <a:cubicBezTo>
                  <a:pt x="93" y="129"/>
                  <a:pt x="86" y="136"/>
                  <a:pt x="77" y="136"/>
                </a:cubicBezTo>
                <a:cubicBezTo>
                  <a:pt x="48" y="136"/>
                  <a:pt x="48" y="136"/>
                  <a:pt x="48" y="136"/>
                </a:cubicBezTo>
                <a:cubicBezTo>
                  <a:pt x="43" y="136"/>
                  <a:pt x="39" y="134"/>
                  <a:pt x="36" y="131"/>
                </a:cubicBezTo>
                <a:cubicBezTo>
                  <a:pt x="5" y="100"/>
                  <a:pt x="5" y="100"/>
                  <a:pt x="5" y="100"/>
                </a:cubicBezTo>
                <a:cubicBezTo>
                  <a:pt x="2" y="97"/>
                  <a:pt x="2" y="94"/>
                  <a:pt x="5" y="91"/>
                </a:cubicBezTo>
                <a:cubicBezTo>
                  <a:pt x="7" y="89"/>
                  <a:pt x="7" y="89"/>
                  <a:pt x="7" y="89"/>
                </a:cubicBezTo>
                <a:cubicBezTo>
                  <a:pt x="8" y="88"/>
                  <a:pt x="10" y="87"/>
                  <a:pt x="11" y="87"/>
                </a:cubicBezTo>
                <a:cubicBezTo>
                  <a:pt x="13" y="87"/>
                  <a:pt x="14" y="88"/>
                  <a:pt x="15" y="89"/>
                </a:cubicBezTo>
                <a:cubicBezTo>
                  <a:pt x="32" y="105"/>
                  <a:pt x="32" y="105"/>
                  <a:pt x="32" y="105"/>
                </a:cubicBezTo>
                <a:cubicBezTo>
                  <a:pt x="32" y="44"/>
                  <a:pt x="32" y="44"/>
                  <a:pt x="32" y="44"/>
                </a:cubicBezTo>
                <a:cubicBezTo>
                  <a:pt x="32" y="40"/>
                  <a:pt x="34" y="38"/>
                  <a:pt x="38" y="38"/>
                </a:cubicBezTo>
                <a:cubicBezTo>
                  <a:pt x="40" y="38"/>
                  <a:pt x="40" y="38"/>
                  <a:pt x="40" y="38"/>
                </a:cubicBezTo>
                <a:cubicBezTo>
                  <a:pt x="43" y="38"/>
                  <a:pt x="46" y="40"/>
                  <a:pt x="46" y="44"/>
                </a:cubicBezTo>
                <a:cubicBezTo>
                  <a:pt x="46" y="78"/>
                  <a:pt x="46" y="78"/>
                  <a:pt x="46" y="78"/>
                </a:cubicBezTo>
                <a:cubicBezTo>
                  <a:pt x="48" y="77"/>
                  <a:pt x="48" y="77"/>
                  <a:pt x="48" y="77"/>
                </a:cubicBezTo>
                <a:cubicBezTo>
                  <a:pt x="50" y="77"/>
                  <a:pt x="51" y="77"/>
                  <a:pt x="52" y="77"/>
                </a:cubicBezTo>
                <a:cubicBezTo>
                  <a:pt x="57" y="77"/>
                  <a:pt x="59" y="78"/>
                  <a:pt x="59" y="78"/>
                </a:cubicBezTo>
                <a:cubicBezTo>
                  <a:pt x="60" y="78"/>
                  <a:pt x="60" y="78"/>
                  <a:pt x="60" y="78"/>
                </a:cubicBezTo>
                <a:cubicBezTo>
                  <a:pt x="60" y="83"/>
                  <a:pt x="60" y="83"/>
                  <a:pt x="60" y="83"/>
                </a:cubicBezTo>
                <a:cubicBezTo>
                  <a:pt x="60" y="83"/>
                  <a:pt x="60" y="84"/>
                  <a:pt x="61" y="84"/>
                </a:cubicBezTo>
                <a:cubicBezTo>
                  <a:pt x="61" y="84"/>
                  <a:pt x="62" y="83"/>
                  <a:pt x="62" y="83"/>
                </a:cubicBezTo>
                <a:cubicBezTo>
                  <a:pt x="62" y="78"/>
                  <a:pt x="62" y="78"/>
                  <a:pt x="62" y="78"/>
                </a:cubicBezTo>
                <a:cubicBezTo>
                  <a:pt x="62" y="78"/>
                  <a:pt x="63" y="78"/>
                  <a:pt x="65" y="78"/>
                </a:cubicBezTo>
                <a:cubicBezTo>
                  <a:pt x="67" y="78"/>
                  <a:pt x="70" y="79"/>
                  <a:pt x="72" y="80"/>
                </a:cubicBezTo>
                <a:cubicBezTo>
                  <a:pt x="72" y="80"/>
                  <a:pt x="72" y="80"/>
                  <a:pt x="72" y="80"/>
                </a:cubicBezTo>
                <a:cubicBezTo>
                  <a:pt x="72" y="85"/>
                  <a:pt x="72" y="85"/>
                  <a:pt x="72" y="85"/>
                </a:cubicBezTo>
                <a:cubicBezTo>
                  <a:pt x="72" y="85"/>
                  <a:pt x="73" y="86"/>
                  <a:pt x="73" y="86"/>
                </a:cubicBezTo>
                <a:cubicBezTo>
                  <a:pt x="74" y="86"/>
                  <a:pt x="75" y="85"/>
                  <a:pt x="75" y="85"/>
                </a:cubicBezTo>
                <a:cubicBezTo>
                  <a:pt x="75" y="79"/>
                  <a:pt x="75" y="79"/>
                  <a:pt x="75" y="79"/>
                </a:cubicBezTo>
                <a:cubicBezTo>
                  <a:pt x="75" y="79"/>
                  <a:pt x="76" y="79"/>
                  <a:pt x="77" y="79"/>
                </a:cubicBezTo>
                <a:cubicBezTo>
                  <a:pt x="81" y="79"/>
                  <a:pt x="84" y="81"/>
                  <a:pt x="84" y="81"/>
                </a:cubicBezTo>
                <a:cubicBezTo>
                  <a:pt x="84" y="81"/>
                  <a:pt x="84" y="81"/>
                  <a:pt x="84" y="81"/>
                </a:cubicBezTo>
                <a:cubicBezTo>
                  <a:pt x="85" y="81"/>
                  <a:pt x="85" y="81"/>
                  <a:pt x="85" y="81"/>
                </a:cubicBezTo>
                <a:cubicBezTo>
                  <a:pt x="85" y="81"/>
                  <a:pt x="85" y="81"/>
                  <a:pt x="85" y="81"/>
                </a:cubicBezTo>
                <a:cubicBezTo>
                  <a:pt x="85" y="86"/>
                  <a:pt x="85" y="86"/>
                  <a:pt x="85" y="86"/>
                </a:cubicBezTo>
                <a:cubicBezTo>
                  <a:pt x="85" y="87"/>
                  <a:pt x="85" y="87"/>
                  <a:pt x="86" y="87"/>
                </a:cubicBezTo>
                <a:cubicBezTo>
                  <a:pt x="87" y="87"/>
                  <a:pt x="87" y="87"/>
                  <a:pt x="87" y="86"/>
                </a:cubicBezTo>
                <a:cubicBezTo>
                  <a:pt x="87" y="81"/>
                  <a:pt x="87" y="81"/>
                  <a:pt x="87" y="81"/>
                </a:cubicBezTo>
                <a:cubicBezTo>
                  <a:pt x="92" y="83"/>
                  <a:pt x="93" y="86"/>
                  <a:pt x="93" y="89"/>
                </a:cubicBezTo>
                <a:close/>
                <a:moveTo>
                  <a:pt x="57" y="39"/>
                </a:moveTo>
                <a:cubicBezTo>
                  <a:pt x="57" y="28"/>
                  <a:pt x="49" y="19"/>
                  <a:pt x="38" y="19"/>
                </a:cubicBezTo>
                <a:cubicBezTo>
                  <a:pt x="27" y="19"/>
                  <a:pt x="18" y="28"/>
                  <a:pt x="18" y="39"/>
                </a:cubicBezTo>
                <a:cubicBezTo>
                  <a:pt x="18" y="44"/>
                  <a:pt x="21" y="49"/>
                  <a:pt x="25" y="53"/>
                </a:cubicBezTo>
                <a:cubicBezTo>
                  <a:pt x="25" y="44"/>
                  <a:pt x="25" y="44"/>
                  <a:pt x="25" y="44"/>
                </a:cubicBezTo>
                <a:cubicBezTo>
                  <a:pt x="25" y="37"/>
                  <a:pt x="30" y="31"/>
                  <a:pt x="38" y="31"/>
                </a:cubicBezTo>
                <a:cubicBezTo>
                  <a:pt x="40" y="31"/>
                  <a:pt x="40" y="31"/>
                  <a:pt x="40" y="31"/>
                </a:cubicBezTo>
                <a:cubicBezTo>
                  <a:pt x="47" y="31"/>
                  <a:pt x="53" y="37"/>
                  <a:pt x="53" y="44"/>
                </a:cubicBezTo>
                <a:cubicBezTo>
                  <a:pt x="53" y="51"/>
                  <a:pt x="53" y="51"/>
                  <a:pt x="53" y="51"/>
                </a:cubicBezTo>
                <a:cubicBezTo>
                  <a:pt x="56" y="48"/>
                  <a:pt x="57" y="43"/>
                  <a:pt x="57" y="39"/>
                </a:cubicBezTo>
                <a:close/>
                <a:moveTo>
                  <a:pt x="25" y="74"/>
                </a:moveTo>
                <a:cubicBezTo>
                  <a:pt x="25" y="65"/>
                  <a:pt x="25" y="65"/>
                  <a:pt x="25" y="65"/>
                </a:cubicBezTo>
                <a:cubicBezTo>
                  <a:pt x="15" y="60"/>
                  <a:pt x="9" y="50"/>
                  <a:pt x="9" y="39"/>
                </a:cubicBezTo>
                <a:cubicBezTo>
                  <a:pt x="9" y="22"/>
                  <a:pt x="22" y="9"/>
                  <a:pt x="38" y="9"/>
                </a:cubicBezTo>
                <a:cubicBezTo>
                  <a:pt x="54" y="9"/>
                  <a:pt x="67" y="22"/>
                  <a:pt x="67" y="39"/>
                </a:cubicBezTo>
                <a:cubicBezTo>
                  <a:pt x="67" y="49"/>
                  <a:pt x="61" y="58"/>
                  <a:pt x="53" y="64"/>
                </a:cubicBezTo>
                <a:cubicBezTo>
                  <a:pt x="53" y="70"/>
                  <a:pt x="53" y="70"/>
                  <a:pt x="53" y="70"/>
                </a:cubicBezTo>
                <a:cubicBezTo>
                  <a:pt x="55" y="70"/>
                  <a:pt x="57" y="70"/>
                  <a:pt x="58" y="71"/>
                </a:cubicBezTo>
                <a:cubicBezTo>
                  <a:pt x="69" y="64"/>
                  <a:pt x="76" y="52"/>
                  <a:pt x="76" y="39"/>
                </a:cubicBezTo>
                <a:cubicBezTo>
                  <a:pt x="76" y="17"/>
                  <a:pt x="59" y="0"/>
                  <a:pt x="38" y="0"/>
                </a:cubicBezTo>
                <a:cubicBezTo>
                  <a:pt x="17" y="0"/>
                  <a:pt x="0" y="17"/>
                  <a:pt x="0" y="39"/>
                </a:cubicBezTo>
                <a:cubicBezTo>
                  <a:pt x="0" y="55"/>
                  <a:pt x="10" y="69"/>
                  <a:pt x="2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400461" y="3964214"/>
            <a:ext cx="2236511" cy="430824"/>
          </a:xfrm>
          <a:prstGeom prst="rect">
            <a:avLst/>
          </a:prstGeom>
        </p:spPr>
        <p:txBody>
          <a:bodyPr wrap="none">
            <a:spAutoFit/>
          </a:bodyPr>
          <a:lstStyle/>
          <a:p>
            <a:pPr algn="ct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23" name="矩形 22"/>
          <p:cNvSpPr/>
          <p:nvPr/>
        </p:nvSpPr>
        <p:spPr>
          <a:xfrm>
            <a:off x="6650470" y="3964214"/>
            <a:ext cx="2236511" cy="430824"/>
          </a:xfrm>
          <a:prstGeom prst="rect">
            <a:avLst/>
          </a:prstGeom>
        </p:spPr>
        <p:txBody>
          <a:bodyPr wrap="none">
            <a:spAutoFit/>
          </a:bodyPr>
          <a:lstStyle/>
          <a:p>
            <a:pPr algn="ct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24" name="矩形 23"/>
          <p:cNvSpPr/>
          <p:nvPr/>
        </p:nvSpPr>
        <p:spPr>
          <a:xfrm>
            <a:off x="1192614" y="4790076"/>
            <a:ext cx="9053662" cy="1182440"/>
          </a:xfrm>
          <a:prstGeom prst="rect">
            <a:avLst/>
          </a:prstGeom>
        </p:spPr>
        <p:txBody>
          <a:bodyPr wrap="square">
            <a:spAutoFit/>
          </a:bodyPr>
          <a:lstStyle/>
          <a:p>
            <a:pPr>
              <a:lnSpc>
                <a:spcPct val="130000"/>
              </a:lnSpc>
            </a:pPr>
            <a:r>
              <a:rPr lang="en-US" altLang="zh-CN" sz="1400" dirty="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posuere, magna sed pulvinar ultricies, purus lectus malesuada libero, sit amet commodo magna eros quis </a:t>
            </a: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urna. Lorem ipsum dolor sit amet, consectetuer adipiscing elit. </a:t>
            </a:r>
          </a:p>
          <a:p>
            <a:pPr>
              <a:lnSpc>
                <a:spcPct val="130000"/>
              </a:lnSpc>
            </a:pPr>
            <a:endParaRPr lang="zh-CN" altLang="en-US" sz="1400">
              <a:solidFill>
                <a:schemeClr val="tx1">
                  <a:lumMod val="50000"/>
                  <a:lumOff val="50000"/>
                </a:schemeClr>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5099268" y="1151280"/>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4953635" y="1212215"/>
            <a:ext cx="1958975" cy="1568450"/>
          </a:xfrm>
          <a:prstGeom prst="rect">
            <a:avLst/>
          </a:prstGeom>
          <a:noFill/>
        </p:spPr>
        <p:txBody>
          <a:bodyPr wrap="square" rtlCol="0">
            <a:spAutoFit/>
          </a:bodyPr>
          <a:lstStyle/>
          <a:p>
            <a:pPr algn="ctr"/>
            <a:r>
              <a:rPr lang="en-US" altLang="zh-CN" sz="9600">
                <a:solidFill>
                  <a:schemeClr val="bg1"/>
                </a:solidFill>
                <a:latin typeface="汉仪中黑简" panose="02010609000101010101" pitchFamily="49" charset="-122"/>
                <a:ea typeface="汉仪中黑简" panose="02010609000101010101" pitchFamily="49" charset="-122"/>
              </a:rPr>
              <a:t>04</a:t>
            </a:r>
          </a:p>
        </p:txBody>
      </p:sp>
      <p:grpSp>
        <p:nvGrpSpPr>
          <p:cNvPr id="2" name="组合 1"/>
          <p:cNvGrpSpPr/>
          <p:nvPr/>
        </p:nvGrpSpPr>
        <p:grpSpPr>
          <a:xfrm>
            <a:off x="4311825" y="3238690"/>
            <a:ext cx="3568700" cy="769441"/>
            <a:chOff x="2816702" y="3223573"/>
            <a:chExt cx="3568700" cy="769441"/>
          </a:xfrm>
        </p:grpSpPr>
        <p:sp>
          <p:nvSpPr>
            <p:cNvPr id="7" name="矩形 6"/>
            <p:cNvSpPr/>
            <p:nvPr/>
          </p:nvSpPr>
          <p:spPr>
            <a:xfrm>
              <a:off x="2846097" y="3808180"/>
              <a:ext cx="3539305" cy="124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816702" y="3223573"/>
              <a:ext cx="3568700" cy="769441"/>
            </a:xfrm>
            <a:prstGeom prst="rect">
              <a:avLst/>
            </a:prstGeom>
            <a:noFill/>
          </p:spPr>
          <p:txBody>
            <a:bodyPr wrap="square" rtlCol="0">
              <a:spAutoFit/>
            </a:bodyPr>
            <a:lstStyle/>
            <a:p>
              <a:pPr algn="ctr"/>
              <a:r>
                <a:rPr lang="zh-CN" altLang="en-US" sz="4400">
                  <a:solidFill>
                    <a:schemeClr val="tx1">
                      <a:lumMod val="75000"/>
                      <a:lumOff val="25000"/>
                    </a:schemeClr>
                  </a:solidFill>
                  <a:latin typeface="站酷快乐体2016修订版" panose="02010600030101010101" pitchFamily="2" charset="-122"/>
                  <a:ea typeface="站酷快乐体2016修订版" panose="02010600030101010101" pitchFamily="2" charset="-122"/>
                </a:rPr>
                <a:t>编辑文本信息</a:t>
              </a:r>
            </a:p>
          </p:txBody>
        </p:sp>
      </p:grpSp>
      <p:sp>
        <p:nvSpPr>
          <p:cNvPr id="8" name="文本框 7"/>
          <p:cNvSpPr txBox="1"/>
          <p:nvPr/>
        </p:nvSpPr>
        <p:spPr>
          <a:xfrm>
            <a:off x="2128543" y="4325144"/>
            <a:ext cx="7935264" cy="1466876"/>
          </a:xfrm>
          <a:prstGeom prst="rect">
            <a:avLst/>
          </a:prstGeom>
          <a:noFill/>
        </p:spPr>
        <p:txBody>
          <a:bodyPr wrap="square" rtlCol="0">
            <a:spAutoFit/>
          </a:bodyPr>
          <a:lstStyle/>
          <a:p>
            <a:pPr algn="ctr">
              <a:lnSpc>
                <a:spcPct val="130000"/>
              </a:lnSpc>
            </a:pPr>
            <a:r>
              <a:rPr lang="en-US" altLang="zh-CN" sz="140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Fusce posuere, magna sed pulvinar ultricies, purus lectus malesuada libero, sit amet commodo magna eros quis urna.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83503" y="2091472"/>
            <a:ext cx="7310398" cy="3140087"/>
            <a:chOff x="2499564" y="2380524"/>
            <a:chExt cx="7310398" cy="3140087"/>
          </a:xfrm>
        </p:grpSpPr>
        <p:grpSp>
          <p:nvGrpSpPr>
            <p:cNvPr id="60" name="组合 59"/>
            <p:cNvGrpSpPr/>
            <p:nvPr/>
          </p:nvGrpSpPr>
          <p:grpSpPr>
            <a:xfrm>
              <a:off x="2518614" y="2380524"/>
              <a:ext cx="345135" cy="937244"/>
              <a:chOff x="5418678" y="4452456"/>
              <a:chExt cx="345135" cy="937244"/>
            </a:xfrm>
            <a:solidFill>
              <a:srgbClr val="A1BD70"/>
            </a:solidFill>
          </p:grpSpPr>
          <p:sp>
            <p:nvSpPr>
              <p:cNvPr id="61" name="椭圆 60"/>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62" name="同侧圆角矩形 61"/>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63" name="同侧圆角矩形 62"/>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同侧圆角矩形 63"/>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同侧圆角矩形 65"/>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同侧圆角矩形 66"/>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3290415" y="2380524"/>
              <a:ext cx="345135" cy="937244"/>
              <a:chOff x="5418678" y="4452456"/>
              <a:chExt cx="345135" cy="937244"/>
            </a:xfrm>
            <a:solidFill>
              <a:srgbClr val="A1BD70"/>
            </a:solidFill>
          </p:grpSpPr>
          <p:sp>
            <p:nvSpPr>
              <p:cNvPr id="69" name="椭圆 68"/>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70" name="同侧圆角矩形 69"/>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71" name="同侧圆角矩形 70"/>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同侧圆角矩形 71"/>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同侧圆角矩形 73"/>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同侧圆角矩形 74"/>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a:off x="4062216" y="2380524"/>
              <a:ext cx="345135" cy="937244"/>
              <a:chOff x="5418678" y="4452456"/>
              <a:chExt cx="345135" cy="937244"/>
            </a:xfrm>
            <a:solidFill>
              <a:srgbClr val="A1BD70"/>
            </a:solidFill>
          </p:grpSpPr>
          <p:sp>
            <p:nvSpPr>
              <p:cNvPr id="77" name="椭圆 76"/>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78" name="同侧圆角矩形 77"/>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79" name="同侧圆角矩形 78"/>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同侧圆角矩形 79"/>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同侧圆角矩形 81"/>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同侧圆角矩形 82"/>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4834017" y="2380524"/>
              <a:ext cx="345135" cy="937244"/>
              <a:chOff x="5418678" y="4452456"/>
              <a:chExt cx="345135" cy="937244"/>
            </a:xfrm>
            <a:solidFill>
              <a:srgbClr val="A1BD70"/>
            </a:solidFill>
          </p:grpSpPr>
          <p:sp>
            <p:nvSpPr>
              <p:cNvPr id="85" name="椭圆 84"/>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86" name="同侧圆角矩形 85"/>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96" name="同侧圆角矩形 9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同侧圆角矩形 9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同侧圆角矩形 9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同侧圆角矩形 9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5605818" y="2380524"/>
              <a:ext cx="345135" cy="937244"/>
              <a:chOff x="5418678" y="4452456"/>
              <a:chExt cx="345135" cy="937244"/>
            </a:xfrm>
            <a:solidFill>
              <a:srgbClr val="A1BD70"/>
            </a:solidFill>
          </p:grpSpPr>
          <p:sp>
            <p:nvSpPr>
              <p:cNvPr id="110" name="椭圆 10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11" name="同侧圆角矩形 11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12" name="同侧圆角矩形 11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同侧圆角矩形 11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同侧圆角矩形 11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同侧圆角矩形 11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7" name="组合 116"/>
            <p:cNvGrpSpPr/>
            <p:nvPr/>
          </p:nvGrpSpPr>
          <p:grpSpPr>
            <a:xfrm>
              <a:off x="6377619" y="2380524"/>
              <a:ext cx="345135" cy="937244"/>
              <a:chOff x="5418678" y="4452456"/>
              <a:chExt cx="345135" cy="937244"/>
            </a:xfrm>
            <a:solidFill>
              <a:srgbClr val="A1BD70"/>
            </a:solidFill>
          </p:grpSpPr>
          <p:sp>
            <p:nvSpPr>
              <p:cNvPr id="118" name="椭圆 117"/>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19" name="同侧圆角矩形 118"/>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20" name="同侧圆角矩形 119"/>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同侧圆角矩形 120"/>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同侧圆角矩形 122"/>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同侧圆角矩形 123"/>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7149420" y="2380524"/>
              <a:ext cx="345135" cy="937244"/>
              <a:chOff x="5418678" y="4452456"/>
              <a:chExt cx="345135" cy="937244"/>
            </a:xfrm>
            <a:solidFill>
              <a:srgbClr val="A1BD70"/>
            </a:solidFill>
          </p:grpSpPr>
          <p:sp>
            <p:nvSpPr>
              <p:cNvPr id="126" name="椭圆 125"/>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27" name="同侧圆角矩形 126"/>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28" name="同侧圆角矩形 127"/>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同侧圆角矩形 128"/>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同侧圆角矩形 130"/>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同侧圆角矩形 131"/>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7921221" y="2380524"/>
              <a:ext cx="345135" cy="937244"/>
              <a:chOff x="5418678" y="4452456"/>
              <a:chExt cx="345135" cy="937244"/>
            </a:xfrm>
            <a:solidFill>
              <a:srgbClr val="A1BD70"/>
            </a:solidFill>
          </p:grpSpPr>
          <p:sp>
            <p:nvSpPr>
              <p:cNvPr id="134" name="椭圆 133"/>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35" name="同侧圆角矩形 134"/>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36" name="同侧圆角矩形 13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同侧圆角矩形 13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同侧圆角矩形 13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同侧圆角矩形 13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8693022" y="2380524"/>
              <a:ext cx="345135" cy="937244"/>
              <a:chOff x="5418678" y="4452456"/>
              <a:chExt cx="345135" cy="937244"/>
            </a:xfrm>
            <a:solidFill>
              <a:srgbClr val="A1BD70"/>
            </a:solidFill>
          </p:grpSpPr>
          <p:sp>
            <p:nvSpPr>
              <p:cNvPr id="142" name="椭圆 141"/>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43" name="同侧圆角矩形 142"/>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44" name="同侧圆角矩形 143"/>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同侧圆角矩形 144"/>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同侧圆角矩形 146"/>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同侧圆角矩形 147"/>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9464827" y="2380524"/>
              <a:ext cx="345135" cy="937244"/>
              <a:chOff x="5418678" y="4452456"/>
              <a:chExt cx="345135" cy="937244"/>
            </a:xfrm>
            <a:solidFill>
              <a:srgbClr val="43404D"/>
            </a:solidFill>
          </p:grpSpPr>
          <p:sp>
            <p:nvSpPr>
              <p:cNvPr id="150" name="椭圆 14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51" name="同侧圆角矩形 15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52" name="同侧圆角矩形 15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同侧圆角矩形 15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同侧圆角矩形 15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同侧圆角矩形 15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7" name="组合 156"/>
            <p:cNvGrpSpPr/>
            <p:nvPr/>
          </p:nvGrpSpPr>
          <p:grpSpPr>
            <a:xfrm>
              <a:off x="2499564" y="3481945"/>
              <a:ext cx="345135" cy="937244"/>
              <a:chOff x="5418678" y="4452456"/>
              <a:chExt cx="345135" cy="937244"/>
            </a:xfrm>
            <a:solidFill>
              <a:srgbClr val="F58D76"/>
            </a:solidFill>
          </p:grpSpPr>
          <p:sp>
            <p:nvSpPr>
              <p:cNvPr id="158" name="椭圆 157"/>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59" name="同侧圆角矩形 158"/>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60" name="同侧圆角矩形 159"/>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同侧圆角矩形 160"/>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同侧圆角矩形 162"/>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同侧圆角矩形 163"/>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组合 164"/>
            <p:cNvGrpSpPr/>
            <p:nvPr/>
          </p:nvGrpSpPr>
          <p:grpSpPr>
            <a:xfrm>
              <a:off x="3271365" y="3481945"/>
              <a:ext cx="345135" cy="937244"/>
              <a:chOff x="5418678" y="4452456"/>
              <a:chExt cx="345135" cy="937244"/>
            </a:xfrm>
            <a:solidFill>
              <a:srgbClr val="F58D76"/>
            </a:solidFill>
          </p:grpSpPr>
          <p:sp>
            <p:nvSpPr>
              <p:cNvPr id="166" name="椭圆 165"/>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67" name="同侧圆角矩形 166"/>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68" name="同侧圆角矩形 167"/>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同侧圆角矩形 168"/>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同侧圆角矩形 170"/>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同侧圆角矩形 171"/>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3" name="组合 172"/>
            <p:cNvGrpSpPr/>
            <p:nvPr/>
          </p:nvGrpSpPr>
          <p:grpSpPr>
            <a:xfrm>
              <a:off x="4043166" y="3481945"/>
              <a:ext cx="345135" cy="937244"/>
              <a:chOff x="5418678" y="4452456"/>
              <a:chExt cx="345135" cy="937244"/>
            </a:xfrm>
            <a:solidFill>
              <a:srgbClr val="F58D76"/>
            </a:solidFill>
          </p:grpSpPr>
          <p:sp>
            <p:nvSpPr>
              <p:cNvPr id="174" name="椭圆 173"/>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75" name="同侧圆角矩形 174"/>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76" name="同侧圆角矩形 17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同侧圆角矩形 17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同侧圆角矩形 17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同侧圆角矩形 17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1" name="组合 180"/>
            <p:cNvGrpSpPr/>
            <p:nvPr/>
          </p:nvGrpSpPr>
          <p:grpSpPr>
            <a:xfrm>
              <a:off x="4814967" y="3481945"/>
              <a:ext cx="345135" cy="937244"/>
              <a:chOff x="5418678" y="4452456"/>
              <a:chExt cx="345135" cy="937244"/>
            </a:xfrm>
            <a:solidFill>
              <a:srgbClr val="F58D76"/>
            </a:solidFill>
          </p:grpSpPr>
          <p:sp>
            <p:nvSpPr>
              <p:cNvPr id="182" name="椭圆 181"/>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83" name="同侧圆角矩形 182"/>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84" name="同侧圆角矩形 183"/>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同侧圆角矩形 184"/>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同侧圆角矩形 186"/>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同侧圆角矩形 187"/>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9" name="组合 188"/>
            <p:cNvGrpSpPr/>
            <p:nvPr/>
          </p:nvGrpSpPr>
          <p:grpSpPr>
            <a:xfrm>
              <a:off x="5586768" y="3481945"/>
              <a:ext cx="345135" cy="937244"/>
              <a:chOff x="5418678" y="4452456"/>
              <a:chExt cx="345135" cy="937244"/>
            </a:xfrm>
            <a:solidFill>
              <a:srgbClr val="F58D76"/>
            </a:solidFill>
          </p:grpSpPr>
          <p:sp>
            <p:nvSpPr>
              <p:cNvPr id="190" name="椭圆 18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91" name="同侧圆角矩形 19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92" name="同侧圆角矩形 19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同侧圆角矩形 19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同侧圆角矩形 19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同侧圆角矩形 19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7" name="组合 196"/>
            <p:cNvGrpSpPr/>
            <p:nvPr/>
          </p:nvGrpSpPr>
          <p:grpSpPr>
            <a:xfrm>
              <a:off x="6358569" y="3481945"/>
              <a:ext cx="345135" cy="937244"/>
              <a:chOff x="5418678" y="4452456"/>
              <a:chExt cx="345135" cy="937244"/>
            </a:xfrm>
            <a:solidFill>
              <a:srgbClr val="F58D76"/>
            </a:solidFill>
          </p:grpSpPr>
          <p:sp>
            <p:nvSpPr>
              <p:cNvPr id="198" name="椭圆 197"/>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199" name="同侧圆角矩形 198"/>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00" name="同侧圆角矩形 199"/>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同侧圆角矩形 200"/>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矩形 201"/>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同侧圆角矩形 202"/>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同侧圆角矩形 203"/>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5" name="组合 204"/>
            <p:cNvGrpSpPr/>
            <p:nvPr/>
          </p:nvGrpSpPr>
          <p:grpSpPr>
            <a:xfrm>
              <a:off x="7130370" y="3481945"/>
              <a:ext cx="345135" cy="937244"/>
              <a:chOff x="5418678" y="4452456"/>
              <a:chExt cx="345135" cy="937244"/>
            </a:xfrm>
            <a:solidFill>
              <a:srgbClr val="F58D76"/>
            </a:solidFill>
          </p:grpSpPr>
          <p:sp>
            <p:nvSpPr>
              <p:cNvPr id="206" name="椭圆 205"/>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07" name="同侧圆角矩形 206"/>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08" name="同侧圆角矩形 207"/>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同侧圆角矩形 208"/>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同侧圆角矩形 210"/>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同侧圆角矩形 211"/>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3" name="组合 212"/>
            <p:cNvGrpSpPr/>
            <p:nvPr/>
          </p:nvGrpSpPr>
          <p:grpSpPr>
            <a:xfrm>
              <a:off x="7902171" y="3481945"/>
              <a:ext cx="345135" cy="937244"/>
              <a:chOff x="5418678" y="4452456"/>
              <a:chExt cx="345135" cy="937244"/>
            </a:xfrm>
            <a:solidFill>
              <a:srgbClr val="F58D76"/>
            </a:solidFill>
          </p:grpSpPr>
          <p:sp>
            <p:nvSpPr>
              <p:cNvPr id="214" name="椭圆 213"/>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15" name="同侧圆角矩形 214"/>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16" name="同侧圆角矩形 21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同侧圆角矩形 21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矩形 21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同侧圆角矩形 21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同侧圆角矩形 21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1" name="组合 220"/>
            <p:cNvGrpSpPr/>
            <p:nvPr/>
          </p:nvGrpSpPr>
          <p:grpSpPr>
            <a:xfrm>
              <a:off x="8673972" y="3481945"/>
              <a:ext cx="345135" cy="937244"/>
              <a:chOff x="5418678" y="4452456"/>
              <a:chExt cx="345135" cy="937244"/>
            </a:xfrm>
            <a:solidFill>
              <a:srgbClr val="43404D"/>
            </a:solidFill>
          </p:grpSpPr>
          <p:sp>
            <p:nvSpPr>
              <p:cNvPr id="222" name="椭圆 221"/>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23" name="同侧圆角矩形 222"/>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24" name="同侧圆角矩形 223"/>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同侧圆角矩形 224"/>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矩形 225"/>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同侧圆角矩形 226"/>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同侧圆角矩形 227"/>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9" name="组合 228"/>
            <p:cNvGrpSpPr/>
            <p:nvPr/>
          </p:nvGrpSpPr>
          <p:grpSpPr>
            <a:xfrm>
              <a:off x="9445777" y="3481945"/>
              <a:ext cx="345135" cy="937244"/>
              <a:chOff x="5418678" y="4452456"/>
              <a:chExt cx="345135" cy="937244"/>
            </a:xfrm>
            <a:solidFill>
              <a:srgbClr val="43404D"/>
            </a:solidFill>
          </p:grpSpPr>
          <p:sp>
            <p:nvSpPr>
              <p:cNvPr id="230" name="椭圆 22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31" name="同侧圆角矩形 23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32" name="同侧圆角矩形 23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同侧圆角矩形 23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矩形 23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同侧圆角矩形 23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同侧圆角矩形 23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7" name="组合 236"/>
            <p:cNvGrpSpPr/>
            <p:nvPr/>
          </p:nvGrpSpPr>
          <p:grpSpPr>
            <a:xfrm>
              <a:off x="2509089" y="4583367"/>
              <a:ext cx="345135" cy="937244"/>
              <a:chOff x="5418678" y="4452456"/>
              <a:chExt cx="345135" cy="937244"/>
            </a:xfrm>
            <a:solidFill>
              <a:srgbClr val="FFDD6C"/>
            </a:solidFill>
          </p:grpSpPr>
          <p:sp>
            <p:nvSpPr>
              <p:cNvPr id="238" name="椭圆 237"/>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39" name="同侧圆角矩形 238"/>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40" name="同侧圆角矩形 239"/>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同侧圆角矩形 240"/>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矩形 241"/>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同侧圆角矩形 242"/>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同侧圆角矩形 243"/>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5" name="组合 244"/>
            <p:cNvGrpSpPr/>
            <p:nvPr/>
          </p:nvGrpSpPr>
          <p:grpSpPr>
            <a:xfrm>
              <a:off x="3280890" y="4583367"/>
              <a:ext cx="345135" cy="937244"/>
              <a:chOff x="5418678" y="4452456"/>
              <a:chExt cx="345135" cy="937244"/>
            </a:xfrm>
            <a:solidFill>
              <a:srgbClr val="FFDD6C"/>
            </a:solidFill>
          </p:grpSpPr>
          <p:sp>
            <p:nvSpPr>
              <p:cNvPr id="246" name="椭圆 245"/>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47" name="同侧圆角矩形 246"/>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48" name="同侧圆角矩形 247"/>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同侧圆角矩形 248"/>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矩形 249"/>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同侧圆角矩形 250"/>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同侧圆角矩形 251"/>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3" name="组合 252"/>
            <p:cNvGrpSpPr/>
            <p:nvPr/>
          </p:nvGrpSpPr>
          <p:grpSpPr>
            <a:xfrm>
              <a:off x="4052691" y="4583367"/>
              <a:ext cx="345135" cy="937244"/>
              <a:chOff x="5418678" y="4452456"/>
              <a:chExt cx="345135" cy="937244"/>
            </a:xfrm>
            <a:solidFill>
              <a:srgbClr val="FFDD6C"/>
            </a:solidFill>
          </p:grpSpPr>
          <p:sp>
            <p:nvSpPr>
              <p:cNvPr id="254" name="椭圆 253"/>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55" name="同侧圆角矩形 254"/>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56" name="同侧圆角矩形 25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同侧圆角矩形 25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矩形 25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同侧圆角矩形 25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同侧圆角矩形 25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1" name="组合 260"/>
            <p:cNvGrpSpPr/>
            <p:nvPr/>
          </p:nvGrpSpPr>
          <p:grpSpPr>
            <a:xfrm>
              <a:off x="4824492" y="4583367"/>
              <a:ext cx="345135" cy="937244"/>
              <a:chOff x="5418678" y="4452456"/>
              <a:chExt cx="345135" cy="937244"/>
            </a:xfrm>
            <a:solidFill>
              <a:srgbClr val="FFDD6C"/>
            </a:solidFill>
          </p:grpSpPr>
          <p:sp>
            <p:nvSpPr>
              <p:cNvPr id="262" name="椭圆 261"/>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63" name="同侧圆角矩形 262"/>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64" name="同侧圆角矩形 263"/>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同侧圆角矩形 264"/>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矩形 265"/>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同侧圆角矩形 266"/>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同侧圆角矩形 267"/>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9" name="组合 268"/>
            <p:cNvGrpSpPr/>
            <p:nvPr/>
          </p:nvGrpSpPr>
          <p:grpSpPr>
            <a:xfrm>
              <a:off x="5596293" y="4583367"/>
              <a:ext cx="345135" cy="937244"/>
              <a:chOff x="5418678" y="4452456"/>
              <a:chExt cx="345135" cy="937244"/>
            </a:xfrm>
            <a:solidFill>
              <a:srgbClr val="FFDD6C"/>
            </a:solidFill>
          </p:grpSpPr>
          <p:sp>
            <p:nvSpPr>
              <p:cNvPr id="270" name="椭圆 26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71" name="同侧圆角矩形 27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72" name="同侧圆角矩形 27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同侧圆角矩形 27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同侧圆角矩形 27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同侧圆角矩形 27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7" name="组合 276"/>
            <p:cNvGrpSpPr/>
            <p:nvPr/>
          </p:nvGrpSpPr>
          <p:grpSpPr>
            <a:xfrm>
              <a:off x="6368094" y="4583367"/>
              <a:ext cx="345135" cy="937244"/>
              <a:chOff x="5418678" y="4452456"/>
              <a:chExt cx="345135" cy="937244"/>
            </a:xfrm>
            <a:solidFill>
              <a:srgbClr val="FFDD6C"/>
            </a:solidFill>
          </p:grpSpPr>
          <p:sp>
            <p:nvSpPr>
              <p:cNvPr id="278" name="椭圆 277"/>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79" name="同侧圆角矩形 278"/>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80" name="同侧圆角矩形 279"/>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同侧圆角矩形 280"/>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矩形 281"/>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同侧圆角矩形 282"/>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同侧圆角矩形 283"/>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5" name="组合 284"/>
            <p:cNvGrpSpPr/>
            <p:nvPr/>
          </p:nvGrpSpPr>
          <p:grpSpPr>
            <a:xfrm>
              <a:off x="7139895" y="4583367"/>
              <a:ext cx="345135" cy="937244"/>
              <a:chOff x="5418678" y="4452456"/>
              <a:chExt cx="345135" cy="937244"/>
            </a:xfrm>
            <a:solidFill>
              <a:srgbClr val="FFDD6C"/>
            </a:solidFill>
          </p:grpSpPr>
          <p:sp>
            <p:nvSpPr>
              <p:cNvPr id="286" name="椭圆 285"/>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87" name="同侧圆角矩形 286"/>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88" name="同侧圆角矩形 287"/>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同侧圆角矩形 288"/>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同侧圆角矩形 290"/>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同侧圆角矩形 291"/>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3" name="组合 292"/>
            <p:cNvGrpSpPr/>
            <p:nvPr/>
          </p:nvGrpSpPr>
          <p:grpSpPr>
            <a:xfrm>
              <a:off x="7911696" y="4583367"/>
              <a:ext cx="345135" cy="937244"/>
              <a:chOff x="5418678" y="4452456"/>
              <a:chExt cx="345135" cy="937244"/>
            </a:xfrm>
            <a:solidFill>
              <a:srgbClr val="43404D"/>
            </a:solidFill>
          </p:grpSpPr>
          <p:sp>
            <p:nvSpPr>
              <p:cNvPr id="294" name="椭圆 293"/>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95" name="同侧圆角矩形 294"/>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296" name="同侧圆角矩形 295"/>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同侧圆角矩形 296"/>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矩形 297"/>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9" name="同侧圆角矩形 298"/>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0" name="同侧圆角矩形 299"/>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1" name="组合 300"/>
            <p:cNvGrpSpPr/>
            <p:nvPr/>
          </p:nvGrpSpPr>
          <p:grpSpPr>
            <a:xfrm>
              <a:off x="8683497" y="4583367"/>
              <a:ext cx="345135" cy="937244"/>
              <a:chOff x="5418678" y="4452456"/>
              <a:chExt cx="345135" cy="937244"/>
            </a:xfrm>
            <a:solidFill>
              <a:srgbClr val="43404D"/>
            </a:solidFill>
          </p:grpSpPr>
          <p:sp>
            <p:nvSpPr>
              <p:cNvPr id="302" name="椭圆 301"/>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303" name="同侧圆角矩形 302"/>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304" name="同侧圆角矩形 303"/>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同侧圆角矩形 304"/>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矩形 305"/>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 name="同侧圆角矩形 306"/>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同侧圆角矩形 307"/>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9" name="组合 308"/>
            <p:cNvGrpSpPr/>
            <p:nvPr/>
          </p:nvGrpSpPr>
          <p:grpSpPr>
            <a:xfrm>
              <a:off x="9455302" y="4583367"/>
              <a:ext cx="345135" cy="937244"/>
              <a:chOff x="5418678" y="4452456"/>
              <a:chExt cx="345135" cy="937244"/>
            </a:xfrm>
            <a:solidFill>
              <a:srgbClr val="43404D"/>
            </a:solidFill>
          </p:grpSpPr>
          <p:sp>
            <p:nvSpPr>
              <p:cNvPr id="310" name="椭圆 309"/>
              <p:cNvSpPr/>
              <p:nvPr/>
            </p:nvSpPr>
            <p:spPr>
              <a:xfrm>
                <a:off x="5499021" y="4452456"/>
                <a:ext cx="184450" cy="175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311" name="同侧圆角矩形 310"/>
              <p:cNvSpPr/>
              <p:nvPr/>
            </p:nvSpPr>
            <p:spPr>
              <a:xfrm>
                <a:off x="5418678" y="4641098"/>
                <a:ext cx="345135" cy="181935"/>
              </a:xfrm>
              <a:prstGeom prst="round2SameRect">
                <a:avLst>
                  <a:gd name="adj1" fmla="val 4836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C000"/>
                  </a:solidFill>
                </a:endParaRPr>
              </a:p>
            </p:txBody>
          </p:sp>
          <p:sp>
            <p:nvSpPr>
              <p:cNvPr id="312" name="同侧圆角矩形 311"/>
              <p:cNvSpPr/>
              <p:nvPr/>
            </p:nvSpPr>
            <p:spPr>
              <a:xfrm rot="10800000">
                <a:off x="5418678" y="4823033"/>
                <a:ext cx="5702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同侧圆角矩形 312"/>
              <p:cNvSpPr/>
              <p:nvPr/>
            </p:nvSpPr>
            <p:spPr>
              <a:xfrm rot="10800000">
                <a:off x="5707549" y="4823034"/>
                <a:ext cx="56264" cy="15880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矩形 313"/>
              <p:cNvSpPr/>
              <p:nvPr/>
            </p:nvSpPr>
            <p:spPr>
              <a:xfrm>
                <a:off x="5492909" y="4822626"/>
                <a:ext cx="197432" cy="198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同侧圆角矩形 314"/>
              <p:cNvSpPr/>
              <p:nvPr/>
            </p:nvSpPr>
            <p:spPr>
              <a:xfrm rot="10800000">
                <a:off x="5492909"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同侧圆角矩形 315"/>
              <p:cNvSpPr/>
              <p:nvPr/>
            </p:nvSpPr>
            <p:spPr>
              <a:xfrm rot="10800000">
                <a:off x="5603102" y="5021146"/>
                <a:ext cx="87238" cy="368554"/>
              </a:xfrm>
              <a:prstGeom prst="round2SameRect">
                <a:avLst>
                  <a:gd name="adj1" fmla="val 4489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任意多边形 12"/>
          <p:cNvSpPr/>
          <p:nvPr/>
        </p:nvSpPr>
        <p:spPr>
          <a:xfrm flipH="1">
            <a:off x="9158620" y="1577848"/>
            <a:ext cx="45719" cy="3876377"/>
          </a:xfrm>
          <a:custGeom>
            <a:avLst/>
            <a:gdLst>
              <a:gd name="connsiteX0" fmla="*/ 0 w 0"/>
              <a:gd name="connsiteY0" fmla="*/ 0 h 4781550"/>
              <a:gd name="connsiteX1" fmla="*/ 0 w 0"/>
              <a:gd name="connsiteY1" fmla="*/ 4781550 h 4781550"/>
            </a:gdLst>
            <a:ahLst/>
            <a:cxnLst>
              <a:cxn ang="0">
                <a:pos x="connsiteX0" y="connsiteY0"/>
              </a:cxn>
              <a:cxn ang="0">
                <a:pos x="connsiteX1" y="connsiteY1"/>
              </a:cxn>
            </a:cxnLst>
            <a:rect l="l" t="t" r="r" b="b"/>
            <a:pathLst>
              <a:path h="4781550">
                <a:moveTo>
                  <a:pt x="0" y="0"/>
                </a:moveTo>
                <a:lnTo>
                  <a:pt x="0" y="4781550"/>
                </a:lnTo>
              </a:path>
            </a:pathLst>
          </a:custGeom>
          <a:noFill/>
          <a:ln>
            <a:solidFill>
              <a:srgbClr val="4340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9042414" y="2408455"/>
            <a:ext cx="247650" cy="247650"/>
          </a:xfrm>
          <a:prstGeom prst="ellipse">
            <a:avLst/>
          </a:prstGeom>
          <a:solidFill>
            <a:srgbClr val="43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0" name="椭圆 319"/>
          <p:cNvSpPr/>
          <p:nvPr/>
        </p:nvSpPr>
        <p:spPr>
          <a:xfrm>
            <a:off x="9042414" y="3573817"/>
            <a:ext cx="247650" cy="247650"/>
          </a:xfrm>
          <a:prstGeom prst="ellipse">
            <a:avLst/>
          </a:prstGeom>
          <a:solidFill>
            <a:srgbClr val="43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椭圆 320"/>
          <p:cNvSpPr/>
          <p:nvPr/>
        </p:nvSpPr>
        <p:spPr>
          <a:xfrm>
            <a:off x="9042414" y="4739180"/>
            <a:ext cx="247650" cy="247650"/>
          </a:xfrm>
          <a:prstGeom prst="ellipse">
            <a:avLst/>
          </a:prstGeom>
          <a:solidFill>
            <a:srgbClr val="434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9619121" y="2091472"/>
            <a:ext cx="1752328" cy="830997"/>
            <a:chOff x="9558782" y="2415653"/>
            <a:chExt cx="1752328" cy="830997"/>
          </a:xfrm>
        </p:grpSpPr>
        <p:grpSp>
          <p:nvGrpSpPr>
            <p:cNvPr id="20" name="组合 19"/>
            <p:cNvGrpSpPr/>
            <p:nvPr/>
          </p:nvGrpSpPr>
          <p:grpSpPr>
            <a:xfrm>
              <a:off x="9558782" y="2499416"/>
              <a:ext cx="1752328" cy="624073"/>
              <a:chOff x="9820655" y="2266782"/>
              <a:chExt cx="1752328" cy="624073"/>
            </a:xfrm>
            <a:solidFill>
              <a:srgbClr val="A1BD70"/>
            </a:solidFill>
          </p:grpSpPr>
          <p:sp>
            <p:nvSpPr>
              <p:cNvPr id="17" name="矩形 16"/>
              <p:cNvSpPr/>
              <p:nvPr/>
            </p:nvSpPr>
            <p:spPr>
              <a:xfrm>
                <a:off x="9972503" y="2266782"/>
                <a:ext cx="1600480" cy="624073"/>
              </a:xfrm>
              <a:prstGeom prst="rect">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16200000">
                <a:off x="9787728" y="2516380"/>
                <a:ext cx="248191" cy="182337"/>
              </a:xfrm>
              <a:prstGeom prst="triangl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9" name="文本框 328"/>
            <p:cNvSpPr txBox="1"/>
            <p:nvPr/>
          </p:nvSpPr>
          <p:spPr>
            <a:xfrm>
              <a:off x="9902720" y="2415653"/>
              <a:ext cx="1326004" cy="830997"/>
            </a:xfrm>
            <a:prstGeom prst="rect">
              <a:avLst/>
            </a:prstGeom>
            <a:noFill/>
          </p:spPr>
          <p:txBody>
            <a:bodyPr wrap="none" rtlCol="0">
              <a:spAutoFit/>
            </a:bodyPr>
            <a:lstStyle/>
            <a:p>
              <a:r>
                <a:rPr lang="en-US" altLang="zh-CN" sz="4800" b="1" dirty="0" smtClean="0">
                  <a:solidFill>
                    <a:srgbClr val="FFF6E7"/>
                  </a:solidFill>
                  <a:latin typeface="微软雅黑" panose="020B0503020204020204" pitchFamily="34" charset="-122"/>
                  <a:ea typeface="微软雅黑" panose="020B0503020204020204" pitchFamily="34" charset="-122"/>
                </a:rPr>
                <a:t>90</a:t>
              </a:r>
              <a:r>
                <a:rPr lang="en-US" altLang="zh-CN" sz="3200" b="1" dirty="0" smtClean="0">
                  <a:solidFill>
                    <a:srgbClr val="FFF6E7"/>
                  </a:solidFill>
                  <a:latin typeface="微软雅黑" panose="020B0503020204020204" pitchFamily="34" charset="-122"/>
                  <a:ea typeface="微软雅黑" panose="020B0503020204020204" pitchFamily="34" charset="-122"/>
                </a:rPr>
                <a:t>%</a:t>
              </a:r>
              <a:endParaRPr lang="zh-CN" altLang="en-US" sz="2400" b="1" dirty="0">
                <a:solidFill>
                  <a:srgbClr val="FFF6E7"/>
                </a:solidFill>
                <a:latin typeface="微软雅黑" panose="020B0503020204020204" pitchFamily="34" charset="-122"/>
                <a:ea typeface="微软雅黑" panose="020B0503020204020204" pitchFamily="34" charset="-122"/>
              </a:endParaRPr>
            </a:p>
          </p:txBody>
        </p:sp>
      </p:grpSp>
      <p:grpSp>
        <p:nvGrpSpPr>
          <p:cNvPr id="330" name="组合 329"/>
          <p:cNvGrpSpPr/>
          <p:nvPr/>
        </p:nvGrpSpPr>
        <p:grpSpPr>
          <a:xfrm>
            <a:off x="9588954" y="3272423"/>
            <a:ext cx="1752328" cy="830997"/>
            <a:chOff x="9558782" y="2415653"/>
            <a:chExt cx="1752328" cy="830997"/>
          </a:xfrm>
        </p:grpSpPr>
        <p:grpSp>
          <p:nvGrpSpPr>
            <p:cNvPr id="331" name="组合 330"/>
            <p:cNvGrpSpPr/>
            <p:nvPr/>
          </p:nvGrpSpPr>
          <p:grpSpPr>
            <a:xfrm>
              <a:off x="9558782" y="2499416"/>
              <a:ext cx="1752328" cy="624073"/>
              <a:chOff x="9820655" y="2266782"/>
              <a:chExt cx="1752328" cy="624073"/>
            </a:xfrm>
            <a:solidFill>
              <a:srgbClr val="A1BD70"/>
            </a:solidFill>
          </p:grpSpPr>
          <p:sp>
            <p:nvSpPr>
              <p:cNvPr id="333" name="矩形 332"/>
              <p:cNvSpPr/>
              <p:nvPr/>
            </p:nvSpPr>
            <p:spPr>
              <a:xfrm>
                <a:off x="9972503" y="2266782"/>
                <a:ext cx="1600480" cy="624073"/>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等腰三角形 333"/>
              <p:cNvSpPr/>
              <p:nvPr/>
            </p:nvSpPr>
            <p:spPr>
              <a:xfrm rot="16200000">
                <a:off x="9787728" y="2516380"/>
                <a:ext cx="248191" cy="182337"/>
              </a:xfrm>
              <a:prstGeom prst="triangl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2" name="文本框 331"/>
            <p:cNvSpPr txBox="1"/>
            <p:nvPr/>
          </p:nvSpPr>
          <p:spPr>
            <a:xfrm>
              <a:off x="9902720" y="2415653"/>
              <a:ext cx="1326004" cy="830997"/>
            </a:xfrm>
            <a:prstGeom prst="rect">
              <a:avLst/>
            </a:prstGeom>
            <a:noFill/>
          </p:spPr>
          <p:txBody>
            <a:bodyPr wrap="none" rtlCol="0">
              <a:spAutoFit/>
            </a:bodyPr>
            <a:lstStyle/>
            <a:p>
              <a:r>
                <a:rPr lang="en-US" altLang="zh-CN" sz="4800" b="1" dirty="0" smtClean="0">
                  <a:solidFill>
                    <a:srgbClr val="FFF6E7"/>
                  </a:solidFill>
                  <a:latin typeface="微软雅黑" panose="020B0503020204020204" pitchFamily="34" charset="-122"/>
                  <a:ea typeface="微软雅黑" panose="020B0503020204020204" pitchFamily="34" charset="-122"/>
                </a:rPr>
                <a:t>80</a:t>
              </a:r>
              <a:r>
                <a:rPr lang="en-US" altLang="zh-CN" sz="3200" b="1" dirty="0" smtClean="0">
                  <a:solidFill>
                    <a:srgbClr val="FFF6E7"/>
                  </a:solidFill>
                  <a:latin typeface="微软雅黑" panose="020B0503020204020204" pitchFamily="34" charset="-122"/>
                  <a:ea typeface="微软雅黑" panose="020B0503020204020204" pitchFamily="34" charset="-122"/>
                </a:rPr>
                <a:t>%</a:t>
              </a:r>
              <a:endParaRPr lang="zh-CN" altLang="en-US" sz="2400" b="1" dirty="0">
                <a:solidFill>
                  <a:srgbClr val="FFF6E7"/>
                </a:solidFill>
                <a:latin typeface="微软雅黑" panose="020B0503020204020204" pitchFamily="34" charset="-122"/>
                <a:ea typeface="微软雅黑" panose="020B0503020204020204" pitchFamily="34" charset="-122"/>
              </a:endParaRPr>
            </a:p>
          </p:txBody>
        </p:sp>
      </p:grpSp>
      <p:grpSp>
        <p:nvGrpSpPr>
          <p:cNvPr id="335" name="组合 334"/>
          <p:cNvGrpSpPr/>
          <p:nvPr/>
        </p:nvGrpSpPr>
        <p:grpSpPr>
          <a:xfrm>
            <a:off x="9633940" y="4432728"/>
            <a:ext cx="1752328" cy="830997"/>
            <a:chOff x="9558782" y="2415653"/>
            <a:chExt cx="1752328" cy="830997"/>
          </a:xfrm>
        </p:grpSpPr>
        <p:grpSp>
          <p:nvGrpSpPr>
            <p:cNvPr id="336" name="组合 335"/>
            <p:cNvGrpSpPr/>
            <p:nvPr/>
          </p:nvGrpSpPr>
          <p:grpSpPr>
            <a:xfrm>
              <a:off x="9558782" y="2499416"/>
              <a:ext cx="1752328" cy="624073"/>
              <a:chOff x="9820655" y="2266782"/>
              <a:chExt cx="1752328" cy="624073"/>
            </a:xfrm>
            <a:solidFill>
              <a:srgbClr val="A1BD70"/>
            </a:solidFill>
          </p:grpSpPr>
          <p:sp>
            <p:nvSpPr>
              <p:cNvPr id="338" name="矩形 337"/>
              <p:cNvSpPr/>
              <p:nvPr/>
            </p:nvSpPr>
            <p:spPr>
              <a:xfrm>
                <a:off x="9972503" y="2266782"/>
                <a:ext cx="1600480" cy="624073"/>
              </a:xfrm>
              <a:prstGeom prst="rect">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9" name="等腰三角形 338"/>
              <p:cNvSpPr/>
              <p:nvPr/>
            </p:nvSpPr>
            <p:spPr>
              <a:xfrm rot="16200000">
                <a:off x="9787728" y="2516380"/>
                <a:ext cx="248191" cy="182337"/>
              </a:xfrm>
              <a:prstGeom prst="triangl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7" name="文本框 336"/>
            <p:cNvSpPr txBox="1"/>
            <p:nvPr/>
          </p:nvSpPr>
          <p:spPr>
            <a:xfrm>
              <a:off x="9902720" y="2415653"/>
              <a:ext cx="1326004" cy="830997"/>
            </a:xfrm>
            <a:prstGeom prst="rect">
              <a:avLst/>
            </a:prstGeom>
            <a:noFill/>
          </p:spPr>
          <p:txBody>
            <a:bodyPr wrap="none" rtlCol="0">
              <a:spAutoFit/>
            </a:bodyPr>
            <a:lstStyle/>
            <a:p>
              <a:r>
                <a:rPr lang="en-US" altLang="zh-CN" sz="4800" b="1" dirty="0" smtClean="0">
                  <a:solidFill>
                    <a:srgbClr val="FFF6E7"/>
                  </a:solidFill>
                  <a:latin typeface="微软雅黑" panose="020B0503020204020204" pitchFamily="34" charset="-122"/>
                  <a:ea typeface="微软雅黑" panose="020B0503020204020204" pitchFamily="34" charset="-122"/>
                </a:rPr>
                <a:t>70</a:t>
              </a:r>
              <a:r>
                <a:rPr lang="en-US" altLang="zh-CN" sz="3200" b="1" dirty="0" smtClean="0">
                  <a:solidFill>
                    <a:srgbClr val="FFF6E7"/>
                  </a:solidFill>
                  <a:latin typeface="微软雅黑" panose="020B0503020204020204" pitchFamily="34" charset="-122"/>
                  <a:ea typeface="微软雅黑" panose="020B0503020204020204" pitchFamily="34" charset="-122"/>
                </a:rPr>
                <a:t>%</a:t>
              </a:r>
              <a:endParaRPr lang="zh-CN" altLang="en-US" sz="2400" b="1" dirty="0">
                <a:solidFill>
                  <a:srgbClr val="FFF6E7"/>
                </a:solidFill>
                <a:latin typeface="微软雅黑" panose="020B0503020204020204" pitchFamily="34" charset="-122"/>
                <a:ea typeface="微软雅黑" panose="020B0503020204020204" pitchFamily="34" charset="-122"/>
              </a:endParaRPr>
            </a:p>
          </p:txBody>
        </p:sp>
      </p:grpSp>
      <p:sp>
        <p:nvSpPr>
          <p:cNvPr id="340" name="矩形 339"/>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文本框 340"/>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grpSp>
        <p:nvGrpSpPr>
          <p:cNvPr id="342" name="组合 341"/>
          <p:cNvGrpSpPr/>
          <p:nvPr/>
        </p:nvGrpSpPr>
        <p:grpSpPr>
          <a:xfrm>
            <a:off x="1101180" y="5688445"/>
            <a:ext cx="10267256" cy="1015663"/>
            <a:chOff x="176823" y="5281174"/>
            <a:chExt cx="5670308" cy="1015663"/>
          </a:xfrm>
        </p:grpSpPr>
        <p:sp>
          <p:nvSpPr>
            <p:cNvPr id="343" name="文本框 342"/>
            <p:cNvSpPr txBox="1"/>
            <p:nvPr/>
          </p:nvSpPr>
          <p:spPr>
            <a:xfrm>
              <a:off x="727799" y="5281174"/>
              <a:ext cx="5119332" cy="10156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ADD YOUR TEXT AND MAKE IT EASYADD YOUR TEXT HERE </a:t>
              </a:r>
              <a:endParaRPr lang="zh-CN" altLang="en-US" sz="2000" dirty="0" smtClean="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
          <p:nvSpPr>
            <p:cNvPr id="344" name="文本框 343"/>
            <p:cNvSpPr txBox="1"/>
            <p:nvPr/>
          </p:nvSpPr>
          <p:spPr>
            <a:xfrm>
              <a:off x="176823" y="5311811"/>
              <a:ext cx="1016625" cy="461665"/>
            </a:xfrm>
            <a:prstGeom prst="rect">
              <a:avLst/>
            </a:prstGeom>
            <a:noFill/>
          </p:spPr>
          <p:txBody>
            <a:bodyPr wrap="none" rtlCol="0">
              <a:spAutoFit/>
            </a:bodyPr>
            <a:lstStyle/>
            <a:p>
              <a:r>
                <a:rPr lang="en-US" altLang="zh-CN" sz="2400" b="1" dirty="0" smtClean="0">
                  <a:latin typeface="微软雅黑" panose="020B0503020204020204" pitchFamily="34" charset="-122"/>
                  <a:ea typeface="微软雅黑" panose="020B0503020204020204" pitchFamily="34" charset="-122"/>
                </a:rPr>
                <a:t>TITLE</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9050" y="3981450"/>
            <a:ext cx="12211050"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标注 6"/>
          <p:cNvSpPr/>
          <p:nvPr/>
        </p:nvSpPr>
        <p:spPr>
          <a:xfrm>
            <a:off x="819150" y="2190750"/>
            <a:ext cx="2057400" cy="1378458"/>
          </a:xfrm>
          <a:prstGeom prst="wedgeRectCallout">
            <a:avLst>
              <a:gd name="adj1" fmla="val -28240"/>
              <a:gd name="adj2" fmla="val 79084"/>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标注 22"/>
          <p:cNvSpPr/>
          <p:nvPr/>
        </p:nvSpPr>
        <p:spPr>
          <a:xfrm>
            <a:off x="3587969" y="2190750"/>
            <a:ext cx="2057400" cy="1378458"/>
          </a:xfrm>
          <a:prstGeom prst="wedgeRectCallout">
            <a:avLst>
              <a:gd name="adj1" fmla="val -28240"/>
              <a:gd name="adj2" fmla="val 79084"/>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标注 23"/>
          <p:cNvSpPr/>
          <p:nvPr/>
        </p:nvSpPr>
        <p:spPr>
          <a:xfrm>
            <a:off x="6496050" y="2190750"/>
            <a:ext cx="2057400" cy="1378458"/>
          </a:xfrm>
          <a:prstGeom prst="wedgeRectCallout">
            <a:avLst>
              <a:gd name="adj1" fmla="val -28240"/>
              <a:gd name="adj2" fmla="val 79084"/>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标注 24"/>
          <p:cNvSpPr/>
          <p:nvPr/>
        </p:nvSpPr>
        <p:spPr>
          <a:xfrm>
            <a:off x="9582150" y="2190750"/>
            <a:ext cx="2057400" cy="1378458"/>
          </a:xfrm>
          <a:prstGeom prst="wedgeRectCallout">
            <a:avLst>
              <a:gd name="adj1" fmla="val -28240"/>
              <a:gd name="adj2" fmla="val 79084"/>
            </a:avLst>
          </a:prstGeom>
          <a:solidFill>
            <a:srgbClr val="A37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88358" y="3999358"/>
            <a:ext cx="1059180" cy="521970"/>
          </a:xfrm>
          <a:prstGeom prst="rect">
            <a:avLst/>
          </a:prstGeom>
          <a:noFill/>
        </p:spPr>
        <p:txBody>
          <a:bodyPr wrap="none" rtlCol="0">
            <a:spAutoFit/>
          </a:bodyPr>
          <a:lstStyle/>
          <a:p>
            <a:r>
              <a:rPr lang="en-US" altLang="zh-CN" sz="2800" b="1" dirty="0" smtClean="0">
                <a:latin typeface="微软雅黑" panose="020B0503020204020204" pitchFamily="34" charset="-122"/>
                <a:ea typeface="微软雅黑" panose="020B0503020204020204" pitchFamily="34" charset="-122"/>
              </a:rPr>
              <a:t>2017</a:t>
            </a:r>
            <a:endParaRPr lang="zh-CN" altLang="en-US" sz="1200" b="1"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3776442" y="3999358"/>
            <a:ext cx="1059180" cy="521970"/>
          </a:xfrm>
          <a:prstGeom prst="rect">
            <a:avLst/>
          </a:prstGeom>
          <a:noFill/>
        </p:spPr>
        <p:txBody>
          <a:bodyPr wrap="none" rtlCol="0">
            <a:spAutoFit/>
          </a:bodyPr>
          <a:lstStyle/>
          <a:p>
            <a:r>
              <a:rPr lang="en-US" altLang="zh-CN" sz="2800" b="1" dirty="0" smtClean="0">
                <a:latin typeface="微软雅黑" panose="020B0503020204020204" pitchFamily="34" charset="-122"/>
                <a:ea typeface="微软雅黑" panose="020B0503020204020204" pitchFamily="34" charset="-122"/>
              </a:rPr>
              <a:t>2018</a:t>
            </a:r>
            <a:endParaRPr lang="zh-CN" altLang="en-US" sz="1200" b="1"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6664526" y="3999358"/>
            <a:ext cx="1059180" cy="521970"/>
          </a:xfrm>
          <a:prstGeom prst="rect">
            <a:avLst/>
          </a:prstGeom>
          <a:noFill/>
        </p:spPr>
        <p:txBody>
          <a:bodyPr wrap="none" rtlCol="0">
            <a:spAutoFit/>
          </a:bodyPr>
          <a:lstStyle/>
          <a:p>
            <a:r>
              <a:rPr lang="en-US" altLang="zh-CN" sz="2800" b="1" dirty="0" smtClean="0">
                <a:latin typeface="微软雅黑" panose="020B0503020204020204" pitchFamily="34" charset="-122"/>
                <a:ea typeface="微软雅黑" panose="020B0503020204020204" pitchFamily="34" charset="-122"/>
              </a:rPr>
              <a:t>2019</a:t>
            </a:r>
            <a:endParaRPr lang="en-US" sz="1200" b="1"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9552611" y="3999358"/>
            <a:ext cx="1059180" cy="521970"/>
          </a:xfrm>
          <a:prstGeom prst="rect">
            <a:avLst/>
          </a:prstGeom>
          <a:noFill/>
        </p:spPr>
        <p:txBody>
          <a:bodyPr wrap="none" rtlCol="0">
            <a:spAutoFit/>
          </a:bodyPr>
          <a:lstStyle/>
          <a:p>
            <a:r>
              <a:rPr lang="en-US" altLang="zh-CN" sz="2800" b="1" dirty="0" smtClean="0">
                <a:latin typeface="微软雅黑" panose="020B0503020204020204" pitchFamily="34" charset="-122"/>
                <a:ea typeface="微软雅黑" panose="020B0503020204020204" pitchFamily="34" charset="-122"/>
              </a:rPr>
              <a:t>2020</a:t>
            </a:r>
            <a:endParaRPr lang="zh-CN" altLang="en-US" sz="1200" b="1"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97806" y="4522578"/>
            <a:ext cx="2566686" cy="1360990"/>
            <a:chOff x="970993" y="4955241"/>
            <a:chExt cx="2566686" cy="1360990"/>
          </a:xfrm>
        </p:grpSpPr>
        <p:sp>
          <p:nvSpPr>
            <p:cNvPr id="31" name="文本框 30"/>
            <p:cNvSpPr txBox="1"/>
            <p:nvPr/>
          </p:nvSpPr>
          <p:spPr>
            <a:xfrm>
              <a:off x="970993" y="5300568"/>
              <a:ext cx="2566686" cy="10156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SAMPLE</a:t>
              </a:r>
              <a:endParaRPr lang="zh-CN" altLang="en-US" sz="20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970993" y="4955241"/>
              <a:ext cx="1473480"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362509" y="4522578"/>
            <a:ext cx="2566686" cy="1360990"/>
            <a:chOff x="970993" y="4955241"/>
            <a:chExt cx="2566686" cy="1360990"/>
          </a:xfrm>
        </p:grpSpPr>
        <p:sp>
          <p:nvSpPr>
            <p:cNvPr id="34" name="文本框 33"/>
            <p:cNvSpPr txBox="1"/>
            <p:nvPr/>
          </p:nvSpPr>
          <p:spPr>
            <a:xfrm>
              <a:off x="970993" y="5300568"/>
              <a:ext cx="2566686" cy="10156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SAMPLE</a:t>
              </a:r>
              <a:endParaRPr lang="zh-CN" altLang="en-US" sz="20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970993" y="4955241"/>
              <a:ext cx="1473480"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227212" y="4522578"/>
            <a:ext cx="2566686" cy="1360990"/>
            <a:chOff x="970993" y="4955241"/>
            <a:chExt cx="2566686" cy="1360990"/>
          </a:xfrm>
        </p:grpSpPr>
        <p:sp>
          <p:nvSpPr>
            <p:cNvPr id="37" name="文本框 36"/>
            <p:cNvSpPr txBox="1"/>
            <p:nvPr/>
          </p:nvSpPr>
          <p:spPr>
            <a:xfrm>
              <a:off x="970993" y="5300568"/>
              <a:ext cx="2566686" cy="10156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SAMPLE</a:t>
              </a:r>
              <a:endParaRPr lang="zh-CN" altLang="en-US" sz="2000" dirty="0">
                <a:latin typeface="微软雅黑" panose="020B0503020204020204" pitchFamily="34" charset="-122"/>
                <a:ea typeface="微软雅黑" panose="020B0503020204020204" pitchFamily="34" charset="-122"/>
              </a:endParaRPr>
            </a:p>
          </p:txBody>
        </p:sp>
        <p:sp>
          <p:nvSpPr>
            <p:cNvPr id="38" name="文本框 37"/>
            <p:cNvSpPr txBox="1"/>
            <p:nvPr/>
          </p:nvSpPr>
          <p:spPr>
            <a:xfrm>
              <a:off x="970993" y="4955241"/>
              <a:ext cx="1473480"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TITLE</a:t>
              </a:r>
              <a:endParaRPr lang="zh-CN" altLang="en-US" sz="2400" b="1" dirty="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91914" y="4522578"/>
            <a:ext cx="2566686" cy="1360990"/>
            <a:chOff x="970993" y="4955241"/>
            <a:chExt cx="2566686" cy="1360990"/>
          </a:xfrm>
        </p:grpSpPr>
        <p:sp>
          <p:nvSpPr>
            <p:cNvPr id="40" name="文本框 39"/>
            <p:cNvSpPr txBox="1"/>
            <p:nvPr/>
          </p:nvSpPr>
          <p:spPr>
            <a:xfrm>
              <a:off x="970993" y="5300568"/>
              <a:ext cx="2566686" cy="1015663"/>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ADD YOUR TEXT HERE AND MAKE EASY  SAMPLE</a:t>
              </a:r>
              <a:endParaRPr lang="zh-CN" altLang="en-US" sz="2000"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970993" y="4955241"/>
              <a:ext cx="1473480" cy="461665"/>
            </a:xfrm>
            <a:prstGeom prst="rect">
              <a:avLst/>
            </a:prstGeom>
            <a:noFill/>
          </p:spPr>
          <p:txBody>
            <a:bodyPr wrap="none" rtlCol="0">
              <a:spAutoFit/>
            </a:bodyPr>
            <a:lstStyle/>
            <a:p>
              <a:r>
                <a:rPr lang="en-US" altLang="zh-CN" sz="2400" b="1" dirty="0">
                  <a:latin typeface="微软雅黑" panose="020B0503020204020204" pitchFamily="34" charset="-122"/>
                  <a:ea typeface="微软雅黑" panose="020B0503020204020204" pitchFamily="34" charset="-122"/>
                </a:rPr>
                <a:t> </a:t>
              </a:r>
              <a:r>
                <a:rPr lang="en-US" altLang="zh-CN" sz="2400" b="1" dirty="0" smtClean="0">
                  <a:latin typeface="微软雅黑" panose="020B0503020204020204" pitchFamily="34" charset="-122"/>
                  <a:ea typeface="微软雅黑" panose="020B0503020204020204" pitchFamily="34" charset="-122"/>
                </a:rPr>
                <a:t>    TITLE</a:t>
              </a:r>
              <a:endParaRPr lang="zh-CN" altLang="en-US" sz="2400" b="1" dirty="0">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56184" y="2587591"/>
            <a:ext cx="1903085" cy="584775"/>
          </a:xfrm>
          <a:prstGeom prst="rect">
            <a:avLst/>
          </a:prstGeom>
          <a:noFill/>
        </p:spPr>
        <p:txBody>
          <a:bodyPr wrap="none" rtlCol="0">
            <a:spAutoFit/>
          </a:bodyPr>
          <a:lstStyle/>
          <a:p>
            <a:r>
              <a:rPr lang="en-US" altLang="zh-CN" sz="3200" b="1" dirty="0">
                <a:solidFill>
                  <a:srgbClr val="FFF6E7"/>
                </a:solidFill>
                <a:latin typeface="微软雅黑" panose="020B0503020204020204" pitchFamily="34" charset="-122"/>
                <a:ea typeface="微软雅黑" panose="020B0503020204020204" pitchFamily="34" charset="-122"/>
              </a:rPr>
              <a:t> </a:t>
            </a:r>
            <a:r>
              <a:rPr lang="en-US" altLang="zh-CN" sz="3200" b="1" dirty="0" smtClean="0">
                <a:solidFill>
                  <a:srgbClr val="FFF6E7"/>
                </a:solidFill>
                <a:latin typeface="微软雅黑" panose="020B0503020204020204" pitchFamily="34" charset="-122"/>
                <a:ea typeface="微软雅黑" panose="020B0503020204020204" pitchFamily="34" charset="-122"/>
              </a:rPr>
              <a:t>    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409950" y="2545111"/>
            <a:ext cx="1903085" cy="584775"/>
          </a:xfrm>
          <a:prstGeom prst="rect">
            <a:avLst/>
          </a:prstGeom>
          <a:noFill/>
        </p:spPr>
        <p:txBody>
          <a:bodyPr wrap="none" rtlCol="0">
            <a:spAutoFit/>
          </a:bodyPr>
          <a:lstStyle/>
          <a:p>
            <a:r>
              <a:rPr lang="en-US" altLang="zh-CN" sz="3200" b="1" dirty="0">
                <a:solidFill>
                  <a:srgbClr val="FFF6E7"/>
                </a:solidFill>
                <a:latin typeface="微软雅黑" panose="020B0503020204020204" pitchFamily="34" charset="-122"/>
                <a:ea typeface="微软雅黑" panose="020B0503020204020204" pitchFamily="34" charset="-122"/>
              </a:rPr>
              <a:t> </a:t>
            </a:r>
            <a:r>
              <a:rPr lang="en-US" altLang="zh-CN" sz="3200" b="1" dirty="0" smtClean="0">
                <a:solidFill>
                  <a:srgbClr val="FFF6E7"/>
                </a:solidFill>
                <a:latin typeface="微软雅黑" panose="020B0503020204020204" pitchFamily="34" charset="-122"/>
                <a:ea typeface="微软雅黑" panose="020B0503020204020204" pitchFamily="34" charset="-122"/>
              </a:rPr>
              <a:t>    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6312913" y="2604573"/>
            <a:ext cx="1903085" cy="584775"/>
          </a:xfrm>
          <a:prstGeom prst="rect">
            <a:avLst/>
          </a:prstGeom>
          <a:noFill/>
        </p:spPr>
        <p:txBody>
          <a:bodyPr wrap="none" rtlCol="0">
            <a:spAutoFit/>
          </a:bodyPr>
          <a:lstStyle/>
          <a:p>
            <a:r>
              <a:rPr lang="en-US" altLang="zh-CN" sz="3200" b="1" dirty="0">
                <a:solidFill>
                  <a:srgbClr val="FFF6E7"/>
                </a:solidFill>
                <a:latin typeface="微软雅黑" panose="020B0503020204020204" pitchFamily="34" charset="-122"/>
                <a:ea typeface="微软雅黑" panose="020B0503020204020204" pitchFamily="34" charset="-122"/>
              </a:rPr>
              <a:t> </a:t>
            </a:r>
            <a:r>
              <a:rPr lang="en-US" altLang="zh-CN" sz="3200" b="1" dirty="0" smtClean="0">
                <a:solidFill>
                  <a:srgbClr val="FFF6E7"/>
                </a:solidFill>
                <a:latin typeface="微软雅黑" panose="020B0503020204020204" pitchFamily="34" charset="-122"/>
                <a:ea typeface="微软雅黑" panose="020B0503020204020204" pitchFamily="34" charset="-122"/>
              </a:rPr>
              <a:t>    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9423714" y="2587590"/>
            <a:ext cx="1903085" cy="584775"/>
          </a:xfrm>
          <a:prstGeom prst="rect">
            <a:avLst/>
          </a:prstGeom>
          <a:noFill/>
        </p:spPr>
        <p:txBody>
          <a:bodyPr wrap="none" rtlCol="0">
            <a:spAutoFit/>
          </a:bodyPr>
          <a:lstStyle/>
          <a:p>
            <a:r>
              <a:rPr lang="en-US" altLang="zh-CN" sz="3200" b="1" dirty="0">
                <a:solidFill>
                  <a:srgbClr val="FFF6E7"/>
                </a:solidFill>
                <a:latin typeface="微软雅黑" panose="020B0503020204020204" pitchFamily="34" charset="-122"/>
                <a:ea typeface="微软雅黑" panose="020B0503020204020204" pitchFamily="34" charset="-122"/>
              </a:rPr>
              <a:t> </a:t>
            </a:r>
            <a:r>
              <a:rPr lang="en-US" altLang="zh-CN" sz="3200" b="1" dirty="0" smtClean="0">
                <a:solidFill>
                  <a:srgbClr val="FFF6E7"/>
                </a:solidFill>
                <a:latin typeface="微软雅黑" panose="020B0503020204020204" pitchFamily="34" charset="-122"/>
                <a:ea typeface="微软雅黑" panose="020B0503020204020204" pitchFamily="34" charset="-122"/>
              </a:rPr>
              <a:t>    TITLE</a:t>
            </a:r>
            <a:endParaRPr lang="zh-CN" altLang="en-US" sz="3200" b="1" dirty="0">
              <a:solidFill>
                <a:srgbClr val="FFF6E7"/>
              </a:solidFill>
              <a:latin typeface="微软雅黑" panose="020B0503020204020204" pitchFamily="34" charset="-122"/>
              <a:ea typeface="微软雅黑" panose="020B0503020204020204" pitchFamily="34" charset="-122"/>
            </a:endParaRPr>
          </a:p>
        </p:txBody>
      </p:sp>
      <p:sp>
        <p:nvSpPr>
          <p:cNvPr id="48" name="矩形 47"/>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矩形 344"/>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文本框 345"/>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
        <p:nvSpPr>
          <p:cNvPr id="4" name="椭圆 3"/>
          <p:cNvSpPr/>
          <p:nvPr/>
        </p:nvSpPr>
        <p:spPr>
          <a:xfrm>
            <a:off x="1012818" y="3056341"/>
            <a:ext cx="2401977" cy="2401977"/>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021177" y="1872124"/>
            <a:ext cx="2689522" cy="2689522"/>
          </a:xfrm>
          <a:prstGeom prst="ellipse">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812597" y="3160181"/>
            <a:ext cx="2698148" cy="2698148"/>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 name="椭圆 6"/>
          <p:cNvSpPr/>
          <p:nvPr/>
        </p:nvSpPr>
        <p:spPr>
          <a:xfrm>
            <a:off x="7193009" y="2036811"/>
            <a:ext cx="3564142" cy="3564142"/>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134510" y="2764347"/>
            <a:ext cx="1665941" cy="830997"/>
          </a:xfrm>
          <a:prstGeom prst="rect">
            <a:avLst/>
          </a:prstGeom>
          <a:noFill/>
        </p:spPr>
        <p:txBody>
          <a:bodyPr wrap="square" rtlCol="0">
            <a:spAutoFit/>
          </a:bodyPr>
          <a:lstStyle/>
          <a:p>
            <a:r>
              <a:rPr lang="en-US" altLang="zh-CN" sz="4800" b="1">
                <a:solidFill>
                  <a:schemeClr val="bg1"/>
                </a:solidFill>
                <a:latin typeface="微软雅黑" panose="020B0503020204020204" pitchFamily="34" charset="-122"/>
                <a:ea typeface="微软雅黑" panose="020B0503020204020204" pitchFamily="34" charset="-122"/>
              </a:rPr>
              <a:t>70%</a:t>
            </a:r>
            <a:endParaRPr lang="zh-CN" altLang="en-US" sz="4800" b="1">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8182650" y="3589568"/>
            <a:ext cx="1569660" cy="396840"/>
          </a:xfrm>
          <a:prstGeom prst="rect">
            <a:avLst/>
          </a:prstGeom>
        </p:spPr>
        <p:txBody>
          <a:bodyPr wrap="none">
            <a:spAutoFit/>
          </a:bodyPr>
          <a:lstStyle/>
          <a:p>
            <a:pPr>
              <a:lnSpc>
                <a:spcPct val="120000"/>
              </a:lnSpc>
            </a:pPr>
            <a:r>
              <a:rPr lang="zh-CN" altLang="en-US">
                <a:solidFill>
                  <a:schemeClr val="bg1"/>
                </a:solidFill>
                <a:latin typeface="汉仪中黑简" panose="02010609000101010101" pitchFamily="49" charset="-122"/>
                <a:ea typeface="汉仪中黑简" panose="02010609000101010101" pitchFamily="49" charset="-122"/>
              </a:rPr>
              <a:t>添加标题文本</a:t>
            </a:r>
            <a:endParaRPr lang="en-US" altLang="zh-CN" dirty="0">
              <a:solidFill>
                <a:schemeClr val="bg1"/>
              </a:solidFill>
              <a:latin typeface="汉仪中黑简" panose="02010609000101010101" pitchFamily="49" charset="-122"/>
              <a:ea typeface="汉仪中黑简" panose="02010609000101010101" pitchFamily="49" charset="-122"/>
            </a:endParaRPr>
          </a:p>
        </p:txBody>
      </p:sp>
      <p:sp>
        <p:nvSpPr>
          <p:cNvPr id="10" name="矩形 9"/>
          <p:cNvSpPr/>
          <p:nvPr/>
        </p:nvSpPr>
        <p:spPr>
          <a:xfrm>
            <a:off x="7711985" y="3980632"/>
            <a:ext cx="2510991" cy="906723"/>
          </a:xfrm>
          <a:prstGeom prst="rect">
            <a:avLst/>
          </a:prstGeom>
        </p:spPr>
        <p:txBody>
          <a:bodyPr wrap="square">
            <a:spAutoFit/>
          </a:bodyPr>
          <a:lstStyle/>
          <a:p>
            <a:pPr algn="ctr">
              <a:lnSpc>
                <a:spcPct val="130000"/>
              </a:lnSpc>
            </a:pPr>
            <a:r>
              <a:rPr lang="en-US" altLang="zh-CN" sz="1400">
                <a:solidFill>
                  <a:schemeClr val="bg1"/>
                </a:solidFill>
                <a:latin typeface="微软雅黑 Light" panose="020B0502040204020203" pitchFamily="34" charset="-122"/>
                <a:ea typeface="微软雅黑 Light" panose="020B0502040204020203" pitchFamily="34" charset="-122"/>
              </a:rPr>
              <a:t>Lorem ipsum dolor sit amet, adipiscing elit. Fusce sed pulvinar</a:t>
            </a:r>
          </a:p>
        </p:txBody>
      </p:sp>
      <p:sp>
        <p:nvSpPr>
          <p:cNvPr id="11" name="文本框 10"/>
          <p:cNvSpPr txBox="1"/>
          <p:nvPr/>
        </p:nvSpPr>
        <p:spPr>
          <a:xfrm>
            <a:off x="5312212" y="3592337"/>
            <a:ext cx="1665941" cy="707886"/>
          </a:xfrm>
          <a:prstGeom prst="rect">
            <a:avLst/>
          </a:prstGeom>
          <a:noFill/>
        </p:spPr>
        <p:txBody>
          <a:bodyPr wrap="square" rtlCol="0">
            <a:spAutoFit/>
          </a:bodyPr>
          <a:lstStyle/>
          <a:p>
            <a:pPr algn="ctr"/>
            <a:r>
              <a:rPr lang="en-US" altLang="zh-CN" sz="4000" b="1">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40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360352" y="4252383"/>
            <a:ext cx="1569660" cy="396840"/>
          </a:xfrm>
          <a:prstGeom prst="rect">
            <a:avLst/>
          </a:prstGeom>
        </p:spPr>
        <p:txBody>
          <a:bodyPr wrap="none">
            <a:spAutoFit/>
          </a:bodyPr>
          <a:lstStyle/>
          <a:p>
            <a:pPr algn="ctr">
              <a:lnSpc>
                <a:spcPct val="120000"/>
              </a:lnSpc>
            </a:pPr>
            <a:r>
              <a:rPr lang="zh-CN" altLang="en-US">
                <a:solidFill>
                  <a:schemeClr val="tx1">
                    <a:lumMod val="75000"/>
                    <a:lumOff val="25000"/>
                  </a:schemeClr>
                </a:solidFill>
                <a:latin typeface="汉仪中黑简" panose="02010609000101010101" pitchFamily="49" charset="-122"/>
                <a:ea typeface="汉仪中黑简" panose="02010609000101010101" pitchFamily="49" charset="-122"/>
              </a:rPr>
              <a:t>添加标题文本</a:t>
            </a:r>
            <a:endParaRPr lang="en-US" altLang="zh-CN" dirty="0">
              <a:solidFill>
                <a:schemeClr val="tx1">
                  <a:lumMod val="75000"/>
                  <a:lumOff val="25000"/>
                </a:schemeClr>
              </a:solidFill>
              <a:latin typeface="汉仪中黑简" panose="02010609000101010101" pitchFamily="49" charset="-122"/>
              <a:ea typeface="汉仪中黑简" panose="02010609000101010101" pitchFamily="49" charset="-122"/>
            </a:endParaRPr>
          </a:p>
        </p:txBody>
      </p:sp>
      <p:sp>
        <p:nvSpPr>
          <p:cNvPr id="13" name="矩形 12"/>
          <p:cNvSpPr/>
          <p:nvPr/>
        </p:nvSpPr>
        <p:spPr>
          <a:xfrm>
            <a:off x="5039662" y="4601382"/>
            <a:ext cx="2211041" cy="906723"/>
          </a:xfrm>
          <a:prstGeom prst="rect">
            <a:avLst/>
          </a:prstGeom>
        </p:spPr>
        <p:txBody>
          <a:bodyPr wrap="square">
            <a:spAutoFit/>
          </a:bodyPr>
          <a:lstStyle/>
          <a:p>
            <a:pPr algn="ctr">
              <a:lnSpc>
                <a:spcPct val="130000"/>
              </a:lnSpc>
            </a:pPr>
            <a:r>
              <a:rPr lang="en-US" altLang="zh-CN" sz="1400">
                <a:solidFill>
                  <a:schemeClr val="tx1">
                    <a:lumMod val="75000"/>
                    <a:lumOff val="25000"/>
                  </a:schemeClr>
                </a:solidFill>
                <a:latin typeface="微软雅黑 Light" panose="020B0502040204020203" pitchFamily="34" charset="-122"/>
                <a:ea typeface="微软雅黑 Light" panose="020B0502040204020203" pitchFamily="34" charset="-122"/>
              </a:rPr>
              <a:t>Lorem ipsum dolor sit amet, adipiscing elit. Fusce sed pulvinar</a:t>
            </a:r>
          </a:p>
        </p:txBody>
      </p:sp>
      <p:sp>
        <p:nvSpPr>
          <p:cNvPr id="14" name="文本框 13"/>
          <p:cNvSpPr txBox="1"/>
          <p:nvPr/>
        </p:nvSpPr>
        <p:spPr>
          <a:xfrm>
            <a:off x="3515167" y="2277761"/>
            <a:ext cx="1665941" cy="707886"/>
          </a:xfrm>
          <a:prstGeom prst="rect">
            <a:avLst/>
          </a:prstGeom>
          <a:noFill/>
        </p:spPr>
        <p:txBody>
          <a:bodyPr wrap="square" rtlCol="0">
            <a:spAutoFit/>
          </a:bodyPr>
          <a:lstStyle/>
          <a:p>
            <a:pPr algn="ctr"/>
            <a:r>
              <a:rPr lang="en-US" altLang="zh-CN" sz="4000" b="1">
                <a:solidFill>
                  <a:schemeClr val="bg1"/>
                </a:solidFill>
                <a:latin typeface="微软雅黑" panose="020B0503020204020204" pitchFamily="34" charset="-122"/>
                <a:ea typeface="微软雅黑" panose="020B0503020204020204" pitchFamily="34" charset="-122"/>
              </a:rPr>
              <a:t>70%</a:t>
            </a:r>
            <a:endParaRPr lang="zh-CN" altLang="en-US" sz="4000" b="1">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563307" y="2927177"/>
            <a:ext cx="1569660" cy="396840"/>
          </a:xfrm>
          <a:prstGeom prst="rect">
            <a:avLst/>
          </a:prstGeom>
        </p:spPr>
        <p:txBody>
          <a:bodyPr wrap="none">
            <a:spAutoFit/>
          </a:bodyPr>
          <a:lstStyle/>
          <a:p>
            <a:pPr algn="ctr">
              <a:lnSpc>
                <a:spcPct val="120000"/>
              </a:lnSpc>
            </a:pPr>
            <a:r>
              <a:rPr lang="zh-CN" altLang="en-US">
                <a:solidFill>
                  <a:schemeClr val="bg1"/>
                </a:solidFill>
                <a:latin typeface="汉仪中黑简" panose="02010609000101010101" pitchFamily="49" charset="-122"/>
                <a:ea typeface="汉仪中黑简" panose="02010609000101010101" pitchFamily="49" charset="-122"/>
              </a:rPr>
              <a:t>添加标题文本</a:t>
            </a:r>
            <a:endParaRPr lang="en-US" altLang="zh-CN" dirty="0">
              <a:solidFill>
                <a:schemeClr val="bg1"/>
              </a:solidFill>
              <a:latin typeface="汉仪中黑简" panose="02010609000101010101" pitchFamily="49" charset="-122"/>
              <a:ea typeface="汉仪中黑简" panose="02010609000101010101" pitchFamily="49" charset="-122"/>
            </a:endParaRPr>
          </a:p>
        </p:txBody>
      </p:sp>
      <p:sp>
        <p:nvSpPr>
          <p:cNvPr id="16" name="矩形 15"/>
          <p:cNvSpPr/>
          <p:nvPr/>
        </p:nvSpPr>
        <p:spPr>
          <a:xfrm>
            <a:off x="3282871" y="3265546"/>
            <a:ext cx="2130532" cy="906723"/>
          </a:xfrm>
          <a:prstGeom prst="rect">
            <a:avLst/>
          </a:prstGeom>
        </p:spPr>
        <p:txBody>
          <a:bodyPr wrap="square">
            <a:spAutoFit/>
          </a:bodyPr>
          <a:lstStyle/>
          <a:p>
            <a:pPr algn="ctr">
              <a:lnSpc>
                <a:spcPct val="130000"/>
              </a:lnSpc>
            </a:pPr>
            <a:r>
              <a:rPr lang="en-US" altLang="zh-CN" sz="1400">
                <a:solidFill>
                  <a:schemeClr val="bg1"/>
                </a:solidFill>
                <a:latin typeface="微软雅黑 Light" panose="020B0502040204020203" pitchFamily="34" charset="-122"/>
                <a:ea typeface="微软雅黑 Light" panose="020B0502040204020203" pitchFamily="34" charset="-122"/>
              </a:rPr>
              <a:t>Lorem ipsum dolor sit amet, adipiscing elit. Fusce sed pulvinar</a:t>
            </a:r>
          </a:p>
        </p:txBody>
      </p:sp>
      <p:sp>
        <p:nvSpPr>
          <p:cNvPr id="17" name="文本框 16"/>
          <p:cNvSpPr txBox="1"/>
          <p:nvPr/>
        </p:nvSpPr>
        <p:spPr>
          <a:xfrm>
            <a:off x="1380836" y="3369866"/>
            <a:ext cx="1665941" cy="584775"/>
          </a:xfrm>
          <a:prstGeom prst="rect">
            <a:avLst/>
          </a:prstGeom>
          <a:noFill/>
        </p:spPr>
        <p:txBody>
          <a:bodyPr wrap="square" rtlCol="0">
            <a:spAutoFit/>
          </a:bodyPr>
          <a:lstStyle/>
          <a:p>
            <a:pPr algn="ctr"/>
            <a:r>
              <a:rPr lang="en-US" altLang="zh-CN" sz="3200" b="1">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428976" y="3850009"/>
            <a:ext cx="1569660" cy="396840"/>
          </a:xfrm>
          <a:prstGeom prst="rect">
            <a:avLst/>
          </a:prstGeom>
        </p:spPr>
        <p:txBody>
          <a:bodyPr wrap="none">
            <a:spAutoFit/>
          </a:bodyPr>
          <a:lstStyle/>
          <a:p>
            <a:pPr algn="ctr">
              <a:lnSpc>
                <a:spcPct val="120000"/>
              </a:lnSpc>
            </a:pPr>
            <a:r>
              <a:rPr lang="zh-CN" altLang="en-US">
                <a:solidFill>
                  <a:schemeClr val="tx1">
                    <a:lumMod val="75000"/>
                    <a:lumOff val="25000"/>
                  </a:schemeClr>
                </a:solidFill>
                <a:latin typeface="汉仪中黑简" panose="02010609000101010101" pitchFamily="49" charset="-122"/>
                <a:ea typeface="汉仪中黑简" panose="02010609000101010101" pitchFamily="49" charset="-122"/>
              </a:rPr>
              <a:t>添加标题文本</a:t>
            </a:r>
            <a:endParaRPr lang="en-US" altLang="zh-CN" dirty="0">
              <a:solidFill>
                <a:schemeClr val="tx1">
                  <a:lumMod val="75000"/>
                  <a:lumOff val="25000"/>
                </a:schemeClr>
              </a:solidFill>
              <a:latin typeface="汉仪中黑简" panose="02010609000101010101" pitchFamily="49" charset="-122"/>
              <a:ea typeface="汉仪中黑简" panose="02010609000101010101" pitchFamily="49" charset="-122"/>
            </a:endParaRPr>
          </a:p>
        </p:txBody>
      </p:sp>
      <p:sp>
        <p:nvSpPr>
          <p:cNvPr id="19" name="矩形 18"/>
          <p:cNvSpPr/>
          <p:nvPr/>
        </p:nvSpPr>
        <p:spPr>
          <a:xfrm>
            <a:off x="1040332" y="4142217"/>
            <a:ext cx="2346948" cy="906723"/>
          </a:xfrm>
          <a:prstGeom prst="rect">
            <a:avLst/>
          </a:prstGeom>
        </p:spPr>
        <p:txBody>
          <a:bodyPr wrap="square">
            <a:spAutoFit/>
          </a:bodyPr>
          <a:lstStyle/>
          <a:p>
            <a:pPr algn="ctr">
              <a:lnSpc>
                <a:spcPct val="130000"/>
              </a:lnSpc>
            </a:pPr>
            <a:r>
              <a:rPr lang="en-US" altLang="zh-CN" sz="1400">
                <a:solidFill>
                  <a:schemeClr val="tx1">
                    <a:lumMod val="75000"/>
                    <a:lumOff val="25000"/>
                  </a:schemeClr>
                </a:solidFill>
                <a:latin typeface="微软雅黑 Light" panose="020B0502040204020203" pitchFamily="34" charset="-122"/>
                <a:ea typeface="微软雅黑 Light" panose="020B0502040204020203" pitchFamily="34" charset="-122"/>
              </a:rPr>
              <a:t>Lorem ipsum dolor sit amet, adipiscing elit. Fusce sed pulvinar</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p:cNvSpPr/>
          <p:nvPr/>
        </p:nvSpPr>
        <p:spPr>
          <a:xfrm>
            <a:off x="0" y="314325"/>
            <a:ext cx="228600" cy="6858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320767" y="339860"/>
            <a:ext cx="5438989" cy="646331"/>
          </a:xfrm>
          <a:prstGeom prst="rect">
            <a:avLst/>
          </a:prstGeom>
          <a:noFill/>
        </p:spPr>
        <p:txBody>
          <a:bodyPr wrap="none" rtlCol="0">
            <a:spAutoFit/>
          </a:bodyPr>
          <a:lstStyle/>
          <a:p>
            <a:r>
              <a:rPr lang="en-US" altLang="zh-CN" sz="3600" b="1" dirty="0" smtClean="0">
                <a:latin typeface="微软雅黑" panose="020B0503020204020204" pitchFamily="34" charset="-122"/>
                <a:ea typeface="微软雅黑" panose="020B0503020204020204" pitchFamily="34" charset="-122"/>
              </a:rPr>
              <a:t>ADD YOUR TEXT HERE</a:t>
            </a:r>
            <a:endParaRPr lang="zh-CN" altLang="en-US" sz="3600" b="1" dirty="0">
              <a:latin typeface="微软雅黑" panose="020B0503020204020204" pitchFamily="34" charset="-122"/>
              <a:ea typeface="微软雅黑" panose="020B0503020204020204" pitchFamily="34" charset="-122"/>
            </a:endParaRPr>
          </a:p>
        </p:txBody>
      </p:sp>
      <p:sp>
        <p:nvSpPr>
          <p:cNvPr id="2" name="椭圆 1"/>
          <p:cNvSpPr/>
          <p:nvPr/>
        </p:nvSpPr>
        <p:spPr>
          <a:xfrm>
            <a:off x="930367" y="1936659"/>
            <a:ext cx="711200" cy="711200"/>
          </a:xfrm>
          <a:prstGeom prst="ellipse">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930367" y="2960899"/>
            <a:ext cx="711200" cy="711200"/>
          </a:xfrm>
          <a:prstGeom prst="ellipse">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30367" y="3985139"/>
            <a:ext cx="711200" cy="711200"/>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30367" y="5009380"/>
            <a:ext cx="711200" cy="711200"/>
          </a:xfrm>
          <a:prstGeom prst="ellipse">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815393" y="1956196"/>
            <a:ext cx="2236510" cy="430695"/>
          </a:xfrm>
          <a:prstGeom prst="rect">
            <a:avLst/>
          </a:prstGeom>
        </p:spPr>
        <p:txBody>
          <a:bodyPr wrap="none">
            <a:spAutoFit/>
          </a:bodyPr>
          <a:lstStyle/>
          <a:p>
            <a:pP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14" name="矩形 13"/>
          <p:cNvSpPr/>
          <p:nvPr/>
        </p:nvSpPr>
        <p:spPr>
          <a:xfrm>
            <a:off x="1784518" y="2276468"/>
            <a:ext cx="9053662" cy="626646"/>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commodo magna eros quis urna.Maecenas porttitor congue massa</a:t>
            </a:r>
          </a:p>
        </p:txBody>
      </p:sp>
      <p:sp>
        <p:nvSpPr>
          <p:cNvPr id="15" name="矩形 14"/>
          <p:cNvSpPr/>
          <p:nvPr/>
        </p:nvSpPr>
        <p:spPr>
          <a:xfrm>
            <a:off x="1815393" y="2961815"/>
            <a:ext cx="2236510" cy="430695"/>
          </a:xfrm>
          <a:prstGeom prst="rect">
            <a:avLst/>
          </a:prstGeom>
        </p:spPr>
        <p:txBody>
          <a:bodyPr wrap="none">
            <a:spAutoFit/>
          </a:bodyPr>
          <a:lstStyle/>
          <a:p>
            <a:pP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16" name="矩形 15"/>
          <p:cNvSpPr/>
          <p:nvPr/>
        </p:nvSpPr>
        <p:spPr>
          <a:xfrm>
            <a:off x="1784518" y="3282087"/>
            <a:ext cx="9053662" cy="626646"/>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commodo magna eros quis urna.Maecenas porttitor congue massa</a:t>
            </a:r>
          </a:p>
        </p:txBody>
      </p:sp>
      <p:sp>
        <p:nvSpPr>
          <p:cNvPr id="17" name="矩形 16"/>
          <p:cNvSpPr/>
          <p:nvPr/>
        </p:nvSpPr>
        <p:spPr>
          <a:xfrm>
            <a:off x="1815393" y="3986484"/>
            <a:ext cx="2236510" cy="430695"/>
          </a:xfrm>
          <a:prstGeom prst="rect">
            <a:avLst/>
          </a:prstGeom>
        </p:spPr>
        <p:txBody>
          <a:bodyPr wrap="none">
            <a:spAutoFit/>
          </a:bodyPr>
          <a:lstStyle/>
          <a:p>
            <a:pP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18" name="矩形 17"/>
          <p:cNvSpPr/>
          <p:nvPr/>
        </p:nvSpPr>
        <p:spPr>
          <a:xfrm>
            <a:off x="1784518" y="4306756"/>
            <a:ext cx="9053662" cy="626646"/>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commodo magna eros quis urna.Maecenas porttitor congue massa</a:t>
            </a:r>
          </a:p>
        </p:txBody>
      </p:sp>
      <p:sp>
        <p:nvSpPr>
          <p:cNvPr id="19" name="矩形 18"/>
          <p:cNvSpPr/>
          <p:nvPr/>
        </p:nvSpPr>
        <p:spPr>
          <a:xfrm>
            <a:off x="1815393" y="5011153"/>
            <a:ext cx="2236510" cy="430695"/>
          </a:xfrm>
          <a:prstGeom prst="rect">
            <a:avLst/>
          </a:prstGeom>
        </p:spPr>
        <p:txBody>
          <a:bodyPr wrap="none">
            <a:spAutoFit/>
          </a:bodyPr>
          <a:lstStyle/>
          <a:p>
            <a:pPr>
              <a:lnSpc>
                <a:spcPct val="120000"/>
              </a:lnSpc>
            </a:pPr>
            <a:r>
              <a:rPr lang="zh-CN" altLang="en-US" sz="2000">
                <a:solidFill>
                  <a:srgbClr val="404040"/>
                </a:solidFill>
                <a:latin typeface="汉仪中黑简" panose="02010609000101010101" pitchFamily="49" charset="-122"/>
                <a:ea typeface="汉仪中黑简" panose="02010609000101010101" pitchFamily="49" charset="-122"/>
              </a:rPr>
              <a:t>添加标题文字内容</a:t>
            </a:r>
            <a:endParaRPr lang="en-US" altLang="zh-CN" sz="2000" dirty="0">
              <a:solidFill>
                <a:srgbClr val="404040"/>
              </a:solidFill>
              <a:latin typeface="汉仪中黑简" panose="02010609000101010101" pitchFamily="49" charset="-122"/>
              <a:ea typeface="汉仪中黑简" panose="02010609000101010101" pitchFamily="49" charset="-122"/>
            </a:endParaRPr>
          </a:p>
        </p:txBody>
      </p:sp>
      <p:sp>
        <p:nvSpPr>
          <p:cNvPr id="20" name="矩形 19"/>
          <p:cNvSpPr/>
          <p:nvPr/>
        </p:nvSpPr>
        <p:spPr>
          <a:xfrm>
            <a:off x="1784518" y="5331425"/>
            <a:ext cx="9053662" cy="626646"/>
          </a:xfrm>
          <a:prstGeom prst="rect">
            <a:avLst/>
          </a:prstGeom>
        </p:spPr>
        <p:txBody>
          <a:bodyPr wrap="square">
            <a:spAutoFit/>
          </a:bodyPr>
          <a:lstStyle/>
          <a:p>
            <a:pPr>
              <a:lnSpc>
                <a:spcPct val="130000"/>
              </a:lnSpc>
            </a:pPr>
            <a:r>
              <a:rPr lang="en-US" altLang="zh-CN" sz="1400">
                <a:solidFill>
                  <a:schemeClr val="tx1">
                    <a:lumMod val="50000"/>
                    <a:lumOff val="50000"/>
                  </a:schemeClr>
                </a:solidFill>
                <a:latin typeface="微软雅黑 Light" panose="020B0502040204020203" pitchFamily="34" charset="-122"/>
                <a:ea typeface="微软雅黑 Light" panose="020B0502040204020203" pitchFamily="34" charset="-122"/>
              </a:rPr>
              <a:t>Lorem ipsum dolor sit amet, consectetuer adipiscing elit. Maecenas porttitor congue massa. Fusce commodo magna eros quis urna.Maecenas porttitor congue massa</a:t>
            </a:r>
          </a:p>
        </p:txBody>
      </p:sp>
      <p:sp>
        <p:nvSpPr>
          <p:cNvPr id="21" name="Freeform 8"/>
          <p:cNvSpPr>
            <a:spLocks noEditPoints="1"/>
          </p:cNvSpPr>
          <p:nvPr/>
        </p:nvSpPr>
        <p:spPr bwMode="auto">
          <a:xfrm>
            <a:off x="1067647" y="3111188"/>
            <a:ext cx="436641" cy="425445"/>
          </a:xfrm>
          <a:custGeom>
            <a:avLst/>
            <a:gdLst>
              <a:gd name="T0" fmla="*/ 291 w 436"/>
              <a:gd name="T1" fmla="*/ 285 h 425"/>
              <a:gd name="T2" fmla="*/ 291 w 436"/>
              <a:gd name="T3" fmla="*/ 285 h 425"/>
              <a:gd name="T4" fmla="*/ 291 w 436"/>
              <a:gd name="T5" fmla="*/ 285 h 425"/>
              <a:gd name="T6" fmla="*/ 291 w 436"/>
              <a:gd name="T7" fmla="*/ 285 h 425"/>
              <a:gd name="T8" fmla="*/ 291 w 436"/>
              <a:gd name="T9" fmla="*/ 285 h 425"/>
              <a:gd name="T10" fmla="*/ 291 w 436"/>
              <a:gd name="T11" fmla="*/ 285 h 425"/>
              <a:gd name="T12" fmla="*/ 291 w 436"/>
              <a:gd name="T13" fmla="*/ 285 h 425"/>
              <a:gd name="T14" fmla="*/ 291 w 436"/>
              <a:gd name="T15" fmla="*/ 285 h 425"/>
              <a:gd name="T16" fmla="*/ 291 w 436"/>
              <a:gd name="T17" fmla="*/ 285 h 425"/>
              <a:gd name="T18" fmla="*/ 291 w 436"/>
              <a:gd name="T19" fmla="*/ 285 h 425"/>
              <a:gd name="T20" fmla="*/ 291 w 436"/>
              <a:gd name="T21" fmla="*/ 285 h 425"/>
              <a:gd name="T22" fmla="*/ 291 w 436"/>
              <a:gd name="T23" fmla="*/ 247 h 425"/>
              <a:gd name="T24" fmla="*/ 291 w 436"/>
              <a:gd name="T25" fmla="*/ 425 h 425"/>
              <a:gd name="T26" fmla="*/ 342 w 436"/>
              <a:gd name="T27" fmla="*/ 387 h 425"/>
              <a:gd name="T28" fmla="*/ 436 w 436"/>
              <a:gd name="T29" fmla="*/ 259 h 425"/>
              <a:gd name="T30" fmla="*/ 291 w 436"/>
              <a:gd name="T31" fmla="*/ 285 h 425"/>
              <a:gd name="T32" fmla="*/ 291 w 436"/>
              <a:gd name="T33" fmla="*/ 285 h 425"/>
              <a:gd name="T34" fmla="*/ 291 w 436"/>
              <a:gd name="T35" fmla="*/ 285 h 425"/>
              <a:gd name="T36" fmla="*/ 291 w 436"/>
              <a:gd name="T37" fmla="*/ 285 h 425"/>
              <a:gd name="T38" fmla="*/ 291 w 436"/>
              <a:gd name="T39" fmla="*/ 285 h 425"/>
              <a:gd name="T40" fmla="*/ 291 w 436"/>
              <a:gd name="T41" fmla="*/ 285 h 425"/>
              <a:gd name="T42" fmla="*/ 291 w 436"/>
              <a:gd name="T43" fmla="*/ 285 h 425"/>
              <a:gd name="T44" fmla="*/ 291 w 436"/>
              <a:gd name="T45" fmla="*/ 285 h 425"/>
              <a:gd name="T46" fmla="*/ 291 w 436"/>
              <a:gd name="T47" fmla="*/ 285 h 425"/>
              <a:gd name="T48" fmla="*/ 291 w 436"/>
              <a:gd name="T49" fmla="*/ 285 h 425"/>
              <a:gd name="T50" fmla="*/ 428 w 436"/>
              <a:gd name="T51" fmla="*/ 213 h 425"/>
              <a:gd name="T52" fmla="*/ 294 w 436"/>
              <a:gd name="T53" fmla="*/ 185 h 425"/>
              <a:gd name="T54" fmla="*/ 393 w 436"/>
              <a:gd name="T55" fmla="*/ 274 h 425"/>
              <a:gd name="T56" fmla="*/ 74 w 436"/>
              <a:gd name="T57" fmla="*/ 110 h 425"/>
              <a:gd name="T58" fmla="*/ 241 w 436"/>
              <a:gd name="T59" fmla="*/ 26 h 425"/>
              <a:gd name="T60" fmla="*/ 158 w 436"/>
              <a:gd name="T61" fmla="*/ 0 h 425"/>
              <a:gd name="T62" fmla="*/ 74 w 436"/>
              <a:gd name="T63" fmla="*/ 110 h 425"/>
              <a:gd name="T64" fmla="*/ 285 w 436"/>
              <a:gd name="T65" fmla="*/ 10 h 425"/>
              <a:gd name="T66" fmla="*/ 226 w 436"/>
              <a:gd name="T67" fmla="*/ 72 h 425"/>
              <a:gd name="T68" fmla="*/ 217 w 436"/>
              <a:gd name="T69" fmla="*/ 132 h 425"/>
              <a:gd name="T70" fmla="*/ 371 w 436"/>
              <a:gd name="T71" fmla="*/ 43 h 425"/>
              <a:gd name="T72" fmla="*/ 320 w 436"/>
              <a:gd name="T73" fmla="*/ 31 h 425"/>
              <a:gd name="T74" fmla="*/ 115 w 436"/>
              <a:gd name="T75" fmla="*/ 388 h 425"/>
              <a:gd name="T76" fmla="*/ 206 w 436"/>
              <a:gd name="T77" fmla="*/ 286 h 425"/>
              <a:gd name="T78" fmla="*/ 80 w 436"/>
              <a:gd name="T79" fmla="*/ 327 h 425"/>
              <a:gd name="T80" fmla="*/ 121 w 436"/>
              <a:gd name="T81" fmla="*/ 233 h 425"/>
              <a:gd name="T82" fmla="*/ 103 w 436"/>
              <a:gd name="T83" fmla="*/ 163 h 425"/>
              <a:gd name="T84" fmla="*/ 33 w 436"/>
              <a:gd name="T85" fmla="*/ 182 h 425"/>
              <a:gd name="T86" fmla="*/ 7 w 436"/>
              <a:gd name="T87" fmla="*/ 262 h 425"/>
              <a:gd name="T88" fmla="*/ 71 w 436"/>
              <a:gd name="T89" fmla="*/ 32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6" h="425">
                <a:moveTo>
                  <a:pt x="291" y="285"/>
                </a:move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lose/>
                <a:moveTo>
                  <a:pt x="291" y="285"/>
                </a:move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lose/>
                <a:moveTo>
                  <a:pt x="291" y="285"/>
                </a:moveTo>
                <a:cubicBezTo>
                  <a:pt x="291" y="285"/>
                  <a:pt x="291" y="285"/>
                  <a:pt x="291" y="285"/>
                </a:cubicBezTo>
                <a:cubicBezTo>
                  <a:pt x="291" y="285"/>
                  <a:pt x="291" y="285"/>
                  <a:pt x="291" y="285"/>
                </a:cubicBezTo>
                <a:cubicBezTo>
                  <a:pt x="291" y="285"/>
                  <a:pt x="291" y="285"/>
                  <a:pt x="291" y="285"/>
                </a:cubicBezTo>
                <a:cubicBezTo>
                  <a:pt x="291" y="285"/>
                  <a:pt x="291" y="285"/>
                  <a:pt x="291" y="285"/>
                </a:cubicBezTo>
                <a:close/>
                <a:moveTo>
                  <a:pt x="291" y="285"/>
                </a:moveTo>
                <a:cubicBezTo>
                  <a:pt x="291" y="247"/>
                  <a:pt x="291" y="247"/>
                  <a:pt x="291" y="247"/>
                </a:cubicBezTo>
                <a:cubicBezTo>
                  <a:pt x="239" y="336"/>
                  <a:pt x="239" y="336"/>
                  <a:pt x="239" y="336"/>
                </a:cubicBezTo>
                <a:cubicBezTo>
                  <a:pt x="291" y="425"/>
                  <a:pt x="291" y="425"/>
                  <a:pt x="291" y="425"/>
                </a:cubicBezTo>
                <a:cubicBezTo>
                  <a:pt x="291" y="387"/>
                  <a:pt x="291" y="387"/>
                  <a:pt x="291" y="387"/>
                </a:cubicBezTo>
                <a:cubicBezTo>
                  <a:pt x="342" y="387"/>
                  <a:pt x="342" y="387"/>
                  <a:pt x="342" y="387"/>
                </a:cubicBezTo>
                <a:cubicBezTo>
                  <a:pt x="354" y="387"/>
                  <a:pt x="366" y="380"/>
                  <a:pt x="373" y="369"/>
                </a:cubicBezTo>
                <a:cubicBezTo>
                  <a:pt x="436" y="259"/>
                  <a:pt x="436" y="259"/>
                  <a:pt x="436" y="259"/>
                </a:cubicBezTo>
                <a:cubicBezTo>
                  <a:pt x="427" y="275"/>
                  <a:pt x="410" y="285"/>
                  <a:pt x="3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ubicBezTo>
                  <a:pt x="291" y="285"/>
                  <a:pt x="291" y="285"/>
                  <a:pt x="291" y="285"/>
                </a:cubicBezTo>
                <a:close/>
                <a:moveTo>
                  <a:pt x="428" y="254"/>
                </a:moveTo>
                <a:cubicBezTo>
                  <a:pt x="435" y="241"/>
                  <a:pt x="435" y="226"/>
                  <a:pt x="428" y="213"/>
                </a:cubicBezTo>
                <a:cubicBezTo>
                  <a:pt x="428" y="213"/>
                  <a:pt x="402" y="169"/>
                  <a:pt x="382" y="134"/>
                </a:cubicBezTo>
                <a:cubicBezTo>
                  <a:pt x="294" y="185"/>
                  <a:pt x="294" y="185"/>
                  <a:pt x="294" y="185"/>
                </a:cubicBezTo>
                <a:cubicBezTo>
                  <a:pt x="345" y="274"/>
                  <a:pt x="345" y="274"/>
                  <a:pt x="345" y="274"/>
                </a:cubicBezTo>
                <a:cubicBezTo>
                  <a:pt x="369" y="274"/>
                  <a:pt x="393" y="274"/>
                  <a:pt x="393" y="274"/>
                </a:cubicBezTo>
                <a:cubicBezTo>
                  <a:pt x="407" y="274"/>
                  <a:pt x="421" y="267"/>
                  <a:pt x="428" y="254"/>
                </a:cubicBezTo>
                <a:close/>
                <a:moveTo>
                  <a:pt x="74" y="110"/>
                </a:moveTo>
                <a:cubicBezTo>
                  <a:pt x="162" y="162"/>
                  <a:pt x="162" y="162"/>
                  <a:pt x="162" y="162"/>
                </a:cubicBezTo>
                <a:cubicBezTo>
                  <a:pt x="162" y="162"/>
                  <a:pt x="229" y="46"/>
                  <a:pt x="241" y="26"/>
                </a:cubicBezTo>
                <a:cubicBezTo>
                  <a:pt x="250" y="10"/>
                  <a:pt x="266" y="0"/>
                  <a:pt x="285" y="0"/>
                </a:cubicBezTo>
                <a:cubicBezTo>
                  <a:pt x="158" y="0"/>
                  <a:pt x="158" y="0"/>
                  <a:pt x="158" y="0"/>
                </a:cubicBezTo>
                <a:cubicBezTo>
                  <a:pt x="145" y="0"/>
                  <a:pt x="134" y="7"/>
                  <a:pt x="127" y="18"/>
                </a:cubicBezTo>
                <a:cubicBezTo>
                  <a:pt x="116" y="36"/>
                  <a:pt x="74" y="110"/>
                  <a:pt x="74" y="110"/>
                </a:cubicBezTo>
                <a:close/>
                <a:moveTo>
                  <a:pt x="320" y="31"/>
                </a:moveTo>
                <a:cubicBezTo>
                  <a:pt x="312" y="18"/>
                  <a:pt x="299" y="10"/>
                  <a:pt x="285" y="10"/>
                </a:cubicBezTo>
                <a:cubicBezTo>
                  <a:pt x="270" y="10"/>
                  <a:pt x="257" y="18"/>
                  <a:pt x="250" y="31"/>
                </a:cubicBezTo>
                <a:cubicBezTo>
                  <a:pt x="250" y="31"/>
                  <a:pt x="238" y="51"/>
                  <a:pt x="226" y="72"/>
                </a:cubicBezTo>
                <a:cubicBezTo>
                  <a:pt x="250" y="113"/>
                  <a:pt x="250" y="113"/>
                  <a:pt x="250" y="113"/>
                </a:cubicBezTo>
                <a:cubicBezTo>
                  <a:pt x="217" y="132"/>
                  <a:pt x="217" y="132"/>
                  <a:pt x="217" y="132"/>
                </a:cubicBezTo>
                <a:cubicBezTo>
                  <a:pt x="319" y="132"/>
                  <a:pt x="319" y="132"/>
                  <a:pt x="319" y="132"/>
                </a:cubicBezTo>
                <a:cubicBezTo>
                  <a:pt x="371" y="43"/>
                  <a:pt x="371" y="43"/>
                  <a:pt x="371" y="43"/>
                </a:cubicBezTo>
                <a:cubicBezTo>
                  <a:pt x="338" y="62"/>
                  <a:pt x="338" y="62"/>
                  <a:pt x="338" y="62"/>
                </a:cubicBezTo>
                <a:cubicBezTo>
                  <a:pt x="338" y="62"/>
                  <a:pt x="325" y="40"/>
                  <a:pt x="320" y="31"/>
                </a:cubicBezTo>
                <a:close/>
                <a:moveTo>
                  <a:pt x="79" y="368"/>
                </a:moveTo>
                <a:cubicBezTo>
                  <a:pt x="87" y="380"/>
                  <a:pt x="100" y="388"/>
                  <a:pt x="115" y="388"/>
                </a:cubicBezTo>
                <a:cubicBezTo>
                  <a:pt x="115" y="388"/>
                  <a:pt x="166" y="388"/>
                  <a:pt x="206" y="388"/>
                </a:cubicBezTo>
                <a:cubicBezTo>
                  <a:pt x="206" y="286"/>
                  <a:pt x="206" y="286"/>
                  <a:pt x="206" y="286"/>
                </a:cubicBezTo>
                <a:cubicBezTo>
                  <a:pt x="103" y="286"/>
                  <a:pt x="103" y="286"/>
                  <a:pt x="103" y="286"/>
                </a:cubicBezTo>
                <a:cubicBezTo>
                  <a:pt x="91" y="307"/>
                  <a:pt x="80" y="327"/>
                  <a:pt x="80" y="327"/>
                </a:cubicBezTo>
                <a:cubicBezTo>
                  <a:pt x="72" y="340"/>
                  <a:pt x="72" y="355"/>
                  <a:pt x="79" y="368"/>
                </a:cubicBezTo>
                <a:close/>
                <a:moveTo>
                  <a:pt x="121" y="233"/>
                </a:moveTo>
                <a:cubicBezTo>
                  <a:pt x="154" y="252"/>
                  <a:pt x="154" y="252"/>
                  <a:pt x="154" y="252"/>
                </a:cubicBezTo>
                <a:cubicBezTo>
                  <a:pt x="103" y="163"/>
                  <a:pt x="103" y="163"/>
                  <a:pt x="103" y="163"/>
                </a:cubicBezTo>
                <a:cubicBezTo>
                  <a:pt x="0" y="163"/>
                  <a:pt x="0" y="163"/>
                  <a:pt x="0" y="163"/>
                </a:cubicBezTo>
                <a:cubicBezTo>
                  <a:pt x="33" y="182"/>
                  <a:pt x="33" y="182"/>
                  <a:pt x="33" y="182"/>
                </a:cubicBezTo>
                <a:cubicBezTo>
                  <a:pt x="8" y="227"/>
                  <a:pt x="8" y="227"/>
                  <a:pt x="8" y="227"/>
                </a:cubicBezTo>
                <a:cubicBezTo>
                  <a:pt x="1" y="237"/>
                  <a:pt x="1" y="251"/>
                  <a:pt x="7" y="262"/>
                </a:cubicBezTo>
                <a:cubicBezTo>
                  <a:pt x="71" y="372"/>
                  <a:pt x="71" y="372"/>
                  <a:pt x="71" y="372"/>
                </a:cubicBezTo>
                <a:cubicBezTo>
                  <a:pt x="62" y="356"/>
                  <a:pt x="62" y="336"/>
                  <a:pt x="71" y="320"/>
                </a:cubicBezTo>
                <a:cubicBezTo>
                  <a:pt x="121" y="233"/>
                  <a:pt x="121" y="233"/>
                  <a:pt x="121" y="233"/>
                </a:cubicBezTo>
                <a:close/>
              </a:path>
            </a:pathLst>
          </a:custGeom>
          <a:solidFill>
            <a:srgbClr val="3B363C"/>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2" name="Freeform 150"/>
          <p:cNvSpPr>
            <a:spLocks noEditPoints="1"/>
          </p:cNvSpPr>
          <p:nvPr/>
        </p:nvSpPr>
        <p:spPr bwMode="auto">
          <a:xfrm>
            <a:off x="1151002" y="2118519"/>
            <a:ext cx="269930" cy="347479"/>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23" name="组合 22"/>
          <p:cNvGrpSpPr/>
          <p:nvPr/>
        </p:nvGrpSpPr>
        <p:grpSpPr>
          <a:xfrm>
            <a:off x="1139818" y="4184895"/>
            <a:ext cx="292299" cy="311687"/>
            <a:chOff x="11130770" y="4692150"/>
            <a:chExt cx="292299" cy="311687"/>
          </a:xfrm>
          <a:solidFill>
            <a:schemeClr val="bg1"/>
          </a:solidFill>
        </p:grpSpPr>
        <p:sp>
          <p:nvSpPr>
            <p:cNvPr id="24" name="Freeform 271"/>
            <p:cNvSpPr/>
            <p:nvPr/>
          </p:nvSpPr>
          <p:spPr bwMode="auto">
            <a:xfrm>
              <a:off x="11130770" y="4723468"/>
              <a:ext cx="292299" cy="280369"/>
            </a:xfrm>
            <a:custGeom>
              <a:avLst/>
              <a:gdLst>
                <a:gd name="T0" fmla="*/ 100 w 135"/>
                <a:gd name="T1" fmla="*/ 3 h 129"/>
                <a:gd name="T2" fmla="*/ 86 w 135"/>
                <a:gd name="T3" fmla="*/ 7 h 129"/>
                <a:gd name="T4" fmla="*/ 90 w 135"/>
                <a:gd name="T5" fmla="*/ 20 h 129"/>
                <a:gd name="T6" fmla="*/ 115 w 135"/>
                <a:gd name="T7" fmla="*/ 62 h 129"/>
                <a:gd name="T8" fmla="*/ 67 w 135"/>
                <a:gd name="T9" fmla="*/ 109 h 129"/>
                <a:gd name="T10" fmla="*/ 20 w 135"/>
                <a:gd name="T11" fmla="*/ 62 h 129"/>
                <a:gd name="T12" fmla="*/ 45 w 135"/>
                <a:gd name="T13" fmla="*/ 20 h 129"/>
                <a:gd name="T14" fmla="*/ 49 w 135"/>
                <a:gd name="T15" fmla="*/ 7 h 129"/>
                <a:gd name="T16" fmla="*/ 35 w 135"/>
                <a:gd name="T17" fmla="*/ 3 h 129"/>
                <a:gd name="T18" fmla="*/ 0 w 135"/>
                <a:gd name="T19" fmla="*/ 62 h 129"/>
                <a:gd name="T20" fmla="*/ 67 w 135"/>
                <a:gd name="T21" fmla="*/ 129 h 129"/>
                <a:gd name="T22" fmla="*/ 135 w 135"/>
                <a:gd name="T23" fmla="*/ 62 h 129"/>
                <a:gd name="T24" fmla="*/ 100 w 135"/>
                <a:gd name="T25" fmla="*/ 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129">
                  <a:moveTo>
                    <a:pt x="100" y="3"/>
                  </a:moveTo>
                  <a:cubicBezTo>
                    <a:pt x="95" y="0"/>
                    <a:pt x="89" y="2"/>
                    <a:pt x="86" y="7"/>
                  </a:cubicBezTo>
                  <a:cubicBezTo>
                    <a:pt x="83" y="12"/>
                    <a:pt x="85" y="18"/>
                    <a:pt x="90" y="20"/>
                  </a:cubicBezTo>
                  <a:cubicBezTo>
                    <a:pt x="105" y="29"/>
                    <a:pt x="115" y="45"/>
                    <a:pt x="115" y="62"/>
                  </a:cubicBezTo>
                  <a:cubicBezTo>
                    <a:pt x="115" y="88"/>
                    <a:pt x="94" y="109"/>
                    <a:pt x="67" y="109"/>
                  </a:cubicBezTo>
                  <a:cubicBezTo>
                    <a:pt x="41" y="109"/>
                    <a:pt x="20" y="88"/>
                    <a:pt x="20" y="62"/>
                  </a:cubicBezTo>
                  <a:cubicBezTo>
                    <a:pt x="20" y="45"/>
                    <a:pt x="30" y="29"/>
                    <a:pt x="45" y="20"/>
                  </a:cubicBezTo>
                  <a:cubicBezTo>
                    <a:pt x="50" y="18"/>
                    <a:pt x="51" y="12"/>
                    <a:pt x="49" y="7"/>
                  </a:cubicBezTo>
                  <a:cubicBezTo>
                    <a:pt x="46" y="2"/>
                    <a:pt x="40" y="0"/>
                    <a:pt x="35" y="3"/>
                  </a:cubicBezTo>
                  <a:cubicBezTo>
                    <a:pt x="14" y="14"/>
                    <a:pt x="0" y="37"/>
                    <a:pt x="0" y="62"/>
                  </a:cubicBezTo>
                  <a:cubicBezTo>
                    <a:pt x="0" y="99"/>
                    <a:pt x="30" y="129"/>
                    <a:pt x="67" y="129"/>
                  </a:cubicBezTo>
                  <a:cubicBezTo>
                    <a:pt x="105" y="129"/>
                    <a:pt x="135" y="99"/>
                    <a:pt x="135" y="62"/>
                  </a:cubicBezTo>
                  <a:cubicBezTo>
                    <a:pt x="135" y="37"/>
                    <a:pt x="121" y="14"/>
                    <a:pt x="10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5" name="Freeform 272"/>
            <p:cNvSpPr/>
            <p:nvPr/>
          </p:nvSpPr>
          <p:spPr bwMode="auto">
            <a:xfrm>
              <a:off x="11251568" y="4692150"/>
              <a:ext cx="49214" cy="150624"/>
            </a:xfrm>
            <a:custGeom>
              <a:avLst/>
              <a:gdLst>
                <a:gd name="T0" fmla="*/ 11 w 23"/>
                <a:gd name="T1" fmla="*/ 70 h 70"/>
                <a:gd name="T2" fmla="*/ 23 w 23"/>
                <a:gd name="T3" fmla="*/ 59 h 70"/>
                <a:gd name="T4" fmla="*/ 23 w 23"/>
                <a:gd name="T5" fmla="*/ 11 h 70"/>
                <a:gd name="T6" fmla="*/ 11 w 23"/>
                <a:gd name="T7" fmla="*/ 0 h 70"/>
                <a:gd name="T8" fmla="*/ 0 w 23"/>
                <a:gd name="T9" fmla="*/ 11 h 70"/>
                <a:gd name="T10" fmla="*/ 0 w 23"/>
                <a:gd name="T11" fmla="*/ 59 h 70"/>
                <a:gd name="T12" fmla="*/ 11 w 23"/>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23" h="70">
                  <a:moveTo>
                    <a:pt x="11" y="70"/>
                  </a:moveTo>
                  <a:cubicBezTo>
                    <a:pt x="18" y="70"/>
                    <a:pt x="23" y="65"/>
                    <a:pt x="23" y="59"/>
                  </a:cubicBezTo>
                  <a:cubicBezTo>
                    <a:pt x="23" y="11"/>
                    <a:pt x="23" y="11"/>
                    <a:pt x="23" y="11"/>
                  </a:cubicBezTo>
                  <a:cubicBezTo>
                    <a:pt x="23" y="5"/>
                    <a:pt x="18" y="0"/>
                    <a:pt x="11" y="0"/>
                  </a:cubicBezTo>
                  <a:cubicBezTo>
                    <a:pt x="5" y="0"/>
                    <a:pt x="0" y="5"/>
                    <a:pt x="0" y="11"/>
                  </a:cubicBezTo>
                  <a:cubicBezTo>
                    <a:pt x="0" y="59"/>
                    <a:pt x="0" y="59"/>
                    <a:pt x="0" y="59"/>
                  </a:cubicBezTo>
                  <a:cubicBezTo>
                    <a:pt x="0" y="65"/>
                    <a:pt x="5" y="70"/>
                    <a:pt x="1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1096569" y="5231506"/>
            <a:ext cx="378797" cy="266948"/>
            <a:chOff x="10379144" y="4004650"/>
            <a:chExt cx="378797" cy="266948"/>
          </a:xfrm>
          <a:solidFill>
            <a:srgbClr val="3B363C"/>
          </a:solidFill>
        </p:grpSpPr>
        <p:sp>
          <p:nvSpPr>
            <p:cNvPr id="27" name="Freeform 239"/>
            <p:cNvSpPr/>
            <p:nvPr/>
          </p:nvSpPr>
          <p:spPr bwMode="auto">
            <a:xfrm>
              <a:off x="10379144" y="4050882"/>
              <a:ext cx="363883" cy="220716"/>
            </a:xfrm>
            <a:custGeom>
              <a:avLst/>
              <a:gdLst>
                <a:gd name="T0" fmla="*/ 10 w 244"/>
                <a:gd name="T1" fmla="*/ 0 h 148"/>
                <a:gd name="T2" fmla="*/ 0 w 244"/>
                <a:gd name="T3" fmla="*/ 0 h 148"/>
                <a:gd name="T4" fmla="*/ 0 w 244"/>
                <a:gd name="T5" fmla="*/ 148 h 148"/>
                <a:gd name="T6" fmla="*/ 244 w 244"/>
                <a:gd name="T7" fmla="*/ 148 h 148"/>
                <a:gd name="T8" fmla="*/ 244 w 244"/>
                <a:gd name="T9" fmla="*/ 135 h 148"/>
                <a:gd name="T10" fmla="*/ 10 w 244"/>
                <a:gd name="T11" fmla="*/ 135 h 148"/>
                <a:gd name="T12" fmla="*/ 10 w 244"/>
                <a:gd name="T13" fmla="*/ 0 h 148"/>
              </a:gdLst>
              <a:ahLst/>
              <a:cxnLst>
                <a:cxn ang="0">
                  <a:pos x="T0" y="T1"/>
                </a:cxn>
                <a:cxn ang="0">
                  <a:pos x="T2" y="T3"/>
                </a:cxn>
                <a:cxn ang="0">
                  <a:pos x="T4" y="T5"/>
                </a:cxn>
                <a:cxn ang="0">
                  <a:pos x="T6" y="T7"/>
                </a:cxn>
                <a:cxn ang="0">
                  <a:pos x="T8" y="T9"/>
                </a:cxn>
                <a:cxn ang="0">
                  <a:pos x="T10" y="T11"/>
                </a:cxn>
                <a:cxn ang="0">
                  <a:pos x="T12" y="T13"/>
                </a:cxn>
              </a:cxnLst>
              <a:rect l="0" t="0" r="r" b="b"/>
              <a:pathLst>
                <a:path w="244" h="148">
                  <a:moveTo>
                    <a:pt x="10" y="0"/>
                  </a:moveTo>
                  <a:lnTo>
                    <a:pt x="0" y="0"/>
                  </a:lnTo>
                  <a:lnTo>
                    <a:pt x="0" y="148"/>
                  </a:lnTo>
                  <a:lnTo>
                    <a:pt x="244" y="148"/>
                  </a:lnTo>
                  <a:lnTo>
                    <a:pt x="244" y="135"/>
                  </a:lnTo>
                  <a:lnTo>
                    <a:pt x="10" y="135"/>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8" name="Freeform 240"/>
            <p:cNvSpPr/>
            <p:nvPr/>
          </p:nvSpPr>
          <p:spPr bwMode="auto">
            <a:xfrm>
              <a:off x="10408970" y="4004650"/>
              <a:ext cx="170011" cy="222208"/>
            </a:xfrm>
            <a:custGeom>
              <a:avLst/>
              <a:gdLst>
                <a:gd name="T0" fmla="*/ 78 w 78"/>
                <a:gd name="T1" fmla="*/ 102 h 102"/>
                <a:gd name="T2" fmla="*/ 78 w 78"/>
                <a:gd name="T3" fmla="*/ 14 h 102"/>
                <a:gd name="T4" fmla="*/ 0 w 78"/>
                <a:gd name="T5" fmla="*/ 14 h 102"/>
                <a:gd name="T6" fmla="*/ 0 w 78"/>
                <a:gd name="T7" fmla="*/ 102 h 102"/>
                <a:gd name="T8" fmla="*/ 78 w 78"/>
                <a:gd name="T9" fmla="*/ 102 h 102"/>
              </a:gdLst>
              <a:ahLst/>
              <a:cxnLst>
                <a:cxn ang="0">
                  <a:pos x="T0" y="T1"/>
                </a:cxn>
                <a:cxn ang="0">
                  <a:pos x="T2" y="T3"/>
                </a:cxn>
                <a:cxn ang="0">
                  <a:pos x="T4" y="T5"/>
                </a:cxn>
                <a:cxn ang="0">
                  <a:pos x="T6" y="T7"/>
                </a:cxn>
                <a:cxn ang="0">
                  <a:pos x="T8" y="T9"/>
                </a:cxn>
              </a:cxnLst>
              <a:rect l="0" t="0" r="r" b="b"/>
              <a:pathLst>
                <a:path w="78" h="102">
                  <a:moveTo>
                    <a:pt x="78" y="102"/>
                  </a:moveTo>
                  <a:cubicBezTo>
                    <a:pt x="78" y="73"/>
                    <a:pt x="78" y="43"/>
                    <a:pt x="78" y="14"/>
                  </a:cubicBezTo>
                  <a:cubicBezTo>
                    <a:pt x="54" y="0"/>
                    <a:pt x="24" y="0"/>
                    <a:pt x="0" y="14"/>
                  </a:cubicBezTo>
                  <a:cubicBezTo>
                    <a:pt x="0" y="43"/>
                    <a:pt x="0" y="73"/>
                    <a:pt x="0" y="102"/>
                  </a:cubicBezTo>
                  <a:cubicBezTo>
                    <a:pt x="24" y="89"/>
                    <a:pt x="54" y="89"/>
                    <a:pt x="7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9" name="Freeform 243"/>
            <p:cNvSpPr/>
            <p:nvPr/>
          </p:nvSpPr>
          <p:spPr bwMode="auto">
            <a:xfrm>
              <a:off x="10589421" y="4004650"/>
              <a:ext cx="168520" cy="222208"/>
            </a:xfrm>
            <a:custGeom>
              <a:avLst/>
              <a:gdLst>
                <a:gd name="T0" fmla="*/ 78 w 78"/>
                <a:gd name="T1" fmla="*/ 102 h 102"/>
                <a:gd name="T2" fmla="*/ 78 w 78"/>
                <a:gd name="T3" fmla="*/ 14 h 102"/>
                <a:gd name="T4" fmla="*/ 0 w 78"/>
                <a:gd name="T5" fmla="*/ 14 h 102"/>
                <a:gd name="T6" fmla="*/ 0 w 78"/>
                <a:gd name="T7" fmla="*/ 102 h 102"/>
                <a:gd name="T8" fmla="*/ 78 w 78"/>
                <a:gd name="T9" fmla="*/ 102 h 102"/>
              </a:gdLst>
              <a:ahLst/>
              <a:cxnLst>
                <a:cxn ang="0">
                  <a:pos x="T0" y="T1"/>
                </a:cxn>
                <a:cxn ang="0">
                  <a:pos x="T2" y="T3"/>
                </a:cxn>
                <a:cxn ang="0">
                  <a:pos x="T4" y="T5"/>
                </a:cxn>
                <a:cxn ang="0">
                  <a:pos x="T6" y="T7"/>
                </a:cxn>
                <a:cxn ang="0">
                  <a:pos x="T8" y="T9"/>
                </a:cxn>
              </a:cxnLst>
              <a:rect l="0" t="0" r="r" b="b"/>
              <a:pathLst>
                <a:path w="78" h="102">
                  <a:moveTo>
                    <a:pt x="78" y="102"/>
                  </a:moveTo>
                  <a:cubicBezTo>
                    <a:pt x="78" y="73"/>
                    <a:pt x="78" y="43"/>
                    <a:pt x="78" y="14"/>
                  </a:cubicBezTo>
                  <a:cubicBezTo>
                    <a:pt x="54" y="0"/>
                    <a:pt x="24" y="0"/>
                    <a:pt x="0" y="14"/>
                  </a:cubicBezTo>
                  <a:cubicBezTo>
                    <a:pt x="0" y="43"/>
                    <a:pt x="0" y="73"/>
                    <a:pt x="0" y="102"/>
                  </a:cubicBezTo>
                  <a:cubicBezTo>
                    <a:pt x="24" y="89"/>
                    <a:pt x="54" y="89"/>
                    <a:pt x="78"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4996" y="2321585"/>
            <a:ext cx="1668074" cy="1691242"/>
          </a:xfrm>
          <a:prstGeom prst="rect">
            <a:avLst/>
          </a:prstGeom>
          <a:solidFill>
            <a:srgbClr val="A07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82818" y="2321585"/>
            <a:ext cx="1668074" cy="1691242"/>
          </a:xfrm>
          <a:prstGeom prst="rect">
            <a:avLst/>
          </a:prstGeom>
          <a:solidFill>
            <a:srgbClr val="FFD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4351873" y="2321585"/>
            <a:ext cx="1668074" cy="1691242"/>
          </a:xfrm>
          <a:prstGeom prst="rect">
            <a:avLst/>
          </a:prstGeom>
          <a:solidFill>
            <a:srgbClr val="F58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401252">
            <a:off x="6137523" y="2427246"/>
            <a:ext cx="1668074" cy="1691242"/>
          </a:xfrm>
          <a:prstGeom prst="rect">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2984358" y="2267479"/>
            <a:ext cx="1093569"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0</a:t>
            </a:r>
            <a:endParaRPr lang="zh-CN" altLang="en-US" sz="3600" b="1" dirty="0">
              <a:solidFill>
                <a:srgbClr val="FFFBEF"/>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401351" y="2256276"/>
            <a:ext cx="1093569"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2</a:t>
            </a:r>
            <a:endParaRPr lang="zh-CN" altLang="en-US" sz="2800" b="1" dirty="0">
              <a:solidFill>
                <a:srgbClr val="FFFBEF"/>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4721428" y="2256276"/>
            <a:ext cx="1217000" cy="1862048"/>
          </a:xfrm>
          <a:prstGeom prst="rect">
            <a:avLst/>
          </a:prstGeom>
          <a:noFill/>
        </p:spPr>
        <p:txBody>
          <a:bodyPr wrap="none" rtlCol="0">
            <a:spAutoFit/>
          </a:bodyPr>
          <a:lstStyle/>
          <a:p>
            <a:r>
              <a:rPr lang="en-US" altLang="zh-CN" sz="11500" b="1" dirty="0">
                <a:solidFill>
                  <a:srgbClr val="FFFBEF"/>
                </a:solidFill>
                <a:latin typeface="微软雅黑" panose="020B0503020204020204" pitchFamily="34" charset="-122"/>
                <a:ea typeface="微软雅黑" panose="020B0503020204020204" pitchFamily="34" charset="-122"/>
              </a:rPr>
              <a:t>X</a:t>
            </a:r>
            <a:endParaRPr lang="zh-CN" altLang="en-US" sz="2800" b="1" dirty="0">
              <a:solidFill>
                <a:srgbClr val="FFFBEF"/>
              </a:solidFill>
              <a:latin typeface="微软雅黑" panose="020B0503020204020204" pitchFamily="34" charset="-122"/>
              <a:ea typeface="微软雅黑" panose="020B0503020204020204" pitchFamily="34" charset="-122"/>
            </a:endParaRPr>
          </a:p>
        </p:txBody>
      </p:sp>
      <p:sp>
        <p:nvSpPr>
          <p:cNvPr id="62" name="文本框 61"/>
          <p:cNvSpPr txBox="1"/>
          <p:nvPr/>
        </p:nvSpPr>
        <p:spPr>
          <a:xfrm rot="369405">
            <a:off x="6559227" y="2374857"/>
            <a:ext cx="1047082" cy="1862048"/>
          </a:xfrm>
          <a:prstGeom prst="rect">
            <a:avLst/>
          </a:prstGeom>
          <a:noFill/>
        </p:spPr>
        <p:txBody>
          <a:bodyPr wrap="none" rtlCol="0">
            <a:spAutoFit/>
          </a:bodyPr>
          <a:lstStyle/>
          <a:p>
            <a:r>
              <a:rPr lang="en-US" altLang="zh-CN" sz="11500" b="1" dirty="0" smtClean="0">
                <a:solidFill>
                  <a:srgbClr val="FFFBEF"/>
                </a:solidFill>
                <a:latin typeface="微软雅黑" panose="020B0503020204020204" pitchFamily="34" charset="-122"/>
                <a:ea typeface="微软雅黑" panose="020B0503020204020204" pitchFamily="34" charset="-122"/>
              </a:rPr>
              <a:t>x</a:t>
            </a:r>
            <a:endParaRPr lang="zh-CN" altLang="en-US" sz="3600" b="1" dirty="0">
              <a:solidFill>
                <a:srgbClr val="FFFBEF"/>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1501566" y="4195737"/>
            <a:ext cx="6065058" cy="646331"/>
          </a:xfrm>
          <a:prstGeom prst="rect">
            <a:avLst/>
          </a:prstGeom>
          <a:noFill/>
        </p:spPr>
        <p:txBody>
          <a:bodyPr wrap="none" rtlCol="0">
            <a:spAutoFit/>
          </a:bodyPr>
          <a:lstStyle/>
          <a:p>
            <a:r>
              <a:rPr lang="en-US" altLang="zh-CN" sz="3600" b="1" dirty="0" smtClean="0">
                <a:solidFill>
                  <a:schemeClr val="tx1">
                    <a:lumMod val="65000"/>
                    <a:lumOff val="35000"/>
                  </a:schemeClr>
                </a:solidFill>
                <a:latin typeface="微软雅黑" panose="020B0503020204020204" pitchFamily="34" charset="-122"/>
                <a:ea typeface="微软雅黑" panose="020B0503020204020204" pitchFamily="34" charset="-122"/>
              </a:rPr>
              <a:t>POWERPOINT TEMPLATE</a:t>
            </a:r>
            <a:endPar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2695534" y="4836863"/>
            <a:ext cx="3310715" cy="369332"/>
          </a:xfrm>
          <a:prstGeom prst="rect">
            <a:avLst/>
          </a:prstGeom>
          <a:noFill/>
        </p:spPr>
        <p:txBody>
          <a:bodyPr wrap="none" rtlCol="0">
            <a:spAutoFit/>
          </a:bodyPr>
          <a:lstStyle/>
          <a:p>
            <a:r>
              <a:rPr lang="en-US" altLang="zh-CN" b="1" dirty="0" smtClean="0">
                <a:solidFill>
                  <a:schemeClr val="tx1">
                    <a:lumMod val="65000"/>
                    <a:lumOff val="35000"/>
                  </a:schemeClr>
                </a:solidFill>
                <a:latin typeface="微软雅黑" panose="020B0503020204020204" pitchFamily="34" charset="-122"/>
                <a:ea typeface="微软雅黑" panose="020B0503020204020204" pitchFamily="34" charset="-122"/>
              </a:rPr>
              <a:t>ADD YOUR SUBTITLE HERE</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8904913" y="1795538"/>
            <a:ext cx="157331" cy="157331"/>
          </a:xfrm>
          <a:prstGeom prst="ellipse">
            <a:avLst/>
          </a:prstGeom>
          <a:solidFill>
            <a:srgbClr val="A1B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8185068" y="1810491"/>
            <a:ext cx="1339850" cy="857250"/>
          </a:xfrm>
          <a:custGeom>
            <a:avLst/>
            <a:gdLst>
              <a:gd name="connsiteX0" fmla="*/ 0 w 1339850"/>
              <a:gd name="connsiteY0" fmla="*/ 698500 h 857250"/>
              <a:gd name="connsiteX1" fmla="*/ 762000 w 1339850"/>
              <a:gd name="connsiteY1" fmla="*/ 0 h 857250"/>
              <a:gd name="connsiteX2" fmla="*/ 838200 w 1339850"/>
              <a:gd name="connsiteY2" fmla="*/ 12700 h 857250"/>
              <a:gd name="connsiteX3" fmla="*/ 1339850 w 13398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1339850" h="857250">
                <a:moveTo>
                  <a:pt x="0" y="698500"/>
                </a:moveTo>
                <a:lnTo>
                  <a:pt x="762000" y="0"/>
                </a:lnTo>
                <a:lnTo>
                  <a:pt x="838200" y="12700"/>
                </a:lnTo>
                <a:lnTo>
                  <a:pt x="1339850" y="857250"/>
                </a:lnTo>
              </a:path>
            </a:pathLst>
          </a:custGeom>
          <a:noFill/>
          <a:ln>
            <a:solidFill>
              <a:srgbClr val="A1BD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13711" b="6677"/>
          <a:stretch>
            <a:fillRect/>
          </a:stretch>
        </p:blipFill>
        <p:spPr>
          <a:xfrm>
            <a:off x="7830185" y="732790"/>
            <a:ext cx="4192905" cy="50069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1434</Words>
  <Application>Microsoft Office PowerPoint</Application>
  <PresentationFormat>宽屏</PresentationFormat>
  <Paragraphs>195</Paragraphs>
  <Slides>22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Century Gothic</vt:lpstr>
      <vt:lpstr>Gill Sans</vt:lpstr>
      <vt:lpstr>汉仪趣黑W</vt:lpstr>
      <vt:lpstr>汉仪中黑简</vt:lpstr>
      <vt:lpstr>思源黑體 Light</vt:lpstr>
      <vt:lpstr>宋体</vt:lpstr>
      <vt:lpstr>微软雅黑</vt:lpstr>
      <vt:lpstr>微软雅黑 Light</vt:lpstr>
      <vt:lpstr>站酷快乐体2016修订版</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ACER</dc:creator>
  <cp:lastModifiedBy>vian</cp:lastModifiedBy>
  <cp:revision>39</cp:revision>
  <dcterms:created xsi:type="dcterms:W3CDTF">2014-08-16T07:30:00Z</dcterms:created>
  <dcterms:modified xsi:type="dcterms:W3CDTF">2023-02-09T09:03:42Z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