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301" r:id="rId2"/>
    <p:sldId id="379" r:id="rId3"/>
    <p:sldId id="393" r:id="rId4"/>
    <p:sldId id="302" r:id="rId5"/>
    <p:sldId id="359" r:id="rId6"/>
    <p:sldId id="367" r:id="rId7"/>
    <p:sldId id="364" r:id="rId8"/>
    <p:sldId id="432" r:id="rId9"/>
    <p:sldId id="350" r:id="rId10"/>
    <p:sldId id="433" r:id="rId11"/>
    <p:sldId id="388" r:id="rId12"/>
    <p:sldId id="434" r:id="rId13"/>
    <p:sldId id="360" r:id="rId14"/>
    <p:sldId id="365" r:id="rId15"/>
    <p:sldId id="385" r:id="rId16"/>
    <p:sldId id="355" r:id="rId17"/>
    <p:sldId id="435" r:id="rId18"/>
    <p:sldId id="363" r:id="rId19"/>
    <p:sldId id="317" r:id="rId20"/>
    <p:sldId id="372" r:id="rId21"/>
    <p:sldId id="436" r:id="rId22"/>
  </p:sldIdLst>
  <p:sldSz cx="9144000" cy="5143500" type="screen16x9"/>
  <p:notesSz cx="6858000" cy="9144000"/>
  <p:custDataLst>
    <p:tags r:id="rId24"/>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30">
          <p15:clr>
            <a:srgbClr val="A4A3A4"/>
          </p15:clr>
        </p15:guide>
        <p15:guide id="2" pos="281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56C"/>
    <a:srgbClr val="D43E01"/>
    <a:srgbClr val="E8EAE9"/>
    <a:srgbClr val="FCFCFC"/>
    <a:srgbClr val="CCD0D1"/>
    <a:srgbClr val="D7D9E1"/>
    <a:srgbClr val="D5D8E3"/>
    <a:srgbClr val="DADBDE"/>
    <a:srgbClr val="D9DDE7"/>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4660"/>
  </p:normalViewPr>
  <p:slideViewPr>
    <p:cSldViewPr>
      <p:cViewPr varScale="1">
        <p:scale>
          <a:sx n="107" d="100"/>
          <a:sy n="107" d="100"/>
        </p:scale>
        <p:origin x="72" y="72"/>
      </p:cViewPr>
      <p:guideLst>
        <p:guide orient="horz" pos="1630"/>
        <p:guide pos="2816"/>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t>2023/2/8</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a:t>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9</a:t>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震撼呐喊节奏空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52520" y="-208921"/>
            <a:ext cx="609600" cy="609600"/>
          </a:xfrm>
          <a:prstGeom prst="rect">
            <a:avLst/>
          </a:prstGeom>
        </p:spPr>
      </p:pic>
      <p:grpSp>
        <p:nvGrpSpPr>
          <p:cNvPr id="71" name="组合 70"/>
          <p:cNvGrpSpPr/>
          <p:nvPr/>
        </p:nvGrpSpPr>
        <p:grpSpPr>
          <a:xfrm>
            <a:off x="0" y="0"/>
            <a:ext cx="9144586" cy="5141595"/>
            <a:chOff x="0" y="0"/>
            <a:chExt cx="19207" cy="10800"/>
          </a:xfrm>
        </p:grpSpPr>
        <p:grpSp>
          <p:nvGrpSpPr>
            <p:cNvPr id="2" name="组合 1"/>
            <p:cNvGrpSpPr/>
            <p:nvPr/>
          </p:nvGrpSpPr>
          <p:grpSpPr>
            <a:xfrm>
              <a:off x="0" y="0"/>
              <a:ext cx="19200" cy="10800"/>
              <a:chOff x="0" y="0"/>
              <a:chExt cx="12192000" cy="6858000"/>
            </a:xfrm>
          </p:grpSpPr>
          <p:sp>
            <p:nvSpPr>
              <p:cNvPr id="3" name="矩形 2"/>
              <p:cNvSpPr/>
              <p:nvPr/>
            </p:nvSpPr>
            <p:spPr>
              <a:xfrm>
                <a:off x="0" y="837127"/>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839533"/>
                <a:ext cx="12192000" cy="64394"/>
              </a:xfrm>
              <a:prstGeom prst="rect">
                <a:avLst/>
              </a:prstGeom>
              <a:solidFill>
                <a:srgbClr val="EAE2EF"/>
              </a:solidFill>
              <a:ln>
                <a:solidFill>
                  <a:srgbClr val="EAE2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4846751"/>
                <a:ext cx="12192000" cy="64394"/>
              </a:xfrm>
              <a:prstGeom prst="rect">
                <a:avLst/>
              </a:prstGeom>
              <a:solidFill>
                <a:srgbClr val="EAE2EF"/>
              </a:solidFill>
              <a:ln>
                <a:solidFill>
                  <a:srgbClr val="EAE2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5903581"/>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7249"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50910"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99953"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29748" y="629869"/>
                <a:ext cx="451207" cy="462822"/>
              </a:xfrm>
              <a:prstGeom prst="ellipse">
                <a:avLst/>
              </a:prstGeom>
              <a:solidFill>
                <a:schemeClr val="bg1">
                  <a:lumMod val="95000"/>
                </a:schemeClr>
              </a:solidFill>
              <a:ln>
                <a:solidFill>
                  <a:schemeClr val="bg1">
                    <a:lumMod val="95000"/>
                  </a:schemeClr>
                </a:solidFill>
              </a:ln>
              <a:effectLst>
                <a:glow rad="215900">
                  <a:schemeClr val="bg1">
                    <a:lumMod val="9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799259" y="5717178"/>
                <a:ext cx="362461" cy="371792"/>
              </a:xfrm>
              <a:prstGeom prst="ellipse">
                <a:avLst/>
              </a:prstGeom>
              <a:solidFill>
                <a:schemeClr val="bg1">
                  <a:lumMod val="95000"/>
                </a:schemeClr>
              </a:solidFill>
              <a:ln>
                <a:solidFill>
                  <a:schemeClr val="bg1">
                    <a:lumMod val="95000"/>
                  </a:schemeClr>
                </a:solidFill>
              </a:ln>
              <a:effectLst>
                <a:glow rad="215900">
                  <a:schemeClr val="bg1">
                    <a:lumMod val="9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948165" y="5704367"/>
                <a:ext cx="451207" cy="462822"/>
              </a:xfrm>
              <a:prstGeom prst="ellipse">
                <a:avLst/>
              </a:prstGeom>
              <a:solidFill>
                <a:schemeClr val="bg1">
                  <a:lumMod val="95000"/>
                </a:schemeClr>
              </a:solidFill>
              <a:ln>
                <a:solidFill>
                  <a:schemeClr val="bg1">
                    <a:lumMod val="95000"/>
                  </a:schemeClr>
                </a:solidFill>
              </a:ln>
              <a:effectLst>
                <a:glow rad="215900">
                  <a:schemeClr val="bg1">
                    <a:lumMod val="9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864762" y="697428"/>
                <a:ext cx="335164" cy="343792"/>
              </a:xfrm>
              <a:prstGeom prst="ellipse">
                <a:avLst/>
              </a:prstGeom>
              <a:solidFill>
                <a:schemeClr val="bg1">
                  <a:lumMod val="95000"/>
                </a:schemeClr>
              </a:solidFill>
              <a:ln>
                <a:solidFill>
                  <a:schemeClr val="bg1">
                    <a:lumMod val="95000"/>
                  </a:schemeClr>
                </a:solidFill>
              </a:ln>
              <a:effectLst>
                <a:glow rad="215900">
                  <a:schemeClr val="bg1">
                    <a:lumMod val="9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14943" y="0"/>
              <a:ext cx="3747" cy="10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sp>
          <p:nvSpPr>
            <p:cNvPr id="20" name="矩形 19"/>
            <p:cNvSpPr/>
            <p:nvPr/>
          </p:nvSpPr>
          <p:spPr>
            <a:xfrm>
              <a:off x="0" y="2809"/>
              <a:ext cx="19207" cy="3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sp>
          <p:nvSpPr>
            <p:cNvPr id="65" name="矩形 64"/>
            <p:cNvSpPr/>
            <p:nvPr/>
          </p:nvSpPr>
          <p:spPr>
            <a:xfrm>
              <a:off x="0" y="7552"/>
              <a:ext cx="19207" cy="3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grpSp>
          <p:nvGrpSpPr>
            <p:cNvPr id="66" name="组合 65"/>
            <p:cNvGrpSpPr/>
            <p:nvPr/>
          </p:nvGrpSpPr>
          <p:grpSpPr>
            <a:xfrm>
              <a:off x="15138" y="8150"/>
              <a:ext cx="3357" cy="1008"/>
              <a:chOff x="9131175" y="339570"/>
              <a:chExt cx="2736975" cy="822154"/>
            </a:xfrm>
          </p:grpSpPr>
          <p:pic>
            <p:nvPicPr>
              <p:cNvPr id="67" name="图片 66"/>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9131175" y="402775"/>
                <a:ext cx="715713" cy="715713"/>
              </a:xfrm>
              <a:prstGeom prst="rect">
                <a:avLst/>
              </a:prstGeom>
            </p:spPr>
          </p:pic>
          <p:pic>
            <p:nvPicPr>
              <p:cNvPr id="68" name="图片 67"/>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1045996" y="339570"/>
                <a:ext cx="822154" cy="822154"/>
              </a:xfrm>
              <a:prstGeom prst="rect">
                <a:avLst/>
              </a:prstGeom>
            </p:spPr>
          </p:pic>
          <p:pic>
            <p:nvPicPr>
              <p:cNvPr id="69" name="图片 68"/>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10053247" y="402774"/>
                <a:ext cx="715713" cy="715713"/>
              </a:xfrm>
              <a:prstGeom prst="rect">
                <a:avLst/>
              </a:prstGeom>
            </p:spPr>
          </p:pic>
        </p:grpSp>
      </p:grpSp>
      <p:sp>
        <p:nvSpPr>
          <p:cNvPr id="56" name="矩形 55"/>
          <p:cNvSpPr/>
          <p:nvPr/>
        </p:nvSpPr>
        <p:spPr>
          <a:xfrm>
            <a:off x="46990" y="1683385"/>
            <a:ext cx="7067550" cy="646331"/>
          </a:xfrm>
          <a:prstGeom prst="rect">
            <a:avLst/>
          </a:prstGeom>
        </p:spPr>
        <p:txBody>
          <a:bodyPr wrap="square">
            <a:spAutoFit/>
          </a:bodyPr>
          <a:lstStyle/>
          <a:p>
            <a:pPr algn="ctr"/>
            <a:r>
              <a:rPr lang="en-US" altLang="zh-CN" sz="3600" b="1" dirty="0" smtClean="0">
                <a:solidFill>
                  <a:schemeClr val="accent3"/>
                </a:solidFill>
                <a:latin typeface="微软雅黑" panose="020B0503020204020204" pitchFamily="34" charset="-122"/>
                <a:ea typeface="微软雅黑" panose="020B0503020204020204" pitchFamily="34" charset="-122"/>
              </a:rPr>
              <a:t>20XX</a:t>
            </a:r>
            <a:r>
              <a:rPr lang="zh-CN" altLang="en-US" sz="3600" b="1" dirty="0" smtClean="0">
                <a:solidFill>
                  <a:schemeClr val="accent3"/>
                </a:solidFill>
                <a:latin typeface="微软雅黑" panose="020B0503020204020204" pitchFamily="34" charset="-122"/>
                <a:ea typeface="微软雅黑" panose="020B0503020204020204" pitchFamily="34" charset="-122"/>
              </a:rPr>
              <a:t>企</a:t>
            </a:r>
            <a:r>
              <a:rPr lang="zh-CN" altLang="en-US" sz="3600" b="1" dirty="0">
                <a:solidFill>
                  <a:schemeClr val="accent3"/>
                </a:solidFill>
                <a:latin typeface="微软雅黑" panose="020B0503020204020204" pitchFamily="34" charset="-122"/>
                <a:ea typeface="微软雅黑" panose="020B0503020204020204" pitchFamily="34" charset="-122"/>
              </a:rPr>
              <a:t>业复工后工作</a:t>
            </a:r>
            <a:r>
              <a:rPr lang="zh-CN" altLang="en-US" sz="3600" b="1" dirty="0" smtClean="0">
                <a:solidFill>
                  <a:schemeClr val="accent3"/>
                </a:solidFill>
                <a:latin typeface="微软雅黑" panose="020B0503020204020204" pitchFamily="34" charset="-122"/>
                <a:ea typeface="微软雅黑" panose="020B0503020204020204" pitchFamily="34" charset="-122"/>
              </a:rPr>
              <a:t>计划</a:t>
            </a:r>
            <a:r>
              <a:rPr lang="en-US" altLang="zh-CN" sz="3600" b="1" dirty="0" smtClean="0">
                <a:solidFill>
                  <a:schemeClr val="accent3"/>
                </a:solidFill>
                <a:latin typeface="微软雅黑" panose="020B0503020204020204" pitchFamily="34" charset="-122"/>
                <a:ea typeface="微软雅黑" panose="020B0503020204020204" pitchFamily="34" charset="-122"/>
              </a:rPr>
              <a:t>PPT</a:t>
            </a:r>
            <a:endParaRPr lang="zh-CN" altLang="en-US" sz="3600" b="1" dirty="0">
              <a:solidFill>
                <a:schemeClr val="accent3"/>
              </a:solidFill>
              <a:latin typeface="微软雅黑" panose="020B0503020204020204" pitchFamily="34" charset="-122"/>
              <a:ea typeface="微软雅黑" panose="020B0503020204020204" pitchFamily="34" charset="-122"/>
            </a:endParaRPr>
          </a:p>
        </p:txBody>
      </p:sp>
      <p:sp>
        <p:nvSpPr>
          <p:cNvPr id="57" name="圆角矩形 56"/>
          <p:cNvSpPr/>
          <p:nvPr/>
        </p:nvSpPr>
        <p:spPr>
          <a:xfrm>
            <a:off x="1871013" y="2591823"/>
            <a:ext cx="3240080" cy="394303"/>
          </a:xfrm>
          <a:prstGeom prst="roundRect">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轻</a:t>
            </a:r>
            <a:r>
              <a:rPr lang="zh-CN" altLang="en-US" sz="2000" b="1" dirty="0" smtClean="0">
                <a:solidFill>
                  <a:schemeClr val="bg1"/>
                </a:solidFill>
                <a:latin typeface="微软雅黑" panose="020B0503020204020204" pitchFamily="34" charset="-122"/>
                <a:ea typeface="微软雅黑" panose="020B0503020204020204" pitchFamily="34" charset="-122"/>
              </a:rPr>
              <a:t>松办公 为您呈现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8" name="文本框 3"/>
          <p:cNvSpPr txBox="1">
            <a:spLocks noChangeArrowheads="1"/>
          </p:cNvSpPr>
          <p:nvPr/>
        </p:nvSpPr>
        <p:spPr bwMode="auto">
          <a:xfrm>
            <a:off x="1547664" y="3186678"/>
            <a:ext cx="4163484" cy="307777"/>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1400" b="0" dirty="0" smtClean="0">
                <a:solidFill>
                  <a:schemeClr val="tx1">
                    <a:lumMod val="65000"/>
                    <a:lumOff val="35000"/>
                  </a:schemeClr>
                </a:solidFill>
              </a:rPr>
              <a:t>适用于商务通用新年</a:t>
            </a:r>
            <a:r>
              <a:rPr lang="zh-CN" altLang="en-US" sz="1400" b="0" dirty="0">
                <a:solidFill>
                  <a:schemeClr val="tx1">
                    <a:lumMod val="65000"/>
                    <a:lumOff val="35000"/>
                  </a:schemeClr>
                </a:solidFill>
              </a:rPr>
              <a:t>计划</a:t>
            </a:r>
            <a:r>
              <a:rPr lang="en-US" altLang="zh-CN" sz="1400" b="0" dirty="0">
                <a:solidFill>
                  <a:schemeClr val="tx1">
                    <a:lumMod val="65000"/>
                    <a:lumOff val="35000"/>
                  </a:schemeClr>
                </a:solidFill>
              </a:rPr>
              <a:t>/</a:t>
            </a:r>
            <a:r>
              <a:rPr lang="zh-CN" altLang="en-US" sz="1400" b="0" dirty="0">
                <a:solidFill>
                  <a:schemeClr val="tx1">
                    <a:lumMod val="65000"/>
                    <a:lumOff val="35000"/>
                  </a:schemeClr>
                </a:solidFill>
              </a:rPr>
              <a:t>工作汇报</a:t>
            </a:r>
            <a:r>
              <a:rPr lang="en-US" altLang="zh-CN" sz="1400" b="0" dirty="0">
                <a:solidFill>
                  <a:schemeClr val="tx1">
                    <a:lumMod val="65000"/>
                    <a:lumOff val="35000"/>
                  </a:schemeClr>
                </a:solidFill>
              </a:rPr>
              <a:t>/</a:t>
            </a:r>
            <a:r>
              <a:rPr lang="zh-CN" altLang="en-US" sz="1400" b="0" dirty="0">
                <a:solidFill>
                  <a:schemeClr val="tx1">
                    <a:lumMod val="65000"/>
                    <a:lumOff val="35000"/>
                  </a:schemeClr>
                </a:solidFill>
              </a:rPr>
              <a:t>述职</a:t>
            </a:r>
            <a:r>
              <a:rPr lang="zh-CN" altLang="en-US" sz="1400" b="0" dirty="0" smtClean="0">
                <a:solidFill>
                  <a:schemeClr val="tx1">
                    <a:lumMod val="65000"/>
                    <a:lumOff val="35000"/>
                  </a:schemeClr>
                </a:solidFill>
              </a:rPr>
              <a:t>等模板</a:t>
            </a:r>
            <a:endParaRPr lang="zh-CN" altLang="zh-CN" sz="1400" b="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42" presetClass="entr" presetSubtype="0" fill="hold" grpId="0" nodeType="afterEffect">
                                  <p:stCondLst>
                                    <p:cond delay="0"/>
                                  </p:stCondLst>
                                  <p:iterate type="lt">
                                    <p:tmPct val="10000"/>
                                  </p:iterate>
                                  <p:childTnLst>
                                    <p:set>
                                      <p:cBhvr>
                                        <p:cTn id="9" dur="1" fill="hold">
                                          <p:stCondLst>
                                            <p:cond delay="0"/>
                                          </p:stCondLst>
                                        </p:cTn>
                                        <p:tgtEl>
                                          <p:spTgt spid="56"/>
                                        </p:tgtEl>
                                        <p:attrNameLst>
                                          <p:attrName>style.visibility</p:attrName>
                                        </p:attrNameLst>
                                      </p:cBhvr>
                                      <p:to>
                                        <p:strVal val="visible"/>
                                      </p:to>
                                    </p:set>
                                    <p:animEffect transition="in" filter="fade">
                                      <p:cBhvr>
                                        <p:cTn id="10" dur="750"/>
                                        <p:tgtEl>
                                          <p:spTgt spid="56"/>
                                        </p:tgtEl>
                                      </p:cBhvr>
                                    </p:animEffect>
                                    <p:anim calcmode="lin" valueType="num">
                                      <p:cBhvr>
                                        <p:cTn id="11" dur="750" fill="hold"/>
                                        <p:tgtEl>
                                          <p:spTgt spid="56"/>
                                        </p:tgtEl>
                                        <p:attrNameLst>
                                          <p:attrName>ppt_x</p:attrName>
                                        </p:attrNameLst>
                                      </p:cBhvr>
                                      <p:tavLst>
                                        <p:tav tm="0">
                                          <p:val>
                                            <p:strVal val="#ppt_x"/>
                                          </p:val>
                                        </p:tav>
                                        <p:tav tm="100000">
                                          <p:val>
                                            <p:strVal val="#ppt_x"/>
                                          </p:val>
                                        </p:tav>
                                      </p:tavLst>
                                    </p:anim>
                                    <p:anim calcmode="lin" valueType="num">
                                      <p:cBhvr>
                                        <p:cTn id="12" dur="750" fill="hold"/>
                                        <p:tgtEl>
                                          <p:spTgt spid="56"/>
                                        </p:tgtEl>
                                        <p:attrNameLst>
                                          <p:attrName>ppt_y</p:attrName>
                                        </p:attrNameLst>
                                      </p:cBhvr>
                                      <p:tavLst>
                                        <p:tav tm="0">
                                          <p:val>
                                            <p:strVal val="#ppt_y+.1"/>
                                          </p:val>
                                        </p:tav>
                                        <p:tav tm="100000">
                                          <p:val>
                                            <p:strVal val="#ppt_y"/>
                                          </p:val>
                                        </p:tav>
                                      </p:tavLst>
                                    </p:anim>
                                  </p:childTnLst>
                                </p:cTn>
                              </p:par>
                            </p:childTnLst>
                          </p:cTn>
                        </p:par>
                        <p:par>
                          <p:cTn id="13" fill="hold">
                            <p:stCondLst>
                              <p:cond delay="1875"/>
                            </p:stCondLst>
                            <p:childTnLst>
                              <p:par>
                                <p:cTn id="14" presetID="16" presetClass="entr" presetSubtype="37"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barn(outVertical)">
                                      <p:cBhvr>
                                        <p:cTn id="16" dur="500"/>
                                        <p:tgtEl>
                                          <p:spTgt spid="57"/>
                                        </p:tgtEl>
                                      </p:cBhvr>
                                    </p:animEffect>
                                  </p:childTnLst>
                                </p:cTn>
                              </p:par>
                            </p:childTnLst>
                          </p:cTn>
                        </p:par>
                        <p:par>
                          <p:cTn id="17" fill="hold">
                            <p:stCondLst>
                              <p:cond delay="2375"/>
                            </p:stCondLst>
                            <p:childTnLst>
                              <p:par>
                                <p:cTn id="18" presetID="23" presetClass="entr" presetSubtype="528" fill="hold" grpId="0" nodeType="afterEffect">
                                  <p:stCondLst>
                                    <p:cond delay="0"/>
                                  </p:stCondLst>
                                  <p:iterate type="lt">
                                    <p:tmPct val="10000"/>
                                  </p:iterate>
                                  <p:childTnLst>
                                    <p:set>
                                      <p:cBhvr>
                                        <p:cTn id="19" dur="1" fill="hold">
                                          <p:stCondLst>
                                            <p:cond delay="0"/>
                                          </p:stCondLst>
                                        </p:cTn>
                                        <p:tgtEl>
                                          <p:spTgt spid="58"/>
                                        </p:tgtEl>
                                        <p:attrNameLst>
                                          <p:attrName>style.visibility</p:attrName>
                                        </p:attrNameLst>
                                      </p:cBhvr>
                                      <p:to>
                                        <p:strVal val="visible"/>
                                      </p:to>
                                    </p:set>
                                    <p:anim calcmode="lin" valueType="num">
                                      <p:cBhvr>
                                        <p:cTn id="20" dur="500" fill="hold"/>
                                        <p:tgtEl>
                                          <p:spTgt spid="58"/>
                                        </p:tgtEl>
                                        <p:attrNameLst>
                                          <p:attrName>ppt_w</p:attrName>
                                        </p:attrNameLst>
                                      </p:cBhvr>
                                      <p:tavLst>
                                        <p:tav tm="0">
                                          <p:val>
                                            <p:fltVal val="0"/>
                                          </p:val>
                                        </p:tav>
                                        <p:tav tm="100000">
                                          <p:val>
                                            <p:strVal val="#ppt_w"/>
                                          </p:val>
                                        </p:tav>
                                      </p:tavLst>
                                    </p:anim>
                                    <p:anim calcmode="lin" valueType="num">
                                      <p:cBhvr>
                                        <p:cTn id="21" dur="500" fill="hold"/>
                                        <p:tgtEl>
                                          <p:spTgt spid="58"/>
                                        </p:tgtEl>
                                        <p:attrNameLst>
                                          <p:attrName>ppt_h</p:attrName>
                                        </p:attrNameLst>
                                      </p:cBhvr>
                                      <p:tavLst>
                                        <p:tav tm="0">
                                          <p:val>
                                            <p:fltVal val="0"/>
                                          </p:val>
                                        </p:tav>
                                        <p:tav tm="100000">
                                          <p:val>
                                            <p:strVal val="#ppt_h"/>
                                          </p:val>
                                        </p:tav>
                                      </p:tavLst>
                                    </p:anim>
                                    <p:anim calcmode="lin" valueType="num">
                                      <p:cBhvr>
                                        <p:cTn id="22" dur="500" fill="hold"/>
                                        <p:tgtEl>
                                          <p:spTgt spid="58"/>
                                        </p:tgtEl>
                                        <p:attrNameLst>
                                          <p:attrName>ppt_x</p:attrName>
                                        </p:attrNameLst>
                                      </p:cBhvr>
                                      <p:tavLst>
                                        <p:tav tm="0">
                                          <p:val>
                                            <p:fltVal val="0.5"/>
                                          </p:val>
                                        </p:tav>
                                        <p:tav tm="100000">
                                          <p:val>
                                            <p:strVal val="#ppt_x"/>
                                          </p:val>
                                        </p:tav>
                                      </p:tavLst>
                                    </p:anim>
                                    <p:anim calcmode="lin" valueType="num">
                                      <p:cBhvr>
                                        <p:cTn id="23" dur="500" fill="hold"/>
                                        <p:tgtEl>
                                          <p:spTgt spid="5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39"/>
                </p:tgtEl>
              </p:cMediaNode>
            </p:audio>
          </p:childTnLst>
        </p:cTn>
      </p:par>
    </p:tnLst>
    <p:bldLst>
      <p:bldP spid="56" grpId="0"/>
      <p:bldP spid="57" grpId="0" bldLvl="0" animBg="1"/>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
          <p:cNvSpPr/>
          <p:nvPr/>
        </p:nvSpPr>
        <p:spPr>
          <a:xfrm>
            <a:off x="5224120" y="-20538"/>
            <a:ext cx="3923928" cy="5164038"/>
          </a:xfrm>
          <a:custGeom>
            <a:avLst/>
            <a:gdLst>
              <a:gd name="connsiteX0" fmla="*/ 0 w 3923928"/>
              <a:gd name="connsiteY0" fmla="*/ 0 h 5143500"/>
              <a:gd name="connsiteX1" fmla="*/ 3923928 w 3923928"/>
              <a:gd name="connsiteY1" fmla="*/ 0 h 5143500"/>
              <a:gd name="connsiteX2" fmla="*/ 3923928 w 3923928"/>
              <a:gd name="connsiteY2" fmla="*/ 5143500 h 5143500"/>
              <a:gd name="connsiteX3" fmla="*/ 0 w 3923928"/>
              <a:gd name="connsiteY3" fmla="*/ 5143500 h 5143500"/>
              <a:gd name="connsiteX4" fmla="*/ 0 w 3923928"/>
              <a:gd name="connsiteY4" fmla="*/ 0 h 5143500"/>
              <a:gd name="connsiteX0-1" fmla="*/ 0 w 3923928"/>
              <a:gd name="connsiteY0-2" fmla="*/ 0 h 5143500"/>
              <a:gd name="connsiteX1-3" fmla="*/ 3923928 w 3923928"/>
              <a:gd name="connsiteY1-4" fmla="*/ 0 h 5143500"/>
              <a:gd name="connsiteX2-5" fmla="*/ 3923928 w 3923928"/>
              <a:gd name="connsiteY2-6" fmla="*/ 5143500 h 5143500"/>
              <a:gd name="connsiteX3-7" fmla="*/ 637309 w 3923928"/>
              <a:gd name="connsiteY3-8" fmla="*/ 5143500 h 5143500"/>
              <a:gd name="connsiteX4-9" fmla="*/ 0 w 3923928"/>
              <a:gd name="connsiteY4-10" fmla="*/ 0 h 51435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23928" h="5143500">
                <a:moveTo>
                  <a:pt x="0" y="0"/>
                </a:moveTo>
                <a:lnTo>
                  <a:pt x="3923928" y="0"/>
                </a:lnTo>
                <a:lnTo>
                  <a:pt x="3923928" y="5143500"/>
                </a:lnTo>
                <a:lnTo>
                  <a:pt x="637309" y="5143500"/>
                </a:lnTo>
                <a:lnTo>
                  <a:pt x="0" y="0"/>
                </a:lnTo>
                <a:close/>
              </a:path>
            </a:pathLst>
          </a:custGeom>
          <a:solidFill>
            <a:schemeClr val="accent3"/>
          </a:solidFill>
          <a:ln>
            <a:noFill/>
          </a:ln>
          <a:effectLst>
            <a:outerShdw blurRad="241300" dist="38100" dir="8100000" algn="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5" name="组合 54"/>
          <p:cNvGrpSpPr/>
          <p:nvPr/>
        </p:nvGrpSpPr>
        <p:grpSpPr>
          <a:xfrm>
            <a:off x="669290" y="494030"/>
            <a:ext cx="3834060" cy="4156189"/>
            <a:chOff x="806" y="272"/>
            <a:chExt cx="6787" cy="7357"/>
          </a:xfrm>
        </p:grpSpPr>
        <p:grpSp>
          <p:nvGrpSpPr>
            <p:cNvPr id="52" name="组合 51"/>
            <p:cNvGrpSpPr/>
            <p:nvPr/>
          </p:nvGrpSpPr>
          <p:grpSpPr>
            <a:xfrm>
              <a:off x="806" y="272"/>
              <a:ext cx="6787" cy="1652"/>
              <a:chOff x="844" y="272"/>
              <a:chExt cx="6787" cy="1652"/>
            </a:xfrm>
          </p:grpSpPr>
          <p:sp>
            <p:nvSpPr>
              <p:cNvPr id="17" name="椭圆 16"/>
              <p:cNvSpPr/>
              <p:nvPr/>
            </p:nvSpPr>
            <p:spPr>
              <a:xfrm>
                <a:off x="844" y="570"/>
                <a:ext cx="999" cy="999"/>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8" name="文本框 17"/>
              <p:cNvSpPr txBox="1"/>
              <p:nvPr/>
            </p:nvSpPr>
            <p:spPr>
              <a:xfrm>
                <a:off x="867" y="686"/>
                <a:ext cx="883" cy="597"/>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0 1</a:t>
                </a:r>
              </a:p>
            </p:txBody>
          </p:sp>
          <p:sp>
            <p:nvSpPr>
              <p:cNvPr id="21" name="TextBox 13"/>
              <p:cNvSpPr txBox="1"/>
              <p:nvPr/>
            </p:nvSpPr>
            <p:spPr>
              <a:xfrm>
                <a:off x="2017" y="272"/>
                <a:ext cx="3061" cy="815"/>
              </a:xfrm>
              <a:prstGeom prst="rect">
                <a:avLst/>
              </a:prstGeom>
              <a:noFill/>
            </p:spPr>
            <p:txBody>
              <a:bodyPr wrap="square" rtlCol="0">
                <a:spAutoFit/>
              </a:bodyPr>
              <a:lstStyle/>
              <a:p>
                <a:pPr>
                  <a:lnSpc>
                    <a:spcPct val="150000"/>
                  </a:lnSpc>
                  <a:buClr>
                    <a:srgbClr val="CC0099"/>
                  </a:buClr>
                </a:pPr>
                <a:r>
                  <a:rPr lang="zh-CN" altLang="en-US" sz="1600" b="1" dirty="0">
                    <a:latin typeface="微软雅黑" panose="020B0503020204020204" pitchFamily="34" charset="-122"/>
                    <a:ea typeface="微软雅黑" panose="020B0503020204020204" pitchFamily="34" charset="-122"/>
                    <a:cs typeface="+mn-ea"/>
                    <a:sym typeface="+mn-lt"/>
                  </a:rPr>
                  <a:t>输入标题</a:t>
                </a:r>
              </a:p>
            </p:txBody>
          </p:sp>
          <p:sp>
            <p:nvSpPr>
              <p:cNvPr id="23" name="矩形 22"/>
              <p:cNvSpPr/>
              <p:nvPr/>
            </p:nvSpPr>
            <p:spPr>
              <a:xfrm>
                <a:off x="2110" y="1109"/>
                <a:ext cx="5521" cy="815"/>
              </a:xfrm>
              <a:prstGeom prst="rect">
                <a:avLst/>
              </a:prstGeom>
            </p:spPr>
            <p:txBody>
              <a:bodyPr wrap="square">
                <a:spAutoFit/>
              </a:bodyPr>
              <a:lstStyle/>
              <a:p>
                <a:pPr>
                  <a:lnSpc>
                    <a:spcPct val="150000"/>
                  </a:lnSpc>
                </a:pPr>
                <a:r>
                  <a:rPr lang="en-US" altLang="zh-CN" sz="800" dirty="0">
                    <a:latin typeface="微软雅黑" panose="020B0503020204020204" pitchFamily="34" charset="-122"/>
                    <a:ea typeface="微软雅黑" panose="020B0503020204020204" pitchFamily="34" charset="-122"/>
                    <a:cs typeface="+mn-ea"/>
                    <a:sym typeface="+mn-lt"/>
                  </a:rPr>
                  <a:t>Just for today I will try to live through this day only and not tackle my whole life problem at once. </a:t>
                </a:r>
              </a:p>
            </p:txBody>
          </p:sp>
        </p:grpSp>
        <p:grpSp>
          <p:nvGrpSpPr>
            <p:cNvPr id="39" name="组合 38"/>
            <p:cNvGrpSpPr/>
            <p:nvPr/>
          </p:nvGrpSpPr>
          <p:grpSpPr>
            <a:xfrm>
              <a:off x="806" y="2167"/>
              <a:ext cx="6756" cy="1651"/>
              <a:chOff x="879" y="2441"/>
              <a:chExt cx="6756" cy="1651"/>
            </a:xfrm>
          </p:grpSpPr>
          <p:sp>
            <p:nvSpPr>
              <p:cNvPr id="19" name="椭圆 18"/>
              <p:cNvSpPr/>
              <p:nvPr/>
            </p:nvSpPr>
            <p:spPr>
              <a:xfrm>
                <a:off x="879" y="2770"/>
                <a:ext cx="999" cy="999"/>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902" y="3011"/>
                <a:ext cx="883" cy="597"/>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02</a:t>
                </a:r>
              </a:p>
            </p:txBody>
          </p:sp>
          <p:sp>
            <p:nvSpPr>
              <p:cNvPr id="22" name="TextBox 13"/>
              <p:cNvSpPr txBox="1"/>
              <p:nvPr/>
            </p:nvSpPr>
            <p:spPr>
              <a:xfrm>
                <a:off x="2114" y="2441"/>
                <a:ext cx="3061" cy="815"/>
              </a:xfrm>
              <a:prstGeom prst="rect">
                <a:avLst/>
              </a:prstGeom>
              <a:noFill/>
            </p:spPr>
            <p:txBody>
              <a:bodyPr wrap="square" rtlCol="0">
                <a:spAutoFit/>
              </a:bodyPr>
              <a:lstStyle/>
              <a:p>
                <a:pPr>
                  <a:lnSpc>
                    <a:spcPct val="150000"/>
                  </a:lnSpc>
                  <a:buClr>
                    <a:srgbClr val="CC0099"/>
                  </a:buClr>
                </a:pPr>
                <a:r>
                  <a:rPr lang="zh-CN" altLang="en-US" sz="1600" b="1" dirty="0">
                    <a:latin typeface="微软雅黑" panose="020B0503020204020204" pitchFamily="34" charset="-122"/>
                    <a:ea typeface="微软雅黑" panose="020B0503020204020204" pitchFamily="34" charset="-122"/>
                    <a:cs typeface="+mn-ea"/>
                    <a:sym typeface="+mn-lt"/>
                  </a:rPr>
                  <a:t>输入标题</a:t>
                </a:r>
              </a:p>
            </p:txBody>
          </p:sp>
          <p:sp>
            <p:nvSpPr>
              <p:cNvPr id="24" name="矩形 23"/>
              <p:cNvSpPr/>
              <p:nvPr/>
            </p:nvSpPr>
            <p:spPr>
              <a:xfrm>
                <a:off x="2114" y="3277"/>
                <a:ext cx="5521" cy="815"/>
              </a:xfrm>
              <a:prstGeom prst="rect">
                <a:avLst/>
              </a:prstGeom>
            </p:spPr>
            <p:txBody>
              <a:bodyPr wrap="square">
                <a:spAutoFit/>
              </a:bodyPr>
              <a:lstStyle/>
              <a:p>
                <a:pPr>
                  <a:lnSpc>
                    <a:spcPct val="150000"/>
                  </a:lnSpc>
                </a:pPr>
                <a:r>
                  <a:rPr lang="en-US" altLang="zh-CN" sz="800" dirty="0">
                    <a:latin typeface="微软雅黑" panose="020B0503020204020204" pitchFamily="34" charset="-122"/>
                    <a:ea typeface="微软雅黑" panose="020B0503020204020204" pitchFamily="34" charset="-122"/>
                    <a:cs typeface="+mn-ea"/>
                    <a:sym typeface="+mn-lt"/>
                  </a:rPr>
                  <a:t>Just for today I will try to live through this day only and not tackle my whole life problem at once. </a:t>
                </a:r>
              </a:p>
            </p:txBody>
          </p:sp>
        </p:grpSp>
        <p:grpSp>
          <p:nvGrpSpPr>
            <p:cNvPr id="50" name="组合 49"/>
            <p:cNvGrpSpPr/>
            <p:nvPr/>
          </p:nvGrpSpPr>
          <p:grpSpPr>
            <a:xfrm>
              <a:off x="806" y="4173"/>
              <a:ext cx="6757" cy="1714"/>
              <a:chOff x="878" y="4472"/>
              <a:chExt cx="6757" cy="1714"/>
            </a:xfrm>
          </p:grpSpPr>
          <p:sp>
            <p:nvSpPr>
              <p:cNvPr id="25" name="椭圆 24"/>
              <p:cNvSpPr/>
              <p:nvPr/>
            </p:nvSpPr>
            <p:spPr>
              <a:xfrm>
                <a:off x="878" y="4740"/>
                <a:ext cx="999" cy="999"/>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902" y="4856"/>
                <a:ext cx="883" cy="597"/>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0 3</a:t>
                </a:r>
              </a:p>
            </p:txBody>
          </p:sp>
          <p:sp>
            <p:nvSpPr>
              <p:cNvPr id="29" name="TextBox 13"/>
              <p:cNvSpPr txBox="1"/>
              <p:nvPr/>
            </p:nvSpPr>
            <p:spPr>
              <a:xfrm>
                <a:off x="2114" y="4472"/>
                <a:ext cx="3061" cy="815"/>
              </a:xfrm>
              <a:prstGeom prst="rect">
                <a:avLst/>
              </a:prstGeom>
              <a:noFill/>
            </p:spPr>
            <p:txBody>
              <a:bodyPr wrap="square" rtlCol="0">
                <a:spAutoFit/>
              </a:bodyPr>
              <a:lstStyle/>
              <a:p>
                <a:pPr>
                  <a:lnSpc>
                    <a:spcPct val="150000"/>
                  </a:lnSpc>
                  <a:buClr>
                    <a:srgbClr val="CC0099"/>
                  </a:buClr>
                </a:pPr>
                <a:r>
                  <a:rPr lang="zh-CN" altLang="en-US" sz="1600" b="1" dirty="0">
                    <a:latin typeface="微软雅黑" panose="020B0503020204020204" pitchFamily="34" charset="-122"/>
                    <a:ea typeface="微软雅黑" panose="020B0503020204020204" pitchFamily="34" charset="-122"/>
                    <a:cs typeface="+mn-ea"/>
                    <a:sym typeface="+mn-lt"/>
                  </a:rPr>
                  <a:t>输入标题</a:t>
                </a:r>
              </a:p>
            </p:txBody>
          </p:sp>
          <p:sp>
            <p:nvSpPr>
              <p:cNvPr id="31" name="矩形 30"/>
              <p:cNvSpPr/>
              <p:nvPr/>
            </p:nvSpPr>
            <p:spPr>
              <a:xfrm>
                <a:off x="2114" y="5371"/>
                <a:ext cx="5521" cy="815"/>
              </a:xfrm>
              <a:prstGeom prst="rect">
                <a:avLst/>
              </a:prstGeom>
            </p:spPr>
            <p:txBody>
              <a:bodyPr wrap="square">
                <a:spAutoFit/>
              </a:bodyPr>
              <a:lstStyle/>
              <a:p>
                <a:pPr>
                  <a:lnSpc>
                    <a:spcPct val="150000"/>
                  </a:lnSpc>
                </a:pPr>
                <a:r>
                  <a:rPr lang="en-US" altLang="zh-CN" sz="800" dirty="0">
                    <a:latin typeface="微软雅黑" panose="020B0503020204020204" pitchFamily="34" charset="-122"/>
                    <a:ea typeface="微软雅黑" panose="020B0503020204020204" pitchFamily="34" charset="-122"/>
                    <a:cs typeface="+mn-ea"/>
                    <a:sym typeface="+mn-lt"/>
                  </a:rPr>
                  <a:t>Just for today I will try to live through this day only and not tackle my whole life problem at once. </a:t>
                </a:r>
              </a:p>
            </p:txBody>
          </p:sp>
        </p:grpSp>
        <p:grpSp>
          <p:nvGrpSpPr>
            <p:cNvPr id="51" name="组合 50"/>
            <p:cNvGrpSpPr/>
            <p:nvPr/>
          </p:nvGrpSpPr>
          <p:grpSpPr>
            <a:xfrm>
              <a:off x="806" y="5943"/>
              <a:ext cx="6787" cy="1686"/>
              <a:chOff x="867" y="6242"/>
              <a:chExt cx="6787" cy="1686"/>
            </a:xfrm>
          </p:grpSpPr>
          <p:sp>
            <p:nvSpPr>
              <p:cNvPr id="27" name="椭圆 26"/>
              <p:cNvSpPr/>
              <p:nvPr/>
            </p:nvSpPr>
            <p:spPr>
              <a:xfrm>
                <a:off x="867" y="6631"/>
                <a:ext cx="999" cy="999"/>
              </a:xfrm>
              <a:prstGeom prst="ellipse">
                <a:avLst/>
              </a:prstGeom>
              <a:solidFill>
                <a:srgbClr val="C00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8" name="文本框 27"/>
              <p:cNvSpPr txBox="1"/>
              <p:nvPr/>
            </p:nvSpPr>
            <p:spPr>
              <a:xfrm>
                <a:off x="891" y="6747"/>
                <a:ext cx="883" cy="597"/>
              </a:xfrm>
              <a:prstGeom prst="rect">
                <a:avLst/>
              </a:prstGeom>
              <a:noFill/>
            </p:spPr>
            <p:txBody>
              <a:bodyPr wrap="squar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cs typeface="+mn-ea"/>
                    <a:sym typeface="+mn-lt"/>
                  </a:rPr>
                  <a:t>0 4</a:t>
                </a:r>
              </a:p>
            </p:txBody>
          </p:sp>
          <p:sp>
            <p:nvSpPr>
              <p:cNvPr id="30" name="TextBox 13"/>
              <p:cNvSpPr txBox="1"/>
              <p:nvPr/>
            </p:nvSpPr>
            <p:spPr>
              <a:xfrm>
                <a:off x="2133" y="6242"/>
                <a:ext cx="3061" cy="815"/>
              </a:xfrm>
              <a:prstGeom prst="rect">
                <a:avLst/>
              </a:prstGeom>
              <a:noFill/>
            </p:spPr>
            <p:txBody>
              <a:bodyPr wrap="square" rtlCol="0">
                <a:spAutoFit/>
              </a:bodyPr>
              <a:lstStyle/>
              <a:p>
                <a:pPr>
                  <a:lnSpc>
                    <a:spcPct val="150000"/>
                  </a:lnSpc>
                  <a:buClr>
                    <a:srgbClr val="CC0099"/>
                  </a:buClr>
                </a:pPr>
                <a:r>
                  <a:rPr lang="zh-CN" altLang="en-US" sz="1600" b="1" dirty="0">
                    <a:latin typeface="微软雅黑" panose="020B0503020204020204" pitchFamily="34" charset="-122"/>
                    <a:ea typeface="微软雅黑" panose="020B0503020204020204" pitchFamily="34" charset="-122"/>
                    <a:cs typeface="+mn-ea"/>
                    <a:sym typeface="+mn-lt"/>
                  </a:rPr>
                  <a:t>输入标题</a:t>
                </a:r>
              </a:p>
            </p:txBody>
          </p:sp>
          <p:sp>
            <p:nvSpPr>
              <p:cNvPr id="37" name="矩形 36"/>
              <p:cNvSpPr/>
              <p:nvPr/>
            </p:nvSpPr>
            <p:spPr>
              <a:xfrm>
                <a:off x="2133" y="7113"/>
                <a:ext cx="5521" cy="815"/>
              </a:xfrm>
              <a:prstGeom prst="rect">
                <a:avLst/>
              </a:prstGeom>
            </p:spPr>
            <p:txBody>
              <a:bodyPr wrap="square">
                <a:spAutoFit/>
              </a:bodyPr>
              <a:lstStyle/>
              <a:p>
                <a:pPr>
                  <a:lnSpc>
                    <a:spcPct val="150000"/>
                  </a:lnSpc>
                </a:pPr>
                <a:r>
                  <a:rPr lang="en-US" altLang="zh-CN" sz="800" dirty="0">
                    <a:latin typeface="微软雅黑" panose="020B0503020204020204" pitchFamily="34" charset="-122"/>
                    <a:ea typeface="微软雅黑" panose="020B0503020204020204" pitchFamily="34" charset="-122"/>
                    <a:cs typeface="+mn-ea"/>
                    <a:sym typeface="+mn-lt"/>
                  </a:rPr>
                  <a:t>Just for today I will try to live through this day only and not tackle my whole life problem at once. </a:t>
                </a:r>
              </a:p>
            </p:txBody>
          </p:sp>
        </p:grpSp>
      </p:grpSp>
      <p:sp>
        <p:nvSpPr>
          <p:cNvPr id="53" name="文本框 52"/>
          <p:cNvSpPr txBox="1"/>
          <p:nvPr/>
        </p:nvSpPr>
        <p:spPr>
          <a:xfrm>
            <a:off x="5464639" y="1893021"/>
            <a:ext cx="3757761" cy="830997"/>
          </a:xfrm>
          <a:prstGeom prst="rect">
            <a:avLst/>
          </a:prstGeom>
          <a:noFill/>
        </p:spPr>
        <p:txBody>
          <a:bodyPr wrap="square" rtlCol="0">
            <a:spAutoFit/>
          </a:bodyPr>
          <a:lstStyle/>
          <a:p>
            <a:pPr algn="ctr"/>
            <a:r>
              <a:rPr lang="en-US" altLang="zh-CN" sz="4800" dirty="0">
                <a:solidFill>
                  <a:schemeClr val="bg1"/>
                </a:solidFill>
                <a:cs typeface="+mn-ea"/>
                <a:sym typeface="+mn-lt"/>
              </a:rPr>
              <a:t>CONTENT</a:t>
            </a:r>
          </a:p>
        </p:txBody>
      </p:sp>
      <p:sp>
        <p:nvSpPr>
          <p:cNvPr id="54" name="矩形 23"/>
          <p:cNvSpPr>
            <a:spLocks noChangeArrowheads="1"/>
          </p:cNvSpPr>
          <p:nvPr/>
        </p:nvSpPr>
        <p:spPr bwMode="auto">
          <a:xfrm>
            <a:off x="5759450" y="2820035"/>
            <a:ext cx="3169285" cy="829945"/>
          </a:xfrm>
          <a:prstGeom prst="rect">
            <a:avLst/>
          </a:prstGeom>
          <a:noFill/>
          <a:ln>
            <a:noFill/>
          </a:ln>
        </p:spPr>
        <p:txBody>
          <a:bodyPr wrap="square">
            <a:spAutoFit/>
          </a:bodyPr>
          <a:lstStyle/>
          <a:p>
            <a:pPr algn="ctr">
              <a:lnSpc>
                <a:spcPct val="200000"/>
              </a:lnSpc>
            </a:pPr>
            <a:r>
              <a:rPr lang="en-US" altLang="zh-CN" sz="1200" dirty="0">
                <a:solidFill>
                  <a:schemeClr val="bg1"/>
                </a:solidFill>
                <a:cs typeface="+mn-ea"/>
                <a:sym typeface="+mn-lt"/>
              </a:rPr>
              <a:t>THIS IS A ART TEMPLATE ,THE TEMPLATE DESIGN. THANK YOU WATCHING THIS ONE.</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9143365" cy="5142865"/>
            <a:chOff x="0" y="0"/>
            <a:chExt cx="12192000" cy="6858000"/>
          </a:xfrm>
        </p:grpSpPr>
        <p:sp>
          <p:nvSpPr>
            <p:cNvPr id="5" name="矩形 4"/>
            <p:cNvSpPr/>
            <p:nvPr/>
          </p:nvSpPr>
          <p:spPr>
            <a:xfrm>
              <a:off x="0" y="837127"/>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5903581"/>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7249"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57758"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0410356"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29748" y="629869"/>
              <a:ext cx="451207" cy="4628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0215477" y="5717178"/>
              <a:ext cx="362461" cy="3717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955013" y="5671663"/>
              <a:ext cx="451207" cy="4628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0242774" y="729625"/>
              <a:ext cx="335164" cy="3437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0" y="0"/>
            <a:ext cx="2328545" cy="51428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sp>
        <p:nvSpPr>
          <p:cNvPr id="28" name="矩形 27"/>
          <p:cNvSpPr/>
          <p:nvPr/>
        </p:nvSpPr>
        <p:spPr>
          <a:xfrm>
            <a:off x="2763520" y="2240280"/>
            <a:ext cx="4897755" cy="3594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sp>
        <p:nvSpPr>
          <p:cNvPr id="29" name="矩形 28"/>
          <p:cNvSpPr/>
          <p:nvPr/>
        </p:nvSpPr>
        <p:spPr>
          <a:xfrm>
            <a:off x="370840" y="1697990"/>
            <a:ext cx="1587500" cy="1442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smtClean="0">
                <a:solidFill>
                  <a:schemeClr val="bg1"/>
                </a:solidFill>
                <a:latin typeface="微软雅黑" panose="020B0503020204020204" pitchFamily="34" charset="-122"/>
                <a:ea typeface="微软雅黑" panose="020B0503020204020204" pitchFamily="34" charset="-122"/>
              </a:rPr>
              <a:t>1</a:t>
            </a:r>
          </a:p>
        </p:txBody>
      </p:sp>
      <p:grpSp>
        <p:nvGrpSpPr>
          <p:cNvPr id="30" name="组合 29"/>
          <p:cNvGrpSpPr/>
          <p:nvPr/>
        </p:nvGrpSpPr>
        <p:grpSpPr>
          <a:xfrm>
            <a:off x="7025005" y="4164330"/>
            <a:ext cx="1598930" cy="480060"/>
            <a:chOff x="9131175" y="339570"/>
            <a:chExt cx="2736975" cy="822154"/>
          </a:xfrm>
        </p:grpSpPr>
        <p:pic>
          <p:nvPicPr>
            <p:cNvPr id="31" name="图片 30"/>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131175" y="402775"/>
              <a:ext cx="715713" cy="715713"/>
            </a:xfrm>
            <a:prstGeom prst="rect">
              <a:avLst/>
            </a:prstGeom>
          </p:spPr>
        </p:pic>
        <p:pic>
          <p:nvPicPr>
            <p:cNvPr id="32" name="图片 31"/>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045996" y="339570"/>
              <a:ext cx="822154" cy="822154"/>
            </a:xfrm>
            <a:prstGeom prst="rect">
              <a:avLst/>
            </a:prstGeom>
          </p:spPr>
        </p:pic>
        <p:pic>
          <p:nvPicPr>
            <p:cNvPr id="33" name="图片 32"/>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053247" y="402774"/>
              <a:ext cx="715713" cy="715713"/>
            </a:xfrm>
            <a:prstGeom prst="rect">
              <a:avLst/>
            </a:prstGeom>
          </p:spPr>
        </p:pic>
      </p:grpSp>
      <p:sp>
        <p:nvSpPr>
          <p:cNvPr id="34" name="椭圆 33"/>
          <p:cNvSpPr/>
          <p:nvPr/>
        </p:nvSpPr>
        <p:spPr>
          <a:xfrm>
            <a:off x="411480" y="1666875"/>
            <a:ext cx="1505585" cy="1505585"/>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4320" y="115570"/>
            <a:ext cx="4259580" cy="468630"/>
            <a:chOff x="0" y="0"/>
            <a:chExt cx="11979" cy="1318"/>
          </a:xfrm>
        </p:grpSpPr>
        <p:sp>
          <p:nvSpPr>
            <p:cNvPr id="2" name="菱形 1"/>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3" name="矩形 2"/>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grpSp>
        <p:nvGrpSpPr>
          <p:cNvPr id="5" name="组合 4"/>
          <p:cNvGrpSpPr/>
          <p:nvPr/>
        </p:nvGrpSpPr>
        <p:grpSpPr>
          <a:xfrm>
            <a:off x="181610" y="1036955"/>
            <a:ext cx="8802370" cy="3903980"/>
            <a:chOff x="1104" y="1567"/>
            <a:chExt cx="17139" cy="7601"/>
          </a:xfrm>
        </p:grpSpPr>
        <p:sp>
          <p:nvSpPr>
            <p:cNvPr id="48" name="矩形 47"/>
            <p:cNvSpPr/>
            <p:nvPr/>
          </p:nvSpPr>
          <p:spPr>
            <a:xfrm>
              <a:off x="5389" y="2440"/>
              <a:ext cx="5940" cy="7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49" name="矩形 48"/>
            <p:cNvSpPr/>
            <p:nvPr/>
          </p:nvSpPr>
          <p:spPr>
            <a:xfrm>
              <a:off x="5389" y="3047"/>
              <a:ext cx="6837" cy="2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       键入相关背景和相关介绍案例和文字内容，键入</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键入相关背景</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键入相关背景</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介绍案例和文字</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内容  。</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a:p>
              <a:pPr algn="just"/>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7072" y="6085"/>
              <a:ext cx="5940" cy="7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51" name="矩形 50"/>
            <p:cNvSpPr/>
            <p:nvPr/>
          </p:nvSpPr>
          <p:spPr>
            <a:xfrm>
              <a:off x="7072" y="6720"/>
              <a:ext cx="6837" cy="2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       键入相关背景和相关介绍案例和文字内容，键入</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键入相关背景</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键入相关背景</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200" dirty="0">
                  <a:solidFill>
                    <a:schemeClr val="bg2">
                      <a:lumMod val="50000"/>
                    </a:schemeClr>
                  </a:solidFill>
                  <a:latin typeface="微软雅黑" panose="020B0503020204020204" pitchFamily="34" charset="-122"/>
                  <a:ea typeface="微软雅黑" panose="020B0503020204020204" pitchFamily="34" charset="-122"/>
                </a:rPr>
                <a:t>介绍案例和文字</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内容  。</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a:p>
              <a:pPr algn="just"/>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2" name="五边形 51"/>
            <p:cNvSpPr/>
            <p:nvPr/>
          </p:nvSpPr>
          <p:spPr>
            <a:xfrm>
              <a:off x="1142" y="3243"/>
              <a:ext cx="3742" cy="147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32439"/>
                </a:solidFill>
              </a:endParaRPr>
            </a:p>
          </p:txBody>
        </p:sp>
        <p:sp>
          <p:nvSpPr>
            <p:cNvPr id="53" name="五边形 52"/>
            <p:cNvSpPr/>
            <p:nvPr/>
          </p:nvSpPr>
          <p:spPr>
            <a:xfrm rot="10800000">
              <a:off x="14482" y="6085"/>
              <a:ext cx="3742" cy="147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32439"/>
                </a:solidFill>
              </a:endParaRPr>
            </a:p>
          </p:txBody>
        </p:sp>
        <p:sp>
          <p:nvSpPr>
            <p:cNvPr id="54" name="矩形 53"/>
            <p:cNvSpPr/>
            <p:nvPr/>
          </p:nvSpPr>
          <p:spPr>
            <a:xfrm>
              <a:off x="12571" y="1567"/>
              <a:ext cx="5672" cy="37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E12911"/>
                </a:solidFill>
              </a:endParaRPr>
            </a:p>
          </p:txBody>
        </p:sp>
        <p:pic>
          <p:nvPicPr>
            <p:cNvPr id="55" name="图片 5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52" y="2187"/>
              <a:ext cx="2251" cy="2233"/>
            </a:xfrm>
            <a:prstGeom prst="rect">
              <a:avLst/>
            </a:prstGeom>
          </p:spPr>
        </p:pic>
        <p:sp>
          <p:nvSpPr>
            <p:cNvPr id="56" name="矩形 55"/>
            <p:cNvSpPr/>
            <p:nvPr/>
          </p:nvSpPr>
          <p:spPr>
            <a:xfrm>
              <a:off x="1104" y="5462"/>
              <a:ext cx="5672" cy="370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E12911"/>
                </a:solidFill>
              </a:endParaRPr>
            </a:p>
          </p:txBody>
        </p:sp>
        <p:pic>
          <p:nvPicPr>
            <p:cNvPr id="57" name="图片 5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5" y="6082"/>
              <a:ext cx="2251" cy="2233"/>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3284062" y="1491632"/>
            <a:ext cx="1197175" cy="1197175"/>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TextBox 55"/>
          <p:cNvSpPr txBox="1"/>
          <p:nvPr/>
        </p:nvSpPr>
        <p:spPr>
          <a:xfrm>
            <a:off x="3280173" y="1736123"/>
            <a:ext cx="1257356" cy="738664"/>
          </a:xfrm>
          <a:prstGeom prst="rect">
            <a:avLst/>
          </a:prstGeom>
          <a:noFill/>
        </p:spPr>
        <p:txBody>
          <a:bodyPr wrap="square" lIns="0" tIns="0" rIns="0" bIns="0" rtlCol="0">
            <a:spAutoFit/>
          </a:bodyPr>
          <a:lstStyle/>
          <a:p>
            <a:pPr algn="ctr"/>
            <a:r>
              <a:rPr lang="en-US" altLang="zh-CN" sz="4800" b="1" dirty="0" smtClean="0">
                <a:solidFill>
                  <a:schemeClr val="accent3"/>
                </a:solidFill>
                <a:latin typeface="微软雅黑" panose="020B0503020204020204" pitchFamily="34" charset="-122"/>
                <a:ea typeface="微软雅黑" panose="020B0503020204020204" pitchFamily="34" charset="-122"/>
              </a:rPr>
              <a:t>S</a:t>
            </a:r>
            <a:endParaRPr lang="zh-CN" altLang="en-US" sz="4800" b="1" dirty="0">
              <a:solidFill>
                <a:schemeClr val="accent3"/>
              </a:solidFill>
              <a:latin typeface="微软雅黑" panose="020B0503020204020204" pitchFamily="34" charset="-122"/>
              <a:ea typeface="微软雅黑" panose="020B0503020204020204" pitchFamily="34" charset="-122"/>
            </a:endParaRPr>
          </a:p>
        </p:txBody>
      </p:sp>
      <p:grpSp>
        <p:nvGrpSpPr>
          <p:cNvPr id="35" name="Group 21"/>
          <p:cNvGrpSpPr/>
          <p:nvPr/>
        </p:nvGrpSpPr>
        <p:grpSpPr>
          <a:xfrm>
            <a:off x="836516" y="1496873"/>
            <a:ext cx="2286016" cy="1116779"/>
            <a:chOff x="642910" y="1778920"/>
            <a:chExt cx="2286016" cy="1116779"/>
          </a:xfrm>
        </p:grpSpPr>
        <p:sp>
          <p:nvSpPr>
            <p:cNvPr id="36" name="Rectangle 88"/>
            <p:cNvSpPr/>
            <p:nvPr/>
          </p:nvSpPr>
          <p:spPr>
            <a:xfrm>
              <a:off x="642910" y="2076244"/>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a:t>
              </a:r>
              <a:endParaRPr lang="ms-MY"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7" name="Rectangle 89"/>
            <p:cNvSpPr/>
            <p:nvPr/>
          </p:nvSpPr>
          <p:spPr>
            <a:xfrm>
              <a:off x="642910" y="1778920"/>
              <a:ext cx="1928826" cy="368300"/>
            </a:xfrm>
            <a:prstGeom prst="rect">
              <a:avLst/>
            </a:prstGeom>
          </p:spPr>
          <p:txBody>
            <a:bodyPr wrap="square">
              <a:spAutoFit/>
            </a:bodyPr>
            <a:lstStyle/>
            <a:p>
              <a:r>
                <a:rPr lang="zh-CN" altLang="en-US"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rPr>
                <a:t>标题</a:t>
              </a:r>
            </a:p>
          </p:txBody>
        </p:sp>
      </p:grpSp>
      <p:grpSp>
        <p:nvGrpSpPr>
          <p:cNvPr id="38" name="Group 22"/>
          <p:cNvGrpSpPr/>
          <p:nvPr/>
        </p:nvGrpSpPr>
        <p:grpSpPr>
          <a:xfrm>
            <a:off x="836516" y="2932645"/>
            <a:ext cx="2286016" cy="1165808"/>
            <a:chOff x="642910" y="3214692"/>
            <a:chExt cx="2286016" cy="1165808"/>
          </a:xfrm>
        </p:grpSpPr>
        <p:sp>
          <p:nvSpPr>
            <p:cNvPr id="39" name="Rectangle 90"/>
            <p:cNvSpPr/>
            <p:nvPr/>
          </p:nvSpPr>
          <p:spPr>
            <a:xfrm>
              <a:off x="642910" y="3561045"/>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a:t>
              </a:r>
              <a:endParaRPr lang="ms-MY"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0" name="Rectangle 91"/>
            <p:cNvSpPr/>
            <p:nvPr/>
          </p:nvSpPr>
          <p:spPr>
            <a:xfrm>
              <a:off x="642910" y="3214692"/>
              <a:ext cx="1928826" cy="368300"/>
            </a:xfrm>
            <a:prstGeom prst="rect">
              <a:avLst/>
            </a:prstGeom>
          </p:spPr>
          <p:txBody>
            <a:bodyPr wrap="square">
              <a:spAutoFit/>
            </a:bodyPr>
            <a:lstStyle/>
            <a:p>
              <a:r>
                <a:rPr lang="zh-CN" altLang="en-US"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mn-ea"/>
                </a:rPr>
                <a:t>标题</a:t>
              </a:r>
              <a:endParaRPr lang="en-US"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1" name="Group 23"/>
          <p:cNvGrpSpPr/>
          <p:nvPr/>
        </p:nvGrpSpPr>
        <p:grpSpPr>
          <a:xfrm>
            <a:off x="6090250" y="2932645"/>
            <a:ext cx="2298174" cy="1165808"/>
            <a:chOff x="6202916" y="3214692"/>
            <a:chExt cx="2298174" cy="1165808"/>
          </a:xfrm>
        </p:grpSpPr>
        <p:sp>
          <p:nvSpPr>
            <p:cNvPr id="42" name="Rectangle 92"/>
            <p:cNvSpPr/>
            <p:nvPr/>
          </p:nvSpPr>
          <p:spPr>
            <a:xfrm>
              <a:off x="6215074" y="3561045"/>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3" name="Rectangle 93"/>
            <p:cNvSpPr/>
            <p:nvPr/>
          </p:nvSpPr>
          <p:spPr>
            <a:xfrm>
              <a:off x="6202916" y="3214692"/>
              <a:ext cx="1928826" cy="368300"/>
            </a:xfrm>
            <a:prstGeom prst="rect">
              <a:avLst/>
            </a:prstGeom>
          </p:spPr>
          <p:txBody>
            <a:bodyPr wrap="square">
              <a:spAutoFit/>
            </a:bodyPr>
            <a:lstStyle/>
            <a:p>
              <a:r>
                <a:rPr lang="zh-CN" altLang="en-US"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mn-ea"/>
                </a:rPr>
                <a:t>标题</a:t>
              </a:r>
              <a:endParaRPr lang="en-US" b="1" dirty="0">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44" name="Group 24"/>
          <p:cNvGrpSpPr/>
          <p:nvPr/>
        </p:nvGrpSpPr>
        <p:grpSpPr>
          <a:xfrm>
            <a:off x="6090250" y="1496873"/>
            <a:ext cx="2298174" cy="1112219"/>
            <a:chOff x="6202916" y="1778920"/>
            <a:chExt cx="2298174" cy="1112219"/>
          </a:xfrm>
        </p:grpSpPr>
        <p:sp>
          <p:nvSpPr>
            <p:cNvPr id="45" name="Rectangle 94"/>
            <p:cNvSpPr/>
            <p:nvPr/>
          </p:nvSpPr>
          <p:spPr>
            <a:xfrm>
              <a:off x="6215074" y="2071684"/>
              <a:ext cx="2286016" cy="819455"/>
            </a:xfrm>
            <a:prstGeom prst="rect">
              <a:avLst/>
            </a:prstGeom>
          </p:spPr>
          <p:txBody>
            <a:bodyPr wrap="square">
              <a:spAutoFit/>
            </a:bodyPr>
            <a:lstStyle/>
            <a:p>
              <a:pPr>
                <a:lnSpc>
                  <a:spcPct val="15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此处添加详细文本描述，建议与标题相关并符合整体语言风格，语言描述尽量简洁生动</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rPr>
                <a:t>。</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6" name="Rectangle 95"/>
            <p:cNvSpPr/>
            <p:nvPr/>
          </p:nvSpPr>
          <p:spPr>
            <a:xfrm>
              <a:off x="6202916" y="1778920"/>
              <a:ext cx="1928826" cy="368300"/>
            </a:xfrm>
            <a:prstGeom prst="rect">
              <a:avLst/>
            </a:prstGeom>
          </p:spPr>
          <p:txBody>
            <a:bodyPr wrap="square">
              <a:spAutoFit/>
            </a:bodyPr>
            <a:lstStyle/>
            <a:p>
              <a:r>
                <a:rPr lang="zh-CN" altLang="en-US" b="1" dirty="0">
                  <a:solidFill>
                    <a:schemeClr val="accent3"/>
                  </a:solidFill>
                  <a:latin typeface="微软雅黑" panose="020B0503020204020204" pitchFamily="34" charset="-122"/>
                  <a:ea typeface="微软雅黑" panose="020B0503020204020204" pitchFamily="34" charset="-122"/>
                  <a:cs typeface="Open Sans" panose="020B0606030504020204" pitchFamily="34" charset="0"/>
                  <a:sym typeface="+mn-ea"/>
                </a:rPr>
                <a:t>标题</a:t>
              </a:r>
              <a:endParaRPr lang="en-US" b="1" dirty="0">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1" name="组合 60"/>
          <p:cNvGrpSpPr/>
          <p:nvPr/>
        </p:nvGrpSpPr>
        <p:grpSpPr>
          <a:xfrm>
            <a:off x="4686685" y="1491632"/>
            <a:ext cx="1197175" cy="1197175"/>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4682796" y="1736123"/>
            <a:ext cx="1257356" cy="738664"/>
          </a:xfrm>
          <a:prstGeom prst="rect">
            <a:avLst/>
          </a:prstGeom>
          <a:noFill/>
        </p:spPr>
        <p:txBody>
          <a:bodyPr wrap="square" lIns="0" tIns="0" rIns="0" bIns="0" rtlCol="0">
            <a:spAutoFit/>
          </a:bodyPr>
          <a:lstStyle/>
          <a:p>
            <a:pPr algn="ctr"/>
            <a:r>
              <a:rPr lang="en-US" altLang="zh-CN" sz="4800" b="1" dirty="0" smtClean="0">
                <a:latin typeface="微软雅黑" panose="020B0503020204020204" pitchFamily="34" charset="-122"/>
                <a:ea typeface="微软雅黑" panose="020B0503020204020204" pitchFamily="34" charset="-122"/>
              </a:rPr>
              <a:t>W</a:t>
            </a:r>
            <a:endParaRPr lang="zh-CN" altLang="en-US" sz="4800" b="1" dirty="0">
              <a:latin typeface="微软雅黑" panose="020B0503020204020204" pitchFamily="34" charset="-122"/>
              <a:ea typeface="微软雅黑" panose="020B0503020204020204" pitchFamily="34" charset="-122"/>
            </a:endParaRPr>
          </a:p>
        </p:txBody>
      </p:sp>
      <p:grpSp>
        <p:nvGrpSpPr>
          <p:cNvPr id="65" name="组合 64"/>
          <p:cNvGrpSpPr/>
          <p:nvPr/>
        </p:nvGrpSpPr>
        <p:grpSpPr>
          <a:xfrm>
            <a:off x="3314076" y="2926643"/>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TextBox 67"/>
          <p:cNvSpPr txBox="1"/>
          <p:nvPr/>
        </p:nvSpPr>
        <p:spPr>
          <a:xfrm>
            <a:off x="3276031" y="3168830"/>
            <a:ext cx="1257356" cy="738664"/>
          </a:xfrm>
          <a:prstGeom prst="rect">
            <a:avLst/>
          </a:prstGeom>
          <a:noFill/>
        </p:spPr>
        <p:txBody>
          <a:bodyPr wrap="square" lIns="0" tIns="0" rIns="0" bIns="0" rtlCol="0">
            <a:spAutoFit/>
          </a:bodyPr>
          <a:lstStyle/>
          <a:p>
            <a:pPr algn="ctr"/>
            <a:r>
              <a:rPr lang="en-US" altLang="zh-CN" sz="4800" b="1" dirty="0" smtClean="0">
                <a:solidFill>
                  <a:schemeClr val="accent3"/>
                </a:solidFill>
                <a:latin typeface="微软雅黑" panose="020B0503020204020204" pitchFamily="34" charset="-122"/>
                <a:ea typeface="微软雅黑" panose="020B0503020204020204" pitchFamily="34" charset="-122"/>
              </a:rPr>
              <a:t>O</a:t>
            </a:r>
            <a:endParaRPr lang="zh-CN" altLang="en-US" sz="4800" b="1" dirty="0">
              <a:solidFill>
                <a:schemeClr val="accent3"/>
              </a:solidFill>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686685" y="2926643"/>
            <a:ext cx="1197175" cy="1197175"/>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TextBox 71"/>
          <p:cNvSpPr txBox="1"/>
          <p:nvPr/>
        </p:nvSpPr>
        <p:spPr>
          <a:xfrm>
            <a:off x="4665969" y="3171134"/>
            <a:ext cx="1257356" cy="738664"/>
          </a:xfrm>
          <a:prstGeom prst="rect">
            <a:avLst/>
          </a:prstGeom>
          <a:noFill/>
        </p:spPr>
        <p:txBody>
          <a:bodyPr wrap="square" lIns="0" tIns="0" rIns="0" bIns="0" rtlCol="0">
            <a:spAutoFit/>
          </a:bodyPr>
          <a:lstStyle/>
          <a:p>
            <a:pPr algn="ctr"/>
            <a:r>
              <a:rPr lang="en-US" altLang="zh-CN" sz="4800" b="1" dirty="0" smtClean="0">
                <a:latin typeface="微软雅黑" panose="020B0503020204020204" pitchFamily="34" charset="-122"/>
                <a:ea typeface="微软雅黑" panose="020B0503020204020204" pitchFamily="34" charset="-122"/>
              </a:rPr>
              <a:t>T</a:t>
            </a:r>
            <a:endParaRPr lang="zh-CN" altLang="en-US" sz="4800" b="1"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274320" y="115570"/>
            <a:ext cx="4259580" cy="468630"/>
            <a:chOff x="0" y="0"/>
            <a:chExt cx="11979" cy="1318"/>
          </a:xfrm>
        </p:grpSpPr>
        <p:sp>
          <p:nvSpPr>
            <p:cNvPr id="2" name="菱形 1"/>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3" name="矩形 2"/>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4320" y="115570"/>
            <a:ext cx="4259580" cy="468630"/>
            <a:chOff x="0" y="0"/>
            <a:chExt cx="11979" cy="1318"/>
          </a:xfrm>
        </p:grpSpPr>
        <p:sp>
          <p:nvSpPr>
            <p:cNvPr id="2" name="菱形 1"/>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3" name="矩形 2"/>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grpSp>
        <p:nvGrpSpPr>
          <p:cNvPr id="38" name="组合 37"/>
          <p:cNvGrpSpPr/>
          <p:nvPr/>
        </p:nvGrpSpPr>
        <p:grpSpPr>
          <a:xfrm>
            <a:off x="1094740" y="1476375"/>
            <a:ext cx="7315835" cy="2810240"/>
            <a:chOff x="2404" y="3325"/>
            <a:chExt cx="14960" cy="5747"/>
          </a:xfrm>
        </p:grpSpPr>
        <p:sp>
          <p:nvSpPr>
            <p:cNvPr id="5" name="TextBox 54"/>
            <p:cNvSpPr txBox="1"/>
            <p:nvPr/>
          </p:nvSpPr>
          <p:spPr>
            <a:xfrm>
              <a:off x="9151" y="3325"/>
              <a:ext cx="7104" cy="1357"/>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chemeClr val="tx1">
                      <a:lumMod val="75000"/>
                    </a:schemeClr>
                  </a:solidFill>
                </a:rPr>
                <a:t>输入替换内容添加信息输入替换内容添加信息输入替换内容添加信息输入替换内容添加信息</a:t>
              </a:r>
              <a:endParaRPr lang="en-US" altLang="zh-CN" sz="1200" dirty="0">
                <a:solidFill>
                  <a:schemeClr val="tx1">
                    <a:lumMod val="75000"/>
                  </a:schemeClr>
                </a:solidFill>
              </a:endParaRPr>
            </a:p>
            <a:p>
              <a:pPr>
                <a:lnSpc>
                  <a:spcPct val="120000"/>
                </a:lnSpc>
              </a:pPr>
              <a:endParaRPr lang="en-US" altLang="zh-CN" sz="1200" dirty="0">
                <a:solidFill>
                  <a:schemeClr val="tx1">
                    <a:lumMod val="75000"/>
                  </a:schemeClr>
                </a:solidFill>
              </a:endParaRPr>
            </a:p>
          </p:txBody>
        </p:sp>
        <p:sp>
          <p:nvSpPr>
            <p:cNvPr id="9" name="Freeform 5"/>
            <p:cNvSpPr/>
            <p:nvPr/>
          </p:nvSpPr>
          <p:spPr bwMode="auto">
            <a:xfrm rot="5400000">
              <a:off x="2354" y="4017"/>
              <a:ext cx="4829" cy="43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C00000"/>
            </a:solidFill>
            <a:ln w="9525" cap="flat">
              <a:noFill/>
              <a:prstDash val="solid"/>
              <a:miter lim="800000"/>
            </a:ln>
          </p:spPr>
          <p:txBody>
            <a:bodyPr vert="horz" wrap="square" lIns="121717" tIns="60856" rIns="121717" bIns="60856" numCol="1" anchor="t" anchorCtr="0" compatLnSpc="1"/>
            <a:lstStyle/>
            <a:p>
              <a:pPr defTabSz="1216660">
                <a:defRPr/>
              </a:pPr>
              <a:endParaRPr lang="zh-CN" altLang="en-US" sz="1600" kern="0">
                <a:solidFill>
                  <a:sysClr val="windowText" lastClr="000000"/>
                </a:solidFill>
                <a:latin typeface="微软雅黑" panose="020B0503020204020204" pitchFamily="34" charset="-122"/>
                <a:ea typeface="微软雅黑" panose="020B0503020204020204" pitchFamily="34" charset="-122"/>
              </a:endParaRPr>
            </a:p>
          </p:txBody>
        </p:sp>
        <p:sp>
          <p:nvSpPr>
            <p:cNvPr id="18" name="TextBox 56"/>
            <p:cNvSpPr txBox="1"/>
            <p:nvPr/>
          </p:nvSpPr>
          <p:spPr>
            <a:xfrm>
              <a:off x="3667" y="5266"/>
              <a:ext cx="2202" cy="2265"/>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defTabSz="1216660">
                <a:defRPr/>
              </a:pPr>
              <a:r>
                <a:rPr lang="zh-CN" altLang="en-US" sz="3600" kern="0" dirty="0">
                  <a:solidFill>
                    <a:sysClr val="window" lastClr="FFFFFF"/>
                  </a:solidFill>
                </a:rPr>
                <a:t>小标题</a:t>
              </a:r>
            </a:p>
          </p:txBody>
        </p:sp>
        <p:sp>
          <p:nvSpPr>
            <p:cNvPr id="19" name="Freeform 5"/>
            <p:cNvSpPr/>
            <p:nvPr/>
          </p:nvSpPr>
          <p:spPr bwMode="auto">
            <a:xfrm rot="5400000">
              <a:off x="2119" y="3831"/>
              <a:ext cx="5298" cy="472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75000"/>
                </a:schemeClr>
              </a:solidFill>
              <a:prstDash val="solid"/>
              <a:miter lim="800000"/>
            </a:ln>
          </p:spPr>
          <p:txBody>
            <a:bodyPr vert="horz" wrap="square" lIns="121717" tIns="60856" rIns="121717" bIns="60856" numCol="1" anchor="t" anchorCtr="0" compatLnSpc="1"/>
            <a:lstStyle/>
            <a:p>
              <a:pPr defTabSz="1216660">
                <a:defRPr/>
              </a:pPr>
              <a:endParaRPr lang="zh-CN" altLang="en-US" sz="1600" kern="0">
                <a:solidFill>
                  <a:sysClr val="windowText" lastClr="000000"/>
                </a:solidFill>
                <a:latin typeface="微软雅黑" panose="020B0503020204020204" pitchFamily="34" charset="-122"/>
                <a:ea typeface="微软雅黑" panose="020B0503020204020204" pitchFamily="34" charset="-122"/>
              </a:endParaRPr>
            </a:p>
          </p:txBody>
        </p:sp>
        <p:sp>
          <p:nvSpPr>
            <p:cNvPr id="20" name="椭圆 19"/>
            <p:cNvSpPr/>
            <p:nvPr/>
          </p:nvSpPr>
          <p:spPr>
            <a:xfrm>
              <a:off x="5674" y="3611"/>
              <a:ext cx="898" cy="898"/>
            </a:xfrm>
            <a:prstGeom prst="ellipse">
              <a:avLst/>
            </a:prstGeom>
            <a:solidFill>
              <a:srgbClr val="C00000"/>
            </a:solidFill>
            <a:ln w="25400" cap="flat" cmpd="sng" algn="ctr">
              <a:solidFill>
                <a:schemeClr val="bg1"/>
              </a:solidFill>
              <a:prstDash val="solid"/>
            </a:ln>
            <a:effectLst/>
          </p:spPr>
          <p:txBody>
            <a:bodyPr lIns="91293" tIns="45646" rIns="91293" bIns="45646" rtlCol="0" anchor="ctr"/>
            <a:lstStyle/>
            <a:p>
              <a:pPr algn="ctr" defTabSz="1216660">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1</a:t>
              </a:r>
            </a:p>
          </p:txBody>
        </p:sp>
        <p:sp>
          <p:nvSpPr>
            <p:cNvPr id="21" name="椭圆 20"/>
            <p:cNvSpPr/>
            <p:nvPr/>
          </p:nvSpPr>
          <p:spPr>
            <a:xfrm>
              <a:off x="6817" y="5746"/>
              <a:ext cx="898" cy="898"/>
            </a:xfrm>
            <a:prstGeom prst="ellipse">
              <a:avLst/>
            </a:prstGeom>
            <a:solidFill>
              <a:srgbClr val="C00000"/>
            </a:solidFill>
            <a:ln w="25400" cap="flat" cmpd="sng" algn="ctr">
              <a:solidFill>
                <a:schemeClr val="bg1"/>
              </a:solidFill>
              <a:prstDash val="solid"/>
            </a:ln>
            <a:effectLst/>
          </p:spPr>
          <p:txBody>
            <a:bodyPr lIns="91293" tIns="45646" rIns="91293" bIns="45646" rtlCol="0" anchor="ctr"/>
            <a:lstStyle/>
            <a:p>
              <a:pPr algn="ctr" defTabSz="1216660">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2</a:t>
              </a:r>
            </a:p>
          </p:txBody>
        </p:sp>
        <p:sp>
          <p:nvSpPr>
            <p:cNvPr id="22" name="椭圆 21"/>
            <p:cNvSpPr/>
            <p:nvPr/>
          </p:nvSpPr>
          <p:spPr>
            <a:xfrm>
              <a:off x="5674" y="7867"/>
              <a:ext cx="898" cy="898"/>
            </a:xfrm>
            <a:prstGeom prst="ellipse">
              <a:avLst/>
            </a:prstGeom>
            <a:solidFill>
              <a:srgbClr val="C00000"/>
            </a:solidFill>
            <a:ln w="25400" cap="flat" cmpd="sng" algn="ctr">
              <a:solidFill>
                <a:schemeClr val="bg1"/>
              </a:solidFill>
              <a:prstDash val="solid"/>
            </a:ln>
            <a:effectLst/>
          </p:spPr>
          <p:txBody>
            <a:bodyPr lIns="91293" tIns="45646" rIns="91293" bIns="45646" rtlCol="0" anchor="ctr"/>
            <a:lstStyle/>
            <a:p>
              <a:pPr algn="ctr" defTabSz="1216660">
                <a:defRPr/>
              </a:pPr>
              <a:r>
                <a:rPr lang="en-US" altLang="zh-CN" sz="1600" b="1" kern="0" dirty="0">
                  <a:solidFill>
                    <a:sysClr val="window" lastClr="FFFFFF"/>
                  </a:solidFill>
                  <a:latin typeface="微软雅黑" panose="020B0503020204020204" pitchFamily="34" charset="-122"/>
                  <a:ea typeface="微软雅黑" panose="020B0503020204020204" pitchFamily="34" charset="-122"/>
                </a:rPr>
                <a:t>3</a:t>
              </a:r>
            </a:p>
          </p:txBody>
        </p:sp>
        <p:grpSp>
          <p:nvGrpSpPr>
            <p:cNvPr id="23" name="组合 22"/>
            <p:cNvGrpSpPr/>
            <p:nvPr/>
          </p:nvGrpSpPr>
          <p:grpSpPr>
            <a:xfrm>
              <a:off x="6572" y="3688"/>
              <a:ext cx="2208" cy="744"/>
              <a:chOff x="3513818" y="1963801"/>
              <a:chExt cx="1051729" cy="354618"/>
            </a:xfrm>
          </p:grpSpPr>
          <p:cxnSp>
            <p:nvCxnSpPr>
              <p:cNvPr id="24" name="直接连接符 23"/>
              <p:cNvCxnSpPr/>
              <p:nvPr/>
            </p:nvCxnSpPr>
            <p:spPr>
              <a:xfrm>
                <a:off x="3513818" y="2141110"/>
                <a:ext cx="1051729" cy="0"/>
              </a:xfrm>
              <a:prstGeom prst="line">
                <a:avLst/>
              </a:prstGeom>
              <a:noFill/>
              <a:ln w="9525" cap="flat" cmpd="sng" algn="ctr">
                <a:solidFill>
                  <a:schemeClr val="bg1">
                    <a:lumMod val="65000"/>
                  </a:schemeClr>
                </a:solidFill>
                <a:prstDash val="sysDot"/>
                <a:headEnd type="none" w="med" len="med"/>
                <a:tailEnd type="none" w="med" len="med"/>
              </a:ln>
              <a:effectLst/>
            </p:spPr>
          </p:cxnSp>
          <p:cxnSp>
            <p:nvCxnSpPr>
              <p:cNvPr id="25" name="直接连接符 24"/>
              <p:cNvCxnSpPr/>
              <p:nvPr/>
            </p:nvCxnSpPr>
            <p:spPr>
              <a:xfrm>
                <a:off x="4565547" y="1963801"/>
                <a:ext cx="0" cy="354618"/>
              </a:xfrm>
              <a:prstGeom prst="line">
                <a:avLst/>
              </a:prstGeom>
              <a:noFill/>
              <a:ln w="9525" cap="flat" cmpd="sng" algn="ctr">
                <a:solidFill>
                  <a:schemeClr val="bg1">
                    <a:lumMod val="65000"/>
                  </a:schemeClr>
                </a:solidFill>
                <a:prstDash val="sysDot"/>
                <a:headEnd type="none" w="med" len="med"/>
                <a:tailEnd type="none" w="med" len="med"/>
              </a:ln>
              <a:effectLst/>
            </p:spPr>
          </p:cxnSp>
        </p:grpSp>
        <p:sp>
          <p:nvSpPr>
            <p:cNvPr id="26" name="TextBox 64"/>
            <p:cNvSpPr txBox="1"/>
            <p:nvPr/>
          </p:nvSpPr>
          <p:spPr>
            <a:xfrm>
              <a:off x="10260" y="5504"/>
              <a:ext cx="7104" cy="1357"/>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chemeClr val="tx1">
                      <a:lumMod val="75000"/>
                    </a:schemeClr>
                  </a:solidFill>
                </a:rPr>
                <a:t>输入替换内容添加信息输入替换内容添加信息输入替换内容添加信息输入替换内容添加信息</a:t>
              </a:r>
              <a:endParaRPr lang="en-US" altLang="zh-CN" sz="1200" dirty="0">
                <a:solidFill>
                  <a:schemeClr val="tx1">
                    <a:lumMod val="75000"/>
                  </a:schemeClr>
                </a:solidFill>
              </a:endParaRPr>
            </a:p>
            <a:p>
              <a:pPr>
                <a:lnSpc>
                  <a:spcPct val="120000"/>
                </a:lnSpc>
              </a:pPr>
              <a:endParaRPr lang="en-US" altLang="zh-CN" sz="1200" dirty="0">
                <a:solidFill>
                  <a:schemeClr val="tx1">
                    <a:lumMod val="75000"/>
                  </a:schemeClr>
                </a:solidFill>
              </a:endParaRPr>
            </a:p>
          </p:txBody>
        </p:sp>
        <p:sp>
          <p:nvSpPr>
            <p:cNvPr id="27" name="TextBox 65"/>
            <p:cNvSpPr txBox="1"/>
            <p:nvPr/>
          </p:nvSpPr>
          <p:spPr>
            <a:xfrm>
              <a:off x="9198" y="7715"/>
              <a:ext cx="7104" cy="1357"/>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sz="1200" dirty="0">
                  <a:solidFill>
                    <a:schemeClr val="tx1">
                      <a:lumMod val="75000"/>
                    </a:schemeClr>
                  </a:solidFill>
                </a:rPr>
                <a:t>输入替换内容添加信息输入替换内容添加信息输入替换内容添加信息输入替换内容添加信息</a:t>
              </a:r>
              <a:endParaRPr lang="en-US" altLang="zh-CN" sz="1200" dirty="0">
                <a:solidFill>
                  <a:schemeClr val="tx1">
                    <a:lumMod val="75000"/>
                  </a:schemeClr>
                </a:solidFill>
              </a:endParaRPr>
            </a:p>
            <a:p>
              <a:pPr>
                <a:lnSpc>
                  <a:spcPct val="120000"/>
                </a:lnSpc>
              </a:pPr>
              <a:endParaRPr lang="en-US" altLang="zh-CN" sz="1200" dirty="0">
                <a:solidFill>
                  <a:schemeClr val="tx1">
                    <a:lumMod val="75000"/>
                  </a:schemeClr>
                </a:solidFill>
              </a:endParaRPr>
            </a:p>
          </p:txBody>
        </p:sp>
        <p:grpSp>
          <p:nvGrpSpPr>
            <p:cNvPr id="28" name="组合 27"/>
            <p:cNvGrpSpPr/>
            <p:nvPr/>
          </p:nvGrpSpPr>
          <p:grpSpPr>
            <a:xfrm>
              <a:off x="7725" y="5822"/>
              <a:ext cx="2208" cy="744"/>
              <a:chOff x="3513818" y="1963801"/>
              <a:chExt cx="1051729" cy="354618"/>
            </a:xfrm>
          </p:grpSpPr>
          <p:cxnSp>
            <p:nvCxnSpPr>
              <p:cNvPr id="29" name="直接连接符 28"/>
              <p:cNvCxnSpPr/>
              <p:nvPr/>
            </p:nvCxnSpPr>
            <p:spPr>
              <a:xfrm>
                <a:off x="3513818" y="2141110"/>
                <a:ext cx="1051729" cy="0"/>
              </a:xfrm>
              <a:prstGeom prst="line">
                <a:avLst/>
              </a:prstGeom>
              <a:noFill/>
              <a:ln w="6350" cap="flat" cmpd="sng" algn="ctr">
                <a:solidFill>
                  <a:schemeClr val="bg1">
                    <a:lumMod val="65000"/>
                  </a:schemeClr>
                </a:solidFill>
                <a:prstDash val="sysDot"/>
                <a:headEnd type="none" w="med" len="med"/>
                <a:tailEnd type="none" w="med" len="med"/>
              </a:ln>
              <a:effectLst/>
            </p:spPr>
          </p:cxnSp>
          <p:cxnSp>
            <p:nvCxnSpPr>
              <p:cNvPr id="30" name="直接连接符 29"/>
              <p:cNvCxnSpPr/>
              <p:nvPr/>
            </p:nvCxnSpPr>
            <p:spPr>
              <a:xfrm>
                <a:off x="4565547" y="1963801"/>
                <a:ext cx="0" cy="354618"/>
              </a:xfrm>
              <a:prstGeom prst="line">
                <a:avLst/>
              </a:prstGeom>
              <a:noFill/>
              <a:ln w="6350" cap="flat" cmpd="sng" algn="ctr">
                <a:solidFill>
                  <a:schemeClr val="bg1">
                    <a:lumMod val="65000"/>
                  </a:schemeClr>
                </a:solidFill>
                <a:prstDash val="sysDot"/>
                <a:headEnd type="none" w="med" len="med"/>
                <a:tailEnd type="none" w="med" len="med"/>
              </a:ln>
              <a:effectLst/>
            </p:spPr>
          </p:cxnSp>
        </p:grpSp>
        <p:grpSp>
          <p:nvGrpSpPr>
            <p:cNvPr id="35" name="组合 34"/>
            <p:cNvGrpSpPr/>
            <p:nvPr/>
          </p:nvGrpSpPr>
          <p:grpSpPr>
            <a:xfrm>
              <a:off x="6572" y="7944"/>
              <a:ext cx="2208" cy="744"/>
              <a:chOff x="3513818" y="1963801"/>
              <a:chExt cx="1051729" cy="354618"/>
            </a:xfrm>
          </p:grpSpPr>
          <p:cxnSp>
            <p:nvCxnSpPr>
              <p:cNvPr id="36" name="直接连接符 35"/>
              <p:cNvCxnSpPr/>
              <p:nvPr/>
            </p:nvCxnSpPr>
            <p:spPr>
              <a:xfrm>
                <a:off x="3513818" y="2141110"/>
                <a:ext cx="1051729" cy="0"/>
              </a:xfrm>
              <a:prstGeom prst="line">
                <a:avLst/>
              </a:prstGeom>
              <a:noFill/>
              <a:ln w="9525" cap="flat" cmpd="sng" algn="ctr">
                <a:solidFill>
                  <a:schemeClr val="bg1">
                    <a:lumMod val="65000"/>
                  </a:schemeClr>
                </a:solidFill>
                <a:prstDash val="sysDot"/>
                <a:headEnd type="none" w="med" len="med"/>
                <a:tailEnd type="none" w="med" len="med"/>
              </a:ln>
              <a:effectLst/>
            </p:spPr>
          </p:cxnSp>
          <p:cxnSp>
            <p:nvCxnSpPr>
              <p:cNvPr id="37" name="直接连接符 36"/>
              <p:cNvCxnSpPr/>
              <p:nvPr/>
            </p:nvCxnSpPr>
            <p:spPr>
              <a:xfrm>
                <a:off x="4565547" y="1963801"/>
                <a:ext cx="0" cy="354618"/>
              </a:xfrm>
              <a:prstGeom prst="line">
                <a:avLst/>
              </a:prstGeom>
              <a:noFill/>
              <a:ln w="9525" cap="flat" cmpd="sng" algn="ctr">
                <a:solidFill>
                  <a:schemeClr val="bg1">
                    <a:lumMod val="65000"/>
                  </a:schemeClr>
                </a:solidFill>
                <a:prstDash val="sysDot"/>
                <a:headEnd type="none" w="med" len="med"/>
                <a:tailEnd type="none" w="med" len="med"/>
              </a:ln>
              <a:effectLst/>
            </p:spPr>
          </p:cxn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4320" y="115570"/>
            <a:ext cx="4259580" cy="468630"/>
            <a:chOff x="0" y="0"/>
            <a:chExt cx="11979" cy="1318"/>
          </a:xfrm>
        </p:grpSpPr>
        <p:sp>
          <p:nvSpPr>
            <p:cNvPr id="3" name="菱形 2"/>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5" name="矩形 4"/>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grpSp>
        <p:nvGrpSpPr>
          <p:cNvPr id="35" name="组合 34"/>
          <p:cNvGrpSpPr/>
          <p:nvPr/>
        </p:nvGrpSpPr>
        <p:grpSpPr>
          <a:xfrm>
            <a:off x="635635" y="849630"/>
            <a:ext cx="7823200" cy="3905885"/>
            <a:chOff x="1596" y="1418"/>
            <a:chExt cx="15780" cy="7878"/>
          </a:xfrm>
        </p:grpSpPr>
        <p:sp>
          <p:nvSpPr>
            <p:cNvPr id="21" name="矩形 20"/>
            <p:cNvSpPr/>
            <p:nvPr/>
          </p:nvSpPr>
          <p:spPr>
            <a:xfrm>
              <a:off x="7090" y="1418"/>
              <a:ext cx="4890" cy="787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pic>
          <p:nvPicPr>
            <p:cNvPr id="22" name="图片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5" y="3886"/>
              <a:ext cx="3000" cy="3000"/>
            </a:xfrm>
            <a:prstGeom prst="rect">
              <a:avLst/>
            </a:prstGeom>
          </p:spPr>
        </p:pic>
        <p:grpSp>
          <p:nvGrpSpPr>
            <p:cNvPr id="23" name="组合 22"/>
            <p:cNvGrpSpPr/>
            <p:nvPr/>
          </p:nvGrpSpPr>
          <p:grpSpPr>
            <a:xfrm>
              <a:off x="1596" y="2241"/>
              <a:ext cx="15780" cy="6123"/>
              <a:chOff x="1013182" y="1423246"/>
              <a:chExt cx="10019986" cy="3888227"/>
            </a:xfrm>
          </p:grpSpPr>
          <p:sp>
            <p:nvSpPr>
              <p:cNvPr id="24" name="矩形 23"/>
              <p:cNvSpPr/>
              <p:nvPr/>
            </p:nvSpPr>
            <p:spPr>
              <a:xfrm>
                <a:off x="7776077" y="1746982"/>
                <a:ext cx="2819410" cy="448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25" name="矩形 24"/>
              <p:cNvSpPr/>
              <p:nvPr/>
            </p:nvSpPr>
            <p:spPr>
              <a:xfrm>
                <a:off x="7776077" y="2146512"/>
                <a:ext cx="3245282"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10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a:t>
                </a:r>
              </a:p>
            </p:txBody>
          </p:sp>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6215" y="1423246"/>
                <a:ext cx="723266" cy="723266"/>
              </a:xfrm>
              <a:prstGeom prst="rect">
                <a:avLst/>
              </a:prstGeom>
            </p:spPr>
          </p:pic>
          <p:sp>
            <p:nvSpPr>
              <p:cNvPr id="29" name="矩形 28"/>
              <p:cNvSpPr/>
              <p:nvPr/>
            </p:nvSpPr>
            <p:spPr>
              <a:xfrm>
                <a:off x="7776077" y="3934510"/>
                <a:ext cx="2819410" cy="448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30" name="矩形 29"/>
              <p:cNvSpPr/>
              <p:nvPr/>
            </p:nvSpPr>
            <p:spPr>
              <a:xfrm>
                <a:off x="7776077" y="4334040"/>
                <a:ext cx="3245282"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10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a:t>
                </a:r>
              </a:p>
            </p:txBody>
          </p:sp>
          <p:sp>
            <p:nvSpPr>
              <p:cNvPr id="27" name="矩形 26"/>
              <p:cNvSpPr/>
              <p:nvPr/>
            </p:nvSpPr>
            <p:spPr>
              <a:xfrm>
                <a:off x="1013182" y="1709242"/>
                <a:ext cx="2819410" cy="448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28" name="矩形 27"/>
              <p:cNvSpPr/>
              <p:nvPr/>
            </p:nvSpPr>
            <p:spPr>
              <a:xfrm>
                <a:off x="1013182" y="2108772"/>
                <a:ext cx="3245282"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10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a:t>
                </a:r>
              </a:p>
            </p:txBody>
          </p:sp>
          <p:sp>
            <p:nvSpPr>
              <p:cNvPr id="36" name="矩形 35"/>
              <p:cNvSpPr/>
              <p:nvPr/>
            </p:nvSpPr>
            <p:spPr>
              <a:xfrm>
                <a:off x="1013182" y="3896770"/>
                <a:ext cx="2819410" cy="448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37" name="矩形 36"/>
              <p:cNvSpPr/>
              <p:nvPr/>
            </p:nvSpPr>
            <p:spPr>
              <a:xfrm>
                <a:off x="1013182" y="4296300"/>
                <a:ext cx="3245282"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10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rPr>
                  <a:t>，</a:t>
                </a:r>
              </a:p>
            </p:txBody>
          </p:sp>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9902" y="3633814"/>
                <a:ext cx="723266" cy="723266"/>
              </a:xfrm>
              <a:prstGeom prst="rect">
                <a:avLst/>
              </a:prstGeom>
            </p:spPr>
          </p:pic>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7272" y="1423246"/>
                <a:ext cx="723266" cy="723266"/>
              </a:xfrm>
              <a:prstGeom prst="rect">
                <a:avLst/>
              </a:prstGeom>
            </p:spPr>
          </p:pic>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0959" y="3633814"/>
                <a:ext cx="723266" cy="723266"/>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9143365" cy="5142865"/>
            <a:chOff x="0" y="0"/>
            <a:chExt cx="12192000" cy="6858000"/>
          </a:xfrm>
        </p:grpSpPr>
        <p:sp>
          <p:nvSpPr>
            <p:cNvPr id="5" name="矩形 4"/>
            <p:cNvSpPr/>
            <p:nvPr/>
          </p:nvSpPr>
          <p:spPr>
            <a:xfrm>
              <a:off x="0" y="837127"/>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5903581"/>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7249"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57758"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0410356"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29748" y="629869"/>
              <a:ext cx="451207" cy="4628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0215477" y="5717178"/>
              <a:ext cx="362461" cy="3717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955013" y="5671663"/>
              <a:ext cx="451207" cy="4628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0242774" y="729625"/>
              <a:ext cx="335164" cy="3437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0" y="0"/>
            <a:ext cx="2328545" cy="51428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sp>
        <p:nvSpPr>
          <p:cNvPr id="28" name="矩形 27"/>
          <p:cNvSpPr/>
          <p:nvPr/>
        </p:nvSpPr>
        <p:spPr>
          <a:xfrm>
            <a:off x="2763520" y="2240280"/>
            <a:ext cx="4897755" cy="3594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sp>
        <p:nvSpPr>
          <p:cNvPr id="29" name="矩形 28"/>
          <p:cNvSpPr/>
          <p:nvPr/>
        </p:nvSpPr>
        <p:spPr>
          <a:xfrm>
            <a:off x="370840" y="1697990"/>
            <a:ext cx="1587500" cy="1442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smtClean="0">
                <a:solidFill>
                  <a:schemeClr val="bg1"/>
                </a:solidFill>
                <a:latin typeface="微软雅黑" panose="020B0503020204020204" pitchFamily="34" charset="-122"/>
                <a:ea typeface="微软雅黑" panose="020B0503020204020204" pitchFamily="34" charset="-122"/>
              </a:rPr>
              <a:t>2</a:t>
            </a:r>
          </a:p>
        </p:txBody>
      </p:sp>
      <p:grpSp>
        <p:nvGrpSpPr>
          <p:cNvPr id="30" name="组合 29"/>
          <p:cNvGrpSpPr/>
          <p:nvPr/>
        </p:nvGrpSpPr>
        <p:grpSpPr>
          <a:xfrm>
            <a:off x="7025005" y="4164330"/>
            <a:ext cx="1598930" cy="480060"/>
            <a:chOff x="9131175" y="339570"/>
            <a:chExt cx="2736975" cy="822154"/>
          </a:xfrm>
        </p:grpSpPr>
        <p:pic>
          <p:nvPicPr>
            <p:cNvPr id="31" name="图片 30"/>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131175" y="402775"/>
              <a:ext cx="715713" cy="715713"/>
            </a:xfrm>
            <a:prstGeom prst="rect">
              <a:avLst/>
            </a:prstGeom>
          </p:spPr>
        </p:pic>
        <p:pic>
          <p:nvPicPr>
            <p:cNvPr id="32" name="图片 31"/>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045996" y="339570"/>
              <a:ext cx="822154" cy="822154"/>
            </a:xfrm>
            <a:prstGeom prst="rect">
              <a:avLst/>
            </a:prstGeom>
          </p:spPr>
        </p:pic>
        <p:pic>
          <p:nvPicPr>
            <p:cNvPr id="33" name="图片 32"/>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053247" y="402774"/>
              <a:ext cx="715713" cy="715713"/>
            </a:xfrm>
            <a:prstGeom prst="rect">
              <a:avLst/>
            </a:prstGeom>
          </p:spPr>
        </p:pic>
      </p:grpSp>
      <p:sp>
        <p:nvSpPr>
          <p:cNvPr id="34" name="椭圆 33"/>
          <p:cNvSpPr/>
          <p:nvPr/>
        </p:nvSpPr>
        <p:spPr>
          <a:xfrm>
            <a:off x="411480" y="1666875"/>
            <a:ext cx="1505585" cy="1505585"/>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4320" y="115570"/>
            <a:ext cx="4259580" cy="468630"/>
            <a:chOff x="0" y="0"/>
            <a:chExt cx="11979" cy="1318"/>
          </a:xfrm>
        </p:grpSpPr>
        <p:sp>
          <p:nvSpPr>
            <p:cNvPr id="3" name="菱形 2"/>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5" name="矩形 4"/>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grpSp>
        <p:nvGrpSpPr>
          <p:cNvPr id="10" name="组合 9"/>
          <p:cNvGrpSpPr/>
          <p:nvPr/>
        </p:nvGrpSpPr>
        <p:grpSpPr>
          <a:xfrm>
            <a:off x="392148" y="1331392"/>
            <a:ext cx="8167033" cy="3495627"/>
            <a:chOff x="18" y="1817"/>
            <a:chExt cx="14461" cy="6190"/>
          </a:xfrm>
        </p:grpSpPr>
        <p:grpSp>
          <p:nvGrpSpPr>
            <p:cNvPr id="2" name="组合 1"/>
            <p:cNvGrpSpPr/>
            <p:nvPr/>
          </p:nvGrpSpPr>
          <p:grpSpPr>
            <a:xfrm>
              <a:off x="18" y="1817"/>
              <a:ext cx="4532" cy="2725"/>
              <a:chOff x="1522413" y="1940967"/>
              <a:chExt cx="2878137" cy="1730510"/>
            </a:xfrm>
          </p:grpSpPr>
          <p:sp>
            <p:nvSpPr>
              <p:cNvPr id="41" name="五边形 28"/>
              <p:cNvSpPr/>
              <p:nvPr/>
            </p:nvSpPr>
            <p:spPr>
              <a:xfrm>
                <a:off x="2368703" y="2054146"/>
                <a:ext cx="1758381" cy="823643"/>
              </a:xfrm>
              <a:prstGeom prst="homePlate">
                <a:avLst>
                  <a:gd name="adj" fmla="val 40279"/>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4400">
                  <a:defRPr/>
                </a:pP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42" name="椭圆 41"/>
              <p:cNvSpPr/>
              <p:nvPr/>
            </p:nvSpPr>
            <p:spPr>
              <a:xfrm>
                <a:off x="1522413" y="1940967"/>
                <a:ext cx="1050001" cy="1050002"/>
              </a:xfrm>
              <a:prstGeom prst="ellipse">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dirty="0">
                  <a:latin typeface="微软雅黑" panose="020B0503020204020204" pitchFamily="34" charset="-122"/>
                  <a:ea typeface="微软雅黑" panose="020B0503020204020204" pitchFamily="34" charset="-122"/>
                </a:endParaRPr>
              </a:p>
            </p:txBody>
          </p:sp>
          <p:sp>
            <p:nvSpPr>
              <p:cNvPr id="43" name="椭圆 46"/>
              <p:cNvSpPr/>
              <p:nvPr/>
            </p:nvSpPr>
            <p:spPr>
              <a:xfrm>
                <a:off x="1856442" y="2256568"/>
                <a:ext cx="381943" cy="418800"/>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sz="16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2665253" y="2357064"/>
                <a:ext cx="1735297" cy="1314413"/>
                <a:chOff x="8386922" y="2192795"/>
                <a:chExt cx="1735297" cy="1314413"/>
              </a:xfrm>
            </p:grpSpPr>
            <p:sp>
              <p:nvSpPr>
                <p:cNvPr id="18" name="矩形 17"/>
                <p:cNvSpPr/>
                <p:nvPr/>
              </p:nvSpPr>
              <p:spPr>
                <a:xfrm>
                  <a:off x="8386923" y="2192795"/>
                  <a:ext cx="1554670" cy="43411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文字添加</a:t>
                  </a:r>
                </a:p>
              </p:txBody>
            </p:sp>
            <p:sp>
              <p:nvSpPr>
                <p:cNvPr id="19" name="文本框 18"/>
                <p:cNvSpPr txBox="1"/>
                <p:nvPr/>
              </p:nvSpPr>
              <p:spPr>
                <a:xfrm>
                  <a:off x="8386922" y="2716096"/>
                  <a:ext cx="1735297" cy="791112"/>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grpSp>
          <p:nvGrpSpPr>
            <p:cNvPr id="6" name="组合 5"/>
            <p:cNvGrpSpPr/>
            <p:nvPr/>
          </p:nvGrpSpPr>
          <p:grpSpPr>
            <a:xfrm>
              <a:off x="4903" y="1817"/>
              <a:ext cx="4526" cy="2725"/>
              <a:chOff x="4625000" y="1940967"/>
              <a:chExt cx="2873895" cy="1730510"/>
            </a:xfrm>
          </p:grpSpPr>
          <p:sp>
            <p:nvSpPr>
              <p:cNvPr id="34" name="五边形 31"/>
              <p:cNvSpPr/>
              <p:nvPr/>
            </p:nvSpPr>
            <p:spPr>
              <a:xfrm>
                <a:off x="5471290" y="2054146"/>
                <a:ext cx="1758381" cy="823643"/>
              </a:xfrm>
              <a:prstGeom prst="homePlate">
                <a:avLst>
                  <a:gd name="adj" fmla="val 40279"/>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4400">
                  <a:defRPr/>
                </a:pP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35" name="椭圆 34"/>
              <p:cNvSpPr/>
              <p:nvPr/>
            </p:nvSpPr>
            <p:spPr>
              <a:xfrm>
                <a:off x="4625000" y="1940967"/>
                <a:ext cx="1050001" cy="1050002"/>
              </a:xfrm>
              <a:prstGeom prst="ellipse">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dirty="0">
                  <a:latin typeface="微软雅黑" panose="020B0503020204020204" pitchFamily="34" charset="-122"/>
                  <a:ea typeface="微软雅黑" panose="020B0503020204020204" pitchFamily="34" charset="-122"/>
                </a:endParaRPr>
              </a:p>
            </p:txBody>
          </p:sp>
          <p:sp>
            <p:nvSpPr>
              <p:cNvPr id="44" name="椭圆 47"/>
              <p:cNvSpPr/>
              <p:nvPr/>
            </p:nvSpPr>
            <p:spPr>
              <a:xfrm>
                <a:off x="4975258" y="2256568"/>
                <a:ext cx="349486" cy="418800"/>
              </a:xfrm>
              <a:custGeom>
                <a:avLst/>
                <a:gdLst>
                  <a:gd name="connsiteX0" fmla="*/ 234347 w 506307"/>
                  <a:gd name="connsiteY0" fmla="*/ 379219 h 606722"/>
                  <a:gd name="connsiteX1" fmla="*/ 271960 w 506307"/>
                  <a:gd name="connsiteY1" fmla="*/ 379219 h 606722"/>
                  <a:gd name="connsiteX2" fmla="*/ 278451 w 506307"/>
                  <a:gd name="connsiteY2" fmla="*/ 385705 h 606722"/>
                  <a:gd name="connsiteX3" fmla="*/ 278451 w 506307"/>
                  <a:gd name="connsiteY3" fmla="*/ 448520 h 606722"/>
                  <a:gd name="connsiteX4" fmla="*/ 271960 w 506307"/>
                  <a:gd name="connsiteY4" fmla="*/ 455006 h 606722"/>
                  <a:gd name="connsiteX5" fmla="*/ 234347 w 506307"/>
                  <a:gd name="connsiteY5" fmla="*/ 455006 h 606722"/>
                  <a:gd name="connsiteX6" fmla="*/ 227856 w 506307"/>
                  <a:gd name="connsiteY6" fmla="*/ 448520 h 606722"/>
                  <a:gd name="connsiteX7" fmla="*/ 227856 w 506307"/>
                  <a:gd name="connsiteY7" fmla="*/ 385705 h 606722"/>
                  <a:gd name="connsiteX8" fmla="*/ 234347 w 506307"/>
                  <a:gd name="connsiteY8" fmla="*/ 379219 h 606722"/>
                  <a:gd name="connsiteX9" fmla="*/ 234331 w 506307"/>
                  <a:gd name="connsiteY9" fmla="*/ 328645 h 606722"/>
                  <a:gd name="connsiteX10" fmla="*/ 177194 w 506307"/>
                  <a:gd name="connsiteY10" fmla="*/ 385700 h 606722"/>
                  <a:gd name="connsiteX11" fmla="*/ 177194 w 506307"/>
                  <a:gd name="connsiteY11" fmla="*/ 448532 h 606722"/>
                  <a:gd name="connsiteX12" fmla="*/ 234331 w 506307"/>
                  <a:gd name="connsiteY12" fmla="*/ 505587 h 606722"/>
                  <a:gd name="connsiteX13" fmla="*/ 271977 w 506307"/>
                  <a:gd name="connsiteY13" fmla="*/ 505587 h 606722"/>
                  <a:gd name="connsiteX14" fmla="*/ 329113 w 506307"/>
                  <a:gd name="connsiteY14" fmla="*/ 448532 h 606722"/>
                  <a:gd name="connsiteX15" fmla="*/ 329113 w 506307"/>
                  <a:gd name="connsiteY15" fmla="*/ 385700 h 606722"/>
                  <a:gd name="connsiteX16" fmla="*/ 271977 w 506307"/>
                  <a:gd name="connsiteY16" fmla="*/ 328645 h 606722"/>
                  <a:gd name="connsiteX17" fmla="*/ 253109 w 506307"/>
                  <a:gd name="connsiteY17" fmla="*/ 0 h 606722"/>
                  <a:gd name="connsiteX18" fmla="*/ 430303 w 506307"/>
                  <a:gd name="connsiteY18" fmla="*/ 176942 h 606722"/>
                  <a:gd name="connsiteX19" fmla="*/ 430303 w 506307"/>
                  <a:gd name="connsiteY19" fmla="*/ 252749 h 606722"/>
                  <a:gd name="connsiteX20" fmla="*/ 480943 w 506307"/>
                  <a:gd name="connsiteY20" fmla="*/ 252749 h 606722"/>
                  <a:gd name="connsiteX21" fmla="*/ 506307 w 506307"/>
                  <a:gd name="connsiteY21" fmla="*/ 278077 h 606722"/>
                  <a:gd name="connsiteX22" fmla="*/ 506307 w 506307"/>
                  <a:gd name="connsiteY22" fmla="*/ 581394 h 606722"/>
                  <a:gd name="connsiteX23" fmla="*/ 480943 w 506307"/>
                  <a:gd name="connsiteY23" fmla="*/ 606722 h 606722"/>
                  <a:gd name="connsiteX24" fmla="*/ 25275 w 506307"/>
                  <a:gd name="connsiteY24" fmla="*/ 606722 h 606722"/>
                  <a:gd name="connsiteX25" fmla="*/ 0 w 506307"/>
                  <a:gd name="connsiteY25" fmla="*/ 581394 h 606722"/>
                  <a:gd name="connsiteX26" fmla="*/ 0 w 506307"/>
                  <a:gd name="connsiteY26" fmla="*/ 278077 h 606722"/>
                  <a:gd name="connsiteX27" fmla="*/ 25275 w 506307"/>
                  <a:gd name="connsiteY27" fmla="*/ 252749 h 606722"/>
                  <a:gd name="connsiteX28" fmla="*/ 379753 w 506307"/>
                  <a:gd name="connsiteY28" fmla="*/ 252749 h 606722"/>
                  <a:gd name="connsiteX29" fmla="*/ 379753 w 506307"/>
                  <a:gd name="connsiteY29" fmla="*/ 176942 h 606722"/>
                  <a:gd name="connsiteX30" fmla="*/ 253109 w 506307"/>
                  <a:gd name="connsiteY30" fmla="*/ 50568 h 606722"/>
                  <a:gd name="connsiteX31" fmla="*/ 126554 w 506307"/>
                  <a:gd name="connsiteY31" fmla="*/ 176942 h 606722"/>
                  <a:gd name="connsiteX32" fmla="*/ 101279 w 506307"/>
                  <a:gd name="connsiteY32" fmla="*/ 202270 h 606722"/>
                  <a:gd name="connsiteX33" fmla="*/ 75915 w 506307"/>
                  <a:gd name="connsiteY33" fmla="*/ 176942 h 606722"/>
                  <a:gd name="connsiteX34" fmla="*/ 253109 w 506307"/>
                  <a:gd name="connsiteY3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6307" h="606722">
                    <a:moveTo>
                      <a:pt x="234347" y="379219"/>
                    </a:moveTo>
                    <a:lnTo>
                      <a:pt x="271960" y="379219"/>
                    </a:lnTo>
                    <a:cubicBezTo>
                      <a:pt x="275517" y="379219"/>
                      <a:pt x="278451" y="382062"/>
                      <a:pt x="278451" y="385705"/>
                    </a:cubicBezTo>
                    <a:lnTo>
                      <a:pt x="278451" y="448520"/>
                    </a:lnTo>
                    <a:cubicBezTo>
                      <a:pt x="278451" y="452074"/>
                      <a:pt x="275517" y="455006"/>
                      <a:pt x="271960" y="455006"/>
                    </a:cubicBezTo>
                    <a:lnTo>
                      <a:pt x="234347" y="455006"/>
                    </a:lnTo>
                    <a:cubicBezTo>
                      <a:pt x="230791" y="455006"/>
                      <a:pt x="227856" y="452074"/>
                      <a:pt x="227856" y="448520"/>
                    </a:cubicBezTo>
                    <a:lnTo>
                      <a:pt x="227856" y="385705"/>
                    </a:lnTo>
                    <a:cubicBezTo>
                      <a:pt x="227856" y="382062"/>
                      <a:pt x="230791" y="379219"/>
                      <a:pt x="234347" y="379219"/>
                    </a:cubicBezTo>
                    <a:close/>
                    <a:moveTo>
                      <a:pt x="234331" y="328645"/>
                    </a:moveTo>
                    <a:cubicBezTo>
                      <a:pt x="202825" y="328645"/>
                      <a:pt x="177194" y="354240"/>
                      <a:pt x="177194" y="385700"/>
                    </a:cubicBezTo>
                    <a:lnTo>
                      <a:pt x="177194" y="448532"/>
                    </a:lnTo>
                    <a:cubicBezTo>
                      <a:pt x="177194" y="479992"/>
                      <a:pt x="202825" y="505587"/>
                      <a:pt x="234331" y="505587"/>
                    </a:cubicBezTo>
                    <a:lnTo>
                      <a:pt x="271977" y="505587"/>
                    </a:lnTo>
                    <a:cubicBezTo>
                      <a:pt x="303482" y="505587"/>
                      <a:pt x="329113" y="479992"/>
                      <a:pt x="329113" y="448532"/>
                    </a:cubicBezTo>
                    <a:lnTo>
                      <a:pt x="329113" y="385700"/>
                    </a:lnTo>
                    <a:cubicBezTo>
                      <a:pt x="329113" y="354240"/>
                      <a:pt x="303482" y="328645"/>
                      <a:pt x="271977" y="328645"/>
                    </a:cubicBezTo>
                    <a:close/>
                    <a:moveTo>
                      <a:pt x="253109" y="0"/>
                    </a:moveTo>
                    <a:cubicBezTo>
                      <a:pt x="350829" y="0"/>
                      <a:pt x="430303" y="79362"/>
                      <a:pt x="430303" y="176942"/>
                    </a:cubicBezTo>
                    <a:lnTo>
                      <a:pt x="430303" y="252749"/>
                    </a:lnTo>
                    <a:lnTo>
                      <a:pt x="480943" y="252749"/>
                    </a:lnTo>
                    <a:cubicBezTo>
                      <a:pt x="494916" y="252749"/>
                      <a:pt x="506307" y="264124"/>
                      <a:pt x="506307" y="278077"/>
                    </a:cubicBezTo>
                    <a:lnTo>
                      <a:pt x="506307" y="581394"/>
                    </a:lnTo>
                    <a:cubicBezTo>
                      <a:pt x="506307" y="595435"/>
                      <a:pt x="494916" y="606722"/>
                      <a:pt x="480943" y="606722"/>
                    </a:cubicBezTo>
                    <a:lnTo>
                      <a:pt x="25275" y="606722"/>
                    </a:lnTo>
                    <a:cubicBezTo>
                      <a:pt x="11302" y="606722"/>
                      <a:pt x="0" y="595435"/>
                      <a:pt x="0" y="581394"/>
                    </a:cubicBezTo>
                    <a:lnTo>
                      <a:pt x="0" y="278077"/>
                    </a:lnTo>
                    <a:cubicBezTo>
                      <a:pt x="0" y="264124"/>
                      <a:pt x="11302" y="252749"/>
                      <a:pt x="25275" y="252749"/>
                    </a:cubicBezTo>
                    <a:lnTo>
                      <a:pt x="379753" y="252749"/>
                    </a:lnTo>
                    <a:lnTo>
                      <a:pt x="379753" y="176942"/>
                    </a:lnTo>
                    <a:cubicBezTo>
                      <a:pt x="379753" y="107267"/>
                      <a:pt x="322972" y="50568"/>
                      <a:pt x="253109" y="50568"/>
                    </a:cubicBezTo>
                    <a:cubicBezTo>
                      <a:pt x="183335" y="50568"/>
                      <a:pt x="126554" y="107267"/>
                      <a:pt x="126554" y="176942"/>
                    </a:cubicBezTo>
                    <a:cubicBezTo>
                      <a:pt x="126554" y="190895"/>
                      <a:pt x="115252" y="202270"/>
                      <a:pt x="101279" y="202270"/>
                    </a:cubicBezTo>
                    <a:cubicBezTo>
                      <a:pt x="87306" y="202270"/>
                      <a:pt x="75915" y="190895"/>
                      <a:pt x="75915" y="176942"/>
                    </a:cubicBezTo>
                    <a:cubicBezTo>
                      <a:pt x="75915" y="79362"/>
                      <a:pt x="155389" y="0"/>
                      <a:pt x="253109" y="0"/>
                    </a:cubicBezTo>
                    <a:close/>
                  </a:path>
                </a:pathLst>
              </a:cu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sz="1600" dirty="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5763598" y="2357064"/>
                <a:ext cx="1735297" cy="1314413"/>
                <a:chOff x="8386922" y="2192795"/>
                <a:chExt cx="1735297" cy="1314413"/>
              </a:xfrm>
            </p:grpSpPr>
            <p:sp>
              <p:nvSpPr>
                <p:cNvPr id="23" name="矩形 22"/>
                <p:cNvSpPr/>
                <p:nvPr/>
              </p:nvSpPr>
              <p:spPr>
                <a:xfrm>
                  <a:off x="8386923" y="2192795"/>
                  <a:ext cx="1554670" cy="43411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文字添加</a:t>
                  </a:r>
                </a:p>
              </p:txBody>
            </p:sp>
            <p:sp>
              <p:nvSpPr>
                <p:cNvPr id="24" name="文本框 23"/>
                <p:cNvSpPr txBox="1"/>
                <p:nvPr/>
              </p:nvSpPr>
              <p:spPr>
                <a:xfrm>
                  <a:off x="8386922" y="2716096"/>
                  <a:ext cx="1735297" cy="791112"/>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grpSp>
          <p:nvGrpSpPr>
            <p:cNvPr id="7" name="组合 6"/>
            <p:cNvGrpSpPr/>
            <p:nvPr/>
          </p:nvGrpSpPr>
          <p:grpSpPr>
            <a:xfrm>
              <a:off x="9961" y="1817"/>
              <a:ext cx="4517" cy="2725"/>
              <a:chOff x="7836315" y="1940967"/>
              <a:chExt cx="2868612" cy="1730510"/>
            </a:xfrm>
          </p:grpSpPr>
          <p:sp>
            <p:nvSpPr>
              <p:cNvPr id="27" name="五边形 24"/>
              <p:cNvSpPr/>
              <p:nvPr/>
            </p:nvSpPr>
            <p:spPr>
              <a:xfrm>
                <a:off x="8682605" y="2054146"/>
                <a:ext cx="1758381" cy="823643"/>
              </a:xfrm>
              <a:prstGeom prst="homePlate">
                <a:avLst>
                  <a:gd name="adj" fmla="val 40279"/>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4400">
                  <a:defRPr/>
                </a:pP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28" name="椭圆 27"/>
              <p:cNvSpPr/>
              <p:nvPr/>
            </p:nvSpPr>
            <p:spPr>
              <a:xfrm>
                <a:off x="7836315" y="1940967"/>
                <a:ext cx="1050001" cy="1050002"/>
              </a:xfrm>
              <a:prstGeom prst="ellipse">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dirty="0">
                  <a:latin typeface="微软雅黑" panose="020B0503020204020204" pitchFamily="34" charset="-122"/>
                  <a:ea typeface="微软雅黑" panose="020B0503020204020204" pitchFamily="34" charset="-122"/>
                </a:endParaRPr>
              </a:p>
            </p:txBody>
          </p:sp>
          <p:sp>
            <p:nvSpPr>
              <p:cNvPr id="45" name="椭圆 48"/>
              <p:cNvSpPr/>
              <p:nvPr/>
            </p:nvSpPr>
            <p:spPr>
              <a:xfrm>
                <a:off x="8151916" y="2272837"/>
                <a:ext cx="418800" cy="386263"/>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sz="1600" dirty="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8969630" y="2357064"/>
                <a:ext cx="1735297" cy="1314413"/>
                <a:chOff x="8386922" y="2192795"/>
                <a:chExt cx="1735297" cy="1314413"/>
              </a:xfrm>
            </p:grpSpPr>
            <p:sp>
              <p:nvSpPr>
                <p:cNvPr id="26" name="矩形 25"/>
                <p:cNvSpPr/>
                <p:nvPr/>
              </p:nvSpPr>
              <p:spPr>
                <a:xfrm>
                  <a:off x="8386923" y="2192795"/>
                  <a:ext cx="1554670" cy="43411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文字添加</a:t>
                  </a:r>
                </a:p>
              </p:txBody>
            </p:sp>
            <p:sp>
              <p:nvSpPr>
                <p:cNvPr id="29" name="文本框 28"/>
                <p:cNvSpPr txBox="1"/>
                <p:nvPr/>
              </p:nvSpPr>
              <p:spPr>
                <a:xfrm>
                  <a:off x="8386922" y="2716096"/>
                  <a:ext cx="1735297" cy="791112"/>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grpSp>
          <p:nvGrpSpPr>
            <p:cNvPr id="8" name="组合 7"/>
            <p:cNvGrpSpPr/>
            <p:nvPr/>
          </p:nvGrpSpPr>
          <p:grpSpPr>
            <a:xfrm>
              <a:off x="7474" y="5275"/>
              <a:ext cx="4515" cy="2731"/>
              <a:chOff x="6257277" y="4137211"/>
              <a:chExt cx="2867062" cy="1734274"/>
            </a:xfrm>
          </p:grpSpPr>
          <p:sp>
            <p:nvSpPr>
              <p:cNvPr id="13" name="五边形 61"/>
              <p:cNvSpPr/>
              <p:nvPr/>
            </p:nvSpPr>
            <p:spPr>
              <a:xfrm>
                <a:off x="7103567" y="4250390"/>
                <a:ext cx="1758381" cy="823643"/>
              </a:xfrm>
              <a:prstGeom prst="homePlate">
                <a:avLst>
                  <a:gd name="adj" fmla="val 40279"/>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4400">
                  <a:defRPr/>
                </a:pP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a:xfrm>
                <a:off x="6257277" y="4137211"/>
                <a:ext cx="1050001" cy="1050002"/>
              </a:xfrm>
              <a:prstGeom prst="ellipse">
                <a:avLst/>
              </a:prstGeom>
              <a:solidFill>
                <a:schemeClr val="accent5">
                  <a:lumMod val="10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dirty="0">
                  <a:latin typeface="微软雅黑" panose="020B0503020204020204" pitchFamily="34" charset="-122"/>
                  <a:ea typeface="微软雅黑" panose="020B0503020204020204" pitchFamily="34" charset="-122"/>
                </a:endParaRPr>
              </a:p>
            </p:txBody>
          </p:sp>
          <p:sp>
            <p:nvSpPr>
              <p:cNvPr id="53" name="椭圆 50"/>
              <p:cNvSpPr/>
              <p:nvPr/>
            </p:nvSpPr>
            <p:spPr>
              <a:xfrm>
                <a:off x="6579659" y="4452812"/>
                <a:ext cx="405238" cy="418799"/>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sz="1600" dirty="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389042" y="4557072"/>
                <a:ext cx="1735297" cy="1314413"/>
                <a:chOff x="8386922" y="2192795"/>
                <a:chExt cx="1735297" cy="1314413"/>
              </a:xfrm>
            </p:grpSpPr>
            <p:sp>
              <p:nvSpPr>
                <p:cNvPr id="31" name="矩形 30"/>
                <p:cNvSpPr/>
                <p:nvPr/>
              </p:nvSpPr>
              <p:spPr>
                <a:xfrm>
                  <a:off x="8386923" y="2192795"/>
                  <a:ext cx="1554670" cy="43411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文字添加</a:t>
                  </a:r>
                </a:p>
              </p:txBody>
            </p:sp>
            <p:sp>
              <p:nvSpPr>
                <p:cNvPr id="32" name="文本框 31"/>
                <p:cNvSpPr txBox="1"/>
                <p:nvPr/>
              </p:nvSpPr>
              <p:spPr>
                <a:xfrm>
                  <a:off x="8386922" y="2716096"/>
                  <a:ext cx="1735297" cy="791112"/>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grpSp>
          <p:nvGrpSpPr>
            <p:cNvPr id="9" name="组合 8"/>
            <p:cNvGrpSpPr/>
            <p:nvPr/>
          </p:nvGrpSpPr>
          <p:grpSpPr>
            <a:xfrm>
              <a:off x="2417" y="5275"/>
              <a:ext cx="4526" cy="2731"/>
              <a:chOff x="3045962" y="4137211"/>
              <a:chExt cx="2873745" cy="1734274"/>
            </a:xfrm>
          </p:grpSpPr>
          <p:sp>
            <p:nvSpPr>
              <p:cNvPr id="20" name="五边形 53"/>
              <p:cNvSpPr/>
              <p:nvPr/>
            </p:nvSpPr>
            <p:spPr>
              <a:xfrm>
                <a:off x="3892252" y="4250390"/>
                <a:ext cx="1758381" cy="823643"/>
              </a:xfrm>
              <a:prstGeom prst="homePlate">
                <a:avLst>
                  <a:gd name="adj" fmla="val 40279"/>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defTabSz="914400">
                  <a:defRPr/>
                </a:pPr>
                <a:endParaRPr lang="zh-CN" altLang="en-US" sz="1200" b="1" dirty="0">
                  <a:solidFill>
                    <a:schemeClr val="tx1"/>
                  </a:solidFill>
                  <a:latin typeface="微软雅黑" panose="020B0503020204020204" pitchFamily="34" charset="-122"/>
                  <a:ea typeface="微软雅黑" panose="020B0503020204020204" pitchFamily="34" charset="-122"/>
                </a:endParaRPr>
              </a:p>
            </p:txBody>
          </p:sp>
          <p:sp>
            <p:nvSpPr>
              <p:cNvPr id="21" name="椭圆 20"/>
              <p:cNvSpPr/>
              <p:nvPr/>
            </p:nvSpPr>
            <p:spPr>
              <a:xfrm>
                <a:off x="3045962" y="4137211"/>
                <a:ext cx="1050001" cy="1050002"/>
              </a:xfrm>
              <a:prstGeom prst="ellipse">
                <a:avLst/>
              </a:prstGeom>
              <a:solidFill>
                <a:srgbClr val="C000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dirty="0">
                  <a:latin typeface="微软雅黑" panose="020B0503020204020204" pitchFamily="34" charset="-122"/>
                  <a:ea typeface="微软雅黑" panose="020B0503020204020204" pitchFamily="34" charset="-122"/>
                </a:endParaRPr>
              </a:p>
            </p:txBody>
          </p:sp>
          <p:sp>
            <p:nvSpPr>
              <p:cNvPr id="46" name="椭圆 49"/>
              <p:cNvSpPr/>
              <p:nvPr/>
            </p:nvSpPr>
            <p:spPr>
              <a:xfrm>
                <a:off x="3361563" y="4472739"/>
                <a:ext cx="418800" cy="378947"/>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sz="16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4184410" y="4557072"/>
                <a:ext cx="1735297" cy="1314413"/>
                <a:chOff x="8386922" y="2192795"/>
                <a:chExt cx="1735297" cy="1314413"/>
              </a:xfrm>
            </p:grpSpPr>
            <p:sp>
              <p:nvSpPr>
                <p:cNvPr id="36" name="矩形 35"/>
                <p:cNvSpPr/>
                <p:nvPr/>
              </p:nvSpPr>
              <p:spPr>
                <a:xfrm>
                  <a:off x="8386923" y="2192795"/>
                  <a:ext cx="1554670" cy="43411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文字添加</a:t>
                  </a:r>
                </a:p>
              </p:txBody>
            </p:sp>
            <p:sp>
              <p:nvSpPr>
                <p:cNvPr id="37" name="文本框 36"/>
                <p:cNvSpPr txBox="1"/>
                <p:nvPr/>
              </p:nvSpPr>
              <p:spPr>
                <a:xfrm>
                  <a:off x="8386922" y="2716096"/>
                  <a:ext cx="1735297" cy="791112"/>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9"/>
          <p:cNvSpPr/>
          <p:nvPr/>
        </p:nvSpPr>
        <p:spPr>
          <a:xfrm rot="10800000" flipV="1">
            <a:off x="1652593" y="1635646"/>
            <a:ext cx="7491401" cy="3520556"/>
          </a:xfrm>
          <a:custGeom>
            <a:avLst/>
            <a:gdLst>
              <a:gd name="connsiteX0" fmla="*/ 0 w 987570"/>
              <a:gd name="connsiteY0" fmla="*/ 0 h 2686024"/>
              <a:gd name="connsiteX1" fmla="*/ 808981 w 987570"/>
              <a:gd name="connsiteY1" fmla="*/ 0 h 2686024"/>
              <a:gd name="connsiteX2" fmla="*/ 987570 w 987570"/>
              <a:gd name="connsiteY2" fmla="*/ 2686024 h 2686024"/>
              <a:gd name="connsiteX3" fmla="*/ 0 w 987570"/>
              <a:gd name="connsiteY3" fmla="*/ 2686024 h 2686024"/>
              <a:gd name="connsiteX4" fmla="*/ 0 w 987570"/>
              <a:gd name="connsiteY4" fmla="*/ 0 h 2686024"/>
              <a:gd name="connsiteX0-1" fmla="*/ 0 w 1039940"/>
              <a:gd name="connsiteY0-2" fmla="*/ 0 h 2695508"/>
              <a:gd name="connsiteX1-3" fmla="*/ 808981 w 1039940"/>
              <a:gd name="connsiteY1-4" fmla="*/ 0 h 2695508"/>
              <a:gd name="connsiteX2-5" fmla="*/ 1039940 w 1039940"/>
              <a:gd name="connsiteY2-6" fmla="*/ 2695508 h 2695508"/>
              <a:gd name="connsiteX3-7" fmla="*/ 0 w 1039940"/>
              <a:gd name="connsiteY3-8" fmla="*/ 2686024 h 2695508"/>
              <a:gd name="connsiteX4-9" fmla="*/ 0 w 1039940"/>
              <a:gd name="connsiteY4-10" fmla="*/ 0 h 2695508"/>
              <a:gd name="connsiteX0-11" fmla="*/ 0 w 1039940"/>
              <a:gd name="connsiteY0-12" fmla="*/ 24320 h 2719828"/>
              <a:gd name="connsiteX1-13" fmla="*/ 868564 w 1039940"/>
              <a:gd name="connsiteY1-14" fmla="*/ 0 h 2719828"/>
              <a:gd name="connsiteX2-15" fmla="*/ 1039940 w 1039940"/>
              <a:gd name="connsiteY2-16" fmla="*/ 2719828 h 2719828"/>
              <a:gd name="connsiteX3-17" fmla="*/ 0 w 1039940"/>
              <a:gd name="connsiteY3-18" fmla="*/ 2710344 h 2719828"/>
              <a:gd name="connsiteX4-19" fmla="*/ 0 w 1039940"/>
              <a:gd name="connsiteY4-20" fmla="*/ 24320 h 2719828"/>
              <a:gd name="connsiteX0-21" fmla="*/ 0 w 1039940"/>
              <a:gd name="connsiteY0-22" fmla="*/ 16213 h 2711721"/>
              <a:gd name="connsiteX1-23" fmla="*/ 877076 w 1039940"/>
              <a:gd name="connsiteY1-24" fmla="*/ 0 h 2711721"/>
              <a:gd name="connsiteX2-25" fmla="*/ 1039940 w 1039940"/>
              <a:gd name="connsiteY2-26" fmla="*/ 2711721 h 2711721"/>
              <a:gd name="connsiteX3-27" fmla="*/ 0 w 1039940"/>
              <a:gd name="connsiteY3-28" fmla="*/ 2702237 h 2711721"/>
              <a:gd name="connsiteX4-29" fmla="*/ 0 w 1039940"/>
              <a:gd name="connsiteY4-30" fmla="*/ 16213 h 2711721"/>
              <a:gd name="connsiteX0-31" fmla="*/ 0 w 1004190"/>
              <a:gd name="connsiteY0-32" fmla="*/ 16213 h 2719828"/>
              <a:gd name="connsiteX1-33" fmla="*/ 877076 w 1004190"/>
              <a:gd name="connsiteY1-34" fmla="*/ 0 h 2719828"/>
              <a:gd name="connsiteX2-35" fmla="*/ 1004190 w 1004190"/>
              <a:gd name="connsiteY2-36" fmla="*/ 2719828 h 2719828"/>
              <a:gd name="connsiteX3-37" fmla="*/ 0 w 1004190"/>
              <a:gd name="connsiteY3-38" fmla="*/ 2702237 h 2719828"/>
              <a:gd name="connsiteX4-39" fmla="*/ 0 w 1004190"/>
              <a:gd name="connsiteY4-40" fmla="*/ 16213 h 2719828"/>
              <a:gd name="connsiteX0-41" fmla="*/ 0 w 1004190"/>
              <a:gd name="connsiteY0-42" fmla="*/ 16213 h 2719828"/>
              <a:gd name="connsiteX1-43" fmla="*/ 894586 w 1004190"/>
              <a:gd name="connsiteY1-44" fmla="*/ 0 h 2719828"/>
              <a:gd name="connsiteX2-45" fmla="*/ 1004190 w 1004190"/>
              <a:gd name="connsiteY2-46" fmla="*/ 2719828 h 2719828"/>
              <a:gd name="connsiteX3-47" fmla="*/ 0 w 1004190"/>
              <a:gd name="connsiteY3-48" fmla="*/ 2702237 h 2719828"/>
              <a:gd name="connsiteX4-49" fmla="*/ 0 w 1004190"/>
              <a:gd name="connsiteY4-50" fmla="*/ 16213 h 2719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4190" h="2719828">
                <a:moveTo>
                  <a:pt x="0" y="16213"/>
                </a:moveTo>
                <a:lnTo>
                  <a:pt x="894586" y="0"/>
                </a:lnTo>
                <a:lnTo>
                  <a:pt x="1004190" y="2719828"/>
                </a:lnTo>
                <a:lnTo>
                  <a:pt x="0" y="2702237"/>
                </a:lnTo>
                <a:lnTo>
                  <a:pt x="0" y="16213"/>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descr="E:\工作\素材\4dd41e9254ce77c40b3b262c9dd727be031dbd0275d135-xgF1q4_fw658.jpg4dd41e9254ce77c40b3b262c9dd727be031dbd0275d135-xgF1q4_fw658"/>
          <p:cNvPicPr>
            <a:picLocks noChangeAspect="1" noChangeArrowheads="1"/>
          </p:cNvPicPr>
          <p:nvPr/>
        </p:nvPicPr>
        <p:blipFill>
          <a:blip r:embed="rId2"/>
          <a:srcRect/>
          <a:stretch>
            <a:fillRect/>
          </a:stretch>
        </p:blipFill>
        <p:spPr bwMode="auto">
          <a:xfrm>
            <a:off x="2317433" y="508000"/>
            <a:ext cx="4508500" cy="3007995"/>
          </a:xfrm>
          <a:prstGeom prst="rightArrow">
            <a:avLst/>
          </a:prstGeom>
          <a:noFill/>
          <a:extLst>
            <a:ext uri="{909E8E84-426E-40DD-AFC4-6F175D3DCCD1}">
              <a14:hiddenFill xmlns:a14="http://schemas.microsoft.com/office/drawing/2010/main">
                <a:solidFill>
                  <a:srgbClr val="FFFFFF"/>
                </a:solidFill>
              </a14:hiddenFill>
            </a:ext>
          </a:extLst>
        </p:spPr>
      </p:pic>
      <p:sp>
        <p:nvSpPr>
          <p:cNvPr id="7" name="Rectangle 5"/>
          <p:cNvSpPr/>
          <p:nvPr/>
        </p:nvSpPr>
        <p:spPr>
          <a:xfrm>
            <a:off x="2535710" y="3329721"/>
            <a:ext cx="5257800" cy="424732"/>
          </a:xfrm>
          <a:prstGeom prst="rect">
            <a:avLst/>
          </a:prstGeom>
        </p:spPr>
        <p:txBody>
          <a:bodyPr wrap="square">
            <a:spAutoFit/>
          </a:bodyPr>
          <a:lstStyle/>
          <a:p>
            <a:pPr>
              <a:lnSpc>
                <a:spcPct val="120000"/>
              </a:lnSpc>
            </a:pP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cs typeface="Didot"/>
              </a:rPr>
              <a:t>一切以客户需求为中心</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cs typeface="Didot"/>
            </a:endParaRPr>
          </a:p>
        </p:txBody>
      </p:sp>
      <p:sp>
        <p:nvSpPr>
          <p:cNvPr id="12" name="Rectangle 6"/>
          <p:cNvSpPr/>
          <p:nvPr/>
        </p:nvSpPr>
        <p:spPr>
          <a:xfrm>
            <a:off x="2464411" y="3642117"/>
            <a:ext cx="5112568" cy="1161881"/>
          </a:xfrm>
          <a:prstGeom prst="rect">
            <a:avLst/>
          </a:prstGeom>
        </p:spPr>
        <p:txBody>
          <a:bodyPr wrap="square" lIns="121944" tIns="60972" rIns="121944" bIns="60972">
            <a:spAutoFit/>
          </a:bodyPr>
          <a:lstStyle/>
          <a:p>
            <a:pPr algn="just">
              <a:lnSpc>
                <a:spcPct val="150000"/>
              </a:lnSpc>
            </a:pP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100" kern="3000" spc="3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字以内，据统计每页幻灯片的最好控制在</a:t>
            </a:r>
            <a:r>
              <a:rPr lang="en-US" altLang="zh-CN" sz="1100" kern="3000" spc="30" dirty="0">
                <a:solidFill>
                  <a:schemeClr val="tx1">
                    <a:lumMod val="65000"/>
                    <a:lumOff val="35000"/>
                  </a:schemeClr>
                </a:solidFill>
                <a:latin typeface="微软雅黑" panose="020B0503020204020204" pitchFamily="34" charset="-122"/>
                <a:ea typeface="微软雅黑" panose="020B0503020204020204" pitchFamily="34" charset="-122"/>
              </a:rPr>
              <a:t>5</a:t>
            </a: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分钟</a:t>
            </a:r>
            <a:r>
              <a:rPr lang="zh-CN" altLang="en-US" sz="1100" kern="3000" spc="30" dirty="0" smtClean="0">
                <a:solidFill>
                  <a:schemeClr val="tx1">
                    <a:lumMod val="65000"/>
                    <a:lumOff val="35000"/>
                  </a:schemeClr>
                </a:solidFill>
                <a:latin typeface="微软雅黑" panose="020B0503020204020204" pitchFamily="34" charset="-122"/>
                <a:ea typeface="微软雅黑" panose="020B0503020204020204" pitchFamily="34" charset="-122"/>
              </a:rPr>
              <a:t>之内。</a:t>
            </a:r>
            <a:endParaRPr lang="en-US" altLang="zh-CN" sz="1100" kern="3000" spc="3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endParaRPr lang="en-US" altLang="zh-CN" sz="100" kern="3000" spc="3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kern="3000" spc="30" dirty="0" smtClean="0">
                <a:solidFill>
                  <a:schemeClr val="tx1">
                    <a:lumMod val="65000"/>
                    <a:lumOff val="35000"/>
                  </a:schemeClr>
                </a:solidFill>
                <a:latin typeface="微软雅黑" panose="020B0503020204020204" pitchFamily="34" charset="-122"/>
                <a:ea typeface="微软雅黑" panose="020B0503020204020204" pitchFamily="34" charset="-122"/>
              </a:rPr>
              <a:t>尽量</a:t>
            </a: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将每页幻灯片的字数控制在</a:t>
            </a:r>
            <a:r>
              <a:rPr lang="en-US" altLang="zh-CN" sz="1100" kern="3000" spc="30" dirty="0">
                <a:solidFill>
                  <a:schemeClr val="tx1">
                    <a:lumMod val="65000"/>
                    <a:lumOff val="35000"/>
                  </a:schemeClr>
                </a:solidFill>
                <a:latin typeface="微软雅黑" panose="020B0503020204020204" pitchFamily="34" charset="-122"/>
                <a:ea typeface="微软雅黑" panose="020B0503020204020204" pitchFamily="34" charset="-122"/>
              </a:rPr>
              <a:t>200</a:t>
            </a: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字以内</a:t>
            </a:r>
            <a:r>
              <a:rPr lang="zh-CN" altLang="en-US" sz="1100" kern="3000" spc="30" dirty="0" smtClean="0">
                <a:solidFill>
                  <a:schemeClr val="tx1">
                    <a:lumMod val="65000"/>
                    <a:lumOff val="35000"/>
                  </a:schemeClr>
                </a:solidFill>
                <a:latin typeface="微软雅黑" panose="020B0503020204020204" pitchFamily="34" charset="-122"/>
                <a:ea typeface="微软雅黑" panose="020B0503020204020204" pitchFamily="34" charset="-122"/>
              </a:rPr>
              <a:t>，建议</a:t>
            </a:r>
            <a:r>
              <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rPr>
              <a:t>与标题</a:t>
            </a:r>
            <a:r>
              <a:rPr lang="zh-CN" altLang="en-US" sz="1100" kern="3000" spc="30" dirty="0" smtClean="0">
                <a:solidFill>
                  <a:schemeClr val="tx1">
                    <a:lumMod val="65000"/>
                    <a:lumOff val="35000"/>
                  </a:schemeClr>
                </a:solidFill>
                <a:latin typeface="微软雅黑" panose="020B0503020204020204" pitchFamily="34" charset="-122"/>
                <a:ea typeface="微软雅黑" panose="020B0503020204020204" pitchFamily="34" charset="-122"/>
              </a:rPr>
              <a:t>相关风格。</a:t>
            </a:r>
            <a:endParaRPr lang="zh-CN" altLang="en-US" sz="1100" kern="3000" spc="3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9"/>
          <p:cNvSpPr/>
          <p:nvPr/>
        </p:nvSpPr>
        <p:spPr>
          <a:xfrm flipV="1">
            <a:off x="-1" y="1203597"/>
            <a:ext cx="2771801" cy="2898903"/>
          </a:xfrm>
          <a:custGeom>
            <a:avLst/>
            <a:gdLst>
              <a:gd name="connsiteX0" fmla="*/ 0 w 970147"/>
              <a:gd name="connsiteY0" fmla="*/ 0 h 2686024"/>
              <a:gd name="connsiteX1" fmla="*/ 654756 w 970147"/>
              <a:gd name="connsiteY1" fmla="*/ 0 h 2686024"/>
              <a:gd name="connsiteX2" fmla="*/ 970147 w 970147"/>
              <a:gd name="connsiteY2" fmla="*/ 2686024 h 2686024"/>
              <a:gd name="connsiteX3" fmla="*/ 0 w 970147"/>
              <a:gd name="connsiteY3" fmla="*/ 2686024 h 2686024"/>
              <a:gd name="connsiteX4" fmla="*/ 0 w 970147"/>
              <a:gd name="connsiteY4" fmla="*/ 0 h 2686024"/>
              <a:gd name="connsiteX0-1" fmla="*/ 0 w 970147"/>
              <a:gd name="connsiteY0-2" fmla="*/ 0 h 2686024"/>
              <a:gd name="connsiteX1-3" fmla="*/ 724449 w 970147"/>
              <a:gd name="connsiteY1-4" fmla="*/ 0 h 2686024"/>
              <a:gd name="connsiteX2-5" fmla="*/ 970147 w 970147"/>
              <a:gd name="connsiteY2-6" fmla="*/ 2686024 h 2686024"/>
              <a:gd name="connsiteX3-7" fmla="*/ 0 w 970147"/>
              <a:gd name="connsiteY3-8" fmla="*/ 2686024 h 2686024"/>
              <a:gd name="connsiteX4-9" fmla="*/ 0 w 970147"/>
              <a:gd name="connsiteY4-10" fmla="*/ 0 h 2686024"/>
              <a:gd name="connsiteX0-11" fmla="*/ 0 w 970147"/>
              <a:gd name="connsiteY0-12" fmla="*/ 0 h 2686024"/>
              <a:gd name="connsiteX1-13" fmla="*/ 755214 w 970147"/>
              <a:gd name="connsiteY1-14" fmla="*/ 0 h 2686024"/>
              <a:gd name="connsiteX2-15" fmla="*/ 970147 w 970147"/>
              <a:gd name="connsiteY2-16" fmla="*/ 2686024 h 2686024"/>
              <a:gd name="connsiteX3-17" fmla="*/ 0 w 970147"/>
              <a:gd name="connsiteY3-18" fmla="*/ 2686024 h 2686024"/>
              <a:gd name="connsiteX4-19" fmla="*/ 0 w 970147"/>
              <a:gd name="connsiteY4-20" fmla="*/ 0 h 2686024"/>
              <a:gd name="connsiteX0-21" fmla="*/ 0 w 970147"/>
              <a:gd name="connsiteY0-22" fmla="*/ 9875 h 2695899"/>
              <a:gd name="connsiteX1-23" fmla="*/ 715208 w 970147"/>
              <a:gd name="connsiteY1-24" fmla="*/ 0 h 2695899"/>
              <a:gd name="connsiteX2-25" fmla="*/ 970147 w 970147"/>
              <a:gd name="connsiteY2-26" fmla="*/ 2695899 h 2695899"/>
              <a:gd name="connsiteX3-27" fmla="*/ 0 w 970147"/>
              <a:gd name="connsiteY3-28" fmla="*/ 2695899 h 2695899"/>
              <a:gd name="connsiteX4-29" fmla="*/ 0 w 970147"/>
              <a:gd name="connsiteY4-30" fmla="*/ 9875 h 2695899"/>
              <a:gd name="connsiteX0-31" fmla="*/ 0 w 970147"/>
              <a:gd name="connsiteY0-32" fmla="*/ 0 h 2686024"/>
              <a:gd name="connsiteX1-33" fmla="*/ 741878 w 970147"/>
              <a:gd name="connsiteY1-34" fmla="*/ 1892 h 2686024"/>
              <a:gd name="connsiteX2-35" fmla="*/ 970147 w 970147"/>
              <a:gd name="connsiteY2-36" fmla="*/ 2686024 h 2686024"/>
              <a:gd name="connsiteX3-37" fmla="*/ 0 w 970147"/>
              <a:gd name="connsiteY3-38" fmla="*/ 2686024 h 2686024"/>
              <a:gd name="connsiteX4-39" fmla="*/ 0 w 970147"/>
              <a:gd name="connsiteY4-40" fmla="*/ 0 h 2686024"/>
              <a:gd name="connsiteX0-41" fmla="*/ 0 w 970147"/>
              <a:gd name="connsiteY0-42" fmla="*/ 0 h 2686024"/>
              <a:gd name="connsiteX1-43" fmla="*/ 750768 w 970147"/>
              <a:gd name="connsiteY1-44" fmla="*/ 1892 h 2686024"/>
              <a:gd name="connsiteX2-45" fmla="*/ 970147 w 970147"/>
              <a:gd name="connsiteY2-46" fmla="*/ 2686024 h 2686024"/>
              <a:gd name="connsiteX3-47" fmla="*/ 0 w 970147"/>
              <a:gd name="connsiteY3-48" fmla="*/ 2686024 h 2686024"/>
              <a:gd name="connsiteX4-49" fmla="*/ 0 w 970147"/>
              <a:gd name="connsiteY4-50" fmla="*/ 0 h 26860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0147" h="2686024">
                <a:moveTo>
                  <a:pt x="0" y="0"/>
                </a:moveTo>
                <a:lnTo>
                  <a:pt x="750768" y="1892"/>
                </a:lnTo>
                <a:lnTo>
                  <a:pt x="970147" y="2686024"/>
                </a:lnTo>
                <a:lnTo>
                  <a:pt x="0" y="2686024"/>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74320" y="115570"/>
            <a:ext cx="4259580" cy="468630"/>
            <a:chOff x="0" y="0"/>
            <a:chExt cx="11979" cy="1318"/>
          </a:xfrm>
        </p:grpSpPr>
        <p:sp>
          <p:nvSpPr>
            <p:cNvPr id="2" name="菱形 1"/>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3" name="矩形 2"/>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500"/>
                            </p:stCondLst>
                            <p:childTnLst>
                              <p:par>
                                <p:cTn id="14" presetID="2" presetClass="entr" presetSubtype="4"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ppt_x"/>
                                          </p:val>
                                        </p:tav>
                                        <p:tav tm="100000">
                                          <p:val>
                                            <p:strVal val="#ppt_x"/>
                                          </p:val>
                                        </p:tav>
                                      </p:tavLst>
                                    </p:anim>
                                    <p:anim calcmode="lin" valueType="num">
                                      <p:cBhvr additive="base">
                                        <p:cTn id="17" dur="75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decel="100000" fill="hold" grpId="0" nodeType="withEffect">
                                  <p:stCondLst>
                                    <p:cond delay="25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750" fill="hold"/>
                                        <p:tgtEl>
                                          <p:spTgt spid="12"/>
                                        </p:tgtEl>
                                        <p:attrNameLst>
                                          <p:attrName>ppt_x</p:attrName>
                                        </p:attrNameLst>
                                      </p:cBhvr>
                                      <p:tavLst>
                                        <p:tav tm="0">
                                          <p:val>
                                            <p:strVal val="#ppt_x"/>
                                          </p:val>
                                        </p:tav>
                                        <p:tav tm="100000">
                                          <p:val>
                                            <p:strVal val="#ppt_x"/>
                                          </p:val>
                                        </p:tav>
                                      </p:tavLst>
                                    </p:anim>
                                    <p:anim calcmode="lin" valueType="num">
                                      <p:cBhvr additive="base">
                                        <p:cTn id="21" dur="7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7" grpId="0"/>
      <p:bldP spid="12" grpId="0"/>
      <p:bldP spid="16"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74320" y="115570"/>
            <a:ext cx="4259580" cy="468630"/>
            <a:chOff x="0" y="0"/>
            <a:chExt cx="11979" cy="1318"/>
          </a:xfrm>
        </p:grpSpPr>
        <p:sp>
          <p:nvSpPr>
            <p:cNvPr id="2" name="菱形 1"/>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3" name="矩形 2"/>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grpSp>
        <p:nvGrpSpPr>
          <p:cNvPr id="5" name="组合 4"/>
          <p:cNvGrpSpPr/>
          <p:nvPr/>
        </p:nvGrpSpPr>
        <p:grpSpPr>
          <a:xfrm>
            <a:off x="313690" y="1158875"/>
            <a:ext cx="8420735" cy="3344545"/>
            <a:chOff x="804" y="1987"/>
            <a:chExt cx="17326" cy="6882"/>
          </a:xfrm>
        </p:grpSpPr>
        <p:sp>
          <p:nvSpPr>
            <p:cNvPr id="19" name="五边形 18"/>
            <p:cNvSpPr/>
            <p:nvPr/>
          </p:nvSpPr>
          <p:spPr>
            <a:xfrm>
              <a:off x="9488" y="2572"/>
              <a:ext cx="3742" cy="147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132439"/>
                </a:solidFill>
                <a:latin typeface="微软雅黑" panose="020B0503020204020204" pitchFamily="34" charset="-122"/>
                <a:ea typeface="微软雅黑" panose="020B0503020204020204" pitchFamily="34" charset="-122"/>
              </a:endParaRPr>
            </a:p>
          </p:txBody>
        </p:sp>
        <p:sp>
          <p:nvSpPr>
            <p:cNvPr id="20" name="五边形 19"/>
            <p:cNvSpPr/>
            <p:nvPr/>
          </p:nvSpPr>
          <p:spPr>
            <a:xfrm flipH="1">
              <a:off x="5745" y="4036"/>
              <a:ext cx="3742" cy="147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CC6600"/>
                </a:solidFill>
                <a:latin typeface="微软雅黑" panose="020B0503020204020204" pitchFamily="34" charset="-122"/>
                <a:ea typeface="微软雅黑" panose="020B0503020204020204" pitchFamily="34" charset="-122"/>
              </a:endParaRPr>
            </a:p>
          </p:txBody>
        </p:sp>
        <p:sp>
          <p:nvSpPr>
            <p:cNvPr id="21" name="五边形 20"/>
            <p:cNvSpPr/>
            <p:nvPr/>
          </p:nvSpPr>
          <p:spPr>
            <a:xfrm>
              <a:off x="9488" y="5510"/>
              <a:ext cx="3742" cy="147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132439"/>
                </a:solidFill>
                <a:latin typeface="微软雅黑" panose="020B0503020204020204" pitchFamily="34" charset="-122"/>
                <a:ea typeface="微软雅黑" panose="020B0503020204020204" pitchFamily="34" charset="-122"/>
              </a:endParaRPr>
            </a:p>
          </p:txBody>
        </p:sp>
        <p:sp>
          <p:nvSpPr>
            <p:cNvPr id="22" name="五边形 21"/>
            <p:cNvSpPr/>
            <p:nvPr/>
          </p:nvSpPr>
          <p:spPr>
            <a:xfrm flipH="1">
              <a:off x="5745" y="6974"/>
              <a:ext cx="3742" cy="147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CC6600"/>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804" y="1987"/>
              <a:ext cx="17327" cy="6882"/>
              <a:chOff x="510627" y="1261995"/>
              <a:chExt cx="11002750" cy="4369756"/>
            </a:xfrm>
          </p:grpSpPr>
          <p:sp>
            <p:nvSpPr>
              <p:cNvPr id="23" name="矩形 22"/>
              <p:cNvSpPr/>
              <p:nvPr/>
            </p:nvSpPr>
            <p:spPr>
              <a:xfrm>
                <a:off x="6254430" y="2803421"/>
                <a:ext cx="3772027" cy="448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24" name="矩形 23"/>
              <p:cNvSpPr/>
              <p:nvPr/>
            </p:nvSpPr>
            <p:spPr>
              <a:xfrm>
                <a:off x="1991929" y="1895948"/>
                <a:ext cx="3772027" cy="448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25" name="矩形 24"/>
              <p:cNvSpPr/>
              <p:nvPr/>
            </p:nvSpPr>
            <p:spPr>
              <a:xfrm>
                <a:off x="1991929" y="3781739"/>
                <a:ext cx="3772027" cy="448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26" name="矩形 25"/>
              <p:cNvSpPr/>
              <p:nvPr/>
            </p:nvSpPr>
            <p:spPr>
              <a:xfrm>
                <a:off x="6254430" y="4690871"/>
                <a:ext cx="3772027" cy="4484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27" name="矩形 26"/>
              <p:cNvSpPr/>
              <p:nvPr/>
            </p:nvSpPr>
            <p:spPr>
              <a:xfrm>
                <a:off x="510627" y="4088114"/>
                <a:ext cx="3007145" cy="1543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键入相关背景和相关介绍案例和文字内容，键入</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介绍案例和文字内容</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键入相关背景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介绍案例和文字</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内容。</a:t>
                </a:r>
              </a:p>
            </p:txBody>
          </p:sp>
          <p:sp>
            <p:nvSpPr>
              <p:cNvPr id="28" name="矩形 27"/>
              <p:cNvSpPr/>
              <p:nvPr/>
            </p:nvSpPr>
            <p:spPr>
              <a:xfrm>
                <a:off x="510627" y="2238102"/>
                <a:ext cx="3007145" cy="1543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键入相关背景和相关介绍案例和文字内容，键入</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介绍案例和文字内容</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键入相关背景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介绍案例和文字</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内容。</a:t>
                </a:r>
              </a:p>
            </p:txBody>
          </p:sp>
          <p:sp>
            <p:nvSpPr>
              <p:cNvPr id="29" name="矩形 28"/>
              <p:cNvSpPr/>
              <p:nvPr/>
            </p:nvSpPr>
            <p:spPr>
              <a:xfrm>
                <a:off x="8506232" y="3112007"/>
                <a:ext cx="3007145" cy="1543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键入相关背景和相关介绍案例和文字内容，键入</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介绍案例和文字内容</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键入相关背景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介绍案例和文字</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内容。</a:t>
                </a:r>
              </a:p>
            </p:txBody>
          </p:sp>
          <p:sp>
            <p:nvSpPr>
              <p:cNvPr id="30" name="矩形 29"/>
              <p:cNvSpPr/>
              <p:nvPr/>
            </p:nvSpPr>
            <p:spPr>
              <a:xfrm>
                <a:off x="8506232" y="1261995"/>
                <a:ext cx="3007145" cy="1543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键入相关背景和相关介绍案例和文字内容，键入</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介绍案例和文字内容</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键入相关背景</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和相关</a:t>
                </a:r>
                <a:r>
                  <a:rPr lang="zh-CN" altLang="en-US" sz="10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介绍案例和文字</a:t>
                </a:r>
                <a:r>
                  <a:rPr lang="zh-CN" altLang="en-US" sz="1000" dirty="0" smtClean="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内容。</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9143365" cy="5142865"/>
            <a:chOff x="0" y="0"/>
            <a:chExt cx="12192000" cy="6858000"/>
          </a:xfrm>
        </p:grpSpPr>
        <p:sp>
          <p:nvSpPr>
            <p:cNvPr id="5" name="矩形 4"/>
            <p:cNvSpPr/>
            <p:nvPr/>
          </p:nvSpPr>
          <p:spPr>
            <a:xfrm>
              <a:off x="0" y="837127"/>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5903581"/>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7249"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57758"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0410356"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29748" y="629869"/>
              <a:ext cx="451207" cy="4628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0215477" y="5717178"/>
              <a:ext cx="362461" cy="3717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955013" y="5671663"/>
              <a:ext cx="451207" cy="4628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0242774" y="729625"/>
              <a:ext cx="335164" cy="3437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0" y="0"/>
            <a:ext cx="2328545" cy="51428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sp>
        <p:nvSpPr>
          <p:cNvPr id="28" name="矩形 27"/>
          <p:cNvSpPr/>
          <p:nvPr/>
        </p:nvSpPr>
        <p:spPr>
          <a:xfrm>
            <a:off x="2763520" y="2240280"/>
            <a:ext cx="4897755" cy="3594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sp>
        <p:nvSpPr>
          <p:cNvPr id="29" name="矩形 28"/>
          <p:cNvSpPr/>
          <p:nvPr/>
        </p:nvSpPr>
        <p:spPr>
          <a:xfrm>
            <a:off x="370840" y="1697990"/>
            <a:ext cx="1587500" cy="1442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smtClean="0">
                <a:solidFill>
                  <a:schemeClr val="bg1"/>
                </a:solidFill>
                <a:latin typeface="微软雅黑" panose="020B0503020204020204" pitchFamily="34" charset="-122"/>
                <a:ea typeface="微软雅黑" panose="020B0503020204020204" pitchFamily="34" charset="-122"/>
              </a:rPr>
              <a:t>3</a:t>
            </a:r>
          </a:p>
        </p:txBody>
      </p:sp>
      <p:grpSp>
        <p:nvGrpSpPr>
          <p:cNvPr id="30" name="组合 29"/>
          <p:cNvGrpSpPr/>
          <p:nvPr/>
        </p:nvGrpSpPr>
        <p:grpSpPr>
          <a:xfrm>
            <a:off x="7025005" y="4164330"/>
            <a:ext cx="1598930" cy="480060"/>
            <a:chOff x="9131175" y="339570"/>
            <a:chExt cx="2736975" cy="822154"/>
          </a:xfrm>
        </p:grpSpPr>
        <p:pic>
          <p:nvPicPr>
            <p:cNvPr id="31" name="图片 30"/>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131175" y="402775"/>
              <a:ext cx="715713" cy="715713"/>
            </a:xfrm>
            <a:prstGeom prst="rect">
              <a:avLst/>
            </a:prstGeom>
          </p:spPr>
        </p:pic>
        <p:pic>
          <p:nvPicPr>
            <p:cNvPr id="32" name="图片 31"/>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045996" y="339570"/>
              <a:ext cx="822154" cy="822154"/>
            </a:xfrm>
            <a:prstGeom prst="rect">
              <a:avLst/>
            </a:prstGeom>
          </p:spPr>
        </p:pic>
        <p:pic>
          <p:nvPicPr>
            <p:cNvPr id="33" name="图片 32"/>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053247" y="402774"/>
              <a:ext cx="715713" cy="715713"/>
            </a:xfrm>
            <a:prstGeom prst="rect">
              <a:avLst/>
            </a:prstGeom>
          </p:spPr>
        </p:pic>
      </p:grpSp>
      <p:sp>
        <p:nvSpPr>
          <p:cNvPr id="34" name="椭圆 33"/>
          <p:cNvSpPr/>
          <p:nvPr/>
        </p:nvSpPr>
        <p:spPr>
          <a:xfrm>
            <a:off x="411480" y="1666875"/>
            <a:ext cx="1505585" cy="1505585"/>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4320" y="115570"/>
            <a:ext cx="4259580" cy="468630"/>
            <a:chOff x="0" y="0"/>
            <a:chExt cx="11979" cy="1318"/>
          </a:xfrm>
        </p:grpSpPr>
        <p:sp>
          <p:nvSpPr>
            <p:cNvPr id="7" name="菱形 6"/>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8" name="矩形 7"/>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grpSp>
        <p:nvGrpSpPr>
          <p:cNvPr id="45" name="组合 44"/>
          <p:cNvGrpSpPr/>
          <p:nvPr/>
        </p:nvGrpSpPr>
        <p:grpSpPr>
          <a:xfrm>
            <a:off x="889522" y="1215210"/>
            <a:ext cx="7278745" cy="3382501"/>
            <a:chOff x="1041" y="1818"/>
            <a:chExt cx="16942" cy="7872"/>
          </a:xfrm>
        </p:grpSpPr>
        <p:grpSp>
          <p:nvGrpSpPr>
            <p:cNvPr id="39" name="组合 38"/>
            <p:cNvGrpSpPr/>
            <p:nvPr/>
          </p:nvGrpSpPr>
          <p:grpSpPr>
            <a:xfrm>
              <a:off x="1041" y="3357"/>
              <a:ext cx="16942" cy="4864"/>
              <a:chOff x="2139443" y="2128875"/>
              <a:chExt cx="8277342" cy="2376264"/>
            </a:xfrm>
          </p:grpSpPr>
          <p:sp>
            <p:nvSpPr>
              <p:cNvPr id="36" name="弧形 35"/>
              <p:cNvSpPr/>
              <p:nvPr/>
            </p:nvSpPr>
            <p:spPr>
              <a:xfrm flipV="1">
                <a:off x="4052692" y="2903375"/>
                <a:ext cx="1603547" cy="1584176"/>
              </a:xfrm>
              <a:prstGeom prst="arc">
                <a:avLst>
                  <a:gd name="adj1" fmla="val 11937989"/>
                  <a:gd name="adj2" fmla="val 20491987"/>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rgbClr val="CC6600"/>
                  </a:solidFill>
                </a:endParaRPr>
              </a:p>
            </p:txBody>
          </p:sp>
          <p:sp>
            <p:nvSpPr>
              <p:cNvPr id="25" name="弧形 24"/>
              <p:cNvSpPr/>
              <p:nvPr/>
            </p:nvSpPr>
            <p:spPr>
              <a:xfrm flipV="1">
                <a:off x="6853702" y="2920963"/>
                <a:ext cx="1603547" cy="1584176"/>
              </a:xfrm>
              <a:prstGeom prst="arc">
                <a:avLst>
                  <a:gd name="adj1" fmla="val 11839608"/>
                  <a:gd name="adj2" fmla="val 20621295"/>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rgbClr val="CC6600"/>
                  </a:solidFill>
                </a:endParaRPr>
              </a:p>
            </p:txBody>
          </p:sp>
          <p:sp>
            <p:nvSpPr>
              <p:cNvPr id="19" name="弧形 18"/>
              <p:cNvSpPr/>
              <p:nvPr/>
            </p:nvSpPr>
            <p:spPr>
              <a:xfrm>
                <a:off x="2639477" y="2147563"/>
                <a:ext cx="1603547" cy="1584176"/>
              </a:xfrm>
              <a:prstGeom prst="arc">
                <a:avLst>
                  <a:gd name="adj1" fmla="val 11839608"/>
                  <a:gd name="adj2" fmla="val 20486289"/>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rgbClr val="CC6600"/>
                  </a:solidFill>
                </a:endParaRPr>
              </a:p>
            </p:txBody>
          </p:sp>
          <p:sp>
            <p:nvSpPr>
              <p:cNvPr id="21" name="椭圆 20"/>
              <p:cNvSpPr/>
              <p:nvPr/>
            </p:nvSpPr>
            <p:spPr>
              <a:xfrm>
                <a:off x="3535221" y="2691017"/>
                <a:ext cx="1257158" cy="12571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85000"/>
                      <a:lumOff val="15000"/>
                    </a:schemeClr>
                  </a:solidFill>
                </a:endParaRPr>
              </a:p>
            </p:txBody>
          </p:sp>
          <p:sp>
            <p:nvSpPr>
              <p:cNvPr id="22" name="椭圆 21"/>
              <p:cNvSpPr/>
              <p:nvPr/>
            </p:nvSpPr>
            <p:spPr>
              <a:xfrm>
                <a:off x="2139443" y="2691017"/>
                <a:ext cx="1257158" cy="12571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85000"/>
                      <a:lumOff val="15000"/>
                    </a:schemeClr>
                  </a:solidFill>
                </a:endParaRPr>
              </a:p>
            </p:txBody>
          </p:sp>
          <p:sp>
            <p:nvSpPr>
              <p:cNvPr id="23" name="椭圆 22"/>
              <p:cNvSpPr/>
              <p:nvPr/>
            </p:nvSpPr>
            <p:spPr>
              <a:xfrm>
                <a:off x="9159627" y="2691017"/>
                <a:ext cx="1257158" cy="12571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85000"/>
                      <a:lumOff val="15000"/>
                    </a:schemeClr>
                  </a:solidFill>
                </a:endParaRPr>
              </a:p>
            </p:txBody>
          </p:sp>
          <p:sp>
            <p:nvSpPr>
              <p:cNvPr id="24" name="椭圆 23"/>
              <p:cNvSpPr/>
              <p:nvPr/>
            </p:nvSpPr>
            <p:spPr>
              <a:xfrm>
                <a:off x="7763849" y="2691017"/>
                <a:ext cx="1257158" cy="12571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85000"/>
                      <a:lumOff val="15000"/>
                    </a:schemeClr>
                  </a:solidFill>
                </a:endParaRPr>
              </a:p>
            </p:txBody>
          </p:sp>
          <p:sp>
            <p:nvSpPr>
              <p:cNvPr id="26" name="TextBox 39"/>
              <p:cNvSpPr txBox="1"/>
              <p:nvPr/>
            </p:nvSpPr>
            <p:spPr>
              <a:xfrm>
                <a:off x="2526399" y="3116614"/>
                <a:ext cx="482480" cy="663526"/>
              </a:xfrm>
              <a:prstGeom prst="rect">
                <a:avLst/>
              </a:prstGeom>
              <a:noFill/>
              <a:ln>
                <a:noFill/>
              </a:ln>
            </p:spPr>
            <p:txBody>
              <a:bodyPr wrap="square"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01</a:t>
                </a:r>
              </a:p>
            </p:txBody>
          </p:sp>
          <p:sp>
            <p:nvSpPr>
              <p:cNvPr id="27" name="TextBox 40"/>
              <p:cNvSpPr txBox="1"/>
              <p:nvPr/>
            </p:nvSpPr>
            <p:spPr>
              <a:xfrm>
                <a:off x="3922178" y="3116614"/>
                <a:ext cx="482480" cy="663526"/>
              </a:xfrm>
              <a:prstGeom prst="rect">
                <a:avLst/>
              </a:prstGeom>
              <a:noFill/>
              <a:ln>
                <a:noFill/>
              </a:ln>
            </p:spPr>
            <p:txBody>
              <a:bodyPr wrap="square"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02</a:t>
                </a:r>
              </a:p>
            </p:txBody>
          </p:sp>
          <p:sp>
            <p:nvSpPr>
              <p:cNvPr id="29" name="TextBox 42"/>
              <p:cNvSpPr txBox="1"/>
              <p:nvPr/>
            </p:nvSpPr>
            <p:spPr>
              <a:xfrm>
                <a:off x="8163866" y="3116614"/>
                <a:ext cx="482480" cy="663526"/>
              </a:xfrm>
              <a:prstGeom prst="rect">
                <a:avLst/>
              </a:prstGeom>
              <a:noFill/>
              <a:ln>
                <a:noFill/>
              </a:ln>
            </p:spPr>
            <p:txBody>
              <a:bodyPr wrap="square"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05</a:t>
                </a:r>
              </a:p>
            </p:txBody>
          </p:sp>
          <p:sp>
            <p:nvSpPr>
              <p:cNvPr id="30" name="TextBox 43"/>
              <p:cNvSpPr txBox="1"/>
              <p:nvPr/>
            </p:nvSpPr>
            <p:spPr>
              <a:xfrm>
                <a:off x="9534614" y="3116614"/>
                <a:ext cx="482480" cy="663526"/>
              </a:xfrm>
              <a:prstGeom prst="rect">
                <a:avLst/>
              </a:prstGeom>
              <a:noFill/>
              <a:ln>
                <a:noFill/>
              </a:ln>
            </p:spPr>
            <p:txBody>
              <a:bodyPr wrap="square"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06</a:t>
                </a:r>
              </a:p>
            </p:txBody>
          </p:sp>
          <p:sp>
            <p:nvSpPr>
              <p:cNvPr id="9" name="弧形 8"/>
              <p:cNvSpPr/>
              <p:nvPr/>
            </p:nvSpPr>
            <p:spPr>
              <a:xfrm>
                <a:off x="8330401" y="2128875"/>
                <a:ext cx="1603547" cy="1584176"/>
              </a:xfrm>
              <a:prstGeom prst="arc">
                <a:avLst>
                  <a:gd name="adj1" fmla="val 11839608"/>
                  <a:gd name="adj2" fmla="val 20486289"/>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rgbClr val="CC6600"/>
                  </a:solidFill>
                </a:endParaRPr>
              </a:p>
            </p:txBody>
          </p:sp>
          <p:sp>
            <p:nvSpPr>
              <p:cNvPr id="10" name="椭圆 9"/>
              <p:cNvSpPr/>
              <p:nvPr/>
            </p:nvSpPr>
            <p:spPr>
              <a:xfrm>
                <a:off x="6330999" y="2691017"/>
                <a:ext cx="1257158" cy="12571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85000"/>
                      <a:lumOff val="15000"/>
                    </a:schemeClr>
                  </a:solidFill>
                </a:endParaRPr>
              </a:p>
            </p:txBody>
          </p:sp>
          <p:sp>
            <p:nvSpPr>
              <p:cNvPr id="11" name="椭圆 10"/>
              <p:cNvSpPr/>
              <p:nvPr/>
            </p:nvSpPr>
            <p:spPr>
              <a:xfrm>
                <a:off x="4935221" y="2691017"/>
                <a:ext cx="1257158" cy="12571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lumMod val="85000"/>
                      <a:lumOff val="15000"/>
                    </a:schemeClr>
                  </a:solidFill>
                </a:endParaRPr>
              </a:p>
            </p:txBody>
          </p:sp>
          <p:sp>
            <p:nvSpPr>
              <p:cNvPr id="12" name="TextBox 39"/>
              <p:cNvSpPr txBox="1"/>
              <p:nvPr/>
            </p:nvSpPr>
            <p:spPr>
              <a:xfrm>
                <a:off x="5322178" y="3116614"/>
                <a:ext cx="482480" cy="663526"/>
              </a:xfrm>
              <a:prstGeom prst="rect">
                <a:avLst/>
              </a:prstGeom>
              <a:noFill/>
              <a:ln>
                <a:noFill/>
              </a:ln>
            </p:spPr>
            <p:txBody>
              <a:bodyPr wrap="square"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03</a:t>
                </a:r>
              </a:p>
            </p:txBody>
          </p:sp>
          <p:sp>
            <p:nvSpPr>
              <p:cNvPr id="35" name="TextBox 40"/>
              <p:cNvSpPr txBox="1"/>
              <p:nvPr/>
            </p:nvSpPr>
            <p:spPr>
              <a:xfrm>
                <a:off x="6717956" y="3116614"/>
                <a:ext cx="482480" cy="663526"/>
              </a:xfrm>
              <a:prstGeom prst="rect">
                <a:avLst/>
              </a:prstGeom>
              <a:noFill/>
              <a:ln>
                <a:noFill/>
              </a:ln>
            </p:spPr>
            <p:txBody>
              <a:bodyPr wrap="square"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04</a:t>
                </a:r>
              </a:p>
            </p:txBody>
          </p:sp>
          <p:sp>
            <p:nvSpPr>
              <p:cNvPr id="38" name="弧形 37"/>
              <p:cNvSpPr/>
              <p:nvPr/>
            </p:nvSpPr>
            <p:spPr>
              <a:xfrm>
                <a:off x="5548363" y="2147563"/>
                <a:ext cx="1603547" cy="1584176"/>
              </a:xfrm>
              <a:prstGeom prst="arc">
                <a:avLst>
                  <a:gd name="adj1" fmla="val 11839608"/>
                  <a:gd name="adj2" fmla="val 20486289"/>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rgbClr val="CC6600"/>
                  </a:solidFill>
                </a:endParaRPr>
              </a:p>
            </p:txBody>
          </p:sp>
        </p:grpSp>
        <p:grpSp>
          <p:nvGrpSpPr>
            <p:cNvPr id="20" name="组合 19"/>
            <p:cNvGrpSpPr/>
            <p:nvPr/>
          </p:nvGrpSpPr>
          <p:grpSpPr>
            <a:xfrm>
              <a:off x="1195" y="7596"/>
              <a:ext cx="3586" cy="2094"/>
              <a:chOff x="759116" y="4823608"/>
              <a:chExt cx="2277210" cy="1329655"/>
            </a:xfrm>
          </p:grpSpPr>
          <p:sp>
            <p:nvSpPr>
              <p:cNvPr id="40" name="矩形 39"/>
              <p:cNvSpPr/>
              <p:nvPr/>
            </p:nvSpPr>
            <p:spPr>
              <a:xfrm>
                <a:off x="759673" y="4823608"/>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41" name="矩形 40"/>
              <p:cNvSpPr/>
              <p:nvPr/>
            </p:nvSpPr>
            <p:spPr>
              <a:xfrm>
                <a:off x="759116" y="5175830"/>
                <a:ext cx="2277210"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a:t>
                </a:r>
              </a:p>
            </p:txBody>
          </p:sp>
        </p:grpSp>
        <p:grpSp>
          <p:nvGrpSpPr>
            <p:cNvPr id="28" name="组合 27"/>
            <p:cNvGrpSpPr/>
            <p:nvPr/>
          </p:nvGrpSpPr>
          <p:grpSpPr>
            <a:xfrm>
              <a:off x="4970" y="1818"/>
              <a:ext cx="3586" cy="2128"/>
              <a:chOff x="3156023" y="1154529"/>
              <a:chExt cx="2277210" cy="1351238"/>
            </a:xfrm>
          </p:grpSpPr>
          <p:sp>
            <p:nvSpPr>
              <p:cNvPr id="46" name="矩形 45"/>
              <p:cNvSpPr/>
              <p:nvPr/>
            </p:nvSpPr>
            <p:spPr>
              <a:xfrm>
                <a:off x="3157519" y="1154529"/>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47" name="矩形 46"/>
              <p:cNvSpPr/>
              <p:nvPr/>
            </p:nvSpPr>
            <p:spPr>
              <a:xfrm>
                <a:off x="3156023" y="1528334"/>
                <a:ext cx="2277210"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a:t>
                </a:r>
              </a:p>
            </p:txBody>
          </p:sp>
        </p:grpSp>
        <p:grpSp>
          <p:nvGrpSpPr>
            <p:cNvPr id="42" name="组合 41"/>
            <p:cNvGrpSpPr/>
            <p:nvPr/>
          </p:nvGrpSpPr>
          <p:grpSpPr>
            <a:xfrm>
              <a:off x="10930" y="1818"/>
              <a:ext cx="3586" cy="2128"/>
              <a:chOff x="6940538" y="1154529"/>
              <a:chExt cx="2277210" cy="1351238"/>
            </a:xfrm>
          </p:grpSpPr>
          <p:sp>
            <p:nvSpPr>
              <p:cNvPr id="48" name="矩形 47"/>
              <p:cNvSpPr/>
              <p:nvPr/>
            </p:nvSpPr>
            <p:spPr>
              <a:xfrm>
                <a:off x="6942034" y="1154529"/>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49" name="矩形 48"/>
              <p:cNvSpPr/>
              <p:nvPr/>
            </p:nvSpPr>
            <p:spPr>
              <a:xfrm>
                <a:off x="6940538" y="1528334"/>
                <a:ext cx="2277210"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a:t>
                </a:r>
              </a:p>
            </p:txBody>
          </p:sp>
        </p:grpSp>
        <p:grpSp>
          <p:nvGrpSpPr>
            <p:cNvPr id="37" name="组合 36"/>
            <p:cNvGrpSpPr/>
            <p:nvPr/>
          </p:nvGrpSpPr>
          <p:grpSpPr>
            <a:xfrm>
              <a:off x="7826" y="7596"/>
              <a:ext cx="3586" cy="2094"/>
              <a:chOff x="4969412" y="4823608"/>
              <a:chExt cx="2277210" cy="1329655"/>
            </a:xfrm>
          </p:grpSpPr>
          <p:sp>
            <p:nvSpPr>
              <p:cNvPr id="50" name="矩形 49"/>
              <p:cNvSpPr/>
              <p:nvPr/>
            </p:nvSpPr>
            <p:spPr>
              <a:xfrm>
                <a:off x="4969969" y="4823608"/>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13" name="矩形 12"/>
              <p:cNvSpPr/>
              <p:nvPr/>
            </p:nvSpPr>
            <p:spPr>
              <a:xfrm>
                <a:off x="4969412" y="5175830"/>
                <a:ext cx="2277210"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介绍案例和文字内容</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a:t>
                </a:r>
              </a:p>
            </p:txBody>
          </p:sp>
        </p:grpSp>
        <p:grpSp>
          <p:nvGrpSpPr>
            <p:cNvPr id="43" name="组合 42"/>
            <p:cNvGrpSpPr/>
            <p:nvPr/>
          </p:nvGrpSpPr>
          <p:grpSpPr>
            <a:xfrm>
              <a:off x="13788" y="7596"/>
              <a:ext cx="3770" cy="2094"/>
              <a:chOff x="8755356" y="4823608"/>
              <a:chExt cx="2393972" cy="1329655"/>
            </a:xfrm>
          </p:grpSpPr>
          <p:sp>
            <p:nvSpPr>
              <p:cNvPr id="14" name="矩形 13"/>
              <p:cNvSpPr/>
              <p:nvPr/>
            </p:nvSpPr>
            <p:spPr>
              <a:xfrm>
                <a:off x="8755356" y="4823608"/>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44" name="矩形 43"/>
              <p:cNvSpPr/>
              <p:nvPr/>
            </p:nvSpPr>
            <p:spPr>
              <a:xfrm>
                <a:off x="8872118" y="5175830"/>
                <a:ext cx="2277210"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8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800" dirty="0">
                    <a:solidFill>
                      <a:schemeClr val="bg2">
                        <a:lumMod val="50000"/>
                      </a:schemeClr>
                    </a:solidFill>
                    <a:latin typeface="微软雅黑" panose="020B0503020204020204" pitchFamily="34" charset="-122"/>
                    <a:ea typeface="微软雅黑" panose="020B0503020204020204" pitchFamily="34" charset="-122"/>
                  </a:rPr>
                  <a:t>介绍案例和文字内容</a:t>
                </a:r>
                <a:endParaRPr lang="zh-CN" altLang="en-US" sz="800" dirty="0" smtClean="0">
                  <a:solidFill>
                    <a:schemeClr val="bg2">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274320" y="115570"/>
            <a:ext cx="4259580" cy="468630"/>
            <a:chOff x="0" y="0"/>
            <a:chExt cx="11979" cy="1318"/>
          </a:xfrm>
        </p:grpSpPr>
        <p:sp>
          <p:nvSpPr>
            <p:cNvPr id="58" name="菱形 57"/>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59" name="矩形 58"/>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grpSp>
        <p:nvGrpSpPr>
          <p:cNvPr id="62" name="组合 61"/>
          <p:cNvGrpSpPr/>
          <p:nvPr/>
        </p:nvGrpSpPr>
        <p:grpSpPr>
          <a:xfrm>
            <a:off x="779815" y="1071149"/>
            <a:ext cx="7382442" cy="3563167"/>
            <a:chOff x="2267" y="2787"/>
            <a:chExt cx="14586" cy="7040"/>
          </a:xfrm>
        </p:grpSpPr>
        <p:grpSp>
          <p:nvGrpSpPr>
            <p:cNvPr id="2" name="Group 66"/>
            <p:cNvGrpSpPr/>
            <p:nvPr/>
          </p:nvGrpSpPr>
          <p:grpSpPr bwMode="auto">
            <a:xfrm>
              <a:off x="13493" y="3265"/>
              <a:ext cx="3360" cy="1513"/>
              <a:chOff x="5603652" y="1610175"/>
              <a:chExt cx="1947726" cy="721607"/>
            </a:xfrm>
          </p:grpSpPr>
          <p:sp>
            <p:nvSpPr>
              <p:cNvPr id="3" name="Text Placeholder 3"/>
              <p:cNvSpPr txBox="1"/>
              <p:nvPr/>
            </p:nvSpPr>
            <p:spPr>
              <a:xfrm>
                <a:off x="5603652" y="1610175"/>
                <a:ext cx="1112986" cy="173498"/>
              </a:xfrm>
              <a:prstGeom prst="rect">
                <a:avLst/>
              </a:prstGeom>
            </p:spPr>
            <p:txBody>
              <a:bodyPr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defRPr/>
                </a:pPr>
                <a:r>
                  <a:rPr lang="zh-CN" altLang="en-US" sz="1200" b="1" dirty="0">
                    <a:solidFill>
                      <a:schemeClr val="accent2"/>
                    </a:solidFill>
                    <a:latin typeface="微软雅黑" panose="020B0503020204020204" pitchFamily="34" charset="-122"/>
                    <a:ea typeface="微软雅黑" panose="020B0503020204020204" pitchFamily="34" charset="-122"/>
                    <a:sym typeface="Arial" panose="020B0604020202020204"/>
                  </a:rPr>
                  <a:t>小标题</a:t>
                </a:r>
              </a:p>
            </p:txBody>
          </p:sp>
          <p:sp>
            <p:nvSpPr>
              <p:cNvPr id="4" name="Text Placeholder 3"/>
              <p:cNvSpPr txBox="1"/>
              <p:nvPr/>
            </p:nvSpPr>
            <p:spPr>
              <a:xfrm>
                <a:off x="5603652" y="1922284"/>
                <a:ext cx="1947726" cy="409498"/>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输入替换内容添加信息输入替换内容添加信息</a:t>
                </a:r>
              </a:p>
            </p:txBody>
          </p:sp>
        </p:grpSp>
        <p:grpSp>
          <p:nvGrpSpPr>
            <p:cNvPr id="5" name="Group 75"/>
            <p:cNvGrpSpPr/>
            <p:nvPr/>
          </p:nvGrpSpPr>
          <p:grpSpPr bwMode="auto">
            <a:xfrm>
              <a:off x="2267" y="3332"/>
              <a:ext cx="3360" cy="1451"/>
              <a:chOff x="5603652" y="1632999"/>
              <a:chExt cx="1947726" cy="691608"/>
            </a:xfrm>
          </p:grpSpPr>
          <p:sp>
            <p:nvSpPr>
              <p:cNvPr id="20" name="Text Placeholder 3"/>
              <p:cNvSpPr txBox="1"/>
              <p:nvPr/>
            </p:nvSpPr>
            <p:spPr>
              <a:xfrm>
                <a:off x="6490564" y="1632999"/>
                <a:ext cx="1060814" cy="173360"/>
              </a:xfrm>
              <a:prstGeom prst="rect">
                <a:avLst/>
              </a:prstGeom>
            </p:spPr>
            <p:txBody>
              <a:bodyPr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spcBef>
                    <a:spcPct val="20000"/>
                  </a:spcBef>
                  <a:defRPr/>
                </a:pPr>
                <a:r>
                  <a:rPr lang="zh-CN" altLang="en-US" sz="1200" b="1" dirty="0">
                    <a:solidFill>
                      <a:schemeClr val="accent1"/>
                    </a:solidFill>
                    <a:latin typeface="微软雅黑" panose="020B0503020204020204" pitchFamily="34" charset="-122"/>
                    <a:ea typeface="微软雅黑" panose="020B0503020204020204" pitchFamily="34" charset="-122"/>
                    <a:sym typeface="Arial" panose="020B0604020202020204"/>
                  </a:rPr>
                  <a:t>小标题</a:t>
                </a:r>
              </a:p>
            </p:txBody>
          </p:sp>
          <p:sp>
            <p:nvSpPr>
              <p:cNvPr id="21" name="Text Placeholder 3"/>
              <p:cNvSpPr txBox="1"/>
              <p:nvPr/>
            </p:nvSpPr>
            <p:spPr>
              <a:xfrm>
                <a:off x="5603652" y="1915675"/>
                <a:ext cx="1947726" cy="408932"/>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输入替换内容添加信息输入替换内容添加信息</a:t>
                </a:r>
              </a:p>
            </p:txBody>
          </p:sp>
        </p:grpSp>
        <p:grpSp>
          <p:nvGrpSpPr>
            <p:cNvPr id="23" name="Group 72"/>
            <p:cNvGrpSpPr/>
            <p:nvPr/>
          </p:nvGrpSpPr>
          <p:grpSpPr bwMode="auto">
            <a:xfrm>
              <a:off x="2267" y="7651"/>
              <a:ext cx="3360" cy="1505"/>
              <a:chOff x="5603652" y="1608249"/>
              <a:chExt cx="1947727" cy="716367"/>
            </a:xfrm>
          </p:grpSpPr>
          <p:sp>
            <p:nvSpPr>
              <p:cNvPr id="25" name="Text Placeholder 3"/>
              <p:cNvSpPr txBox="1"/>
              <p:nvPr/>
            </p:nvSpPr>
            <p:spPr>
              <a:xfrm>
                <a:off x="6397815" y="1608249"/>
                <a:ext cx="1153564" cy="173204"/>
              </a:xfrm>
              <a:prstGeom prst="rect">
                <a:avLst/>
              </a:prstGeom>
            </p:spPr>
            <p:txBody>
              <a:bodyPr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spcBef>
                    <a:spcPct val="20000"/>
                  </a:spcBef>
                  <a:defRPr/>
                </a:pPr>
                <a:r>
                  <a:rPr lang="zh-CN" altLang="en-US" sz="1200" b="1" dirty="0">
                    <a:solidFill>
                      <a:schemeClr val="accent4"/>
                    </a:solidFill>
                    <a:latin typeface="微软雅黑" panose="020B0503020204020204" pitchFamily="34" charset="-122"/>
                    <a:ea typeface="微软雅黑" panose="020B0503020204020204" pitchFamily="34" charset="-122"/>
                    <a:sym typeface="Arial" panose="020B0604020202020204"/>
                  </a:rPr>
                  <a:t>小标题</a:t>
                </a:r>
              </a:p>
            </p:txBody>
          </p:sp>
          <p:sp>
            <p:nvSpPr>
              <p:cNvPr id="27" name="Text Placeholder 3"/>
              <p:cNvSpPr txBox="1"/>
              <p:nvPr/>
            </p:nvSpPr>
            <p:spPr>
              <a:xfrm>
                <a:off x="5603652" y="1915843"/>
                <a:ext cx="1947727" cy="408773"/>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输入替换内容添加信息输入替换内容添加信息</a:t>
                </a:r>
              </a:p>
            </p:txBody>
          </p:sp>
        </p:grpSp>
        <p:grpSp>
          <p:nvGrpSpPr>
            <p:cNvPr id="29" name="Group 69"/>
            <p:cNvGrpSpPr/>
            <p:nvPr/>
          </p:nvGrpSpPr>
          <p:grpSpPr bwMode="auto">
            <a:xfrm>
              <a:off x="13493" y="7758"/>
              <a:ext cx="3360" cy="1418"/>
              <a:chOff x="5603652" y="1649647"/>
              <a:chExt cx="1947726" cy="674988"/>
            </a:xfrm>
          </p:grpSpPr>
          <p:sp>
            <p:nvSpPr>
              <p:cNvPr id="35" name="Text Placeholder 3"/>
              <p:cNvSpPr txBox="1"/>
              <p:nvPr/>
            </p:nvSpPr>
            <p:spPr>
              <a:xfrm>
                <a:off x="5603652" y="1649647"/>
                <a:ext cx="1112986" cy="173169"/>
              </a:xfrm>
              <a:prstGeom prst="rect">
                <a:avLst/>
              </a:prstGeom>
            </p:spPr>
            <p:txBody>
              <a:bodyPr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defRPr/>
                </a:pPr>
                <a:r>
                  <a:rPr lang="zh-CN" altLang="en-US" sz="1200" b="1" dirty="0">
                    <a:solidFill>
                      <a:schemeClr val="accent3"/>
                    </a:solidFill>
                    <a:latin typeface="微软雅黑" panose="020B0503020204020204" pitchFamily="34" charset="-122"/>
                    <a:ea typeface="微软雅黑" panose="020B0503020204020204" pitchFamily="34" charset="-122"/>
                    <a:sym typeface="Arial" panose="020B0604020202020204"/>
                  </a:rPr>
                  <a:t>小标题</a:t>
                </a:r>
              </a:p>
            </p:txBody>
          </p:sp>
          <p:sp>
            <p:nvSpPr>
              <p:cNvPr id="37" name="Text Placeholder 3"/>
              <p:cNvSpPr txBox="1"/>
              <p:nvPr/>
            </p:nvSpPr>
            <p:spPr>
              <a:xfrm>
                <a:off x="5603652" y="1916289"/>
                <a:ext cx="1947726" cy="408346"/>
              </a:xfrm>
              <a:prstGeom prst="rect">
                <a:avLst/>
              </a:prstGeom>
            </p:spPr>
            <p:txBody>
              <a:bodyPr lIns="0" tIns="0" rIns="0" bIns="0" anchor="ctr">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输入替换内容添加信息输入替换内容添加信息</a:t>
                </a:r>
              </a:p>
            </p:txBody>
          </p:sp>
        </p:grpSp>
        <p:sp>
          <p:nvSpPr>
            <p:cNvPr id="40" name="Donut 18"/>
            <p:cNvSpPr/>
            <p:nvPr/>
          </p:nvSpPr>
          <p:spPr bwMode="auto">
            <a:xfrm>
              <a:off x="6720" y="3267"/>
              <a:ext cx="6080" cy="6080"/>
            </a:xfrm>
            <a:prstGeom prst="donut">
              <a:avLst>
                <a:gd name="adj" fmla="val 15026"/>
              </a:avLst>
            </a:prstGeom>
            <a:solidFill>
              <a:srgbClr val="C00000"/>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grpSp>
          <p:nvGrpSpPr>
            <p:cNvPr id="41" name="Group 37"/>
            <p:cNvGrpSpPr/>
            <p:nvPr/>
          </p:nvGrpSpPr>
          <p:grpSpPr bwMode="auto">
            <a:xfrm>
              <a:off x="5920" y="2787"/>
              <a:ext cx="2720" cy="2813"/>
              <a:chOff x="2819400" y="1255270"/>
              <a:chExt cx="1295400" cy="1339340"/>
            </a:xfrm>
          </p:grpSpPr>
          <p:sp>
            <p:nvSpPr>
              <p:cNvPr id="42" name="Teardrop 20"/>
              <p:cNvSpPr/>
              <p:nvPr/>
            </p:nvSpPr>
            <p:spPr bwMode="auto">
              <a:xfrm flipV="1">
                <a:off x="2819400" y="1299703"/>
                <a:ext cx="1295400" cy="1294907"/>
              </a:xfrm>
              <a:prstGeom prst="teardrop">
                <a:avLst/>
              </a:prstGeom>
              <a:solidFill>
                <a:schemeClr val="accent1">
                  <a:lumMod val="75000"/>
                </a:schemeClr>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sp>
            <p:nvSpPr>
              <p:cNvPr id="43" name="Teardrop 21"/>
              <p:cNvSpPr/>
              <p:nvPr/>
            </p:nvSpPr>
            <p:spPr bwMode="auto">
              <a:xfrm flipV="1">
                <a:off x="2819400" y="1255270"/>
                <a:ext cx="1295400" cy="1294907"/>
              </a:xfrm>
              <a:prstGeom prst="teardrop">
                <a:avLst/>
              </a:prstGeom>
              <a:solidFill>
                <a:srgbClr val="C00000"/>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grpSp>
        <p:grpSp>
          <p:nvGrpSpPr>
            <p:cNvPr id="44" name="Group 38"/>
            <p:cNvGrpSpPr/>
            <p:nvPr/>
          </p:nvGrpSpPr>
          <p:grpSpPr bwMode="auto">
            <a:xfrm>
              <a:off x="5920" y="7023"/>
              <a:ext cx="2720" cy="2803"/>
              <a:chOff x="2819400" y="3272790"/>
              <a:chExt cx="1295400" cy="1335280"/>
            </a:xfrm>
          </p:grpSpPr>
          <p:sp>
            <p:nvSpPr>
              <p:cNvPr id="45" name="Teardrop 23"/>
              <p:cNvSpPr/>
              <p:nvPr/>
            </p:nvSpPr>
            <p:spPr bwMode="auto">
              <a:xfrm>
                <a:off x="2819400" y="3272790"/>
                <a:ext cx="1295400" cy="1295587"/>
              </a:xfrm>
              <a:prstGeom prst="teardrop">
                <a:avLst/>
              </a:prstGeom>
              <a:solidFill>
                <a:schemeClr val="accent4">
                  <a:lumMod val="75000"/>
                </a:schemeClr>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sp>
            <p:nvSpPr>
              <p:cNvPr id="46" name="Teardrop 24"/>
              <p:cNvSpPr/>
              <p:nvPr/>
            </p:nvSpPr>
            <p:spPr bwMode="auto">
              <a:xfrm>
                <a:off x="2819400" y="3312483"/>
                <a:ext cx="1295400" cy="1295587"/>
              </a:xfrm>
              <a:prstGeom prst="teardrop">
                <a:avLst/>
              </a:prstGeom>
              <a:solidFill>
                <a:srgbClr val="C00000"/>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grpSp>
        <p:grpSp>
          <p:nvGrpSpPr>
            <p:cNvPr id="47" name="Group 40"/>
            <p:cNvGrpSpPr/>
            <p:nvPr/>
          </p:nvGrpSpPr>
          <p:grpSpPr bwMode="auto">
            <a:xfrm>
              <a:off x="10560" y="2787"/>
              <a:ext cx="2720" cy="2813"/>
              <a:chOff x="5029200" y="1255270"/>
              <a:chExt cx="1295400" cy="1339340"/>
            </a:xfrm>
          </p:grpSpPr>
          <p:sp>
            <p:nvSpPr>
              <p:cNvPr id="48" name="Teardrop 26"/>
              <p:cNvSpPr/>
              <p:nvPr/>
            </p:nvSpPr>
            <p:spPr bwMode="auto">
              <a:xfrm flipH="1" flipV="1">
                <a:off x="5029200" y="1299703"/>
                <a:ext cx="1295400" cy="1294907"/>
              </a:xfrm>
              <a:prstGeom prst="teardrop">
                <a:avLst/>
              </a:prstGeom>
              <a:solidFill>
                <a:schemeClr val="accent2">
                  <a:lumMod val="75000"/>
                </a:schemeClr>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sp>
            <p:nvSpPr>
              <p:cNvPr id="49" name="Teardrop 27"/>
              <p:cNvSpPr/>
              <p:nvPr/>
            </p:nvSpPr>
            <p:spPr bwMode="auto">
              <a:xfrm flipH="1" flipV="1">
                <a:off x="5029200" y="1255270"/>
                <a:ext cx="1295400" cy="1294907"/>
              </a:xfrm>
              <a:prstGeom prst="teardrop">
                <a:avLst/>
              </a:prstGeom>
              <a:solidFill>
                <a:srgbClr val="C00000"/>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grpSp>
        <p:grpSp>
          <p:nvGrpSpPr>
            <p:cNvPr id="50" name="Group 39"/>
            <p:cNvGrpSpPr/>
            <p:nvPr/>
          </p:nvGrpSpPr>
          <p:grpSpPr bwMode="auto">
            <a:xfrm>
              <a:off x="10560" y="7023"/>
              <a:ext cx="2720" cy="2803"/>
              <a:chOff x="5029200" y="3272790"/>
              <a:chExt cx="1295400" cy="1335280"/>
            </a:xfrm>
          </p:grpSpPr>
          <p:sp>
            <p:nvSpPr>
              <p:cNvPr id="51" name="Teardrop 29"/>
              <p:cNvSpPr/>
              <p:nvPr/>
            </p:nvSpPr>
            <p:spPr bwMode="auto">
              <a:xfrm flipH="1">
                <a:off x="5029200" y="3272790"/>
                <a:ext cx="1295400" cy="1295587"/>
              </a:xfrm>
              <a:prstGeom prst="teardrop">
                <a:avLst/>
              </a:prstGeom>
              <a:solidFill>
                <a:schemeClr val="accent3">
                  <a:lumMod val="75000"/>
                </a:schemeClr>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sp>
            <p:nvSpPr>
              <p:cNvPr id="52" name="Teardrop 30"/>
              <p:cNvSpPr/>
              <p:nvPr/>
            </p:nvSpPr>
            <p:spPr bwMode="auto">
              <a:xfrm flipH="1">
                <a:off x="5029200" y="3312483"/>
                <a:ext cx="1295400" cy="1295587"/>
              </a:xfrm>
              <a:prstGeom prst="teardrop">
                <a:avLst/>
              </a:prstGeom>
              <a:solidFill>
                <a:schemeClr val="accent3"/>
              </a:solidFill>
              <a:ln w="9525">
                <a:noFill/>
                <a:round/>
              </a:ln>
            </p:spPr>
            <p:txBody>
              <a:bodyPr/>
              <a:lstStyle/>
              <a:p>
                <a:pPr algn="ctr"/>
                <a:endParaRPr lang="en-US" altLang="zh-CN" sz="1400">
                  <a:latin typeface="微软雅黑" panose="020B0503020204020204" pitchFamily="34" charset="-122"/>
                  <a:ea typeface="微软雅黑" panose="020B0503020204020204" pitchFamily="34" charset="-122"/>
                </a:endParaRPr>
              </a:p>
            </p:txBody>
          </p:sp>
        </p:grpSp>
        <p:sp>
          <p:nvSpPr>
            <p:cNvPr id="53" name="Freeform 62"/>
            <p:cNvSpPr>
              <a:spLocks noEditPoints="1"/>
            </p:cNvSpPr>
            <p:nvPr/>
          </p:nvSpPr>
          <p:spPr bwMode="auto">
            <a:xfrm>
              <a:off x="11390" y="3613"/>
              <a:ext cx="1060" cy="1067"/>
            </a:xfrm>
            <a:custGeom>
              <a:avLst/>
              <a:gdLst>
                <a:gd name="T0" fmla="*/ 58 w 58"/>
                <a:gd name="T1" fmla="*/ 33 h 58"/>
                <a:gd name="T2" fmla="*/ 57 w 58"/>
                <a:gd name="T3" fmla="*/ 34 h 58"/>
                <a:gd name="T4" fmla="*/ 50 w 58"/>
                <a:gd name="T5" fmla="*/ 35 h 58"/>
                <a:gd name="T6" fmla="*/ 49 w 58"/>
                <a:gd name="T7" fmla="*/ 39 h 58"/>
                <a:gd name="T8" fmla="*/ 53 w 58"/>
                <a:gd name="T9" fmla="*/ 44 h 58"/>
                <a:gd name="T10" fmla="*/ 53 w 58"/>
                <a:gd name="T11" fmla="*/ 45 h 58"/>
                <a:gd name="T12" fmla="*/ 53 w 58"/>
                <a:gd name="T13" fmla="*/ 46 h 58"/>
                <a:gd name="T14" fmla="*/ 45 w 58"/>
                <a:gd name="T15" fmla="*/ 53 h 58"/>
                <a:gd name="T16" fmla="*/ 44 w 58"/>
                <a:gd name="T17" fmla="*/ 52 h 58"/>
                <a:gd name="T18" fmla="*/ 39 w 58"/>
                <a:gd name="T19" fmla="*/ 48 h 58"/>
                <a:gd name="T20" fmla="*/ 36 w 58"/>
                <a:gd name="T21" fmla="*/ 50 h 58"/>
                <a:gd name="T22" fmla="*/ 34 w 58"/>
                <a:gd name="T23" fmla="*/ 57 h 58"/>
                <a:gd name="T24" fmla="*/ 33 w 58"/>
                <a:gd name="T25" fmla="*/ 58 h 58"/>
                <a:gd name="T26" fmla="*/ 25 w 58"/>
                <a:gd name="T27" fmla="*/ 58 h 58"/>
                <a:gd name="T28" fmla="*/ 23 w 58"/>
                <a:gd name="T29" fmla="*/ 57 h 58"/>
                <a:gd name="T30" fmla="*/ 22 w 58"/>
                <a:gd name="T31" fmla="*/ 50 h 58"/>
                <a:gd name="T32" fmla="*/ 19 w 58"/>
                <a:gd name="T33" fmla="*/ 48 h 58"/>
                <a:gd name="T34" fmla="*/ 14 w 58"/>
                <a:gd name="T35" fmla="*/ 52 h 58"/>
                <a:gd name="T36" fmla="*/ 13 w 58"/>
                <a:gd name="T37" fmla="*/ 53 h 58"/>
                <a:gd name="T38" fmla="*/ 12 w 58"/>
                <a:gd name="T39" fmla="*/ 52 h 58"/>
                <a:gd name="T40" fmla="*/ 5 w 58"/>
                <a:gd name="T41" fmla="*/ 46 h 58"/>
                <a:gd name="T42" fmla="*/ 5 w 58"/>
                <a:gd name="T43" fmla="*/ 45 h 58"/>
                <a:gd name="T44" fmla="*/ 5 w 58"/>
                <a:gd name="T45" fmla="*/ 44 h 58"/>
                <a:gd name="T46" fmla="*/ 9 w 58"/>
                <a:gd name="T47" fmla="*/ 39 h 58"/>
                <a:gd name="T48" fmla="*/ 8 w 58"/>
                <a:gd name="T49" fmla="*/ 35 h 58"/>
                <a:gd name="T50" fmla="*/ 1 w 58"/>
                <a:gd name="T51" fmla="*/ 34 h 58"/>
                <a:gd name="T52" fmla="*/ 0 w 58"/>
                <a:gd name="T53" fmla="*/ 33 h 58"/>
                <a:gd name="T54" fmla="*/ 0 w 58"/>
                <a:gd name="T55" fmla="*/ 24 h 58"/>
                <a:gd name="T56" fmla="*/ 1 w 58"/>
                <a:gd name="T57" fmla="*/ 23 h 58"/>
                <a:gd name="T58" fmla="*/ 8 w 58"/>
                <a:gd name="T59" fmla="*/ 22 h 58"/>
                <a:gd name="T60" fmla="*/ 9 w 58"/>
                <a:gd name="T61" fmla="*/ 18 h 58"/>
                <a:gd name="T62" fmla="*/ 5 w 58"/>
                <a:gd name="T63" fmla="*/ 13 h 58"/>
                <a:gd name="T64" fmla="*/ 5 w 58"/>
                <a:gd name="T65" fmla="*/ 12 h 58"/>
                <a:gd name="T66" fmla="*/ 5 w 58"/>
                <a:gd name="T67" fmla="*/ 11 h 58"/>
                <a:gd name="T68" fmla="*/ 13 w 58"/>
                <a:gd name="T69" fmla="*/ 5 h 58"/>
                <a:gd name="T70" fmla="*/ 14 w 58"/>
                <a:gd name="T71" fmla="*/ 5 h 58"/>
                <a:gd name="T72" fmla="*/ 19 w 58"/>
                <a:gd name="T73" fmla="*/ 9 h 58"/>
                <a:gd name="T74" fmla="*/ 22 w 58"/>
                <a:gd name="T75" fmla="*/ 8 h 58"/>
                <a:gd name="T76" fmla="*/ 23 w 58"/>
                <a:gd name="T77" fmla="*/ 1 h 58"/>
                <a:gd name="T78" fmla="*/ 25 w 58"/>
                <a:gd name="T79" fmla="*/ 0 h 58"/>
                <a:gd name="T80" fmla="*/ 33 w 58"/>
                <a:gd name="T81" fmla="*/ 0 h 58"/>
                <a:gd name="T82" fmla="*/ 34 w 58"/>
                <a:gd name="T83" fmla="*/ 1 h 58"/>
                <a:gd name="T84" fmla="*/ 36 w 58"/>
                <a:gd name="T85" fmla="*/ 8 h 58"/>
                <a:gd name="T86" fmla="*/ 39 w 58"/>
                <a:gd name="T87" fmla="*/ 9 h 58"/>
                <a:gd name="T88" fmla="*/ 44 w 58"/>
                <a:gd name="T89" fmla="*/ 5 h 58"/>
                <a:gd name="T90" fmla="*/ 45 w 58"/>
                <a:gd name="T91" fmla="*/ 5 h 58"/>
                <a:gd name="T92" fmla="*/ 46 w 58"/>
                <a:gd name="T93" fmla="*/ 5 h 58"/>
                <a:gd name="T94" fmla="*/ 52 w 58"/>
                <a:gd name="T95" fmla="*/ 12 h 58"/>
                <a:gd name="T96" fmla="*/ 53 w 58"/>
                <a:gd name="T97" fmla="*/ 12 h 58"/>
                <a:gd name="T98" fmla="*/ 52 w 58"/>
                <a:gd name="T99" fmla="*/ 13 h 58"/>
                <a:gd name="T100" fmla="*/ 48 w 58"/>
                <a:gd name="T101" fmla="*/ 18 h 58"/>
                <a:gd name="T102" fmla="*/ 50 w 58"/>
                <a:gd name="T103" fmla="*/ 22 h 58"/>
                <a:gd name="T104" fmla="*/ 57 w 58"/>
                <a:gd name="T105" fmla="*/ 23 h 58"/>
                <a:gd name="T106" fmla="*/ 58 w 58"/>
                <a:gd name="T107" fmla="*/ 25 h 58"/>
                <a:gd name="T108" fmla="*/ 58 w 58"/>
                <a:gd name="T109" fmla="*/ 33 h 58"/>
                <a:gd name="T110" fmla="*/ 29 w 58"/>
                <a:gd name="T111" fmla="*/ 19 h 58"/>
                <a:gd name="T112" fmla="*/ 19 w 58"/>
                <a:gd name="T113" fmla="*/ 29 h 58"/>
                <a:gd name="T114" fmla="*/ 29 w 58"/>
                <a:gd name="T115" fmla="*/ 38 h 58"/>
                <a:gd name="T116" fmla="*/ 39 w 58"/>
                <a:gd name="T117" fmla="*/ 29 h 58"/>
                <a:gd name="T118" fmla="*/ 29 w 58"/>
                <a:gd name="T119" fmla="*/ 19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8"/>
                <a:gd name="T181" fmla="*/ 0 h 58"/>
                <a:gd name="T182" fmla="*/ 58 w 58"/>
                <a:gd name="T183" fmla="*/ 58 h 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a:lstStyle/>
            <a:p>
              <a:endParaRPr lang="en-US" altLang="zh-CN" sz="1400">
                <a:latin typeface="微软雅黑" panose="020B0503020204020204" pitchFamily="34" charset="-122"/>
                <a:ea typeface="微软雅黑" panose="020B0503020204020204" pitchFamily="34" charset="-122"/>
              </a:endParaRPr>
            </a:p>
          </p:txBody>
        </p:sp>
        <p:sp>
          <p:nvSpPr>
            <p:cNvPr id="54" name="Freeform 66"/>
            <p:cNvSpPr>
              <a:spLocks noEditPoints="1"/>
            </p:cNvSpPr>
            <p:nvPr/>
          </p:nvSpPr>
          <p:spPr bwMode="auto">
            <a:xfrm>
              <a:off x="6603" y="3623"/>
              <a:ext cx="1353" cy="1047"/>
            </a:xfrm>
            <a:custGeom>
              <a:avLst/>
              <a:gdLst>
                <a:gd name="T0" fmla="*/ 29 w 72"/>
                <a:gd name="T1" fmla="*/ 41 h 56"/>
                <a:gd name="T2" fmla="*/ 22 w 72"/>
                <a:gd name="T3" fmla="*/ 40 h 56"/>
                <a:gd name="T4" fmla="*/ 11 w 72"/>
                <a:gd name="T5" fmla="*/ 45 h 56"/>
                <a:gd name="T6" fmla="*/ 7 w 72"/>
                <a:gd name="T7" fmla="*/ 46 h 56"/>
                <a:gd name="T8" fmla="*/ 7 w 72"/>
                <a:gd name="T9" fmla="*/ 46 h 56"/>
                <a:gd name="T10" fmla="*/ 6 w 72"/>
                <a:gd name="T11" fmla="*/ 45 h 56"/>
                <a:gd name="T12" fmla="*/ 6 w 72"/>
                <a:gd name="T13" fmla="*/ 43 h 56"/>
                <a:gd name="T14" fmla="*/ 11 w 72"/>
                <a:gd name="T15" fmla="*/ 36 h 56"/>
                <a:gd name="T16" fmla="*/ 0 w 72"/>
                <a:gd name="T17" fmla="*/ 20 h 56"/>
                <a:gd name="T18" fmla="*/ 29 w 72"/>
                <a:gd name="T19" fmla="*/ 0 h 56"/>
                <a:gd name="T20" fmla="*/ 57 w 72"/>
                <a:gd name="T21" fmla="*/ 20 h 56"/>
                <a:gd name="T22" fmla="*/ 29 w 72"/>
                <a:gd name="T23" fmla="*/ 41 h 56"/>
                <a:gd name="T24" fmla="*/ 62 w 72"/>
                <a:gd name="T25" fmla="*/ 47 h 56"/>
                <a:gd name="T26" fmla="*/ 66 w 72"/>
                <a:gd name="T27" fmla="*/ 53 h 56"/>
                <a:gd name="T28" fmla="*/ 67 w 72"/>
                <a:gd name="T29" fmla="*/ 55 h 56"/>
                <a:gd name="T30" fmla="*/ 66 w 72"/>
                <a:gd name="T31" fmla="*/ 56 h 56"/>
                <a:gd name="T32" fmla="*/ 62 w 72"/>
                <a:gd name="T33" fmla="*/ 55 h 56"/>
                <a:gd name="T34" fmla="*/ 51 w 72"/>
                <a:gd name="T35" fmla="*/ 50 h 56"/>
                <a:gd name="T36" fmla="*/ 44 w 72"/>
                <a:gd name="T37" fmla="*/ 51 h 56"/>
                <a:gd name="T38" fmla="*/ 25 w 72"/>
                <a:gd name="T39" fmla="*/ 46 h 56"/>
                <a:gd name="T40" fmla="*/ 29 w 72"/>
                <a:gd name="T41" fmla="*/ 46 h 56"/>
                <a:gd name="T42" fmla="*/ 52 w 72"/>
                <a:gd name="T43" fmla="*/ 39 h 56"/>
                <a:gd name="T44" fmla="*/ 62 w 72"/>
                <a:gd name="T45" fmla="*/ 20 h 56"/>
                <a:gd name="T46" fmla="*/ 61 w 72"/>
                <a:gd name="T47" fmla="*/ 14 h 56"/>
                <a:gd name="T48" fmla="*/ 72 w 72"/>
                <a:gd name="T49" fmla="*/ 30 h 56"/>
                <a:gd name="T50" fmla="*/ 62 w 72"/>
                <a:gd name="T51" fmla="*/ 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2"/>
                <a:gd name="T79" fmla="*/ 0 h 56"/>
                <a:gd name="T80" fmla="*/ 72 w 72"/>
                <a:gd name="T81" fmla="*/ 56 h 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a:lstStyle/>
            <a:p>
              <a:endParaRPr lang="en-US" altLang="zh-CN" sz="1400">
                <a:latin typeface="微软雅黑" panose="020B0503020204020204" pitchFamily="34" charset="-122"/>
                <a:ea typeface="微软雅黑" panose="020B0503020204020204" pitchFamily="34" charset="-122"/>
              </a:endParaRPr>
            </a:p>
          </p:txBody>
        </p:sp>
        <p:sp>
          <p:nvSpPr>
            <p:cNvPr id="55" name="Freeform 57"/>
            <p:cNvSpPr>
              <a:spLocks noEditPoints="1"/>
            </p:cNvSpPr>
            <p:nvPr/>
          </p:nvSpPr>
          <p:spPr bwMode="auto">
            <a:xfrm>
              <a:off x="11467" y="8063"/>
              <a:ext cx="907" cy="807"/>
            </a:xfrm>
            <a:custGeom>
              <a:avLst/>
              <a:gdLst>
                <a:gd name="T0" fmla="*/ 7 w 65"/>
                <a:gd name="T1" fmla="*/ 9 h 58"/>
                <a:gd name="T2" fmla="*/ 7 w 65"/>
                <a:gd name="T3" fmla="*/ 57 h 58"/>
                <a:gd name="T4" fmla="*/ 6 w 65"/>
                <a:gd name="T5" fmla="*/ 58 h 58"/>
                <a:gd name="T6" fmla="*/ 4 w 65"/>
                <a:gd name="T7" fmla="*/ 58 h 58"/>
                <a:gd name="T8" fmla="*/ 2 w 65"/>
                <a:gd name="T9" fmla="*/ 57 h 58"/>
                <a:gd name="T10" fmla="*/ 2 w 65"/>
                <a:gd name="T11" fmla="*/ 9 h 58"/>
                <a:gd name="T12" fmla="*/ 0 w 65"/>
                <a:gd name="T13" fmla="*/ 4 h 58"/>
                <a:gd name="T14" fmla="*/ 5 w 65"/>
                <a:gd name="T15" fmla="*/ 0 h 58"/>
                <a:gd name="T16" fmla="*/ 10 w 65"/>
                <a:gd name="T17" fmla="*/ 4 h 58"/>
                <a:gd name="T18" fmla="*/ 7 w 65"/>
                <a:gd name="T19" fmla="*/ 9 h 58"/>
                <a:gd name="T20" fmla="*/ 65 w 65"/>
                <a:gd name="T21" fmla="*/ 36 h 58"/>
                <a:gd name="T22" fmla="*/ 63 w 65"/>
                <a:gd name="T23" fmla="*/ 38 h 58"/>
                <a:gd name="T24" fmla="*/ 49 w 65"/>
                <a:gd name="T25" fmla="*/ 43 h 58"/>
                <a:gd name="T26" fmla="*/ 31 w 65"/>
                <a:gd name="T27" fmla="*/ 37 h 58"/>
                <a:gd name="T28" fmla="*/ 13 w 65"/>
                <a:gd name="T29" fmla="*/ 43 h 58"/>
                <a:gd name="T30" fmla="*/ 12 w 65"/>
                <a:gd name="T31" fmla="*/ 43 h 58"/>
                <a:gd name="T32" fmla="*/ 10 w 65"/>
                <a:gd name="T33" fmla="*/ 41 h 58"/>
                <a:gd name="T34" fmla="*/ 10 w 65"/>
                <a:gd name="T35" fmla="*/ 13 h 58"/>
                <a:gd name="T36" fmla="*/ 11 w 65"/>
                <a:gd name="T37" fmla="*/ 11 h 58"/>
                <a:gd name="T38" fmla="*/ 14 w 65"/>
                <a:gd name="T39" fmla="*/ 9 h 58"/>
                <a:gd name="T40" fmla="*/ 30 w 65"/>
                <a:gd name="T41" fmla="*/ 4 h 58"/>
                <a:gd name="T42" fmla="*/ 46 w 65"/>
                <a:gd name="T43" fmla="*/ 9 h 58"/>
                <a:gd name="T44" fmla="*/ 49 w 65"/>
                <a:gd name="T45" fmla="*/ 10 h 58"/>
                <a:gd name="T46" fmla="*/ 63 w 65"/>
                <a:gd name="T47" fmla="*/ 4 h 58"/>
                <a:gd name="T48" fmla="*/ 65 w 65"/>
                <a:gd name="T49" fmla="*/ 7 h 58"/>
                <a:gd name="T50" fmla="*/ 65 w 65"/>
                <a:gd name="T51" fmla="*/ 36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5"/>
                <a:gd name="T79" fmla="*/ 0 h 58"/>
                <a:gd name="T80" fmla="*/ 65 w 65"/>
                <a:gd name="T81" fmla="*/ 58 h 5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a:lstStyle/>
            <a:p>
              <a:endParaRPr lang="en-US" altLang="zh-CN" sz="1400">
                <a:latin typeface="微软雅黑" panose="020B0503020204020204" pitchFamily="34" charset="-122"/>
                <a:ea typeface="微软雅黑" panose="020B0503020204020204" pitchFamily="34" charset="-122"/>
              </a:endParaRPr>
            </a:p>
          </p:txBody>
        </p:sp>
        <p:sp>
          <p:nvSpPr>
            <p:cNvPr id="56" name="Freeform 131"/>
            <p:cNvSpPr/>
            <p:nvPr/>
          </p:nvSpPr>
          <p:spPr bwMode="auto">
            <a:xfrm>
              <a:off x="6767" y="7943"/>
              <a:ext cx="1027" cy="1047"/>
            </a:xfrm>
            <a:custGeom>
              <a:avLst/>
              <a:gdLst>
                <a:gd name="T0" fmla="*/ 61 w 61"/>
                <a:gd name="T1" fmla="*/ 49 h 62"/>
                <a:gd name="T2" fmla="*/ 49 w 61"/>
                <a:gd name="T3" fmla="*/ 62 h 62"/>
                <a:gd name="T4" fmla="*/ 36 w 61"/>
                <a:gd name="T5" fmla="*/ 49 h 62"/>
                <a:gd name="T6" fmla="*/ 36 w 61"/>
                <a:gd name="T7" fmla="*/ 48 h 62"/>
                <a:gd name="T8" fmla="*/ 21 w 61"/>
                <a:gd name="T9" fmla="*/ 41 h 62"/>
                <a:gd name="T10" fmla="*/ 13 w 61"/>
                <a:gd name="T11" fmla="*/ 44 h 62"/>
                <a:gd name="T12" fmla="*/ 0 w 61"/>
                <a:gd name="T13" fmla="*/ 31 h 62"/>
                <a:gd name="T14" fmla="*/ 13 w 61"/>
                <a:gd name="T15" fmla="*/ 18 h 62"/>
                <a:gd name="T16" fmla="*/ 21 w 61"/>
                <a:gd name="T17" fmla="*/ 22 h 62"/>
                <a:gd name="T18" fmla="*/ 36 w 61"/>
                <a:gd name="T19" fmla="*/ 15 h 62"/>
                <a:gd name="T20" fmla="*/ 36 w 61"/>
                <a:gd name="T21" fmla="*/ 13 h 62"/>
                <a:gd name="T22" fmla="*/ 49 w 61"/>
                <a:gd name="T23" fmla="*/ 0 h 62"/>
                <a:gd name="T24" fmla="*/ 61 w 61"/>
                <a:gd name="T25" fmla="*/ 13 h 62"/>
                <a:gd name="T26" fmla="*/ 49 w 61"/>
                <a:gd name="T27" fmla="*/ 26 h 62"/>
                <a:gd name="T28" fmla="*/ 40 w 61"/>
                <a:gd name="T29" fmla="*/ 23 h 62"/>
                <a:gd name="T30" fmla="*/ 25 w 61"/>
                <a:gd name="T31" fmla="*/ 30 h 62"/>
                <a:gd name="T32" fmla="*/ 25 w 61"/>
                <a:gd name="T33" fmla="*/ 31 h 62"/>
                <a:gd name="T34" fmla="*/ 25 w 61"/>
                <a:gd name="T35" fmla="*/ 33 h 62"/>
                <a:gd name="T36" fmla="*/ 40 w 61"/>
                <a:gd name="T37" fmla="*/ 40 h 62"/>
                <a:gd name="T38" fmla="*/ 49 w 61"/>
                <a:gd name="T39" fmla="*/ 36 h 62"/>
                <a:gd name="T40" fmla="*/ 61 w 61"/>
                <a:gd name="T41" fmla="*/ 49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1"/>
                <a:gd name="T64" fmla="*/ 0 h 62"/>
                <a:gd name="T65" fmla="*/ 61 w 61"/>
                <a:gd name="T66" fmla="*/ 62 h 6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a:lstStyle/>
            <a:p>
              <a:endParaRPr lang="en-US" altLang="zh-CN" sz="1400">
                <a:latin typeface="微软雅黑" panose="020B0503020204020204" pitchFamily="34" charset="-122"/>
                <a:ea typeface="微软雅黑" panose="020B0503020204020204" pitchFamily="34" charset="-122"/>
              </a:endParaRPr>
            </a:p>
          </p:txBody>
        </p:sp>
        <p:grpSp>
          <p:nvGrpSpPr>
            <p:cNvPr id="60" name="Group 81"/>
            <p:cNvGrpSpPr/>
            <p:nvPr/>
          </p:nvGrpSpPr>
          <p:grpSpPr bwMode="auto">
            <a:xfrm>
              <a:off x="8840" y="5413"/>
              <a:ext cx="1840" cy="1787"/>
              <a:chOff x="735191" y="1461827"/>
              <a:chExt cx="579038" cy="562460"/>
            </a:xfrm>
          </p:grpSpPr>
          <p:sp>
            <p:nvSpPr>
              <p:cNvPr id="61" name="Oval 36"/>
              <p:cNvSpPr>
                <a:spLocks noChangeAspect="1"/>
              </p:cNvSpPr>
              <p:nvPr/>
            </p:nvSpPr>
            <p:spPr>
              <a:xfrm>
                <a:off x="735191" y="1461827"/>
                <a:ext cx="579038" cy="5624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1400" b="1">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3506" name="Freeform 245"/>
              <p:cNvSpPr/>
              <p:nvPr/>
            </p:nvSpPr>
            <p:spPr bwMode="auto">
              <a:xfrm>
                <a:off x="895557" y="1626375"/>
                <a:ext cx="233363" cy="233363"/>
              </a:xfrm>
              <a:custGeom>
                <a:avLst/>
                <a:gdLst>
                  <a:gd name="T0" fmla="*/ 68 w 68"/>
                  <a:gd name="T1" fmla="*/ 3 h 68"/>
                  <a:gd name="T2" fmla="*/ 58 w 68"/>
                  <a:gd name="T3" fmla="*/ 61 h 68"/>
                  <a:gd name="T4" fmla="*/ 57 w 68"/>
                  <a:gd name="T5" fmla="*/ 63 h 68"/>
                  <a:gd name="T6" fmla="*/ 56 w 68"/>
                  <a:gd name="T7" fmla="*/ 63 h 68"/>
                  <a:gd name="T8" fmla="*/ 55 w 68"/>
                  <a:gd name="T9" fmla="*/ 63 h 68"/>
                  <a:gd name="T10" fmla="*/ 38 w 68"/>
                  <a:gd name="T11" fmla="*/ 56 h 68"/>
                  <a:gd name="T12" fmla="*/ 28 w 68"/>
                  <a:gd name="T13" fmla="*/ 67 h 68"/>
                  <a:gd name="T14" fmla="*/ 26 w 68"/>
                  <a:gd name="T15" fmla="*/ 68 h 68"/>
                  <a:gd name="T16" fmla="*/ 26 w 68"/>
                  <a:gd name="T17" fmla="*/ 68 h 68"/>
                  <a:gd name="T18" fmla="*/ 24 w 68"/>
                  <a:gd name="T19" fmla="*/ 65 h 68"/>
                  <a:gd name="T20" fmla="*/ 24 w 68"/>
                  <a:gd name="T21" fmla="*/ 52 h 68"/>
                  <a:gd name="T22" fmla="*/ 57 w 68"/>
                  <a:gd name="T23" fmla="*/ 12 h 68"/>
                  <a:gd name="T24" fmla="*/ 16 w 68"/>
                  <a:gd name="T25" fmla="*/ 47 h 68"/>
                  <a:gd name="T26" fmla="*/ 1 w 68"/>
                  <a:gd name="T27" fmla="*/ 41 h 68"/>
                  <a:gd name="T28" fmla="*/ 0 w 68"/>
                  <a:gd name="T29" fmla="*/ 39 h 68"/>
                  <a:gd name="T30" fmla="*/ 1 w 68"/>
                  <a:gd name="T31" fmla="*/ 36 h 68"/>
                  <a:gd name="T32" fmla="*/ 64 w 68"/>
                  <a:gd name="T33" fmla="*/ 0 h 68"/>
                  <a:gd name="T34" fmla="*/ 65 w 68"/>
                  <a:gd name="T35" fmla="*/ 0 h 68"/>
                  <a:gd name="T36" fmla="*/ 67 w 68"/>
                  <a:gd name="T37" fmla="*/ 0 h 68"/>
                  <a:gd name="T38" fmla="*/ 68 w 68"/>
                  <a:gd name="T39" fmla="*/ 3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68"/>
                  <a:gd name="T62" fmla="*/ 68 w 68"/>
                  <a:gd name="T63" fmla="*/ 68 h 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a:lstStyle/>
              <a:p>
                <a:endParaRPr lang="en-US" altLang="zh-CN" sz="140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9"/>
          <p:cNvSpPr/>
          <p:nvPr/>
        </p:nvSpPr>
        <p:spPr>
          <a:xfrm>
            <a:off x="3203848" y="987574"/>
            <a:ext cx="5940152" cy="3564992"/>
          </a:xfrm>
          <a:custGeom>
            <a:avLst/>
            <a:gdLst>
              <a:gd name="connsiteX0" fmla="*/ 6466 w 144016"/>
              <a:gd name="connsiteY0" fmla="*/ 0 h 871773"/>
              <a:gd name="connsiteX1" fmla="*/ 144016 w 144016"/>
              <a:gd name="connsiteY1" fmla="*/ 2329 h 871773"/>
              <a:gd name="connsiteX2" fmla="*/ 144016 w 144016"/>
              <a:gd name="connsiteY2" fmla="*/ 871773 h 871773"/>
              <a:gd name="connsiteX3" fmla="*/ 0 w 144016"/>
              <a:gd name="connsiteY3" fmla="*/ 871773 h 871773"/>
              <a:gd name="connsiteX4" fmla="*/ 6466 w 144016"/>
              <a:gd name="connsiteY4" fmla="*/ 0 h 871773"/>
              <a:gd name="connsiteX0-1" fmla="*/ 6466 w 144016"/>
              <a:gd name="connsiteY0-2" fmla="*/ 0 h 871773"/>
              <a:gd name="connsiteX1-3" fmla="*/ 144016 w 144016"/>
              <a:gd name="connsiteY1-4" fmla="*/ 2329 h 871773"/>
              <a:gd name="connsiteX2-5" fmla="*/ 144016 w 144016"/>
              <a:gd name="connsiteY2-6" fmla="*/ 871773 h 871773"/>
              <a:gd name="connsiteX3-7" fmla="*/ 0 w 144016"/>
              <a:gd name="connsiteY3-8" fmla="*/ 871773 h 871773"/>
              <a:gd name="connsiteX4-9" fmla="*/ 6466 w 144016"/>
              <a:gd name="connsiteY4-10" fmla="*/ 0 h 871773"/>
              <a:gd name="connsiteX0-11" fmla="*/ 6466 w 144016"/>
              <a:gd name="connsiteY0-12" fmla="*/ 0 h 871773"/>
              <a:gd name="connsiteX1-13" fmla="*/ 144016 w 144016"/>
              <a:gd name="connsiteY1-14" fmla="*/ 2329 h 871773"/>
              <a:gd name="connsiteX2-15" fmla="*/ 144016 w 144016"/>
              <a:gd name="connsiteY2-16" fmla="*/ 871773 h 871773"/>
              <a:gd name="connsiteX3-17" fmla="*/ 0 w 144016"/>
              <a:gd name="connsiteY3-18" fmla="*/ 871773 h 871773"/>
              <a:gd name="connsiteX4-19" fmla="*/ 6466 w 144016"/>
              <a:gd name="connsiteY4-20" fmla="*/ 0 h 871773"/>
              <a:gd name="connsiteX0-21" fmla="*/ 6466 w 144016"/>
              <a:gd name="connsiteY0-22" fmla="*/ 0 h 871773"/>
              <a:gd name="connsiteX1-23" fmla="*/ 144016 w 144016"/>
              <a:gd name="connsiteY1-24" fmla="*/ 2329 h 871773"/>
              <a:gd name="connsiteX2-25" fmla="*/ 144016 w 144016"/>
              <a:gd name="connsiteY2-26" fmla="*/ 871773 h 871773"/>
              <a:gd name="connsiteX3-27" fmla="*/ 0 w 144016"/>
              <a:gd name="connsiteY3-28" fmla="*/ 871773 h 871773"/>
              <a:gd name="connsiteX4-29" fmla="*/ 6466 w 144016"/>
              <a:gd name="connsiteY4-30" fmla="*/ 0 h 871773"/>
              <a:gd name="connsiteX0-31" fmla="*/ 8621 w 144016"/>
              <a:gd name="connsiteY0-32" fmla="*/ 0 h 871773"/>
              <a:gd name="connsiteX1-33" fmla="*/ 144016 w 144016"/>
              <a:gd name="connsiteY1-34" fmla="*/ 2329 h 871773"/>
              <a:gd name="connsiteX2-35" fmla="*/ 144016 w 144016"/>
              <a:gd name="connsiteY2-36" fmla="*/ 871773 h 871773"/>
              <a:gd name="connsiteX3-37" fmla="*/ 0 w 144016"/>
              <a:gd name="connsiteY3-38" fmla="*/ 871773 h 871773"/>
              <a:gd name="connsiteX4-39" fmla="*/ 8621 w 144016"/>
              <a:gd name="connsiteY4-40" fmla="*/ 0 h 871773"/>
              <a:gd name="connsiteX0-41" fmla="*/ 8621 w 144016"/>
              <a:gd name="connsiteY0-42" fmla="*/ 0 h 871773"/>
              <a:gd name="connsiteX1-43" fmla="*/ 144016 w 144016"/>
              <a:gd name="connsiteY1-44" fmla="*/ 2329 h 871773"/>
              <a:gd name="connsiteX2-45" fmla="*/ 144016 w 144016"/>
              <a:gd name="connsiteY2-46" fmla="*/ 871773 h 871773"/>
              <a:gd name="connsiteX3-47" fmla="*/ 0 w 144016"/>
              <a:gd name="connsiteY3-48" fmla="*/ 871773 h 871773"/>
              <a:gd name="connsiteX4-49" fmla="*/ 8621 w 144016"/>
              <a:gd name="connsiteY4-50" fmla="*/ 0 h 871773"/>
              <a:gd name="connsiteX0-51" fmla="*/ 8621 w 144016"/>
              <a:gd name="connsiteY0-52" fmla="*/ 0 h 871773"/>
              <a:gd name="connsiteX1-53" fmla="*/ 144016 w 144016"/>
              <a:gd name="connsiteY1-54" fmla="*/ 2329 h 871773"/>
              <a:gd name="connsiteX2-55" fmla="*/ 144016 w 144016"/>
              <a:gd name="connsiteY2-56" fmla="*/ 871773 h 871773"/>
              <a:gd name="connsiteX3-57" fmla="*/ 0 w 144016"/>
              <a:gd name="connsiteY3-58" fmla="*/ 871773 h 871773"/>
              <a:gd name="connsiteX4-59" fmla="*/ 8621 w 144016"/>
              <a:gd name="connsiteY4-60" fmla="*/ 0 h 8717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4016" h="871773">
                <a:moveTo>
                  <a:pt x="8621" y="0"/>
                </a:moveTo>
                <a:lnTo>
                  <a:pt x="144016" y="2329"/>
                </a:lnTo>
                <a:lnTo>
                  <a:pt x="144016" y="871773"/>
                </a:lnTo>
                <a:lnTo>
                  <a:pt x="0" y="871773"/>
                </a:lnTo>
                <a:cubicBezTo>
                  <a:pt x="2617" y="574970"/>
                  <a:pt x="6081" y="280498"/>
                  <a:pt x="8621"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矩形 9"/>
          <p:cNvSpPr/>
          <p:nvPr/>
        </p:nvSpPr>
        <p:spPr>
          <a:xfrm>
            <a:off x="0" y="1431820"/>
            <a:ext cx="4149190" cy="2695549"/>
          </a:xfrm>
          <a:custGeom>
            <a:avLst/>
            <a:gdLst>
              <a:gd name="connsiteX0" fmla="*/ 0 w 4149190"/>
              <a:gd name="connsiteY0" fmla="*/ 0 h 2686024"/>
              <a:gd name="connsiteX1" fmla="*/ 4149190 w 4149190"/>
              <a:gd name="connsiteY1" fmla="*/ 9525 h 2686024"/>
              <a:gd name="connsiteX2" fmla="*/ 3758104 w 4149190"/>
              <a:gd name="connsiteY2" fmla="*/ 2686024 h 2686024"/>
              <a:gd name="connsiteX3" fmla="*/ 0 w 4149190"/>
              <a:gd name="connsiteY3" fmla="*/ 2686024 h 2686024"/>
              <a:gd name="connsiteX4" fmla="*/ 0 w 4149190"/>
              <a:gd name="connsiteY4" fmla="*/ 0 h 2686024"/>
              <a:gd name="connsiteX0-1" fmla="*/ 0 w 4149190"/>
              <a:gd name="connsiteY0-2" fmla="*/ 0 h 2695549"/>
              <a:gd name="connsiteX1-3" fmla="*/ 4149190 w 4149190"/>
              <a:gd name="connsiteY1-4" fmla="*/ 9525 h 2695549"/>
              <a:gd name="connsiteX2-5" fmla="*/ 3881929 w 4149190"/>
              <a:gd name="connsiteY2-6" fmla="*/ 2695549 h 2695549"/>
              <a:gd name="connsiteX3-7" fmla="*/ 0 w 4149190"/>
              <a:gd name="connsiteY3-8" fmla="*/ 2686024 h 2695549"/>
              <a:gd name="connsiteX4-9" fmla="*/ 0 w 4149190"/>
              <a:gd name="connsiteY4-10" fmla="*/ 0 h 26955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49190" h="2695549">
                <a:moveTo>
                  <a:pt x="0" y="0"/>
                </a:moveTo>
                <a:lnTo>
                  <a:pt x="4149190" y="9525"/>
                </a:lnTo>
                <a:lnTo>
                  <a:pt x="3881929" y="2695549"/>
                </a:lnTo>
                <a:lnTo>
                  <a:pt x="0" y="2686024"/>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4372974" y="1364095"/>
            <a:ext cx="1800493" cy="369332"/>
          </a:xfrm>
          <a:prstGeom prst="rect">
            <a:avLst/>
          </a:prstGeom>
          <a:noFill/>
        </p:spPr>
        <p:txBody>
          <a:bodyPr wrap="none" rtlCol="0">
            <a:spAutoFit/>
          </a:bodyPr>
          <a:lstStyle/>
          <a:p>
            <a:r>
              <a:rPr lang="zh-CN" altLang="en-US" dirty="0" smtClean="0">
                <a:latin typeface="方正兰亭中黑_GBK" pitchFamily="2" charset="-122"/>
                <a:ea typeface="方正兰亭中黑_GBK" pitchFamily="2" charset="-122"/>
              </a:rPr>
              <a:t>本年度</a:t>
            </a:r>
            <a:r>
              <a:rPr lang="zh-CN" altLang="en-US" dirty="0" smtClean="0">
                <a:solidFill>
                  <a:schemeClr val="accent2"/>
                </a:solidFill>
                <a:latin typeface="方正兰亭中黑_GBK" pitchFamily="2" charset="-122"/>
                <a:ea typeface="方正兰亭中黑_GBK" pitchFamily="2" charset="-122"/>
              </a:rPr>
              <a:t>工作概述</a:t>
            </a:r>
            <a:endParaRPr lang="zh-CN" altLang="en-US" dirty="0">
              <a:solidFill>
                <a:schemeClr val="accent2"/>
              </a:solidFill>
              <a:latin typeface="方正兰亭中黑_GBK" pitchFamily="2" charset="-122"/>
              <a:ea typeface="方正兰亭中黑_GBK" pitchFamily="2" charset="-122"/>
            </a:endParaRPr>
          </a:p>
        </p:txBody>
      </p:sp>
      <p:sp>
        <p:nvSpPr>
          <p:cNvPr id="19" name="TextBox 18"/>
          <p:cNvSpPr txBox="1"/>
          <p:nvPr/>
        </p:nvSpPr>
        <p:spPr>
          <a:xfrm>
            <a:off x="4374644" y="2163672"/>
            <a:ext cx="4517836" cy="923330"/>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生动</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生动此处</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添加详细文本描述，建议与标题相关并符合整体语言风格，语言描述尽量简洁</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生动此处</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添加详细文本描述，建议与标题相关并符合整体语言</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风格</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a:t>
            </a:r>
            <a:endParaRPr lang="zh-HK"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05292" y="1901855"/>
            <a:ext cx="1261884" cy="307777"/>
          </a:xfrm>
          <a:prstGeom prst="rect">
            <a:avLst/>
          </a:prstGeom>
          <a:noFill/>
        </p:spPr>
        <p:txBody>
          <a:bodyPr wrap="none" rtlCol="0">
            <a:spAutoFit/>
          </a:bodyPr>
          <a:lstStyle/>
          <a:p>
            <a:r>
              <a:rPr lang="zh-CN" altLang="en-US" sz="1400" dirty="0" smtClean="0">
                <a:solidFill>
                  <a:schemeClr val="bg1"/>
                </a:solidFill>
                <a:latin typeface="方正兰亭中黑_GBK" pitchFamily="2" charset="-122"/>
                <a:ea typeface="方正兰亭中黑_GBK" pitchFamily="2" charset="-122"/>
              </a:rPr>
              <a:t>点击添加文本</a:t>
            </a:r>
            <a:endParaRPr lang="zh-CN" altLang="en-US" sz="1400" dirty="0">
              <a:solidFill>
                <a:schemeClr val="bg1"/>
              </a:solidFill>
              <a:latin typeface="方正兰亭中黑_GBK" pitchFamily="2" charset="-122"/>
              <a:ea typeface="方正兰亭中黑_GBK" pitchFamily="2" charset="-122"/>
            </a:endParaRPr>
          </a:p>
        </p:txBody>
      </p:sp>
      <p:sp>
        <p:nvSpPr>
          <p:cNvPr id="22" name="TextBox 21"/>
          <p:cNvSpPr txBox="1"/>
          <p:nvPr/>
        </p:nvSpPr>
        <p:spPr>
          <a:xfrm>
            <a:off x="395536" y="2433590"/>
            <a:ext cx="1261884" cy="307777"/>
          </a:xfrm>
          <a:prstGeom prst="rect">
            <a:avLst/>
          </a:prstGeom>
          <a:noFill/>
        </p:spPr>
        <p:txBody>
          <a:bodyPr wrap="none" rtlCol="0">
            <a:spAutoFit/>
          </a:bodyPr>
          <a:lstStyle/>
          <a:p>
            <a:r>
              <a:rPr lang="zh-CN" altLang="en-US" sz="1400" dirty="0" smtClean="0">
                <a:solidFill>
                  <a:schemeClr val="bg1"/>
                </a:solidFill>
                <a:latin typeface="方正兰亭中黑_GBK" pitchFamily="2" charset="-122"/>
                <a:ea typeface="方正兰亭中黑_GBK" pitchFamily="2" charset="-122"/>
              </a:rPr>
              <a:t>点击添加文本</a:t>
            </a:r>
            <a:endParaRPr lang="zh-CN" altLang="en-US" sz="1400" dirty="0">
              <a:solidFill>
                <a:schemeClr val="bg1"/>
              </a:solidFill>
              <a:latin typeface="方正兰亭中黑_GBK" pitchFamily="2" charset="-122"/>
              <a:ea typeface="方正兰亭中黑_GBK" pitchFamily="2" charset="-122"/>
            </a:endParaRPr>
          </a:p>
        </p:txBody>
      </p:sp>
      <p:sp>
        <p:nvSpPr>
          <p:cNvPr id="23" name="TextBox 22"/>
          <p:cNvSpPr txBox="1"/>
          <p:nvPr/>
        </p:nvSpPr>
        <p:spPr>
          <a:xfrm>
            <a:off x="323528" y="2965325"/>
            <a:ext cx="1261884" cy="307777"/>
          </a:xfrm>
          <a:prstGeom prst="rect">
            <a:avLst/>
          </a:prstGeom>
          <a:noFill/>
        </p:spPr>
        <p:txBody>
          <a:bodyPr wrap="none" rtlCol="0">
            <a:spAutoFit/>
          </a:bodyPr>
          <a:lstStyle/>
          <a:p>
            <a:r>
              <a:rPr lang="zh-CN" altLang="en-US" sz="1400" dirty="0" smtClean="0">
                <a:solidFill>
                  <a:schemeClr val="bg1"/>
                </a:solidFill>
                <a:latin typeface="方正兰亭中黑_GBK" pitchFamily="2" charset="-122"/>
                <a:ea typeface="方正兰亭中黑_GBK" pitchFamily="2" charset="-122"/>
              </a:rPr>
              <a:t>点击添加文本</a:t>
            </a:r>
            <a:endParaRPr lang="zh-CN" altLang="en-US" sz="1400" dirty="0">
              <a:solidFill>
                <a:schemeClr val="bg1"/>
              </a:solidFill>
              <a:latin typeface="方正兰亭中黑_GBK" pitchFamily="2" charset="-122"/>
              <a:ea typeface="方正兰亭中黑_GBK" pitchFamily="2" charset="-122"/>
            </a:endParaRPr>
          </a:p>
        </p:txBody>
      </p:sp>
      <p:sp>
        <p:nvSpPr>
          <p:cNvPr id="24" name="TextBox 23"/>
          <p:cNvSpPr txBox="1"/>
          <p:nvPr/>
        </p:nvSpPr>
        <p:spPr>
          <a:xfrm>
            <a:off x="251520" y="3497058"/>
            <a:ext cx="1261884" cy="307777"/>
          </a:xfrm>
          <a:prstGeom prst="rect">
            <a:avLst/>
          </a:prstGeom>
          <a:noFill/>
        </p:spPr>
        <p:txBody>
          <a:bodyPr wrap="none" rtlCol="0">
            <a:spAutoFit/>
          </a:bodyPr>
          <a:lstStyle/>
          <a:p>
            <a:r>
              <a:rPr lang="zh-CN" altLang="en-US" sz="1400" dirty="0" smtClean="0">
                <a:solidFill>
                  <a:schemeClr val="bg1"/>
                </a:solidFill>
                <a:latin typeface="方正兰亭中黑_GBK" pitchFamily="2" charset="-122"/>
                <a:ea typeface="方正兰亭中黑_GBK" pitchFamily="2" charset="-122"/>
              </a:rPr>
              <a:t>点击添加文本</a:t>
            </a:r>
            <a:endParaRPr lang="zh-CN" altLang="en-US" sz="1400" dirty="0">
              <a:solidFill>
                <a:schemeClr val="bg1"/>
              </a:solidFill>
              <a:latin typeface="方正兰亭中黑_GBK" pitchFamily="2" charset="-122"/>
              <a:ea typeface="方正兰亭中黑_GBK" pitchFamily="2" charset="-122"/>
            </a:endParaRPr>
          </a:p>
        </p:txBody>
      </p:sp>
      <p:cxnSp>
        <p:nvCxnSpPr>
          <p:cNvPr id="25" name="直接连接符 24"/>
          <p:cNvCxnSpPr/>
          <p:nvPr/>
        </p:nvCxnSpPr>
        <p:spPr>
          <a:xfrm>
            <a:off x="395090" y="2853346"/>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05292" y="2321611"/>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39037" y="3385081"/>
            <a:ext cx="1174367" cy="0"/>
          </a:xfrm>
          <a:prstGeom prst="line">
            <a:avLst/>
          </a:prstGeom>
          <a:ln w="63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4372974" y="1885342"/>
            <a:ext cx="1569660" cy="276999"/>
          </a:xfrm>
          <a:prstGeom prst="rect">
            <a:avLst/>
          </a:prstGeom>
          <a:noFill/>
        </p:spPr>
        <p:txBody>
          <a:bodyPr wrap="none" rtlCol="0">
            <a:spAutoFit/>
          </a:bodyPr>
          <a:lstStyle/>
          <a:p>
            <a:r>
              <a:rPr lang="zh-CN" altLang="en-US" sz="1200" dirty="0" smtClean="0">
                <a:latin typeface="方正兰亭准黑_GBK" pitchFamily="2" charset="-122"/>
                <a:ea typeface="方正兰亭准黑_GBK" pitchFamily="2" charset="-122"/>
              </a:rPr>
              <a:t>一、点击输入小标题</a:t>
            </a:r>
            <a:endParaRPr lang="zh-CN" altLang="en-US" sz="1200" dirty="0">
              <a:latin typeface="方正兰亭准黑_GBK" pitchFamily="2" charset="-122"/>
              <a:ea typeface="方正兰亭准黑_GBK" pitchFamily="2" charset="-122"/>
            </a:endParaRPr>
          </a:p>
        </p:txBody>
      </p:sp>
      <p:sp>
        <p:nvSpPr>
          <p:cNvPr id="29" name="TextBox 28"/>
          <p:cNvSpPr txBox="1"/>
          <p:nvPr/>
        </p:nvSpPr>
        <p:spPr>
          <a:xfrm>
            <a:off x="4372974" y="3224558"/>
            <a:ext cx="1569660" cy="276999"/>
          </a:xfrm>
          <a:prstGeom prst="rect">
            <a:avLst/>
          </a:prstGeom>
          <a:noFill/>
        </p:spPr>
        <p:txBody>
          <a:bodyPr wrap="none" rtlCol="0">
            <a:spAutoFit/>
          </a:bodyPr>
          <a:lstStyle/>
          <a:p>
            <a:r>
              <a:rPr lang="zh-CN" altLang="en-US" sz="1200" dirty="0" smtClean="0">
                <a:latin typeface="方正兰亭准黑_GBK" pitchFamily="2" charset="-122"/>
                <a:ea typeface="方正兰亭准黑_GBK" pitchFamily="2" charset="-122"/>
              </a:rPr>
              <a:t>二、点击输入小标题</a:t>
            </a:r>
            <a:endParaRPr lang="zh-CN" altLang="en-US" sz="1200" dirty="0">
              <a:latin typeface="方正兰亭准黑_GBK" pitchFamily="2" charset="-122"/>
              <a:ea typeface="方正兰亭准黑_GBK" pitchFamily="2" charset="-122"/>
            </a:endParaRPr>
          </a:p>
        </p:txBody>
      </p:sp>
      <p:sp>
        <p:nvSpPr>
          <p:cNvPr id="30" name="TextBox 29"/>
          <p:cNvSpPr txBox="1"/>
          <p:nvPr/>
        </p:nvSpPr>
        <p:spPr>
          <a:xfrm>
            <a:off x="4374644" y="3501557"/>
            <a:ext cx="4517836" cy="715581"/>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此处添加详细文本描述，建议与标题相关并符合整体语言风格，语言描述尽量简洁生动此处添加详细文本描述，建议与标题相关并符合整体语言风格</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，语言</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描述尽量简洁生动此处添加详细文本描述，建议与标题相关并符合整体语言风格。</a:t>
            </a:r>
            <a:endParaRPr lang="zh-HK" altLang="en-US" sz="9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3074" name="Picture 2" descr="E:\工作\素材\0d0df1368baf14a0f2f59e85d4a91d741b58c4c1eb453-nMwB67_fw658.jpg0d0df1368baf14a0f2f59e85d4a91d741b58c4c1eb453-nMwB67_fw658"/>
          <p:cNvPicPr>
            <a:picLocks noChangeAspect="1" noChangeArrowheads="1"/>
          </p:cNvPicPr>
          <p:nvPr/>
        </p:nvPicPr>
        <p:blipFill rotWithShape="1">
          <a:blip r:embed="rId2"/>
          <a:srcRect/>
          <a:stretch>
            <a:fillRect/>
          </a:stretch>
        </p:blipFill>
        <p:spPr bwMode="auto">
          <a:xfrm>
            <a:off x="2236584" y="1431819"/>
            <a:ext cx="1912620" cy="2695549"/>
          </a:xfrm>
          <a:prstGeom prst="parallelogram">
            <a:avLst>
              <a:gd name="adj" fmla="val 10727"/>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74320" y="115570"/>
            <a:ext cx="4259580" cy="468630"/>
            <a:chOff x="0" y="0"/>
            <a:chExt cx="11979" cy="1318"/>
          </a:xfrm>
        </p:grpSpPr>
        <p:sp>
          <p:nvSpPr>
            <p:cNvPr id="6" name="菱形 5"/>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7" name="矩形 6"/>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0" y="850900"/>
            <a:ext cx="9144000" cy="3883343"/>
            <a:chOff x="837" y="2680"/>
            <a:chExt cx="17578" cy="7464"/>
          </a:xfrm>
        </p:grpSpPr>
        <p:sp>
          <p:nvSpPr>
            <p:cNvPr id="35" name="矩形 34"/>
            <p:cNvSpPr/>
            <p:nvPr/>
          </p:nvSpPr>
          <p:spPr>
            <a:xfrm>
              <a:off x="837" y="2680"/>
              <a:ext cx="17578" cy="3929"/>
            </a:xfrm>
            <a:prstGeom prst="rect">
              <a:avLst/>
            </a:prstGeom>
            <a:blipFill>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6" name="Rectangle: Rounded Corners 120"/>
            <p:cNvSpPr/>
            <p:nvPr/>
          </p:nvSpPr>
          <p:spPr bwMode="auto">
            <a:xfrm rot="2700000">
              <a:off x="2649" y="5696"/>
              <a:ext cx="1888" cy="1888"/>
            </a:xfrm>
            <a:prstGeom prst="roundRect">
              <a:avLst>
                <a:gd name="adj" fmla="val 18672"/>
              </a:avLst>
            </a:prstGeom>
            <a:solidFill>
              <a:srgbClr val="C00000"/>
            </a:solidFill>
            <a:ln w="19050">
              <a:solidFill>
                <a:schemeClr val="bg1"/>
              </a:solidFill>
              <a:round/>
            </a:ln>
          </p:spPr>
          <p:txBody>
            <a:bodyPr anchor="ctr"/>
            <a:lstStyle/>
            <a:p>
              <a:pPr algn="ctr"/>
              <a:endParaRPr dirty="0">
                <a:latin typeface="微软雅黑" panose="020B0503020204020204" pitchFamily="34" charset="-122"/>
                <a:ea typeface="微软雅黑" panose="020B0503020204020204" pitchFamily="34" charset="-122"/>
              </a:endParaRPr>
            </a:p>
          </p:txBody>
        </p:sp>
        <p:sp>
          <p:nvSpPr>
            <p:cNvPr id="37" name="Rectangle: Rounded Corners 120"/>
            <p:cNvSpPr/>
            <p:nvPr/>
          </p:nvSpPr>
          <p:spPr bwMode="auto">
            <a:xfrm rot="2700000">
              <a:off x="6654" y="5696"/>
              <a:ext cx="1888" cy="1888"/>
            </a:xfrm>
            <a:prstGeom prst="roundRect">
              <a:avLst>
                <a:gd name="adj" fmla="val 18672"/>
              </a:avLst>
            </a:prstGeom>
            <a:solidFill>
              <a:srgbClr val="C00000"/>
            </a:solidFill>
            <a:ln w="19050">
              <a:solidFill>
                <a:schemeClr val="bg1"/>
              </a:solidFill>
              <a:round/>
            </a:ln>
          </p:spPr>
          <p:txBody>
            <a:bodyPr anchor="ctr"/>
            <a:lstStyle/>
            <a:p>
              <a:pPr algn="ctr"/>
              <a:endParaRPr dirty="0">
                <a:latin typeface="微软雅黑" panose="020B0503020204020204" pitchFamily="34" charset="-122"/>
                <a:ea typeface="微软雅黑" panose="020B0503020204020204" pitchFamily="34" charset="-122"/>
              </a:endParaRPr>
            </a:p>
          </p:txBody>
        </p:sp>
        <p:sp>
          <p:nvSpPr>
            <p:cNvPr id="38" name="Rectangle: Rounded Corners 120"/>
            <p:cNvSpPr/>
            <p:nvPr/>
          </p:nvSpPr>
          <p:spPr bwMode="auto">
            <a:xfrm rot="2700000">
              <a:off x="10658" y="5696"/>
              <a:ext cx="1888" cy="1888"/>
            </a:xfrm>
            <a:prstGeom prst="roundRect">
              <a:avLst>
                <a:gd name="adj" fmla="val 18672"/>
              </a:avLst>
            </a:prstGeom>
            <a:solidFill>
              <a:srgbClr val="C00000"/>
            </a:solidFill>
            <a:ln w="19050">
              <a:solidFill>
                <a:schemeClr val="bg1"/>
              </a:solidFill>
              <a:round/>
            </a:ln>
          </p:spPr>
          <p:txBody>
            <a:bodyPr anchor="ctr"/>
            <a:lstStyle/>
            <a:p>
              <a:pPr algn="ctr"/>
              <a:endParaRPr dirty="0">
                <a:latin typeface="微软雅黑" panose="020B0503020204020204" pitchFamily="34" charset="-122"/>
                <a:ea typeface="微软雅黑" panose="020B0503020204020204" pitchFamily="34" charset="-122"/>
              </a:endParaRPr>
            </a:p>
          </p:txBody>
        </p:sp>
        <p:sp>
          <p:nvSpPr>
            <p:cNvPr id="39" name="Rectangle: Rounded Corners 120"/>
            <p:cNvSpPr/>
            <p:nvPr/>
          </p:nvSpPr>
          <p:spPr bwMode="auto">
            <a:xfrm rot="2700000">
              <a:off x="14663" y="5696"/>
              <a:ext cx="1888" cy="1888"/>
            </a:xfrm>
            <a:prstGeom prst="roundRect">
              <a:avLst>
                <a:gd name="adj" fmla="val 18672"/>
              </a:avLst>
            </a:prstGeom>
            <a:solidFill>
              <a:srgbClr val="C00000"/>
            </a:solidFill>
            <a:ln w="19050">
              <a:solidFill>
                <a:schemeClr val="bg1"/>
              </a:solidFill>
              <a:round/>
            </a:ln>
          </p:spPr>
          <p:txBody>
            <a:bodyPr anchor="ctr"/>
            <a:lstStyle/>
            <a:p>
              <a:pPr algn="ctr"/>
              <a:endParaRPr dirty="0">
                <a:latin typeface="微软雅黑" panose="020B0503020204020204" pitchFamily="34" charset="-122"/>
                <a:ea typeface="微软雅黑" panose="020B0503020204020204" pitchFamily="34" charset="-122"/>
              </a:endParaRPr>
            </a:p>
          </p:txBody>
        </p:sp>
        <p:sp>
          <p:nvSpPr>
            <p:cNvPr id="40" name="Rectangle: Rounded Corners 120"/>
            <p:cNvSpPr/>
            <p:nvPr/>
          </p:nvSpPr>
          <p:spPr bwMode="auto">
            <a:xfrm>
              <a:off x="3268" y="6250"/>
              <a:ext cx="650" cy="779"/>
            </a:xfrm>
            <a:custGeom>
              <a:avLst/>
              <a:gdLst>
                <a:gd name="connsiteX0" fmla="*/ 234347 w 506307"/>
                <a:gd name="connsiteY0" fmla="*/ 379219 h 606722"/>
                <a:gd name="connsiteX1" fmla="*/ 271960 w 506307"/>
                <a:gd name="connsiteY1" fmla="*/ 379219 h 606722"/>
                <a:gd name="connsiteX2" fmla="*/ 278451 w 506307"/>
                <a:gd name="connsiteY2" fmla="*/ 385705 h 606722"/>
                <a:gd name="connsiteX3" fmla="*/ 278451 w 506307"/>
                <a:gd name="connsiteY3" fmla="*/ 448520 h 606722"/>
                <a:gd name="connsiteX4" fmla="*/ 271960 w 506307"/>
                <a:gd name="connsiteY4" fmla="*/ 455006 h 606722"/>
                <a:gd name="connsiteX5" fmla="*/ 234347 w 506307"/>
                <a:gd name="connsiteY5" fmla="*/ 455006 h 606722"/>
                <a:gd name="connsiteX6" fmla="*/ 227856 w 506307"/>
                <a:gd name="connsiteY6" fmla="*/ 448520 h 606722"/>
                <a:gd name="connsiteX7" fmla="*/ 227856 w 506307"/>
                <a:gd name="connsiteY7" fmla="*/ 385705 h 606722"/>
                <a:gd name="connsiteX8" fmla="*/ 234347 w 506307"/>
                <a:gd name="connsiteY8" fmla="*/ 379219 h 606722"/>
                <a:gd name="connsiteX9" fmla="*/ 234331 w 506307"/>
                <a:gd name="connsiteY9" fmla="*/ 328645 h 606722"/>
                <a:gd name="connsiteX10" fmla="*/ 177194 w 506307"/>
                <a:gd name="connsiteY10" fmla="*/ 385700 h 606722"/>
                <a:gd name="connsiteX11" fmla="*/ 177194 w 506307"/>
                <a:gd name="connsiteY11" fmla="*/ 448532 h 606722"/>
                <a:gd name="connsiteX12" fmla="*/ 234331 w 506307"/>
                <a:gd name="connsiteY12" fmla="*/ 505587 h 606722"/>
                <a:gd name="connsiteX13" fmla="*/ 271977 w 506307"/>
                <a:gd name="connsiteY13" fmla="*/ 505587 h 606722"/>
                <a:gd name="connsiteX14" fmla="*/ 329113 w 506307"/>
                <a:gd name="connsiteY14" fmla="*/ 448532 h 606722"/>
                <a:gd name="connsiteX15" fmla="*/ 329113 w 506307"/>
                <a:gd name="connsiteY15" fmla="*/ 385700 h 606722"/>
                <a:gd name="connsiteX16" fmla="*/ 271977 w 506307"/>
                <a:gd name="connsiteY16" fmla="*/ 328645 h 606722"/>
                <a:gd name="connsiteX17" fmla="*/ 253109 w 506307"/>
                <a:gd name="connsiteY17" fmla="*/ 0 h 606722"/>
                <a:gd name="connsiteX18" fmla="*/ 430303 w 506307"/>
                <a:gd name="connsiteY18" fmla="*/ 176942 h 606722"/>
                <a:gd name="connsiteX19" fmla="*/ 430303 w 506307"/>
                <a:gd name="connsiteY19" fmla="*/ 252749 h 606722"/>
                <a:gd name="connsiteX20" fmla="*/ 480943 w 506307"/>
                <a:gd name="connsiteY20" fmla="*/ 252749 h 606722"/>
                <a:gd name="connsiteX21" fmla="*/ 506307 w 506307"/>
                <a:gd name="connsiteY21" fmla="*/ 278077 h 606722"/>
                <a:gd name="connsiteX22" fmla="*/ 506307 w 506307"/>
                <a:gd name="connsiteY22" fmla="*/ 581394 h 606722"/>
                <a:gd name="connsiteX23" fmla="*/ 480943 w 506307"/>
                <a:gd name="connsiteY23" fmla="*/ 606722 h 606722"/>
                <a:gd name="connsiteX24" fmla="*/ 25275 w 506307"/>
                <a:gd name="connsiteY24" fmla="*/ 606722 h 606722"/>
                <a:gd name="connsiteX25" fmla="*/ 0 w 506307"/>
                <a:gd name="connsiteY25" fmla="*/ 581394 h 606722"/>
                <a:gd name="connsiteX26" fmla="*/ 0 w 506307"/>
                <a:gd name="connsiteY26" fmla="*/ 278077 h 606722"/>
                <a:gd name="connsiteX27" fmla="*/ 25275 w 506307"/>
                <a:gd name="connsiteY27" fmla="*/ 252749 h 606722"/>
                <a:gd name="connsiteX28" fmla="*/ 379753 w 506307"/>
                <a:gd name="connsiteY28" fmla="*/ 252749 h 606722"/>
                <a:gd name="connsiteX29" fmla="*/ 379753 w 506307"/>
                <a:gd name="connsiteY29" fmla="*/ 176942 h 606722"/>
                <a:gd name="connsiteX30" fmla="*/ 253109 w 506307"/>
                <a:gd name="connsiteY30" fmla="*/ 50568 h 606722"/>
                <a:gd name="connsiteX31" fmla="*/ 126554 w 506307"/>
                <a:gd name="connsiteY31" fmla="*/ 176942 h 606722"/>
                <a:gd name="connsiteX32" fmla="*/ 101279 w 506307"/>
                <a:gd name="connsiteY32" fmla="*/ 202270 h 606722"/>
                <a:gd name="connsiteX33" fmla="*/ 75915 w 506307"/>
                <a:gd name="connsiteY33" fmla="*/ 176942 h 606722"/>
                <a:gd name="connsiteX34" fmla="*/ 253109 w 506307"/>
                <a:gd name="connsiteY3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6307" h="606722">
                  <a:moveTo>
                    <a:pt x="234347" y="379219"/>
                  </a:moveTo>
                  <a:lnTo>
                    <a:pt x="271960" y="379219"/>
                  </a:lnTo>
                  <a:cubicBezTo>
                    <a:pt x="275517" y="379219"/>
                    <a:pt x="278451" y="382062"/>
                    <a:pt x="278451" y="385705"/>
                  </a:cubicBezTo>
                  <a:lnTo>
                    <a:pt x="278451" y="448520"/>
                  </a:lnTo>
                  <a:cubicBezTo>
                    <a:pt x="278451" y="452074"/>
                    <a:pt x="275517" y="455006"/>
                    <a:pt x="271960" y="455006"/>
                  </a:cubicBezTo>
                  <a:lnTo>
                    <a:pt x="234347" y="455006"/>
                  </a:lnTo>
                  <a:cubicBezTo>
                    <a:pt x="230791" y="455006"/>
                    <a:pt x="227856" y="452074"/>
                    <a:pt x="227856" y="448520"/>
                  </a:cubicBezTo>
                  <a:lnTo>
                    <a:pt x="227856" y="385705"/>
                  </a:lnTo>
                  <a:cubicBezTo>
                    <a:pt x="227856" y="382062"/>
                    <a:pt x="230791" y="379219"/>
                    <a:pt x="234347" y="379219"/>
                  </a:cubicBezTo>
                  <a:close/>
                  <a:moveTo>
                    <a:pt x="234331" y="328645"/>
                  </a:moveTo>
                  <a:cubicBezTo>
                    <a:pt x="202825" y="328645"/>
                    <a:pt x="177194" y="354240"/>
                    <a:pt x="177194" y="385700"/>
                  </a:cubicBezTo>
                  <a:lnTo>
                    <a:pt x="177194" y="448532"/>
                  </a:lnTo>
                  <a:cubicBezTo>
                    <a:pt x="177194" y="479992"/>
                    <a:pt x="202825" y="505587"/>
                    <a:pt x="234331" y="505587"/>
                  </a:cubicBezTo>
                  <a:lnTo>
                    <a:pt x="271977" y="505587"/>
                  </a:lnTo>
                  <a:cubicBezTo>
                    <a:pt x="303482" y="505587"/>
                    <a:pt x="329113" y="479992"/>
                    <a:pt x="329113" y="448532"/>
                  </a:cubicBezTo>
                  <a:lnTo>
                    <a:pt x="329113" y="385700"/>
                  </a:lnTo>
                  <a:cubicBezTo>
                    <a:pt x="329113" y="354240"/>
                    <a:pt x="303482" y="328645"/>
                    <a:pt x="271977" y="328645"/>
                  </a:cubicBezTo>
                  <a:close/>
                  <a:moveTo>
                    <a:pt x="253109" y="0"/>
                  </a:moveTo>
                  <a:cubicBezTo>
                    <a:pt x="350829" y="0"/>
                    <a:pt x="430303" y="79362"/>
                    <a:pt x="430303" y="176942"/>
                  </a:cubicBezTo>
                  <a:lnTo>
                    <a:pt x="430303" y="252749"/>
                  </a:lnTo>
                  <a:lnTo>
                    <a:pt x="480943" y="252749"/>
                  </a:lnTo>
                  <a:cubicBezTo>
                    <a:pt x="494916" y="252749"/>
                    <a:pt x="506307" y="264124"/>
                    <a:pt x="506307" y="278077"/>
                  </a:cubicBezTo>
                  <a:lnTo>
                    <a:pt x="506307" y="581394"/>
                  </a:lnTo>
                  <a:cubicBezTo>
                    <a:pt x="506307" y="595435"/>
                    <a:pt x="494916" y="606722"/>
                    <a:pt x="480943" y="606722"/>
                  </a:cubicBezTo>
                  <a:lnTo>
                    <a:pt x="25275" y="606722"/>
                  </a:lnTo>
                  <a:cubicBezTo>
                    <a:pt x="11302" y="606722"/>
                    <a:pt x="0" y="595435"/>
                    <a:pt x="0" y="581394"/>
                  </a:cubicBezTo>
                  <a:lnTo>
                    <a:pt x="0" y="278077"/>
                  </a:lnTo>
                  <a:cubicBezTo>
                    <a:pt x="0" y="264124"/>
                    <a:pt x="11302" y="252749"/>
                    <a:pt x="25275" y="252749"/>
                  </a:cubicBezTo>
                  <a:lnTo>
                    <a:pt x="379753" y="252749"/>
                  </a:lnTo>
                  <a:lnTo>
                    <a:pt x="379753" y="176942"/>
                  </a:lnTo>
                  <a:cubicBezTo>
                    <a:pt x="379753" y="107267"/>
                    <a:pt x="322972" y="50568"/>
                    <a:pt x="253109" y="50568"/>
                  </a:cubicBezTo>
                  <a:cubicBezTo>
                    <a:pt x="183335" y="50568"/>
                    <a:pt x="126554" y="107267"/>
                    <a:pt x="126554" y="176942"/>
                  </a:cubicBezTo>
                  <a:cubicBezTo>
                    <a:pt x="126554" y="190895"/>
                    <a:pt x="115252" y="202270"/>
                    <a:pt x="101279" y="202270"/>
                  </a:cubicBezTo>
                  <a:cubicBezTo>
                    <a:pt x="87306" y="202270"/>
                    <a:pt x="75915" y="190895"/>
                    <a:pt x="75915" y="176942"/>
                  </a:cubicBezTo>
                  <a:cubicBezTo>
                    <a:pt x="75915" y="79362"/>
                    <a:pt x="155389" y="0"/>
                    <a:pt x="253109" y="0"/>
                  </a:cubicBezTo>
                  <a:close/>
                </a:path>
              </a:pathLst>
            </a:custGeom>
            <a:solidFill>
              <a:schemeClr val="bg1"/>
            </a:solidFill>
            <a:ln w="19050">
              <a:noFill/>
              <a:rou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dirty="0">
                <a:latin typeface="微软雅黑" panose="020B0503020204020204" pitchFamily="34" charset="-122"/>
                <a:ea typeface="微软雅黑" panose="020B0503020204020204" pitchFamily="34" charset="-122"/>
              </a:endParaRPr>
            </a:p>
          </p:txBody>
        </p:sp>
        <p:sp>
          <p:nvSpPr>
            <p:cNvPr id="41" name="Rectangle: Rounded Corners 120"/>
            <p:cNvSpPr/>
            <p:nvPr/>
          </p:nvSpPr>
          <p:spPr bwMode="auto">
            <a:xfrm>
              <a:off x="7208" y="6279"/>
              <a:ext cx="779" cy="722"/>
            </a:xfrm>
            <a:custGeom>
              <a:avLst/>
              <a:gdLst>
                <a:gd name="connsiteX0" fmla="*/ 182950 w 609756"/>
                <a:gd name="connsiteY0" fmla="*/ 245143 h 565088"/>
                <a:gd name="connsiteX1" fmla="*/ 177620 w 609756"/>
                <a:gd name="connsiteY1" fmla="*/ 266996 h 565088"/>
                <a:gd name="connsiteX2" fmla="*/ 170887 w 609756"/>
                <a:gd name="connsiteY2" fmla="*/ 290809 h 565088"/>
                <a:gd name="connsiteX3" fmla="*/ 195854 w 609756"/>
                <a:gd name="connsiteY3" fmla="*/ 290809 h 565088"/>
                <a:gd name="connsiteX4" fmla="*/ 188841 w 609756"/>
                <a:gd name="connsiteY4" fmla="*/ 266996 h 565088"/>
                <a:gd name="connsiteX5" fmla="*/ 183230 w 609756"/>
                <a:gd name="connsiteY5" fmla="*/ 245143 h 565088"/>
                <a:gd name="connsiteX6" fmla="*/ 361154 w 609756"/>
                <a:gd name="connsiteY6" fmla="*/ 226092 h 565088"/>
                <a:gd name="connsiteX7" fmla="*/ 431027 w 609756"/>
                <a:gd name="connsiteY7" fmla="*/ 226092 h 565088"/>
                <a:gd name="connsiteX8" fmla="*/ 431027 w 609756"/>
                <a:gd name="connsiteY8" fmla="*/ 247104 h 565088"/>
                <a:gd name="connsiteX9" fmla="*/ 386971 w 609756"/>
                <a:gd name="connsiteY9" fmla="*/ 247104 h 565088"/>
                <a:gd name="connsiteX10" fmla="*/ 386971 w 609756"/>
                <a:gd name="connsiteY10" fmla="*/ 270357 h 565088"/>
                <a:gd name="connsiteX11" fmla="*/ 428502 w 609756"/>
                <a:gd name="connsiteY11" fmla="*/ 270357 h 565088"/>
                <a:gd name="connsiteX12" fmla="*/ 428502 w 609756"/>
                <a:gd name="connsiteY12" fmla="*/ 291370 h 565088"/>
                <a:gd name="connsiteX13" fmla="*/ 386971 w 609756"/>
                <a:gd name="connsiteY13" fmla="*/ 291370 h 565088"/>
                <a:gd name="connsiteX14" fmla="*/ 386971 w 609756"/>
                <a:gd name="connsiteY14" fmla="*/ 317985 h 565088"/>
                <a:gd name="connsiteX15" fmla="*/ 433272 w 609756"/>
                <a:gd name="connsiteY15" fmla="*/ 317985 h 565088"/>
                <a:gd name="connsiteX16" fmla="*/ 433272 w 609756"/>
                <a:gd name="connsiteY16" fmla="*/ 338997 h 565088"/>
                <a:gd name="connsiteX17" fmla="*/ 361154 w 609756"/>
                <a:gd name="connsiteY17" fmla="*/ 338997 h 565088"/>
                <a:gd name="connsiteX18" fmla="*/ 167240 w 609756"/>
                <a:gd name="connsiteY18" fmla="*/ 226092 h 565088"/>
                <a:gd name="connsiteX19" fmla="*/ 200904 w 609756"/>
                <a:gd name="connsiteY19" fmla="*/ 226092 h 565088"/>
                <a:gd name="connsiteX20" fmla="*/ 235971 w 609756"/>
                <a:gd name="connsiteY20" fmla="*/ 338997 h 565088"/>
                <a:gd name="connsiteX21" fmla="*/ 208479 w 609756"/>
                <a:gd name="connsiteY21" fmla="*/ 338997 h 565088"/>
                <a:gd name="connsiteX22" fmla="*/ 199782 w 609756"/>
                <a:gd name="connsiteY22" fmla="*/ 309860 h 565088"/>
                <a:gd name="connsiteX23" fmla="*/ 167240 w 609756"/>
                <a:gd name="connsiteY23" fmla="*/ 309860 h 565088"/>
                <a:gd name="connsiteX24" fmla="*/ 159385 w 609756"/>
                <a:gd name="connsiteY24" fmla="*/ 338997 h 565088"/>
                <a:gd name="connsiteX25" fmla="*/ 132734 w 609756"/>
                <a:gd name="connsiteY25" fmla="*/ 338997 h 565088"/>
                <a:gd name="connsiteX26" fmla="*/ 306124 w 609756"/>
                <a:gd name="connsiteY26" fmla="*/ 224963 h 565088"/>
                <a:gd name="connsiteX27" fmla="*/ 337538 w 609756"/>
                <a:gd name="connsiteY27" fmla="*/ 230567 h 565088"/>
                <a:gd name="connsiteX28" fmla="*/ 332209 w 609756"/>
                <a:gd name="connsiteY28" fmla="*/ 251022 h 565088"/>
                <a:gd name="connsiteX29" fmla="*/ 305844 w 609756"/>
                <a:gd name="connsiteY29" fmla="*/ 245978 h 565088"/>
                <a:gd name="connsiteX30" fmla="*/ 268540 w 609756"/>
                <a:gd name="connsiteY30" fmla="*/ 282404 h 565088"/>
                <a:gd name="connsiteX31" fmla="*/ 303880 w 609756"/>
                <a:gd name="connsiteY31" fmla="*/ 319391 h 565088"/>
                <a:gd name="connsiteX32" fmla="*/ 316502 w 609756"/>
                <a:gd name="connsiteY32" fmla="*/ 317710 h 565088"/>
                <a:gd name="connsiteX33" fmla="*/ 316502 w 609756"/>
                <a:gd name="connsiteY33" fmla="*/ 294173 h 565088"/>
                <a:gd name="connsiteX34" fmla="*/ 299112 w 609756"/>
                <a:gd name="connsiteY34" fmla="*/ 294173 h 565088"/>
                <a:gd name="connsiteX35" fmla="*/ 299112 w 609756"/>
                <a:gd name="connsiteY35" fmla="*/ 274279 h 565088"/>
                <a:gd name="connsiteX36" fmla="*/ 341184 w 609756"/>
                <a:gd name="connsiteY36" fmla="*/ 274279 h 565088"/>
                <a:gd name="connsiteX37" fmla="*/ 341184 w 609756"/>
                <a:gd name="connsiteY37" fmla="*/ 333681 h 565088"/>
                <a:gd name="connsiteX38" fmla="*/ 303320 w 609756"/>
                <a:gd name="connsiteY38" fmla="*/ 340126 h 565088"/>
                <a:gd name="connsiteX39" fmla="*/ 257602 w 609756"/>
                <a:gd name="connsiteY39" fmla="*/ 324995 h 565088"/>
                <a:gd name="connsiteX40" fmla="*/ 241614 w 609756"/>
                <a:gd name="connsiteY40" fmla="*/ 283805 h 565088"/>
                <a:gd name="connsiteX41" fmla="*/ 306124 w 609756"/>
                <a:gd name="connsiteY41" fmla="*/ 224963 h 565088"/>
                <a:gd name="connsiteX42" fmla="*/ 283131 w 609756"/>
                <a:gd name="connsiteY42" fmla="*/ 0 h 565088"/>
                <a:gd name="connsiteX43" fmla="*/ 531748 w 609756"/>
                <a:gd name="connsiteY43" fmla="*/ 148206 h 565088"/>
                <a:gd name="connsiteX44" fmla="*/ 507896 w 609756"/>
                <a:gd name="connsiteY44" fmla="*/ 196114 h 565088"/>
                <a:gd name="connsiteX45" fmla="*/ 283131 w 609756"/>
                <a:gd name="connsiteY45" fmla="*/ 41744 h 565088"/>
                <a:gd name="connsiteX46" fmla="*/ 41810 w 609756"/>
                <a:gd name="connsiteY46" fmla="*/ 282684 h 565088"/>
                <a:gd name="connsiteX47" fmla="*/ 283131 w 609756"/>
                <a:gd name="connsiteY47" fmla="*/ 523344 h 565088"/>
                <a:gd name="connsiteX48" fmla="*/ 512386 w 609756"/>
                <a:gd name="connsiteY48" fmla="*/ 355807 h 565088"/>
                <a:gd name="connsiteX49" fmla="*/ 462999 w 609756"/>
                <a:gd name="connsiteY49" fmla="*/ 355807 h 565088"/>
                <a:gd name="connsiteX50" fmla="*/ 536518 w 609756"/>
                <a:gd name="connsiteY50" fmla="*/ 209281 h 565088"/>
                <a:gd name="connsiteX51" fmla="*/ 609756 w 609756"/>
                <a:gd name="connsiteY51" fmla="*/ 355807 h 565088"/>
                <a:gd name="connsiteX52" fmla="*/ 556160 w 609756"/>
                <a:gd name="connsiteY52" fmla="*/ 355807 h 565088"/>
                <a:gd name="connsiteX53" fmla="*/ 283131 w 609756"/>
                <a:gd name="connsiteY53" fmla="*/ 565088 h 565088"/>
                <a:gd name="connsiteX54" fmla="*/ 0 w 609756"/>
                <a:gd name="connsiteY54" fmla="*/ 282684 h 565088"/>
                <a:gd name="connsiteX55" fmla="*/ 283131 w 609756"/>
                <a:gd name="connsiteY55" fmla="*/ 0 h 56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9756" h="565088">
                  <a:moveTo>
                    <a:pt x="182950" y="245143"/>
                  </a:moveTo>
                  <a:cubicBezTo>
                    <a:pt x="181267" y="251867"/>
                    <a:pt x="179583" y="260552"/>
                    <a:pt x="177620" y="266996"/>
                  </a:cubicBezTo>
                  <a:lnTo>
                    <a:pt x="170887" y="290809"/>
                  </a:lnTo>
                  <a:lnTo>
                    <a:pt x="195854" y="290809"/>
                  </a:lnTo>
                  <a:lnTo>
                    <a:pt x="188841" y="266996"/>
                  </a:lnTo>
                  <a:cubicBezTo>
                    <a:pt x="186877" y="260272"/>
                    <a:pt x="184914" y="251867"/>
                    <a:pt x="183230" y="245143"/>
                  </a:cubicBezTo>
                  <a:close/>
                  <a:moveTo>
                    <a:pt x="361154" y="226092"/>
                  </a:moveTo>
                  <a:lnTo>
                    <a:pt x="431027" y="226092"/>
                  </a:lnTo>
                  <a:lnTo>
                    <a:pt x="431027" y="247104"/>
                  </a:lnTo>
                  <a:lnTo>
                    <a:pt x="386971" y="247104"/>
                  </a:lnTo>
                  <a:lnTo>
                    <a:pt x="386971" y="270357"/>
                  </a:lnTo>
                  <a:lnTo>
                    <a:pt x="428502" y="270357"/>
                  </a:lnTo>
                  <a:lnTo>
                    <a:pt x="428502" y="291370"/>
                  </a:lnTo>
                  <a:lnTo>
                    <a:pt x="386971" y="291370"/>
                  </a:lnTo>
                  <a:lnTo>
                    <a:pt x="386971" y="317985"/>
                  </a:lnTo>
                  <a:lnTo>
                    <a:pt x="433272" y="317985"/>
                  </a:lnTo>
                  <a:lnTo>
                    <a:pt x="433272" y="338997"/>
                  </a:lnTo>
                  <a:lnTo>
                    <a:pt x="361154" y="338997"/>
                  </a:lnTo>
                  <a:close/>
                  <a:moveTo>
                    <a:pt x="167240" y="226092"/>
                  </a:moveTo>
                  <a:lnTo>
                    <a:pt x="200904" y="226092"/>
                  </a:lnTo>
                  <a:lnTo>
                    <a:pt x="235971" y="338997"/>
                  </a:lnTo>
                  <a:lnTo>
                    <a:pt x="208479" y="338997"/>
                  </a:lnTo>
                  <a:lnTo>
                    <a:pt x="199782" y="309860"/>
                  </a:lnTo>
                  <a:lnTo>
                    <a:pt x="167240" y="309860"/>
                  </a:lnTo>
                  <a:lnTo>
                    <a:pt x="159385" y="338997"/>
                  </a:lnTo>
                  <a:lnTo>
                    <a:pt x="132734" y="338997"/>
                  </a:lnTo>
                  <a:close/>
                  <a:moveTo>
                    <a:pt x="306124" y="224963"/>
                  </a:moveTo>
                  <a:cubicBezTo>
                    <a:pt x="320709" y="224963"/>
                    <a:pt x="331928" y="227765"/>
                    <a:pt x="337538" y="230567"/>
                  </a:cubicBezTo>
                  <a:lnTo>
                    <a:pt x="332209" y="251022"/>
                  </a:lnTo>
                  <a:cubicBezTo>
                    <a:pt x="325758" y="248220"/>
                    <a:pt x="318185" y="245978"/>
                    <a:pt x="305844" y="245978"/>
                  </a:cubicBezTo>
                  <a:cubicBezTo>
                    <a:pt x="284528" y="245978"/>
                    <a:pt x="268540" y="258027"/>
                    <a:pt x="268540" y="282404"/>
                  </a:cubicBezTo>
                  <a:cubicBezTo>
                    <a:pt x="268540" y="305661"/>
                    <a:pt x="283125" y="319391"/>
                    <a:pt x="303880" y="319391"/>
                  </a:cubicBezTo>
                  <a:cubicBezTo>
                    <a:pt x="309771" y="319391"/>
                    <a:pt x="314539" y="318831"/>
                    <a:pt x="316502" y="317710"/>
                  </a:cubicBezTo>
                  <a:lnTo>
                    <a:pt x="316502" y="294173"/>
                  </a:lnTo>
                  <a:lnTo>
                    <a:pt x="299112" y="294173"/>
                  </a:lnTo>
                  <a:lnTo>
                    <a:pt x="299112" y="274279"/>
                  </a:lnTo>
                  <a:lnTo>
                    <a:pt x="341184" y="274279"/>
                  </a:lnTo>
                  <a:lnTo>
                    <a:pt x="341184" y="333681"/>
                  </a:lnTo>
                  <a:cubicBezTo>
                    <a:pt x="333331" y="336483"/>
                    <a:pt x="318465" y="340126"/>
                    <a:pt x="303320" y="340126"/>
                  </a:cubicBezTo>
                  <a:cubicBezTo>
                    <a:pt x="282845" y="340126"/>
                    <a:pt x="267979" y="334802"/>
                    <a:pt x="257602" y="324995"/>
                  </a:cubicBezTo>
                  <a:cubicBezTo>
                    <a:pt x="247224" y="315188"/>
                    <a:pt x="241334" y="300337"/>
                    <a:pt x="241614" y="283805"/>
                  </a:cubicBezTo>
                  <a:cubicBezTo>
                    <a:pt x="241895" y="246258"/>
                    <a:pt x="269101" y="224963"/>
                    <a:pt x="306124" y="224963"/>
                  </a:cubicBezTo>
                  <a:close/>
                  <a:moveTo>
                    <a:pt x="283131" y="0"/>
                  </a:moveTo>
                  <a:cubicBezTo>
                    <a:pt x="390322" y="0"/>
                    <a:pt x="484045" y="59955"/>
                    <a:pt x="531748" y="148206"/>
                  </a:cubicBezTo>
                  <a:lnTo>
                    <a:pt x="507896" y="196114"/>
                  </a:lnTo>
                  <a:cubicBezTo>
                    <a:pt x="472820" y="106182"/>
                    <a:pt x="385552" y="41744"/>
                    <a:pt x="283131" y="41744"/>
                  </a:cubicBezTo>
                  <a:cubicBezTo>
                    <a:pt x="150124" y="41744"/>
                    <a:pt x="41810" y="149887"/>
                    <a:pt x="41810" y="282684"/>
                  </a:cubicBezTo>
                  <a:cubicBezTo>
                    <a:pt x="41810" y="415201"/>
                    <a:pt x="150124" y="523344"/>
                    <a:pt x="283131" y="523344"/>
                  </a:cubicBezTo>
                  <a:cubicBezTo>
                    <a:pt x="390322" y="523344"/>
                    <a:pt x="481239" y="452743"/>
                    <a:pt x="512386" y="355807"/>
                  </a:cubicBezTo>
                  <a:lnTo>
                    <a:pt x="462999" y="355807"/>
                  </a:lnTo>
                  <a:lnTo>
                    <a:pt x="536518" y="209281"/>
                  </a:lnTo>
                  <a:lnTo>
                    <a:pt x="609756" y="355807"/>
                  </a:lnTo>
                  <a:lnTo>
                    <a:pt x="556160" y="355807"/>
                  </a:lnTo>
                  <a:cubicBezTo>
                    <a:pt x="523610" y="476276"/>
                    <a:pt x="413613" y="565088"/>
                    <a:pt x="283131" y="565088"/>
                  </a:cubicBezTo>
                  <a:cubicBezTo>
                    <a:pt x="126834" y="565088"/>
                    <a:pt x="0" y="438454"/>
                    <a:pt x="0" y="282684"/>
                  </a:cubicBezTo>
                  <a:cubicBezTo>
                    <a:pt x="0" y="126634"/>
                    <a:pt x="126834" y="0"/>
                    <a:pt x="283131" y="0"/>
                  </a:cubicBezTo>
                  <a:close/>
                </a:path>
              </a:pathLst>
            </a:custGeom>
            <a:solidFill>
              <a:schemeClr val="bg1"/>
            </a:solidFill>
            <a:ln w="19050">
              <a:noFill/>
              <a:rou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dirty="0">
                <a:latin typeface="微软雅黑" panose="020B0503020204020204" pitchFamily="34" charset="-122"/>
                <a:ea typeface="微软雅黑" panose="020B0503020204020204" pitchFamily="34" charset="-122"/>
              </a:endParaRPr>
            </a:p>
          </p:txBody>
        </p:sp>
        <p:sp>
          <p:nvSpPr>
            <p:cNvPr id="42" name="Rectangle: Rounded Corners 120"/>
            <p:cNvSpPr/>
            <p:nvPr/>
          </p:nvSpPr>
          <p:spPr bwMode="auto">
            <a:xfrm>
              <a:off x="11213" y="6275"/>
              <a:ext cx="779" cy="729"/>
            </a:xfrm>
            <a:custGeom>
              <a:avLst/>
              <a:gdLst>
                <a:gd name="connsiteX0" fmla="*/ 243883 w 600653"/>
                <a:gd name="connsiteY0" fmla="*/ 476473 h 562265"/>
                <a:gd name="connsiteX1" fmla="*/ 243883 w 600653"/>
                <a:gd name="connsiteY1" fmla="*/ 521100 h 562265"/>
                <a:gd name="connsiteX2" fmla="*/ 356770 w 600653"/>
                <a:gd name="connsiteY2" fmla="*/ 521100 h 562265"/>
                <a:gd name="connsiteX3" fmla="*/ 356770 w 600653"/>
                <a:gd name="connsiteY3" fmla="*/ 476473 h 562265"/>
                <a:gd name="connsiteX4" fmla="*/ 38528 w 600653"/>
                <a:gd name="connsiteY4" fmla="*/ 381063 h 562265"/>
                <a:gd name="connsiteX5" fmla="*/ 38528 w 600653"/>
                <a:gd name="connsiteY5" fmla="*/ 418766 h 562265"/>
                <a:gd name="connsiteX6" fmla="*/ 57792 w 600653"/>
                <a:gd name="connsiteY6" fmla="*/ 438001 h 562265"/>
                <a:gd name="connsiteX7" fmla="*/ 542861 w 600653"/>
                <a:gd name="connsiteY7" fmla="*/ 438001 h 562265"/>
                <a:gd name="connsiteX8" fmla="*/ 562125 w 600653"/>
                <a:gd name="connsiteY8" fmla="*/ 418766 h 562265"/>
                <a:gd name="connsiteX9" fmla="*/ 562125 w 600653"/>
                <a:gd name="connsiteY9" fmla="*/ 381063 h 562265"/>
                <a:gd name="connsiteX10" fmla="*/ 300326 w 600653"/>
                <a:gd name="connsiteY10" fmla="*/ 210426 h 562265"/>
                <a:gd name="connsiteX11" fmla="*/ 315710 w 600653"/>
                <a:gd name="connsiteY11" fmla="*/ 225826 h 562265"/>
                <a:gd name="connsiteX12" fmla="*/ 315710 w 600653"/>
                <a:gd name="connsiteY12" fmla="*/ 251620 h 562265"/>
                <a:gd name="connsiteX13" fmla="*/ 300326 w 600653"/>
                <a:gd name="connsiteY13" fmla="*/ 267019 h 562265"/>
                <a:gd name="connsiteX14" fmla="*/ 284943 w 600653"/>
                <a:gd name="connsiteY14" fmla="*/ 251620 h 562265"/>
                <a:gd name="connsiteX15" fmla="*/ 284943 w 600653"/>
                <a:gd name="connsiteY15" fmla="*/ 225826 h 562265"/>
                <a:gd name="connsiteX16" fmla="*/ 300326 w 600653"/>
                <a:gd name="connsiteY16" fmla="*/ 210426 h 562265"/>
                <a:gd name="connsiteX17" fmla="*/ 253291 w 600653"/>
                <a:gd name="connsiteY17" fmla="*/ 184466 h 562265"/>
                <a:gd name="connsiteX18" fmla="*/ 243081 w 600653"/>
                <a:gd name="connsiteY18" fmla="*/ 194851 h 562265"/>
                <a:gd name="connsiteX19" fmla="*/ 243081 w 600653"/>
                <a:gd name="connsiteY19" fmla="*/ 281397 h 562265"/>
                <a:gd name="connsiteX20" fmla="*/ 253291 w 600653"/>
                <a:gd name="connsiteY20" fmla="*/ 291782 h 562265"/>
                <a:gd name="connsiteX21" fmla="*/ 347292 w 600653"/>
                <a:gd name="connsiteY21" fmla="*/ 291782 h 562265"/>
                <a:gd name="connsiteX22" fmla="*/ 357502 w 600653"/>
                <a:gd name="connsiteY22" fmla="*/ 281397 h 562265"/>
                <a:gd name="connsiteX23" fmla="*/ 357502 w 600653"/>
                <a:gd name="connsiteY23" fmla="*/ 194851 h 562265"/>
                <a:gd name="connsiteX24" fmla="*/ 347292 w 600653"/>
                <a:gd name="connsiteY24" fmla="*/ 184466 h 562265"/>
                <a:gd name="connsiteX25" fmla="*/ 300292 w 600653"/>
                <a:gd name="connsiteY25" fmla="*/ 100420 h 562265"/>
                <a:gd name="connsiteX26" fmla="*/ 258299 w 600653"/>
                <a:gd name="connsiteY26" fmla="*/ 142347 h 562265"/>
                <a:gd name="connsiteX27" fmla="*/ 258299 w 600653"/>
                <a:gd name="connsiteY27" fmla="*/ 153694 h 562265"/>
                <a:gd name="connsiteX28" fmla="*/ 342477 w 600653"/>
                <a:gd name="connsiteY28" fmla="*/ 153694 h 562265"/>
                <a:gd name="connsiteX29" fmla="*/ 342477 w 600653"/>
                <a:gd name="connsiteY29" fmla="*/ 142347 h 562265"/>
                <a:gd name="connsiteX30" fmla="*/ 300292 w 600653"/>
                <a:gd name="connsiteY30" fmla="*/ 100420 h 562265"/>
                <a:gd name="connsiteX31" fmla="*/ 300292 w 600653"/>
                <a:gd name="connsiteY31" fmla="*/ 69648 h 562265"/>
                <a:gd name="connsiteX32" fmla="*/ 373297 w 600653"/>
                <a:gd name="connsiteY32" fmla="*/ 142347 h 562265"/>
                <a:gd name="connsiteX33" fmla="*/ 373297 w 600653"/>
                <a:gd name="connsiteY33" fmla="*/ 161964 h 562265"/>
                <a:gd name="connsiteX34" fmla="*/ 373104 w 600653"/>
                <a:gd name="connsiteY34" fmla="*/ 162925 h 562265"/>
                <a:gd name="connsiteX35" fmla="*/ 388322 w 600653"/>
                <a:gd name="connsiteY35" fmla="*/ 194851 h 562265"/>
                <a:gd name="connsiteX36" fmla="*/ 388322 w 600653"/>
                <a:gd name="connsiteY36" fmla="*/ 281397 h 562265"/>
                <a:gd name="connsiteX37" fmla="*/ 347292 w 600653"/>
                <a:gd name="connsiteY37" fmla="*/ 322554 h 562265"/>
                <a:gd name="connsiteX38" fmla="*/ 253291 w 600653"/>
                <a:gd name="connsiteY38" fmla="*/ 322554 h 562265"/>
                <a:gd name="connsiteX39" fmla="*/ 212261 w 600653"/>
                <a:gd name="connsiteY39" fmla="*/ 281397 h 562265"/>
                <a:gd name="connsiteX40" fmla="*/ 212261 w 600653"/>
                <a:gd name="connsiteY40" fmla="*/ 194851 h 562265"/>
                <a:gd name="connsiteX41" fmla="*/ 227479 w 600653"/>
                <a:gd name="connsiteY41" fmla="*/ 162925 h 562265"/>
                <a:gd name="connsiteX42" fmla="*/ 227479 w 600653"/>
                <a:gd name="connsiteY42" fmla="*/ 161964 h 562265"/>
                <a:gd name="connsiteX43" fmla="*/ 227479 w 600653"/>
                <a:gd name="connsiteY43" fmla="*/ 142347 h 562265"/>
                <a:gd name="connsiteX44" fmla="*/ 300292 w 600653"/>
                <a:gd name="connsiteY44" fmla="*/ 69648 h 562265"/>
                <a:gd name="connsiteX45" fmla="*/ 57792 w 600653"/>
                <a:gd name="connsiteY45" fmla="*/ 38472 h 562265"/>
                <a:gd name="connsiteX46" fmla="*/ 38528 w 600653"/>
                <a:gd name="connsiteY46" fmla="*/ 57708 h 562265"/>
                <a:gd name="connsiteX47" fmla="*/ 38528 w 600653"/>
                <a:gd name="connsiteY47" fmla="*/ 342591 h 562265"/>
                <a:gd name="connsiteX48" fmla="*/ 562125 w 600653"/>
                <a:gd name="connsiteY48" fmla="*/ 342591 h 562265"/>
                <a:gd name="connsiteX49" fmla="*/ 562125 w 600653"/>
                <a:gd name="connsiteY49" fmla="*/ 57708 h 562265"/>
                <a:gd name="connsiteX50" fmla="*/ 542861 w 600653"/>
                <a:gd name="connsiteY50" fmla="*/ 38472 h 562265"/>
                <a:gd name="connsiteX51" fmla="*/ 57792 w 600653"/>
                <a:gd name="connsiteY51" fmla="*/ 0 h 562265"/>
                <a:gd name="connsiteX52" fmla="*/ 542861 w 600653"/>
                <a:gd name="connsiteY52" fmla="*/ 0 h 562265"/>
                <a:gd name="connsiteX53" fmla="*/ 600653 w 600653"/>
                <a:gd name="connsiteY53" fmla="*/ 57708 h 562265"/>
                <a:gd name="connsiteX54" fmla="*/ 600653 w 600653"/>
                <a:gd name="connsiteY54" fmla="*/ 418766 h 562265"/>
                <a:gd name="connsiteX55" fmla="*/ 542861 w 600653"/>
                <a:gd name="connsiteY55" fmla="*/ 476473 h 562265"/>
                <a:gd name="connsiteX56" fmla="*/ 395298 w 600653"/>
                <a:gd name="connsiteY56" fmla="*/ 476473 h 562265"/>
                <a:gd name="connsiteX57" fmla="*/ 395298 w 600653"/>
                <a:gd name="connsiteY57" fmla="*/ 523793 h 562265"/>
                <a:gd name="connsiteX58" fmla="*/ 460411 w 600653"/>
                <a:gd name="connsiteY58" fmla="*/ 523793 h 562265"/>
                <a:gd name="connsiteX59" fmla="*/ 479675 w 600653"/>
                <a:gd name="connsiteY59" fmla="*/ 543029 h 562265"/>
                <a:gd name="connsiteX60" fmla="*/ 460411 w 600653"/>
                <a:gd name="connsiteY60" fmla="*/ 562265 h 562265"/>
                <a:gd name="connsiteX61" fmla="*/ 140435 w 600653"/>
                <a:gd name="connsiteY61" fmla="*/ 562265 h 562265"/>
                <a:gd name="connsiteX62" fmla="*/ 121171 w 600653"/>
                <a:gd name="connsiteY62" fmla="*/ 543029 h 562265"/>
                <a:gd name="connsiteX63" fmla="*/ 140435 w 600653"/>
                <a:gd name="connsiteY63" fmla="*/ 523793 h 562265"/>
                <a:gd name="connsiteX64" fmla="*/ 205355 w 600653"/>
                <a:gd name="connsiteY64" fmla="*/ 523793 h 562265"/>
                <a:gd name="connsiteX65" fmla="*/ 205355 w 600653"/>
                <a:gd name="connsiteY65" fmla="*/ 476473 h 562265"/>
                <a:gd name="connsiteX66" fmla="*/ 57792 w 600653"/>
                <a:gd name="connsiteY66" fmla="*/ 476473 h 562265"/>
                <a:gd name="connsiteX67" fmla="*/ 0 w 600653"/>
                <a:gd name="connsiteY67" fmla="*/ 418766 h 562265"/>
                <a:gd name="connsiteX68" fmla="*/ 0 w 600653"/>
                <a:gd name="connsiteY68" fmla="*/ 57708 h 562265"/>
                <a:gd name="connsiteX69" fmla="*/ 57792 w 600653"/>
                <a:gd name="connsiteY69" fmla="*/ 0 h 56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0653" h="562265">
                  <a:moveTo>
                    <a:pt x="243883" y="476473"/>
                  </a:moveTo>
                  <a:lnTo>
                    <a:pt x="243883" y="521100"/>
                  </a:lnTo>
                  <a:lnTo>
                    <a:pt x="356770" y="521100"/>
                  </a:lnTo>
                  <a:lnTo>
                    <a:pt x="356770" y="476473"/>
                  </a:lnTo>
                  <a:close/>
                  <a:moveTo>
                    <a:pt x="38528" y="381063"/>
                  </a:moveTo>
                  <a:lnTo>
                    <a:pt x="38528" y="418766"/>
                  </a:lnTo>
                  <a:cubicBezTo>
                    <a:pt x="38528" y="429345"/>
                    <a:pt x="47197" y="438001"/>
                    <a:pt x="57792" y="438001"/>
                  </a:cubicBezTo>
                  <a:lnTo>
                    <a:pt x="542861" y="438001"/>
                  </a:lnTo>
                  <a:cubicBezTo>
                    <a:pt x="553649" y="438001"/>
                    <a:pt x="562125" y="429345"/>
                    <a:pt x="562125" y="418766"/>
                  </a:cubicBezTo>
                  <a:lnTo>
                    <a:pt x="562125" y="381063"/>
                  </a:lnTo>
                  <a:close/>
                  <a:moveTo>
                    <a:pt x="300326" y="210426"/>
                  </a:moveTo>
                  <a:cubicBezTo>
                    <a:pt x="308787" y="210426"/>
                    <a:pt x="315710" y="217356"/>
                    <a:pt x="315710" y="225826"/>
                  </a:cubicBezTo>
                  <a:lnTo>
                    <a:pt x="315710" y="251620"/>
                  </a:lnTo>
                  <a:cubicBezTo>
                    <a:pt x="315710" y="260089"/>
                    <a:pt x="308787" y="267019"/>
                    <a:pt x="300326" y="267019"/>
                  </a:cubicBezTo>
                  <a:cubicBezTo>
                    <a:pt x="291866" y="267019"/>
                    <a:pt x="284943" y="260089"/>
                    <a:pt x="284943" y="251620"/>
                  </a:cubicBezTo>
                  <a:lnTo>
                    <a:pt x="284943" y="225826"/>
                  </a:lnTo>
                  <a:cubicBezTo>
                    <a:pt x="284943" y="217356"/>
                    <a:pt x="291866" y="210426"/>
                    <a:pt x="300326" y="210426"/>
                  </a:cubicBezTo>
                  <a:close/>
                  <a:moveTo>
                    <a:pt x="253291" y="184466"/>
                  </a:moveTo>
                  <a:cubicBezTo>
                    <a:pt x="247897" y="184466"/>
                    <a:pt x="243081" y="189274"/>
                    <a:pt x="243081" y="194851"/>
                  </a:cubicBezTo>
                  <a:lnTo>
                    <a:pt x="243081" y="281397"/>
                  </a:lnTo>
                  <a:cubicBezTo>
                    <a:pt x="243081" y="286974"/>
                    <a:pt x="247897" y="291782"/>
                    <a:pt x="253291" y="291782"/>
                  </a:cubicBezTo>
                  <a:lnTo>
                    <a:pt x="347292" y="291782"/>
                  </a:lnTo>
                  <a:cubicBezTo>
                    <a:pt x="352879" y="291782"/>
                    <a:pt x="357502" y="286974"/>
                    <a:pt x="357502" y="281397"/>
                  </a:cubicBezTo>
                  <a:lnTo>
                    <a:pt x="357502" y="194851"/>
                  </a:lnTo>
                  <a:cubicBezTo>
                    <a:pt x="357502" y="189274"/>
                    <a:pt x="352879" y="184466"/>
                    <a:pt x="347292" y="184466"/>
                  </a:cubicBezTo>
                  <a:close/>
                  <a:moveTo>
                    <a:pt x="300292" y="100420"/>
                  </a:moveTo>
                  <a:cubicBezTo>
                    <a:pt x="277176" y="100420"/>
                    <a:pt x="258299" y="119268"/>
                    <a:pt x="258299" y="142347"/>
                  </a:cubicBezTo>
                  <a:lnTo>
                    <a:pt x="258299" y="153694"/>
                  </a:lnTo>
                  <a:lnTo>
                    <a:pt x="342477" y="153694"/>
                  </a:lnTo>
                  <a:lnTo>
                    <a:pt x="342477" y="142347"/>
                  </a:lnTo>
                  <a:cubicBezTo>
                    <a:pt x="342477" y="119268"/>
                    <a:pt x="323599" y="100420"/>
                    <a:pt x="300292" y="100420"/>
                  </a:cubicBezTo>
                  <a:close/>
                  <a:moveTo>
                    <a:pt x="300292" y="69648"/>
                  </a:moveTo>
                  <a:cubicBezTo>
                    <a:pt x="340551" y="69648"/>
                    <a:pt x="373297" y="102343"/>
                    <a:pt x="373297" y="142347"/>
                  </a:cubicBezTo>
                  <a:lnTo>
                    <a:pt x="373297" y="161964"/>
                  </a:lnTo>
                  <a:cubicBezTo>
                    <a:pt x="373297" y="162348"/>
                    <a:pt x="373104" y="162541"/>
                    <a:pt x="373104" y="162925"/>
                  </a:cubicBezTo>
                  <a:cubicBezTo>
                    <a:pt x="382351" y="170426"/>
                    <a:pt x="388322" y="181965"/>
                    <a:pt x="388322" y="194851"/>
                  </a:cubicBezTo>
                  <a:lnTo>
                    <a:pt x="388322" y="281397"/>
                  </a:lnTo>
                  <a:cubicBezTo>
                    <a:pt x="388322" y="304091"/>
                    <a:pt x="370022" y="322554"/>
                    <a:pt x="347292" y="322554"/>
                  </a:cubicBezTo>
                  <a:lnTo>
                    <a:pt x="253291" y="322554"/>
                  </a:lnTo>
                  <a:cubicBezTo>
                    <a:pt x="230753" y="322554"/>
                    <a:pt x="212261" y="304091"/>
                    <a:pt x="212261" y="281397"/>
                  </a:cubicBezTo>
                  <a:lnTo>
                    <a:pt x="212261" y="194851"/>
                  </a:lnTo>
                  <a:cubicBezTo>
                    <a:pt x="212261" y="181965"/>
                    <a:pt x="218232" y="170426"/>
                    <a:pt x="227479" y="162925"/>
                  </a:cubicBezTo>
                  <a:cubicBezTo>
                    <a:pt x="227479" y="162541"/>
                    <a:pt x="227479" y="162348"/>
                    <a:pt x="227479" y="161964"/>
                  </a:cubicBezTo>
                  <a:lnTo>
                    <a:pt x="227479" y="142347"/>
                  </a:lnTo>
                  <a:cubicBezTo>
                    <a:pt x="227479" y="102343"/>
                    <a:pt x="260225" y="69648"/>
                    <a:pt x="300292" y="69648"/>
                  </a:cubicBezTo>
                  <a:close/>
                  <a:moveTo>
                    <a:pt x="57792" y="38472"/>
                  </a:moveTo>
                  <a:cubicBezTo>
                    <a:pt x="47197" y="38472"/>
                    <a:pt x="38528" y="47128"/>
                    <a:pt x="38528" y="57708"/>
                  </a:cubicBezTo>
                  <a:lnTo>
                    <a:pt x="38528" y="342591"/>
                  </a:lnTo>
                  <a:lnTo>
                    <a:pt x="562125" y="342591"/>
                  </a:lnTo>
                  <a:lnTo>
                    <a:pt x="562125" y="57708"/>
                  </a:lnTo>
                  <a:cubicBezTo>
                    <a:pt x="562125" y="47128"/>
                    <a:pt x="553649" y="38472"/>
                    <a:pt x="542861" y="38472"/>
                  </a:cubicBezTo>
                  <a:close/>
                  <a:moveTo>
                    <a:pt x="57792" y="0"/>
                  </a:moveTo>
                  <a:lnTo>
                    <a:pt x="542861" y="0"/>
                  </a:lnTo>
                  <a:cubicBezTo>
                    <a:pt x="574839" y="0"/>
                    <a:pt x="600653" y="25776"/>
                    <a:pt x="600653" y="57708"/>
                  </a:cubicBezTo>
                  <a:lnTo>
                    <a:pt x="600653" y="418766"/>
                  </a:lnTo>
                  <a:cubicBezTo>
                    <a:pt x="600653" y="450505"/>
                    <a:pt x="574839" y="476473"/>
                    <a:pt x="542861" y="476473"/>
                  </a:cubicBezTo>
                  <a:lnTo>
                    <a:pt x="395298" y="476473"/>
                  </a:lnTo>
                  <a:lnTo>
                    <a:pt x="395298" y="523793"/>
                  </a:lnTo>
                  <a:lnTo>
                    <a:pt x="460411" y="523793"/>
                  </a:lnTo>
                  <a:cubicBezTo>
                    <a:pt x="471006" y="523793"/>
                    <a:pt x="479675" y="532257"/>
                    <a:pt x="479675" y="543029"/>
                  </a:cubicBezTo>
                  <a:cubicBezTo>
                    <a:pt x="479675" y="553609"/>
                    <a:pt x="471006" y="562265"/>
                    <a:pt x="460411" y="562265"/>
                  </a:cubicBezTo>
                  <a:lnTo>
                    <a:pt x="140435" y="562265"/>
                  </a:lnTo>
                  <a:cubicBezTo>
                    <a:pt x="129840" y="562265"/>
                    <a:pt x="121171" y="553609"/>
                    <a:pt x="121171" y="543029"/>
                  </a:cubicBezTo>
                  <a:cubicBezTo>
                    <a:pt x="121171" y="532257"/>
                    <a:pt x="129840" y="523793"/>
                    <a:pt x="140435" y="523793"/>
                  </a:cubicBezTo>
                  <a:lnTo>
                    <a:pt x="205355" y="523793"/>
                  </a:lnTo>
                  <a:lnTo>
                    <a:pt x="205355" y="476473"/>
                  </a:lnTo>
                  <a:lnTo>
                    <a:pt x="57792" y="476473"/>
                  </a:lnTo>
                  <a:cubicBezTo>
                    <a:pt x="26006" y="476473"/>
                    <a:pt x="0" y="450505"/>
                    <a:pt x="0" y="418766"/>
                  </a:cubicBezTo>
                  <a:lnTo>
                    <a:pt x="0" y="57708"/>
                  </a:lnTo>
                  <a:cubicBezTo>
                    <a:pt x="0" y="25776"/>
                    <a:pt x="26006" y="0"/>
                    <a:pt x="57792" y="0"/>
                  </a:cubicBezTo>
                  <a:close/>
                </a:path>
              </a:pathLst>
            </a:custGeom>
            <a:solidFill>
              <a:schemeClr val="bg1"/>
            </a:solidFill>
            <a:ln w="19050">
              <a:noFill/>
              <a:rou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dirty="0">
                <a:latin typeface="微软雅黑" panose="020B0503020204020204" pitchFamily="34" charset="-122"/>
                <a:ea typeface="微软雅黑" panose="020B0503020204020204" pitchFamily="34" charset="-122"/>
              </a:endParaRPr>
            </a:p>
          </p:txBody>
        </p:sp>
        <p:sp>
          <p:nvSpPr>
            <p:cNvPr id="43" name="Rectangle: Rounded Corners 120"/>
            <p:cNvSpPr/>
            <p:nvPr/>
          </p:nvSpPr>
          <p:spPr bwMode="auto">
            <a:xfrm>
              <a:off x="15230" y="6250"/>
              <a:ext cx="754" cy="779"/>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bg1"/>
            </a:solidFill>
            <a:ln w="19050">
              <a:noFill/>
              <a:rou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dirty="0">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623" y="7978"/>
              <a:ext cx="3940" cy="2166"/>
              <a:chOff x="8386922" y="2192795"/>
              <a:chExt cx="2501951" cy="1375707"/>
            </a:xfrm>
          </p:grpSpPr>
          <p:sp>
            <p:nvSpPr>
              <p:cNvPr id="45" name="矩形 44"/>
              <p:cNvSpPr/>
              <p:nvPr/>
            </p:nvSpPr>
            <p:spPr>
              <a:xfrm>
                <a:off x="8386922" y="2192795"/>
                <a:ext cx="2501951" cy="5169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46" name="文本框 45"/>
              <p:cNvSpPr txBox="1"/>
              <p:nvPr/>
            </p:nvSpPr>
            <p:spPr>
              <a:xfrm>
                <a:off x="8504910" y="2604354"/>
                <a:ext cx="2265974" cy="964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nvGrpSpPr>
            <p:cNvPr id="47" name="组合 46"/>
            <p:cNvGrpSpPr/>
            <p:nvPr/>
          </p:nvGrpSpPr>
          <p:grpSpPr>
            <a:xfrm>
              <a:off x="5628" y="7978"/>
              <a:ext cx="3940" cy="2166"/>
              <a:chOff x="8386922" y="2192795"/>
              <a:chExt cx="2501951" cy="1375707"/>
            </a:xfrm>
          </p:grpSpPr>
          <p:sp>
            <p:nvSpPr>
              <p:cNvPr id="48" name="矩形 47"/>
              <p:cNvSpPr/>
              <p:nvPr/>
            </p:nvSpPr>
            <p:spPr>
              <a:xfrm>
                <a:off x="8386922" y="2192795"/>
                <a:ext cx="2501951" cy="5169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49" name="文本框 48"/>
              <p:cNvSpPr txBox="1"/>
              <p:nvPr/>
            </p:nvSpPr>
            <p:spPr>
              <a:xfrm>
                <a:off x="8504910" y="2604354"/>
                <a:ext cx="2265974" cy="964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nvGrpSpPr>
            <p:cNvPr id="50" name="组合 49"/>
            <p:cNvGrpSpPr/>
            <p:nvPr/>
          </p:nvGrpSpPr>
          <p:grpSpPr>
            <a:xfrm>
              <a:off x="9632" y="7978"/>
              <a:ext cx="3940" cy="2166"/>
              <a:chOff x="8386922" y="2192795"/>
              <a:chExt cx="2501951" cy="1375707"/>
            </a:xfrm>
          </p:grpSpPr>
          <p:sp>
            <p:nvSpPr>
              <p:cNvPr id="51" name="矩形 50"/>
              <p:cNvSpPr/>
              <p:nvPr/>
            </p:nvSpPr>
            <p:spPr>
              <a:xfrm>
                <a:off x="8386922" y="2192795"/>
                <a:ext cx="2501951" cy="5169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52" name="文本框 51"/>
              <p:cNvSpPr txBox="1"/>
              <p:nvPr/>
            </p:nvSpPr>
            <p:spPr>
              <a:xfrm>
                <a:off x="8504910" y="2604354"/>
                <a:ext cx="2265974" cy="964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nvGrpSpPr>
            <p:cNvPr id="53" name="组合 52"/>
            <p:cNvGrpSpPr/>
            <p:nvPr/>
          </p:nvGrpSpPr>
          <p:grpSpPr>
            <a:xfrm>
              <a:off x="13637" y="7978"/>
              <a:ext cx="3940" cy="2166"/>
              <a:chOff x="8386922" y="2192795"/>
              <a:chExt cx="2501951" cy="1375707"/>
            </a:xfrm>
          </p:grpSpPr>
          <p:sp>
            <p:nvSpPr>
              <p:cNvPr id="54" name="矩形 53"/>
              <p:cNvSpPr/>
              <p:nvPr/>
            </p:nvSpPr>
            <p:spPr>
              <a:xfrm>
                <a:off x="8386922" y="2192795"/>
                <a:ext cx="2501951" cy="5169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55" name="文本框 54"/>
              <p:cNvSpPr txBox="1"/>
              <p:nvPr/>
            </p:nvSpPr>
            <p:spPr>
              <a:xfrm>
                <a:off x="8504910" y="2604354"/>
                <a:ext cx="2265974" cy="96414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The user can demonstrate on a projector or computer, or print the presentation and make it into a film to be used in a wider field. Using PowerPoint,</a:t>
                </a:r>
              </a:p>
            </p:txBody>
          </p:sp>
        </p:grpSp>
      </p:grpSp>
      <p:grpSp>
        <p:nvGrpSpPr>
          <p:cNvPr id="57" name="组合 56"/>
          <p:cNvGrpSpPr/>
          <p:nvPr/>
        </p:nvGrpSpPr>
        <p:grpSpPr>
          <a:xfrm>
            <a:off x="274320" y="115570"/>
            <a:ext cx="4259580" cy="468630"/>
            <a:chOff x="0" y="0"/>
            <a:chExt cx="11979" cy="1318"/>
          </a:xfrm>
        </p:grpSpPr>
        <p:sp>
          <p:nvSpPr>
            <p:cNvPr id="58" name="菱形 57"/>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59" name="矩形 58"/>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9143365" cy="5142865"/>
            <a:chOff x="0" y="0"/>
            <a:chExt cx="12192000" cy="6858000"/>
          </a:xfrm>
        </p:grpSpPr>
        <p:sp>
          <p:nvSpPr>
            <p:cNvPr id="5" name="矩形 4"/>
            <p:cNvSpPr/>
            <p:nvPr/>
          </p:nvSpPr>
          <p:spPr>
            <a:xfrm>
              <a:off x="0" y="837127"/>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5903581"/>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7249"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57758"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0410356"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29748" y="629869"/>
              <a:ext cx="451207" cy="4628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0215477" y="5717178"/>
              <a:ext cx="362461" cy="3717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955013" y="5671663"/>
              <a:ext cx="451207" cy="46282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10242774" y="729625"/>
              <a:ext cx="335164" cy="34379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26"/>
          <p:cNvSpPr/>
          <p:nvPr/>
        </p:nvSpPr>
        <p:spPr>
          <a:xfrm>
            <a:off x="0" y="0"/>
            <a:ext cx="2328545" cy="51428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sp>
        <p:nvSpPr>
          <p:cNvPr id="28" name="矩形 27"/>
          <p:cNvSpPr/>
          <p:nvPr/>
        </p:nvSpPr>
        <p:spPr>
          <a:xfrm>
            <a:off x="2763520" y="2240280"/>
            <a:ext cx="4897755" cy="3594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sp>
        <p:nvSpPr>
          <p:cNvPr id="29" name="矩形 28"/>
          <p:cNvSpPr/>
          <p:nvPr/>
        </p:nvSpPr>
        <p:spPr>
          <a:xfrm>
            <a:off x="370840" y="1697990"/>
            <a:ext cx="1587500" cy="1442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9600" b="1" dirty="0" smtClean="0">
                <a:solidFill>
                  <a:schemeClr val="bg1"/>
                </a:solidFill>
                <a:latin typeface="微软雅黑" panose="020B0503020204020204" pitchFamily="34" charset="-122"/>
                <a:ea typeface="微软雅黑" panose="020B0503020204020204" pitchFamily="34" charset="-122"/>
              </a:rPr>
              <a:t>4</a:t>
            </a:r>
          </a:p>
        </p:txBody>
      </p:sp>
      <p:grpSp>
        <p:nvGrpSpPr>
          <p:cNvPr id="30" name="组合 29"/>
          <p:cNvGrpSpPr/>
          <p:nvPr/>
        </p:nvGrpSpPr>
        <p:grpSpPr>
          <a:xfrm>
            <a:off x="7025005" y="4164330"/>
            <a:ext cx="1598930" cy="480060"/>
            <a:chOff x="9131175" y="339570"/>
            <a:chExt cx="2736975" cy="822154"/>
          </a:xfrm>
        </p:grpSpPr>
        <p:pic>
          <p:nvPicPr>
            <p:cNvPr id="31" name="图片 30"/>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131175" y="402775"/>
              <a:ext cx="715713" cy="715713"/>
            </a:xfrm>
            <a:prstGeom prst="rect">
              <a:avLst/>
            </a:prstGeom>
          </p:spPr>
        </p:pic>
        <p:pic>
          <p:nvPicPr>
            <p:cNvPr id="32" name="图片 31"/>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045996" y="339570"/>
              <a:ext cx="822154" cy="822154"/>
            </a:xfrm>
            <a:prstGeom prst="rect">
              <a:avLst/>
            </a:prstGeom>
          </p:spPr>
        </p:pic>
        <p:pic>
          <p:nvPicPr>
            <p:cNvPr id="33" name="图片 32"/>
            <p:cNvPicPr>
              <a:picLocks noChangeAspect="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0053247" y="402774"/>
              <a:ext cx="715713" cy="715713"/>
            </a:xfrm>
            <a:prstGeom prst="rect">
              <a:avLst/>
            </a:prstGeom>
          </p:spPr>
        </p:pic>
      </p:grpSp>
      <p:sp>
        <p:nvSpPr>
          <p:cNvPr id="34" name="椭圆 33"/>
          <p:cNvSpPr/>
          <p:nvPr/>
        </p:nvSpPr>
        <p:spPr>
          <a:xfrm>
            <a:off x="411480" y="1666875"/>
            <a:ext cx="1505585" cy="1505585"/>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4320" y="115570"/>
            <a:ext cx="4259580" cy="468630"/>
            <a:chOff x="0" y="0"/>
            <a:chExt cx="11979" cy="1318"/>
          </a:xfrm>
        </p:grpSpPr>
        <p:sp>
          <p:nvSpPr>
            <p:cNvPr id="7" name="菱形 6"/>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8" name="矩形 7"/>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grpSp>
        <p:nvGrpSpPr>
          <p:cNvPr id="18" name="组合 17"/>
          <p:cNvGrpSpPr/>
          <p:nvPr/>
        </p:nvGrpSpPr>
        <p:grpSpPr>
          <a:xfrm>
            <a:off x="347345" y="1434465"/>
            <a:ext cx="8449310" cy="2881630"/>
            <a:chOff x="912" y="2196"/>
            <a:chExt cx="17624" cy="6010"/>
          </a:xfrm>
        </p:grpSpPr>
        <p:grpSp>
          <p:nvGrpSpPr>
            <p:cNvPr id="40" name="组合 39"/>
            <p:cNvGrpSpPr/>
            <p:nvPr/>
          </p:nvGrpSpPr>
          <p:grpSpPr>
            <a:xfrm>
              <a:off x="6647" y="2196"/>
              <a:ext cx="6010" cy="6010"/>
              <a:chOff x="4220734" y="1394413"/>
              <a:chExt cx="3816424" cy="3816424"/>
            </a:xfrm>
          </p:grpSpPr>
          <p:sp>
            <p:nvSpPr>
              <p:cNvPr id="3" name="菱形 2"/>
              <p:cNvSpPr/>
              <p:nvPr/>
            </p:nvSpPr>
            <p:spPr>
              <a:xfrm>
                <a:off x="4220734" y="1394413"/>
                <a:ext cx="3816424" cy="3816424"/>
              </a:xfrm>
              <a:prstGeom prst="diamond">
                <a:avLst/>
              </a:prstGeom>
              <a:solidFill>
                <a:srgbClr val="231815">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CC6600"/>
                  </a:solidFill>
                </a:endParaRPr>
              </a:p>
            </p:txBody>
          </p:sp>
          <p:sp>
            <p:nvSpPr>
              <p:cNvPr id="19" name="圆角矩形 18"/>
              <p:cNvSpPr/>
              <p:nvPr/>
            </p:nvSpPr>
            <p:spPr>
              <a:xfrm>
                <a:off x="6195280" y="1917678"/>
                <a:ext cx="1368152" cy="136815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85000"/>
                      <a:lumOff val="15000"/>
                    </a:schemeClr>
                  </a:solidFill>
                </a:endParaRPr>
              </a:p>
            </p:txBody>
          </p:sp>
          <p:sp>
            <p:nvSpPr>
              <p:cNvPr id="20" name="圆角矩形 19"/>
              <p:cNvSpPr/>
              <p:nvPr/>
            </p:nvSpPr>
            <p:spPr>
              <a:xfrm>
                <a:off x="4570838" y="3429846"/>
                <a:ext cx="1368152" cy="136815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85000"/>
                      <a:lumOff val="15000"/>
                    </a:schemeClr>
                  </a:solidFill>
                </a:endParaRPr>
              </a:p>
            </p:txBody>
          </p:sp>
          <p:sp>
            <p:nvSpPr>
              <p:cNvPr id="21" name="圆角矩形 20"/>
              <p:cNvSpPr/>
              <p:nvPr/>
            </p:nvSpPr>
            <p:spPr>
              <a:xfrm>
                <a:off x="4570838" y="1917678"/>
                <a:ext cx="1368152" cy="136815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85000"/>
                      <a:lumOff val="15000"/>
                    </a:schemeClr>
                  </a:solidFill>
                </a:endParaRPr>
              </a:p>
            </p:txBody>
          </p:sp>
          <p:sp>
            <p:nvSpPr>
              <p:cNvPr id="4" name="圆角矩形 3"/>
              <p:cNvSpPr/>
              <p:nvPr/>
            </p:nvSpPr>
            <p:spPr>
              <a:xfrm>
                <a:off x="6195280" y="3429846"/>
                <a:ext cx="1368152" cy="1368152"/>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85000"/>
                      <a:lumOff val="15000"/>
                    </a:schemeClr>
                  </a:solidFill>
                </a:endParaRPr>
              </a:p>
            </p:txBody>
          </p:sp>
          <p:sp>
            <p:nvSpPr>
              <p:cNvPr id="23" name="TextBox 41"/>
              <p:cNvSpPr txBox="1"/>
              <p:nvPr/>
            </p:nvSpPr>
            <p:spPr>
              <a:xfrm>
                <a:off x="4845988" y="1940035"/>
                <a:ext cx="817853" cy="1343880"/>
              </a:xfrm>
              <a:prstGeom prst="rect">
                <a:avLst/>
              </a:prstGeom>
              <a:noFill/>
            </p:spPr>
            <p:txBody>
              <a:bodyPr wrap="square" rtlCol="0">
                <a:spAutoFit/>
              </a:bodyPr>
              <a:lstStyle/>
              <a:p>
                <a:r>
                  <a:rPr lang="en-US" altLang="zh-CN" sz="6000" b="1" dirty="0" smtClean="0">
                    <a:solidFill>
                      <a:schemeClr val="bg1"/>
                    </a:solidFill>
                    <a:latin typeface="微软雅黑" panose="020B0503020204020204" pitchFamily="34" charset="-122"/>
                    <a:ea typeface="微软雅黑" panose="020B0503020204020204" pitchFamily="34" charset="-122"/>
                  </a:rPr>
                  <a:t>1</a:t>
                </a:r>
              </a:p>
            </p:txBody>
          </p:sp>
          <p:sp>
            <p:nvSpPr>
              <p:cNvPr id="24" name="TextBox 42"/>
              <p:cNvSpPr txBox="1"/>
              <p:nvPr/>
            </p:nvSpPr>
            <p:spPr>
              <a:xfrm>
                <a:off x="6470430" y="1940035"/>
                <a:ext cx="817853" cy="1343880"/>
              </a:xfrm>
              <a:prstGeom prst="rect">
                <a:avLst/>
              </a:prstGeom>
              <a:noFill/>
            </p:spPr>
            <p:txBody>
              <a:bodyPr wrap="square" rtlCol="0">
                <a:spAutoFit/>
              </a:bodyPr>
              <a:lstStyle/>
              <a:p>
                <a:r>
                  <a:rPr lang="en-US" altLang="zh-CN" sz="6000" b="1" dirty="0" smtClean="0">
                    <a:solidFill>
                      <a:schemeClr val="bg1"/>
                    </a:solidFill>
                    <a:latin typeface="微软雅黑" panose="020B0503020204020204" pitchFamily="34" charset="-122"/>
                    <a:ea typeface="微软雅黑" panose="020B0503020204020204" pitchFamily="34" charset="-122"/>
                  </a:rPr>
                  <a:t>2</a:t>
                </a:r>
              </a:p>
            </p:txBody>
          </p:sp>
          <p:sp>
            <p:nvSpPr>
              <p:cNvPr id="25" name="TextBox 43"/>
              <p:cNvSpPr txBox="1"/>
              <p:nvPr/>
            </p:nvSpPr>
            <p:spPr>
              <a:xfrm>
                <a:off x="4845988" y="3452203"/>
                <a:ext cx="817853" cy="1343880"/>
              </a:xfrm>
              <a:prstGeom prst="rect">
                <a:avLst/>
              </a:prstGeom>
              <a:noFill/>
            </p:spPr>
            <p:txBody>
              <a:bodyPr wrap="square" rtlCol="0">
                <a:spAutoFit/>
              </a:bodyPr>
              <a:lstStyle/>
              <a:p>
                <a:r>
                  <a:rPr lang="en-US" altLang="zh-CN" sz="6000" b="1" dirty="0" smtClean="0">
                    <a:solidFill>
                      <a:schemeClr val="bg1"/>
                    </a:solidFill>
                    <a:latin typeface="微软雅黑" panose="020B0503020204020204" pitchFamily="34" charset="-122"/>
                    <a:ea typeface="微软雅黑" panose="020B0503020204020204" pitchFamily="34" charset="-122"/>
                  </a:rPr>
                  <a:t>4</a:t>
                </a:r>
              </a:p>
            </p:txBody>
          </p:sp>
          <p:sp>
            <p:nvSpPr>
              <p:cNvPr id="5" name="TextBox 44"/>
              <p:cNvSpPr txBox="1"/>
              <p:nvPr/>
            </p:nvSpPr>
            <p:spPr>
              <a:xfrm>
                <a:off x="6466423" y="3452203"/>
                <a:ext cx="825867" cy="1343880"/>
              </a:xfrm>
              <a:prstGeom prst="rect">
                <a:avLst/>
              </a:prstGeom>
              <a:noFill/>
            </p:spPr>
            <p:txBody>
              <a:bodyPr wrap="square" rtlCol="0">
                <a:spAutoFit/>
              </a:bodyPr>
              <a:lstStyle/>
              <a:p>
                <a:r>
                  <a:rPr lang="en-US" altLang="zh-CN" sz="6000" b="1" dirty="0" smtClean="0">
                    <a:solidFill>
                      <a:schemeClr val="bg1"/>
                    </a:solidFill>
                    <a:latin typeface="微软雅黑" panose="020B0503020204020204" pitchFamily="34" charset="-122"/>
                    <a:ea typeface="微软雅黑" panose="020B0503020204020204" pitchFamily="34" charset="-122"/>
                  </a:rPr>
                  <a:t>3</a:t>
                </a:r>
              </a:p>
            </p:txBody>
          </p:sp>
        </p:grpSp>
        <p:grpSp>
          <p:nvGrpSpPr>
            <p:cNvPr id="41" name="组合 40"/>
            <p:cNvGrpSpPr/>
            <p:nvPr/>
          </p:nvGrpSpPr>
          <p:grpSpPr>
            <a:xfrm>
              <a:off x="912" y="2840"/>
              <a:ext cx="17624" cy="5275"/>
              <a:chOff x="579043" y="1803465"/>
              <a:chExt cx="11191385" cy="3349670"/>
            </a:xfrm>
          </p:grpSpPr>
          <p:grpSp>
            <p:nvGrpSpPr>
              <p:cNvPr id="9" name="组合 8"/>
              <p:cNvGrpSpPr/>
              <p:nvPr/>
            </p:nvGrpSpPr>
            <p:grpSpPr>
              <a:xfrm>
                <a:off x="602611" y="1803465"/>
                <a:ext cx="3820163" cy="1383988"/>
                <a:chOff x="706586" y="1187762"/>
                <a:chExt cx="3820163" cy="1383988"/>
              </a:xfrm>
            </p:grpSpPr>
            <p:sp>
              <p:nvSpPr>
                <p:cNvPr id="29" name="矩形 28"/>
                <p:cNvSpPr/>
                <p:nvPr/>
              </p:nvSpPr>
              <p:spPr>
                <a:xfrm>
                  <a:off x="708083" y="1187762"/>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30" name="矩形 29"/>
                <p:cNvSpPr/>
                <p:nvPr/>
              </p:nvSpPr>
              <p:spPr>
                <a:xfrm>
                  <a:off x="706586" y="1594317"/>
                  <a:ext cx="3820163"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9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900" dirty="0">
                      <a:solidFill>
                        <a:schemeClr val="bg2">
                          <a:lumMod val="50000"/>
                        </a:schemeClr>
                      </a:solidFill>
                      <a:latin typeface="微软雅黑" panose="020B0503020204020204" pitchFamily="34" charset="-122"/>
                      <a:ea typeface="微软雅黑" panose="020B0503020204020204" pitchFamily="34" charset="-122"/>
                    </a:rPr>
                    <a:t>介绍案例和文字内容，键入相关背景和相关介绍案例和文字</a:t>
                  </a: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内容。</a:t>
                  </a:r>
                </a:p>
              </p:txBody>
            </p:sp>
          </p:grpSp>
          <p:grpSp>
            <p:nvGrpSpPr>
              <p:cNvPr id="10" name="组合 9"/>
              <p:cNvGrpSpPr/>
              <p:nvPr/>
            </p:nvGrpSpPr>
            <p:grpSpPr>
              <a:xfrm>
                <a:off x="579043" y="3769147"/>
                <a:ext cx="3820163" cy="1383988"/>
                <a:chOff x="706586" y="1187762"/>
                <a:chExt cx="3820163" cy="1383988"/>
              </a:xfrm>
            </p:grpSpPr>
            <p:sp>
              <p:nvSpPr>
                <p:cNvPr id="11" name="矩形 10"/>
                <p:cNvSpPr/>
                <p:nvPr/>
              </p:nvSpPr>
              <p:spPr>
                <a:xfrm>
                  <a:off x="708083" y="1187762"/>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12" name="矩形 11"/>
                <p:cNvSpPr/>
                <p:nvPr/>
              </p:nvSpPr>
              <p:spPr>
                <a:xfrm>
                  <a:off x="706586" y="1594317"/>
                  <a:ext cx="3820163"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9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900" dirty="0">
                      <a:solidFill>
                        <a:schemeClr val="bg2">
                          <a:lumMod val="50000"/>
                        </a:schemeClr>
                      </a:solidFill>
                      <a:latin typeface="微软雅黑" panose="020B0503020204020204" pitchFamily="34" charset="-122"/>
                      <a:ea typeface="微软雅黑" panose="020B0503020204020204" pitchFamily="34" charset="-122"/>
                    </a:rPr>
                    <a:t>介绍案例和文字内容，键入相关背景和相关介绍案例和文字</a:t>
                  </a: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内容。</a:t>
                  </a:r>
                </a:p>
              </p:txBody>
            </p:sp>
          </p:grpSp>
          <p:grpSp>
            <p:nvGrpSpPr>
              <p:cNvPr id="13" name="组合 12"/>
              <p:cNvGrpSpPr/>
              <p:nvPr/>
            </p:nvGrpSpPr>
            <p:grpSpPr>
              <a:xfrm>
                <a:off x="7950265" y="1803465"/>
                <a:ext cx="3820163" cy="1383988"/>
                <a:chOff x="706586" y="1187762"/>
                <a:chExt cx="3820163" cy="1383988"/>
              </a:xfrm>
            </p:grpSpPr>
            <p:sp>
              <p:nvSpPr>
                <p:cNvPr id="35" name="矩形 34"/>
                <p:cNvSpPr/>
                <p:nvPr/>
              </p:nvSpPr>
              <p:spPr>
                <a:xfrm>
                  <a:off x="708083" y="1187762"/>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14" name="矩形 13"/>
                <p:cNvSpPr/>
                <p:nvPr/>
              </p:nvSpPr>
              <p:spPr>
                <a:xfrm>
                  <a:off x="706586" y="1594317"/>
                  <a:ext cx="3820163"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9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900" dirty="0">
                      <a:solidFill>
                        <a:schemeClr val="bg2">
                          <a:lumMod val="50000"/>
                        </a:schemeClr>
                      </a:solidFill>
                      <a:latin typeface="微软雅黑" panose="020B0503020204020204" pitchFamily="34" charset="-122"/>
                      <a:ea typeface="微软雅黑" panose="020B0503020204020204" pitchFamily="34" charset="-122"/>
                    </a:rPr>
                    <a:t>介绍案例和文字内容，键入相关背景和相关介绍案例和文字</a:t>
                  </a: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内容。</a:t>
                  </a:r>
                </a:p>
              </p:txBody>
            </p:sp>
          </p:grpSp>
          <p:grpSp>
            <p:nvGrpSpPr>
              <p:cNvPr id="15" name="组合 14"/>
              <p:cNvGrpSpPr/>
              <p:nvPr/>
            </p:nvGrpSpPr>
            <p:grpSpPr>
              <a:xfrm>
                <a:off x="7926697" y="3769147"/>
                <a:ext cx="3820163" cy="1383988"/>
                <a:chOff x="706586" y="1187762"/>
                <a:chExt cx="3820163" cy="1383988"/>
              </a:xfrm>
            </p:grpSpPr>
            <p:sp>
              <p:nvSpPr>
                <p:cNvPr id="16" name="矩形 15"/>
                <p:cNvSpPr/>
                <p:nvPr/>
              </p:nvSpPr>
              <p:spPr>
                <a:xfrm>
                  <a:off x="708083" y="1187762"/>
                  <a:ext cx="2275714" cy="3733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在此</a:t>
                  </a:r>
                  <a:r>
                    <a:rPr lang="zh-CN" altLang="en-US" sz="1600"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p>
              </p:txBody>
            </p:sp>
            <p:sp>
              <p:nvSpPr>
                <p:cNvPr id="39" name="矩形 38"/>
                <p:cNvSpPr/>
                <p:nvPr/>
              </p:nvSpPr>
              <p:spPr>
                <a:xfrm>
                  <a:off x="706586" y="1594317"/>
                  <a:ext cx="3820163" cy="9774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5000"/>
                    </a:lnSpc>
                  </a:pP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键入相关背景和相关介绍案例和文字内容，键入</a:t>
                  </a:r>
                  <a:r>
                    <a:rPr lang="zh-CN" altLang="en-US" sz="900" dirty="0">
                      <a:solidFill>
                        <a:schemeClr val="bg2">
                          <a:lumMod val="50000"/>
                        </a:schemeClr>
                      </a:solidFill>
                      <a:latin typeface="微软雅黑" panose="020B0503020204020204" pitchFamily="34" charset="-122"/>
                      <a:ea typeface="微软雅黑" panose="020B0503020204020204" pitchFamily="34" charset="-122"/>
                    </a:rPr>
                    <a:t>相关背景</a:t>
                  </a: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和相关</a:t>
                  </a:r>
                  <a:r>
                    <a:rPr lang="zh-CN" altLang="en-US" sz="900" dirty="0">
                      <a:solidFill>
                        <a:schemeClr val="bg2">
                          <a:lumMod val="50000"/>
                        </a:schemeClr>
                      </a:solidFill>
                      <a:latin typeface="微软雅黑" panose="020B0503020204020204" pitchFamily="34" charset="-122"/>
                      <a:ea typeface="微软雅黑" panose="020B0503020204020204" pitchFamily="34" charset="-122"/>
                    </a:rPr>
                    <a:t>介绍案例和文字内容，键入相关背景和相关介绍案例和文字</a:t>
                  </a:r>
                  <a:r>
                    <a:rPr lang="zh-CN" altLang="en-US" sz="900" dirty="0" smtClean="0">
                      <a:solidFill>
                        <a:schemeClr val="bg2">
                          <a:lumMod val="50000"/>
                        </a:schemeClr>
                      </a:solidFill>
                      <a:latin typeface="微软雅黑" panose="020B0503020204020204" pitchFamily="34" charset="-122"/>
                      <a:ea typeface="微软雅黑" panose="020B0503020204020204" pitchFamily="34" charset="-122"/>
                    </a:rPr>
                    <a:t>内容。</a:t>
                  </a:r>
                </a:p>
              </p:txBody>
            </p:sp>
          </p:gr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274320" y="115570"/>
            <a:ext cx="4259580" cy="468630"/>
            <a:chOff x="0" y="0"/>
            <a:chExt cx="11979" cy="1318"/>
          </a:xfrm>
        </p:grpSpPr>
        <p:sp>
          <p:nvSpPr>
            <p:cNvPr id="58" name="菱形 57"/>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59" name="矩形 58"/>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sp>
        <p:nvSpPr>
          <p:cNvPr id="12" name="Freeform 5"/>
          <p:cNvSpPr/>
          <p:nvPr/>
        </p:nvSpPr>
        <p:spPr bwMode="auto">
          <a:xfrm>
            <a:off x="-41910" y="1390015"/>
            <a:ext cx="6045200" cy="3562985"/>
          </a:xfrm>
          <a:custGeom>
            <a:avLst/>
            <a:gdLst>
              <a:gd name="T0" fmla="*/ 1728 w 1776"/>
              <a:gd name="T1" fmla="*/ 173 h 1045"/>
              <a:gd name="T2" fmla="*/ 1695 w 1776"/>
              <a:gd name="T3" fmla="*/ 151 h 1045"/>
              <a:gd name="T4" fmla="*/ 1588 w 1776"/>
              <a:gd name="T5" fmla="*/ 131 h 1045"/>
              <a:gd name="T6" fmla="*/ 1191 w 1776"/>
              <a:gd name="T7" fmla="*/ 118 h 1045"/>
              <a:gd name="T8" fmla="*/ 822 w 1776"/>
              <a:gd name="T9" fmla="*/ 115 h 1045"/>
              <a:gd name="T10" fmla="*/ 707 w 1776"/>
              <a:gd name="T11" fmla="*/ 107 h 1045"/>
              <a:gd name="T12" fmla="*/ 691 w 1776"/>
              <a:gd name="T13" fmla="*/ 104 h 1045"/>
              <a:gd name="T14" fmla="*/ 729 w 1776"/>
              <a:gd name="T15" fmla="*/ 93 h 1045"/>
              <a:gd name="T16" fmla="*/ 1036 w 1776"/>
              <a:gd name="T17" fmla="*/ 51 h 1045"/>
              <a:gd name="T18" fmla="*/ 1516 w 1776"/>
              <a:gd name="T19" fmla="*/ 15 h 1045"/>
              <a:gd name="T20" fmla="*/ 1776 w 1776"/>
              <a:gd name="T21" fmla="*/ 0 h 1045"/>
              <a:gd name="T22" fmla="*/ 1516 w 1776"/>
              <a:gd name="T23" fmla="*/ 8 h 1045"/>
              <a:gd name="T24" fmla="*/ 1034 w 1776"/>
              <a:gd name="T25" fmla="*/ 32 h 1045"/>
              <a:gd name="T26" fmla="*/ 723 w 1776"/>
              <a:gd name="T27" fmla="*/ 66 h 1045"/>
              <a:gd name="T28" fmla="*/ 680 w 1776"/>
              <a:gd name="T29" fmla="*/ 77 h 1045"/>
              <a:gd name="T30" fmla="*/ 656 w 1776"/>
              <a:gd name="T31" fmla="*/ 92 h 1045"/>
              <a:gd name="T32" fmla="*/ 651 w 1776"/>
              <a:gd name="T33" fmla="*/ 105 h 1045"/>
              <a:gd name="T34" fmla="*/ 658 w 1776"/>
              <a:gd name="T35" fmla="*/ 121 h 1045"/>
              <a:gd name="T36" fmla="*/ 672 w 1776"/>
              <a:gd name="T37" fmla="*/ 129 h 1045"/>
              <a:gd name="T38" fmla="*/ 761 w 1776"/>
              <a:gd name="T39" fmla="*/ 144 h 1045"/>
              <a:gd name="T40" fmla="*/ 941 w 1776"/>
              <a:gd name="T41" fmla="*/ 153 h 1045"/>
              <a:gd name="T42" fmla="*/ 1451 w 1776"/>
              <a:gd name="T43" fmla="*/ 169 h 1045"/>
              <a:gd name="T44" fmla="*/ 1647 w 1776"/>
              <a:gd name="T45" fmla="*/ 191 h 1045"/>
              <a:gd name="T46" fmla="*/ 1644 w 1776"/>
              <a:gd name="T47" fmla="*/ 198 h 1045"/>
              <a:gd name="T48" fmla="*/ 1441 w 1776"/>
              <a:gd name="T49" fmla="*/ 222 h 1045"/>
              <a:gd name="T50" fmla="*/ 878 w 1776"/>
              <a:gd name="T51" fmla="*/ 255 h 1045"/>
              <a:gd name="T52" fmla="*/ 451 w 1776"/>
              <a:gd name="T53" fmla="*/ 295 h 1045"/>
              <a:gd name="T54" fmla="*/ 377 w 1776"/>
              <a:gd name="T55" fmla="*/ 314 h 1045"/>
              <a:gd name="T56" fmla="*/ 343 w 1776"/>
              <a:gd name="T57" fmla="*/ 331 h 1045"/>
              <a:gd name="T58" fmla="*/ 321 w 1776"/>
              <a:gd name="T59" fmla="*/ 362 h 1045"/>
              <a:gd name="T60" fmla="*/ 320 w 1776"/>
              <a:gd name="T61" fmla="*/ 390 h 1045"/>
              <a:gd name="T62" fmla="*/ 336 w 1776"/>
              <a:gd name="T63" fmla="*/ 413 h 1045"/>
              <a:gd name="T64" fmla="*/ 355 w 1776"/>
              <a:gd name="T65" fmla="*/ 424 h 1045"/>
              <a:gd name="T66" fmla="*/ 374 w 1776"/>
              <a:gd name="T67" fmla="*/ 429 h 1045"/>
              <a:gd name="T68" fmla="*/ 449 w 1776"/>
              <a:gd name="T69" fmla="*/ 439 h 1045"/>
              <a:gd name="T70" fmla="*/ 658 w 1776"/>
              <a:gd name="T71" fmla="*/ 447 h 1045"/>
              <a:gd name="T72" fmla="*/ 1060 w 1776"/>
              <a:gd name="T73" fmla="*/ 451 h 1045"/>
              <a:gd name="T74" fmla="*/ 0 w 1776"/>
              <a:gd name="T75" fmla="*/ 785 h 1045"/>
              <a:gd name="T76" fmla="*/ 708 w 1776"/>
              <a:gd name="T77" fmla="*/ 730 h 1045"/>
              <a:gd name="T78" fmla="*/ 1239 w 1776"/>
              <a:gd name="T79" fmla="*/ 493 h 1045"/>
              <a:gd name="T80" fmla="*/ 1273 w 1776"/>
              <a:gd name="T81" fmla="*/ 478 h 1045"/>
              <a:gd name="T82" fmla="*/ 1287 w 1776"/>
              <a:gd name="T83" fmla="*/ 469 h 1045"/>
              <a:gd name="T84" fmla="*/ 1309 w 1776"/>
              <a:gd name="T85" fmla="*/ 440 h 1045"/>
              <a:gd name="T86" fmla="*/ 1300 w 1776"/>
              <a:gd name="T87" fmla="*/ 387 h 1045"/>
              <a:gd name="T88" fmla="*/ 1276 w 1776"/>
              <a:gd name="T89" fmla="*/ 370 h 1045"/>
              <a:gd name="T90" fmla="*/ 1256 w 1776"/>
              <a:gd name="T91" fmla="*/ 364 h 1045"/>
              <a:gd name="T92" fmla="*/ 1227 w 1776"/>
              <a:gd name="T93" fmla="*/ 359 h 1045"/>
              <a:gd name="T94" fmla="*/ 1061 w 1776"/>
              <a:gd name="T95" fmla="*/ 354 h 1045"/>
              <a:gd name="T96" fmla="*/ 659 w 1776"/>
              <a:gd name="T97" fmla="*/ 358 h 1045"/>
              <a:gd name="T98" fmla="*/ 603 w 1776"/>
              <a:gd name="T99" fmla="*/ 352 h 1045"/>
              <a:gd name="T100" fmla="*/ 1165 w 1776"/>
              <a:gd name="T101" fmla="*/ 304 h 1045"/>
              <a:gd name="T102" fmla="*/ 1585 w 1776"/>
              <a:gd name="T103" fmla="*/ 264 h 1045"/>
              <a:gd name="T104" fmla="*/ 1691 w 1776"/>
              <a:gd name="T105" fmla="*/ 241 h 1045"/>
              <a:gd name="T106" fmla="*/ 1724 w 1776"/>
              <a:gd name="T107" fmla="*/ 223 h 1045"/>
              <a:gd name="T108" fmla="*/ 1736 w 1776"/>
              <a:gd name="T109" fmla="*/ 198 h 1045"/>
              <a:gd name="T110" fmla="*/ 1734 w 1776"/>
              <a:gd name="T111" fmla="*/ 184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6" h="1045">
                <a:moveTo>
                  <a:pt x="1734" y="184"/>
                </a:moveTo>
                <a:cubicBezTo>
                  <a:pt x="1732" y="179"/>
                  <a:pt x="1730" y="176"/>
                  <a:pt x="1728" y="173"/>
                </a:cubicBezTo>
                <a:cubicBezTo>
                  <a:pt x="1724" y="167"/>
                  <a:pt x="1719" y="164"/>
                  <a:pt x="1716" y="161"/>
                </a:cubicBezTo>
                <a:cubicBezTo>
                  <a:pt x="1708" y="156"/>
                  <a:pt x="1701" y="153"/>
                  <a:pt x="1695" y="151"/>
                </a:cubicBezTo>
                <a:cubicBezTo>
                  <a:pt x="1682" y="146"/>
                  <a:pt x="1670" y="143"/>
                  <a:pt x="1658" y="141"/>
                </a:cubicBezTo>
                <a:cubicBezTo>
                  <a:pt x="1634" y="136"/>
                  <a:pt x="1611" y="134"/>
                  <a:pt x="1588" y="131"/>
                </a:cubicBezTo>
                <a:cubicBezTo>
                  <a:pt x="1543" y="127"/>
                  <a:pt x="1498" y="124"/>
                  <a:pt x="1453" y="123"/>
                </a:cubicBezTo>
                <a:cubicBezTo>
                  <a:pt x="1364" y="119"/>
                  <a:pt x="1277" y="119"/>
                  <a:pt x="1191" y="118"/>
                </a:cubicBezTo>
                <a:cubicBezTo>
                  <a:pt x="1106" y="118"/>
                  <a:pt x="1023" y="118"/>
                  <a:pt x="941" y="117"/>
                </a:cubicBezTo>
                <a:cubicBezTo>
                  <a:pt x="901" y="117"/>
                  <a:pt x="861" y="116"/>
                  <a:pt x="822" y="115"/>
                </a:cubicBezTo>
                <a:cubicBezTo>
                  <a:pt x="802" y="114"/>
                  <a:pt x="783" y="113"/>
                  <a:pt x="763" y="112"/>
                </a:cubicBezTo>
                <a:cubicBezTo>
                  <a:pt x="744" y="111"/>
                  <a:pt x="725" y="109"/>
                  <a:pt x="707" y="107"/>
                </a:cubicBezTo>
                <a:cubicBezTo>
                  <a:pt x="702" y="106"/>
                  <a:pt x="696" y="105"/>
                  <a:pt x="691" y="104"/>
                </a:cubicBezTo>
                <a:cubicBezTo>
                  <a:pt x="691" y="104"/>
                  <a:pt x="691" y="104"/>
                  <a:pt x="691" y="104"/>
                </a:cubicBezTo>
                <a:cubicBezTo>
                  <a:pt x="694" y="102"/>
                  <a:pt x="699" y="101"/>
                  <a:pt x="703" y="100"/>
                </a:cubicBezTo>
                <a:cubicBezTo>
                  <a:pt x="711" y="97"/>
                  <a:pt x="720" y="95"/>
                  <a:pt x="729" y="93"/>
                </a:cubicBezTo>
                <a:cubicBezTo>
                  <a:pt x="764" y="85"/>
                  <a:pt x="799" y="79"/>
                  <a:pt x="834" y="74"/>
                </a:cubicBezTo>
                <a:cubicBezTo>
                  <a:pt x="904" y="64"/>
                  <a:pt x="972" y="57"/>
                  <a:pt x="1036" y="51"/>
                </a:cubicBezTo>
                <a:cubicBezTo>
                  <a:pt x="1100" y="45"/>
                  <a:pt x="1161" y="40"/>
                  <a:pt x="1219" y="35"/>
                </a:cubicBezTo>
                <a:cubicBezTo>
                  <a:pt x="1333" y="26"/>
                  <a:pt x="1434" y="20"/>
                  <a:pt x="1516" y="15"/>
                </a:cubicBezTo>
                <a:cubicBezTo>
                  <a:pt x="1599" y="10"/>
                  <a:pt x="1664" y="6"/>
                  <a:pt x="1708" y="4"/>
                </a:cubicBezTo>
                <a:cubicBezTo>
                  <a:pt x="1752" y="2"/>
                  <a:pt x="1776" y="0"/>
                  <a:pt x="1776" y="0"/>
                </a:cubicBezTo>
                <a:cubicBezTo>
                  <a:pt x="1776" y="0"/>
                  <a:pt x="1752" y="1"/>
                  <a:pt x="1708" y="2"/>
                </a:cubicBezTo>
                <a:cubicBezTo>
                  <a:pt x="1664" y="3"/>
                  <a:pt x="1599" y="5"/>
                  <a:pt x="1516" y="8"/>
                </a:cubicBezTo>
                <a:cubicBezTo>
                  <a:pt x="1433" y="11"/>
                  <a:pt x="1333" y="15"/>
                  <a:pt x="1218" y="21"/>
                </a:cubicBezTo>
                <a:cubicBezTo>
                  <a:pt x="1160" y="24"/>
                  <a:pt x="1099" y="27"/>
                  <a:pt x="1034" y="32"/>
                </a:cubicBezTo>
                <a:cubicBezTo>
                  <a:pt x="970" y="36"/>
                  <a:pt x="902" y="42"/>
                  <a:pt x="831" y="50"/>
                </a:cubicBezTo>
                <a:cubicBezTo>
                  <a:pt x="796" y="54"/>
                  <a:pt x="760" y="58"/>
                  <a:pt x="723" y="66"/>
                </a:cubicBezTo>
                <a:cubicBezTo>
                  <a:pt x="713" y="68"/>
                  <a:pt x="704" y="70"/>
                  <a:pt x="695" y="73"/>
                </a:cubicBezTo>
                <a:cubicBezTo>
                  <a:pt x="690" y="74"/>
                  <a:pt x="685" y="75"/>
                  <a:pt x="680" y="77"/>
                </a:cubicBezTo>
                <a:cubicBezTo>
                  <a:pt x="675" y="79"/>
                  <a:pt x="671" y="81"/>
                  <a:pt x="665" y="84"/>
                </a:cubicBezTo>
                <a:cubicBezTo>
                  <a:pt x="662" y="86"/>
                  <a:pt x="659" y="88"/>
                  <a:pt x="656" y="92"/>
                </a:cubicBezTo>
                <a:cubicBezTo>
                  <a:pt x="655" y="94"/>
                  <a:pt x="653" y="96"/>
                  <a:pt x="652" y="100"/>
                </a:cubicBezTo>
                <a:cubicBezTo>
                  <a:pt x="651" y="101"/>
                  <a:pt x="651" y="105"/>
                  <a:pt x="651" y="105"/>
                </a:cubicBezTo>
                <a:cubicBezTo>
                  <a:pt x="651" y="108"/>
                  <a:pt x="651" y="110"/>
                  <a:pt x="652" y="112"/>
                </a:cubicBezTo>
                <a:cubicBezTo>
                  <a:pt x="653" y="117"/>
                  <a:pt x="656" y="119"/>
                  <a:pt x="658" y="121"/>
                </a:cubicBezTo>
                <a:cubicBezTo>
                  <a:pt x="660" y="123"/>
                  <a:pt x="662" y="124"/>
                  <a:pt x="663" y="125"/>
                </a:cubicBezTo>
                <a:cubicBezTo>
                  <a:pt x="666" y="127"/>
                  <a:pt x="669" y="128"/>
                  <a:pt x="672" y="129"/>
                </a:cubicBezTo>
                <a:cubicBezTo>
                  <a:pt x="683" y="133"/>
                  <a:pt x="693" y="135"/>
                  <a:pt x="702" y="137"/>
                </a:cubicBezTo>
                <a:cubicBezTo>
                  <a:pt x="722" y="140"/>
                  <a:pt x="742" y="142"/>
                  <a:pt x="761" y="144"/>
                </a:cubicBezTo>
                <a:cubicBezTo>
                  <a:pt x="781" y="145"/>
                  <a:pt x="800" y="146"/>
                  <a:pt x="820" y="148"/>
                </a:cubicBezTo>
                <a:cubicBezTo>
                  <a:pt x="860" y="150"/>
                  <a:pt x="900" y="151"/>
                  <a:pt x="941" y="153"/>
                </a:cubicBezTo>
                <a:cubicBezTo>
                  <a:pt x="1022" y="155"/>
                  <a:pt x="1105" y="157"/>
                  <a:pt x="1191" y="159"/>
                </a:cubicBezTo>
                <a:cubicBezTo>
                  <a:pt x="1276" y="162"/>
                  <a:pt x="1363" y="164"/>
                  <a:pt x="1451" y="169"/>
                </a:cubicBezTo>
                <a:cubicBezTo>
                  <a:pt x="1495" y="172"/>
                  <a:pt x="1539" y="175"/>
                  <a:pt x="1583" y="181"/>
                </a:cubicBezTo>
                <a:cubicBezTo>
                  <a:pt x="1605" y="183"/>
                  <a:pt x="1626" y="187"/>
                  <a:pt x="1647" y="191"/>
                </a:cubicBezTo>
                <a:cubicBezTo>
                  <a:pt x="1651" y="192"/>
                  <a:pt x="1656" y="193"/>
                  <a:pt x="1660" y="194"/>
                </a:cubicBezTo>
                <a:cubicBezTo>
                  <a:pt x="1655" y="196"/>
                  <a:pt x="1649" y="197"/>
                  <a:pt x="1644" y="198"/>
                </a:cubicBezTo>
                <a:cubicBezTo>
                  <a:pt x="1623" y="202"/>
                  <a:pt x="1600" y="205"/>
                  <a:pt x="1578" y="208"/>
                </a:cubicBezTo>
                <a:cubicBezTo>
                  <a:pt x="1533" y="214"/>
                  <a:pt x="1487" y="218"/>
                  <a:pt x="1441" y="222"/>
                </a:cubicBezTo>
                <a:cubicBezTo>
                  <a:pt x="1349" y="229"/>
                  <a:pt x="1255" y="234"/>
                  <a:pt x="1161" y="239"/>
                </a:cubicBezTo>
                <a:cubicBezTo>
                  <a:pt x="1067" y="244"/>
                  <a:pt x="973" y="249"/>
                  <a:pt x="878" y="255"/>
                </a:cubicBezTo>
                <a:cubicBezTo>
                  <a:pt x="784" y="261"/>
                  <a:pt x="689" y="267"/>
                  <a:pt x="594" y="276"/>
                </a:cubicBezTo>
                <a:cubicBezTo>
                  <a:pt x="547" y="281"/>
                  <a:pt x="499" y="286"/>
                  <a:pt x="451" y="295"/>
                </a:cubicBezTo>
                <a:cubicBezTo>
                  <a:pt x="439" y="297"/>
                  <a:pt x="427" y="300"/>
                  <a:pt x="415" y="302"/>
                </a:cubicBezTo>
                <a:cubicBezTo>
                  <a:pt x="403" y="305"/>
                  <a:pt x="390" y="309"/>
                  <a:pt x="377" y="314"/>
                </a:cubicBezTo>
                <a:cubicBezTo>
                  <a:pt x="370" y="316"/>
                  <a:pt x="363" y="319"/>
                  <a:pt x="355" y="323"/>
                </a:cubicBezTo>
                <a:cubicBezTo>
                  <a:pt x="351" y="325"/>
                  <a:pt x="347" y="328"/>
                  <a:pt x="343" y="331"/>
                </a:cubicBezTo>
                <a:cubicBezTo>
                  <a:pt x="338" y="335"/>
                  <a:pt x="333" y="339"/>
                  <a:pt x="328" y="347"/>
                </a:cubicBezTo>
                <a:cubicBezTo>
                  <a:pt x="325" y="351"/>
                  <a:pt x="322" y="356"/>
                  <a:pt x="321" y="362"/>
                </a:cubicBezTo>
                <a:cubicBezTo>
                  <a:pt x="320" y="364"/>
                  <a:pt x="319" y="370"/>
                  <a:pt x="319" y="371"/>
                </a:cubicBezTo>
                <a:cubicBezTo>
                  <a:pt x="319" y="369"/>
                  <a:pt x="318" y="387"/>
                  <a:pt x="320" y="390"/>
                </a:cubicBezTo>
                <a:cubicBezTo>
                  <a:pt x="322" y="396"/>
                  <a:pt x="326" y="402"/>
                  <a:pt x="328" y="405"/>
                </a:cubicBezTo>
                <a:cubicBezTo>
                  <a:pt x="331" y="409"/>
                  <a:pt x="334" y="411"/>
                  <a:pt x="336" y="413"/>
                </a:cubicBezTo>
                <a:cubicBezTo>
                  <a:pt x="341" y="417"/>
                  <a:pt x="344" y="419"/>
                  <a:pt x="347" y="420"/>
                </a:cubicBezTo>
                <a:cubicBezTo>
                  <a:pt x="350" y="422"/>
                  <a:pt x="353" y="423"/>
                  <a:pt x="355" y="424"/>
                </a:cubicBezTo>
                <a:cubicBezTo>
                  <a:pt x="358" y="425"/>
                  <a:pt x="360" y="426"/>
                  <a:pt x="362" y="426"/>
                </a:cubicBezTo>
                <a:cubicBezTo>
                  <a:pt x="366" y="427"/>
                  <a:pt x="370" y="428"/>
                  <a:pt x="374" y="429"/>
                </a:cubicBezTo>
                <a:cubicBezTo>
                  <a:pt x="388" y="432"/>
                  <a:pt x="400" y="434"/>
                  <a:pt x="412" y="436"/>
                </a:cubicBezTo>
                <a:cubicBezTo>
                  <a:pt x="425" y="437"/>
                  <a:pt x="437" y="438"/>
                  <a:pt x="449" y="439"/>
                </a:cubicBezTo>
                <a:cubicBezTo>
                  <a:pt x="473" y="441"/>
                  <a:pt x="496" y="442"/>
                  <a:pt x="519" y="443"/>
                </a:cubicBezTo>
                <a:cubicBezTo>
                  <a:pt x="566" y="445"/>
                  <a:pt x="612" y="446"/>
                  <a:pt x="658" y="447"/>
                </a:cubicBezTo>
                <a:cubicBezTo>
                  <a:pt x="750" y="448"/>
                  <a:pt x="840" y="448"/>
                  <a:pt x="928" y="449"/>
                </a:cubicBezTo>
                <a:cubicBezTo>
                  <a:pt x="973" y="450"/>
                  <a:pt x="1016" y="450"/>
                  <a:pt x="1060" y="451"/>
                </a:cubicBezTo>
                <a:cubicBezTo>
                  <a:pt x="1064" y="451"/>
                  <a:pt x="1068" y="451"/>
                  <a:pt x="1072" y="451"/>
                </a:cubicBezTo>
                <a:cubicBezTo>
                  <a:pt x="946" y="504"/>
                  <a:pt x="283" y="698"/>
                  <a:pt x="0" y="785"/>
                </a:cubicBezTo>
                <a:cubicBezTo>
                  <a:pt x="0" y="1045"/>
                  <a:pt x="0" y="1045"/>
                  <a:pt x="0" y="1045"/>
                </a:cubicBezTo>
                <a:cubicBezTo>
                  <a:pt x="149" y="979"/>
                  <a:pt x="398" y="868"/>
                  <a:pt x="708" y="730"/>
                </a:cubicBezTo>
                <a:cubicBezTo>
                  <a:pt x="837" y="672"/>
                  <a:pt x="978" y="609"/>
                  <a:pt x="1126" y="543"/>
                </a:cubicBezTo>
                <a:cubicBezTo>
                  <a:pt x="1163" y="526"/>
                  <a:pt x="1201" y="510"/>
                  <a:pt x="1239" y="493"/>
                </a:cubicBezTo>
                <a:cubicBezTo>
                  <a:pt x="1248" y="488"/>
                  <a:pt x="1258" y="484"/>
                  <a:pt x="1268" y="480"/>
                </a:cubicBezTo>
                <a:cubicBezTo>
                  <a:pt x="1273" y="478"/>
                  <a:pt x="1273" y="478"/>
                  <a:pt x="1273" y="478"/>
                </a:cubicBezTo>
                <a:cubicBezTo>
                  <a:pt x="1275" y="477"/>
                  <a:pt x="1277" y="476"/>
                  <a:pt x="1279" y="474"/>
                </a:cubicBezTo>
                <a:cubicBezTo>
                  <a:pt x="1282" y="473"/>
                  <a:pt x="1284" y="471"/>
                  <a:pt x="1287" y="469"/>
                </a:cubicBezTo>
                <a:cubicBezTo>
                  <a:pt x="1291" y="466"/>
                  <a:pt x="1295" y="464"/>
                  <a:pt x="1300" y="457"/>
                </a:cubicBezTo>
                <a:cubicBezTo>
                  <a:pt x="1303" y="453"/>
                  <a:pt x="1306" y="449"/>
                  <a:pt x="1309" y="440"/>
                </a:cubicBezTo>
                <a:cubicBezTo>
                  <a:pt x="1312" y="433"/>
                  <a:pt x="1314" y="421"/>
                  <a:pt x="1311" y="411"/>
                </a:cubicBezTo>
                <a:cubicBezTo>
                  <a:pt x="1309" y="400"/>
                  <a:pt x="1304" y="392"/>
                  <a:pt x="1300" y="387"/>
                </a:cubicBezTo>
                <a:cubicBezTo>
                  <a:pt x="1296" y="382"/>
                  <a:pt x="1293" y="380"/>
                  <a:pt x="1289" y="377"/>
                </a:cubicBezTo>
                <a:cubicBezTo>
                  <a:pt x="1284" y="373"/>
                  <a:pt x="1280" y="372"/>
                  <a:pt x="1276" y="370"/>
                </a:cubicBezTo>
                <a:cubicBezTo>
                  <a:pt x="1273" y="369"/>
                  <a:pt x="1270" y="368"/>
                  <a:pt x="1268" y="367"/>
                </a:cubicBezTo>
                <a:cubicBezTo>
                  <a:pt x="1263" y="365"/>
                  <a:pt x="1259" y="364"/>
                  <a:pt x="1256" y="364"/>
                </a:cubicBezTo>
                <a:cubicBezTo>
                  <a:pt x="1252" y="363"/>
                  <a:pt x="1248" y="362"/>
                  <a:pt x="1245" y="362"/>
                </a:cubicBezTo>
                <a:cubicBezTo>
                  <a:pt x="1239" y="361"/>
                  <a:pt x="1233" y="360"/>
                  <a:pt x="1227" y="359"/>
                </a:cubicBezTo>
                <a:cubicBezTo>
                  <a:pt x="1215" y="358"/>
                  <a:pt x="1204" y="357"/>
                  <a:pt x="1193" y="357"/>
                </a:cubicBezTo>
                <a:cubicBezTo>
                  <a:pt x="1148" y="354"/>
                  <a:pt x="1105" y="354"/>
                  <a:pt x="1061" y="354"/>
                </a:cubicBezTo>
                <a:cubicBezTo>
                  <a:pt x="1017" y="354"/>
                  <a:pt x="973" y="354"/>
                  <a:pt x="928" y="355"/>
                </a:cubicBezTo>
                <a:cubicBezTo>
                  <a:pt x="839" y="356"/>
                  <a:pt x="749" y="358"/>
                  <a:pt x="659" y="358"/>
                </a:cubicBezTo>
                <a:cubicBezTo>
                  <a:pt x="624" y="359"/>
                  <a:pt x="590" y="359"/>
                  <a:pt x="556" y="358"/>
                </a:cubicBezTo>
                <a:cubicBezTo>
                  <a:pt x="571" y="356"/>
                  <a:pt x="587" y="354"/>
                  <a:pt x="603" y="352"/>
                </a:cubicBezTo>
                <a:cubicBezTo>
                  <a:pt x="695" y="341"/>
                  <a:pt x="789" y="333"/>
                  <a:pt x="883" y="325"/>
                </a:cubicBezTo>
                <a:cubicBezTo>
                  <a:pt x="977" y="318"/>
                  <a:pt x="1071" y="311"/>
                  <a:pt x="1165" y="304"/>
                </a:cubicBezTo>
                <a:cubicBezTo>
                  <a:pt x="1259" y="297"/>
                  <a:pt x="1353" y="289"/>
                  <a:pt x="1446" y="280"/>
                </a:cubicBezTo>
                <a:cubicBezTo>
                  <a:pt x="1493" y="275"/>
                  <a:pt x="1539" y="270"/>
                  <a:pt x="1585" y="264"/>
                </a:cubicBezTo>
                <a:cubicBezTo>
                  <a:pt x="1609" y="260"/>
                  <a:pt x="1632" y="256"/>
                  <a:pt x="1655" y="251"/>
                </a:cubicBezTo>
                <a:cubicBezTo>
                  <a:pt x="1667" y="248"/>
                  <a:pt x="1679" y="245"/>
                  <a:pt x="1691" y="241"/>
                </a:cubicBezTo>
                <a:cubicBezTo>
                  <a:pt x="1698" y="239"/>
                  <a:pt x="1704" y="236"/>
                  <a:pt x="1711" y="232"/>
                </a:cubicBezTo>
                <a:cubicBezTo>
                  <a:pt x="1715" y="230"/>
                  <a:pt x="1719" y="228"/>
                  <a:pt x="1724" y="223"/>
                </a:cubicBezTo>
                <a:cubicBezTo>
                  <a:pt x="1726" y="221"/>
                  <a:pt x="1729" y="218"/>
                  <a:pt x="1731" y="214"/>
                </a:cubicBezTo>
                <a:cubicBezTo>
                  <a:pt x="1734" y="210"/>
                  <a:pt x="1736" y="204"/>
                  <a:pt x="1736" y="198"/>
                </a:cubicBezTo>
                <a:cubicBezTo>
                  <a:pt x="1736" y="193"/>
                  <a:pt x="1736" y="196"/>
                  <a:pt x="1735" y="191"/>
                </a:cubicBezTo>
                <a:cubicBezTo>
                  <a:pt x="1735" y="188"/>
                  <a:pt x="1734" y="186"/>
                  <a:pt x="1734" y="184"/>
                </a:cubicBezTo>
                <a:close/>
              </a:path>
            </a:pathLst>
          </a:custGeom>
          <a:solidFill>
            <a:schemeClr val="bg1">
              <a:lumMod val="85000"/>
              <a:alpha val="74000"/>
            </a:schemeClr>
          </a:solidFill>
          <a:ln>
            <a:noFill/>
          </a:ln>
        </p:spPr>
        <p:txBody>
          <a:bodyPr vert="horz" wrap="square" lIns="91440" tIns="45720" rIns="91440" bIns="45720" numCol="1" anchor="t" anchorCtr="0" compatLnSpc="1"/>
          <a:lstStyle/>
          <a:p>
            <a:endParaRPr lang="en-US" sz="1200"/>
          </a:p>
        </p:txBody>
      </p:sp>
      <p:grpSp>
        <p:nvGrpSpPr>
          <p:cNvPr id="24" name="Group 22"/>
          <p:cNvGrpSpPr/>
          <p:nvPr/>
        </p:nvGrpSpPr>
        <p:grpSpPr>
          <a:xfrm>
            <a:off x="1831340" y="1353820"/>
            <a:ext cx="749300" cy="1089025"/>
            <a:chOff x="2799783" y="1091436"/>
            <a:chExt cx="1120035" cy="1628113"/>
          </a:xfrm>
          <a:effectLst>
            <a:outerShdw blurRad="76200" dir="18900000" sy="23000" kx="-1200000" algn="bl" rotWithShape="0">
              <a:prstClr val="black">
                <a:alpha val="5000"/>
              </a:prstClr>
            </a:outerShdw>
          </a:effectLst>
        </p:grpSpPr>
        <p:grpSp>
          <p:nvGrpSpPr>
            <p:cNvPr id="29" name="Group 85"/>
            <p:cNvGrpSpPr/>
            <p:nvPr/>
          </p:nvGrpSpPr>
          <p:grpSpPr>
            <a:xfrm>
              <a:off x="2799783" y="1091436"/>
              <a:ext cx="1120035" cy="1628113"/>
              <a:chOff x="8783638" y="2019300"/>
              <a:chExt cx="941387" cy="1368425"/>
            </a:xfrm>
            <a:solidFill>
              <a:schemeClr val="accent1"/>
            </a:solidFill>
          </p:grpSpPr>
          <p:sp>
            <p:nvSpPr>
              <p:cNvPr id="30" name="Oval 111"/>
              <p:cNvSpPr>
                <a:spLocks noChangeArrowheads="1"/>
              </p:cNvSpPr>
              <p:nvPr/>
            </p:nvSpPr>
            <p:spPr bwMode="auto">
              <a:xfrm>
                <a:off x="8783638" y="2019300"/>
                <a:ext cx="941387" cy="935038"/>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nvGrpSpPr>
              <p:cNvPr id="31" name="Group 112"/>
              <p:cNvGrpSpPr/>
              <p:nvPr/>
            </p:nvGrpSpPr>
            <p:grpSpPr>
              <a:xfrm>
                <a:off x="9153525" y="2884488"/>
                <a:ext cx="203200" cy="503237"/>
                <a:chOff x="9153525" y="2884488"/>
                <a:chExt cx="203200" cy="503237"/>
              </a:xfrm>
              <a:grpFill/>
            </p:grpSpPr>
            <p:sp>
              <p:nvSpPr>
                <p:cNvPr id="32" name="Rectangle 113"/>
                <p:cNvSpPr>
                  <a:spLocks noChangeArrowheads="1"/>
                </p:cNvSpPr>
                <p:nvPr/>
              </p:nvSpPr>
              <p:spPr bwMode="auto">
                <a:xfrm>
                  <a:off x="9236075" y="2884488"/>
                  <a:ext cx="36512" cy="484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200"/>
                </a:p>
              </p:txBody>
            </p:sp>
            <p:sp>
              <p:nvSpPr>
                <p:cNvPr id="33" name="Oval 114"/>
                <p:cNvSpPr>
                  <a:spLocks noChangeArrowheads="1"/>
                </p:cNvSpPr>
                <p:nvPr/>
              </p:nvSpPr>
              <p:spPr bwMode="auto">
                <a:xfrm>
                  <a:off x="9153525" y="3340100"/>
                  <a:ext cx="203200"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grpSp>
        <p:sp>
          <p:nvSpPr>
            <p:cNvPr id="34" name="Oval 105"/>
            <p:cNvSpPr>
              <a:spLocks noChangeArrowheads="1"/>
            </p:cNvSpPr>
            <p:nvPr/>
          </p:nvSpPr>
          <p:spPr bwMode="auto">
            <a:xfrm>
              <a:off x="3062320" y="1352085"/>
              <a:ext cx="596849" cy="594961"/>
            </a:xfrm>
            <a:prstGeom prst="ellipse">
              <a:avLst/>
            </a:prstGeom>
            <a:solidFill>
              <a:schemeClr val="bg1"/>
            </a:solidFill>
            <a:ln>
              <a:noFill/>
            </a:ln>
          </p:spPr>
          <p:txBody>
            <a:bodyPr vert="horz" wrap="square" lIns="91440" tIns="45720" rIns="91440" bIns="45720" numCol="1" anchor="t" anchorCtr="0" compatLnSpc="1"/>
            <a:lstStyle/>
            <a:p>
              <a:endParaRPr lang="en-US" sz="1200"/>
            </a:p>
          </p:txBody>
        </p:sp>
      </p:grpSp>
      <p:grpSp>
        <p:nvGrpSpPr>
          <p:cNvPr id="35" name="Group 23"/>
          <p:cNvGrpSpPr/>
          <p:nvPr/>
        </p:nvGrpSpPr>
        <p:grpSpPr>
          <a:xfrm>
            <a:off x="3360420" y="993140"/>
            <a:ext cx="614680" cy="892810"/>
            <a:chOff x="5085783" y="552116"/>
            <a:chExt cx="918329" cy="1334908"/>
          </a:xfrm>
          <a:effectLst>
            <a:outerShdw blurRad="76200" dir="18900000" sy="23000" kx="-1200000" algn="bl" rotWithShape="0">
              <a:prstClr val="black">
                <a:alpha val="5000"/>
              </a:prstClr>
            </a:outerShdw>
          </a:effectLst>
        </p:grpSpPr>
        <p:grpSp>
          <p:nvGrpSpPr>
            <p:cNvPr id="36" name="Group 116"/>
            <p:cNvGrpSpPr/>
            <p:nvPr/>
          </p:nvGrpSpPr>
          <p:grpSpPr>
            <a:xfrm>
              <a:off x="5085783" y="552116"/>
              <a:ext cx="918329" cy="1334908"/>
              <a:chOff x="8783638" y="2019300"/>
              <a:chExt cx="941387" cy="1368425"/>
            </a:xfrm>
            <a:solidFill>
              <a:schemeClr val="accent1"/>
            </a:solidFill>
          </p:grpSpPr>
          <p:sp>
            <p:nvSpPr>
              <p:cNvPr id="37" name="Oval 118"/>
              <p:cNvSpPr>
                <a:spLocks noChangeArrowheads="1"/>
              </p:cNvSpPr>
              <p:nvPr/>
            </p:nvSpPr>
            <p:spPr bwMode="auto">
              <a:xfrm>
                <a:off x="8783638" y="2019300"/>
                <a:ext cx="941387" cy="935038"/>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nvGrpSpPr>
              <p:cNvPr id="38" name="Group 119"/>
              <p:cNvGrpSpPr/>
              <p:nvPr/>
            </p:nvGrpSpPr>
            <p:grpSpPr>
              <a:xfrm>
                <a:off x="9153525" y="2884488"/>
                <a:ext cx="203200" cy="503237"/>
                <a:chOff x="9153525" y="2884488"/>
                <a:chExt cx="203200" cy="503237"/>
              </a:xfrm>
              <a:grpFill/>
            </p:grpSpPr>
            <p:sp>
              <p:nvSpPr>
                <p:cNvPr id="39" name="Rectangle 120"/>
                <p:cNvSpPr>
                  <a:spLocks noChangeArrowheads="1"/>
                </p:cNvSpPr>
                <p:nvPr/>
              </p:nvSpPr>
              <p:spPr bwMode="auto">
                <a:xfrm>
                  <a:off x="9236075" y="2884488"/>
                  <a:ext cx="36512" cy="484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200"/>
                </a:p>
              </p:txBody>
            </p:sp>
            <p:sp>
              <p:nvSpPr>
                <p:cNvPr id="40" name="Oval 121"/>
                <p:cNvSpPr>
                  <a:spLocks noChangeArrowheads="1"/>
                </p:cNvSpPr>
                <p:nvPr/>
              </p:nvSpPr>
              <p:spPr bwMode="auto">
                <a:xfrm>
                  <a:off x="9153525" y="3340100"/>
                  <a:ext cx="203200"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grpSp>
        <p:sp>
          <p:nvSpPr>
            <p:cNvPr id="41" name="Oval 117"/>
            <p:cNvSpPr>
              <a:spLocks noChangeArrowheads="1"/>
            </p:cNvSpPr>
            <p:nvPr/>
          </p:nvSpPr>
          <p:spPr bwMode="auto">
            <a:xfrm>
              <a:off x="5301040" y="765825"/>
              <a:ext cx="489363" cy="487815"/>
            </a:xfrm>
            <a:prstGeom prst="ellipse">
              <a:avLst/>
            </a:prstGeom>
            <a:solidFill>
              <a:schemeClr val="bg1"/>
            </a:solidFill>
            <a:ln>
              <a:noFill/>
            </a:ln>
          </p:spPr>
          <p:txBody>
            <a:bodyPr vert="horz" wrap="square" lIns="91440" tIns="45720" rIns="91440" bIns="45720" numCol="1" anchor="t" anchorCtr="0" compatLnSpc="1"/>
            <a:lstStyle/>
            <a:p>
              <a:endParaRPr lang="en-US" sz="1200"/>
            </a:p>
          </p:txBody>
        </p:sp>
      </p:grpSp>
      <p:grpSp>
        <p:nvGrpSpPr>
          <p:cNvPr id="42" name="Group 24"/>
          <p:cNvGrpSpPr/>
          <p:nvPr/>
        </p:nvGrpSpPr>
        <p:grpSpPr>
          <a:xfrm>
            <a:off x="4515485" y="712470"/>
            <a:ext cx="516255" cy="749935"/>
            <a:chOff x="6811970" y="132441"/>
            <a:chExt cx="771311" cy="1121199"/>
          </a:xfrm>
          <a:effectLst>
            <a:outerShdw blurRad="76200" dir="18900000" sy="23000" kx="-1200000" algn="bl" rotWithShape="0">
              <a:prstClr val="black">
                <a:alpha val="5000"/>
              </a:prstClr>
            </a:outerShdw>
          </a:effectLst>
        </p:grpSpPr>
        <p:grpSp>
          <p:nvGrpSpPr>
            <p:cNvPr id="43" name="Group 123"/>
            <p:cNvGrpSpPr/>
            <p:nvPr/>
          </p:nvGrpSpPr>
          <p:grpSpPr>
            <a:xfrm>
              <a:off x="6811970" y="132441"/>
              <a:ext cx="771311" cy="1121199"/>
              <a:chOff x="8783638" y="2019300"/>
              <a:chExt cx="941387" cy="1368425"/>
            </a:xfrm>
            <a:solidFill>
              <a:schemeClr val="accent1"/>
            </a:solidFill>
          </p:grpSpPr>
          <p:sp>
            <p:nvSpPr>
              <p:cNvPr id="44" name="Oval 125"/>
              <p:cNvSpPr>
                <a:spLocks noChangeArrowheads="1"/>
              </p:cNvSpPr>
              <p:nvPr/>
            </p:nvSpPr>
            <p:spPr bwMode="auto">
              <a:xfrm>
                <a:off x="8783638" y="2019300"/>
                <a:ext cx="941387" cy="935038"/>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nvGrpSpPr>
              <p:cNvPr id="45" name="Group 126"/>
              <p:cNvGrpSpPr/>
              <p:nvPr/>
            </p:nvGrpSpPr>
            <p:grpSpPr>
              <a:xfrm>
                <a:off x="9153525" y="2884488"/>
                <a:ext cx="203200" cy="503237"/>
                <a:chOff x="9153525" y="2884488"/>
                <a:chExt cx="203200" cy="503237"/>
              </a:xfrm>
              <a:grpFill/>
            </p:grpSpPr>
            <p:sp>
              <p:nvSpPr>
                <p:cNvPr id="46" name="Rectangle 127"/>
                <p:cNvSpPr>
                  <a:spLocks noChangeArrowheads="1"/>
                </p:cNvSpPr>
                <p:nvPr/>
              </p:nvSpPr>
              <p:spPr bwMode="auto">
                <a:xfrm>
                  <a:off x="9236075" y="2884488"/>
                  <a:ext cx="36512" cy="484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200"/>
                </a:p>
              </p:txBody>
            </p:sp>
            <p:sp>
              <p:nvSpPr>
                <p:cNvPr id="47" name="Oval 128"/>
                <p:cNvSpPr>
                  <a:spLocks noChangeArrowheads="1"/>
                </p:cNvSpPr>
                <p:nvPr/>
              </p:nvSpPr>
              <p:spPr bwMode="auto">
                <a:xfrm>
                  <a:off x="9153525" y="3340100"/>
                  <a:ext cx="203200"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grpSp>
        <p:sp>
          <p:nvSpPr>
            <p:cNvPr id="48" name="Oval 124"/>
            <p:cNvSpPr>
              <a:spLocks noChangeArrowheads="1"/>
            </p:cNvSpPr>
            <p:nvPr/>
          </p:nvSpPr>
          <p:spPr bwMode="auto">
            <a:xfrm>
              <a:off x="6992766" y="311937"/>
              <a:ext cx="411019" cy="409719"/>
            </a:xfrm>
            <a:prstGeom prst="ellipse">
              <a:avLst/>
            </a:prstGeom>
            <a:solidFill>
              <a:schemeClr val="bg1"/>
            </a:solidFill>
            <a:ln>
              <a:noFill/>
            </a:ln>
          </p:spPr>
          <p:txBody>
            <a:bodyPr vert="horz" wrap="square" lIns="91440" tIns="45720" rIns="91440" bIns="45720" numCol="1" anchor="t" anchorCtr="0" compatLnSpc="1"/>
            <a:lstStyle/>
            <a:p>
              <a:endParaRPr lang="en-US" sz="1200"/>
            </a:p>
          </p:txBody>
        </p:sp>
      </p:grpSp>
      <p:grpSp>
        <p:nvGrpSpPr>
          <p:cNvPr id="49" name="Group 21"/>
          <p:cNvGrpSpPr/>
          <p:nvPr/>
        </p:nvGrpSpPr>
        <p:grpSpPr>
          <a:xfrm>
            <a:off x="594360" y="2347595"/>
            <a:ext cx="1127125" cy="1638300"/>
            <a:chOff x="950742" y="2576510"/>
            <a:chExt cx="1684897" cy="2449211"/>
          </a:xfrm>
          <a:effectLst>
            <a:outerShdw blurRad="76200" dir="18900000" sy="23000" kx="-1200000" algn="bl" rotWithShape="0">
              <a:prstClr val="black">
                <a:alpha val="5000"/>
              </a:prstClr>
            </a:outerShdw>
          </a:effectLst>
        </p:grpSpPr>
        <p:grpSp>
          <p:nvGrpSpPr>
            <p:cNvPr id="50" name="Group 14"/>
            <p:cNvGrpSpPr/>
            <p:nvPr/>
          </p:nvGrpSpPr>
          <p:grpSpPr>
            <a:xfrm>
              <a:off x="950742" y="2576510"/>
              <a:ext cx="1684897" cy="2449211"/>
              <a:chOff x="8783638" y="2019300"/>
              <a:chExt cx="941387" cy="1368425"/>
            </a:xfrm>
            <a:solidFill>
              <a:schemeClr val="accent1"/>
            </a:solidFill>
          </p:grpSpPr>
          <p:sp>
            <p:nvSpPr>
              <p:cNvPr id="51" name="Oval 9"/>
              <p:cNvSpPr>
                <a:spLocks noChangeArrowheads="1"/>
              </p:cNvSpPr>
              <p:nvPr/>
            </p:nvSpPr>
            <p:spPr bwMode="auto">
              <a:xfrm>
                <a:off x="8783638" y="2019300"/>
                <a:ext cx="941387" cy="935038"/>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nvGrpSpPr>
              <p:cNvPr id="52" name="Group 13"/>
              <p:cNvGrpSpPr/>
              <p:nvPr/>
            </p:nvGrpSpPr>
            <p:grpSpPr>
              <a:xfrm>
                <a:off x="9153525" y="2884488"/>
                <a:ext cx="203200" cy="503237"/>
                <a:chOff x="9153525" y="2884488"/>
                <a:chExt cx="203200" cy="503237"/>
              </a:xfrm>
              <a:grpFill/>
            </p:grpSpPr>
            <p:sp>
              <p:nvSpPr>
                <p:cNvPr id="53" name="Rectangle 11"/>
                <p:cNvSpPr>
                  <a:spLocks noChangeArrowheads="1"/>
                </p:cNvSpPr>
                <p:nvPr/>
              </p:nvSpPr>
              <p:spPr bwMode="auto">
                <a:xfrm>
                  <a:off x="9236075" y="2884488"/>
                  <a:ext cx="36512" cy="484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200"/>
                </a:p>
              </p:txBody>
            </p:sp>
            <p:sp>
              <p:nvSpPr>
                <p:cNvPr id="54" name="Oval 12"/>
                <p:cNvSpPr>
                  <a:spLocks noChangeArrowheads="1"/>
                </p:cNvSpPr>
                <p:nvPr/>
              </p:nvSpPr>
              <p:spPr bwMode="auto">
                <a:xfrm>
                  <a:off x="9153525" y="3340100"/>
                  <a:ext cx="203200"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grpSp>
        <p:sp>
          <p:nvSpPr>
            <p:cNvPr id="55" name="Oval 10"/>
            <p:cNvSpPr>
              <a:spLocks noChangeArrowheads="1"/>
            </p:cNvSpPr>
            <p:nvPr/>
          </p:nvSpPr>
          <p:spPr bwMode="auto">
            <a:xfrm>
              <a:off x="1345683" y="2968611"/>
              <a:ext cx="897855" cy="895014"/>
            </a:xfrm>
            <a:prstGeom prst="ellipse">
              <a:avLst/>
            </a:prstGeom>
            <a:solidFill>
              <a:schemeClr val="bg1"/>
            </a:solidFill>
            <a:ln>
              <a:noFill/>
            </a:ln>
          </p:spPr>
          <p:txBody>
            <a:bodyPr vert="horz" wrap="square" lIns="91440" tIns="45720" rIns="91440" bIns="45720" numCol="1" anchor="t" anchorCtr="0" compatLnSpc="1"/>
            <a:lstStyle/>
            <a:p>
              <a:endParaRPr lang="en-US" sz="1200"/>
            </a:p>
          </p:txBody>
        </p:sp>
      </p:grpSp>
      <p:grpSp>
        <p:nvGrpSpPr>
          <p:cNvPr id="56" name="Group 131"/>
          <p:cNvGrpSpPr/>
          <p:nvPr/>
        </p:nvGrpSpPr>
        <p:grpSpPr>
          <a:xfrm>
            <a:off x="3632200" y="1224915"/>
            <a:ext cx="79375" cy="159385"/>
            <a:chOff x="5153025" y="628650"/>
            <a:chExt cx="514350" cy="1033463"/>
          </a:xfrm>
        </p:grpSpPr>
        <p:sp>
          <p:nvSpPr>
            <p:cNvPr id="60" name="Freeform 13"/>
            <p:cNvSpPr>
              <a:spLocks noEditPoints="1"/>
            </p:cNvSpPr>
            <p:nvPr/>
          </p:nvSpPr>
          <p:spPr bwMode="auto">
            <a:xfrm>
              <a:off x="5160963" y="903288"/>
              <a:ext cx="498475" cy="758825"/>
            </a:xfrm>
            <a:custGeom>
              <a:avLst/>
              <a:gdLst>
                <a:gd name="T0" fmla="*/ 112 w 133"/>
                <a:gd name="T1" fmla="*/ 12 h 202"/>
                <a:gd name="T2" fmla="*/ 68 w 133"/>
                <a:gd name="T3" fmla="*/ 0 h 202"/>
                <a:gd name="T4" fmla="*/ 64 w 133"/>
                <a:gd name="T5" fmla="*/ 0 h 202"/>
                <a:gd name="T6" fmla="*/ 21 w 133"/>
                <a:gd name="T7" fmla="*/ 12 h 202"/>
                <a:gd name="T8" fmla="*/ 0 w 133"/>
                <a:gd name="T9" fmla="*/ 50 h 202"/>
                <a:gd name="T10" fmla="*/ 0 w 133"/>
                <a:gd name="T11" fmla="*/ 152 h 202"/>
                <a:gd name="T12" fmla="*/ 59 w 133"/>
                <a:gd name="T13" fmla="*/ 202 h 202"/>
                <a:gd name="T14" fmla="*/ 73 w 133"/>
                <a:gd name="T15" fmla="*/ 202 h 202"/>
                <a:gd name="T16" fmla="*/ 133 w 133"/>
                <a:gd name="T17" fmla="*/ 152 h 202"/>
                <a:gd name="T18" fmla="*/ 133 w 133"/>
                <a:gd name="T19" fmla="*/ 50 h 202"/>
                <a:gd name="T20" fmla="*/ 112 w 133"/>
                <a:gd name="T21" fmla="*/ 12 h 202"/>
                <a:gd name="T22" fmla="*/ 118 w 133"/>
                <a:gd name="T23" fmla="*/ 50 h 202"/>
                <a:gd name="T24" fmla="*/ 118 w 133"/>
                <a:gd name="T25" fmla="*/ 80 h 202"/>
                <a:gd name="T26" fmla="*/ 74 w 133"/>
                <a:gd name="T27" fmla="*/ 80 h 202"/>
                <a:gd name="T28" fmla="*/ 74 w 133"/>
                <a:gd name="T29" fmla="*/ 15 h 202"/>
                <a:gd name="T30" fmla="*/ 118 w 133"/>
                <a:gd name="T31" fmla="*/ 50 h 202"/>
                <a:gd name="T32" fmla="*/ 59 w 133"/>
                <a:gd name="T33" fmla="*/ 15 h 202"/>
                <a:gd name="T34" fmla="*/ 59 w 133"/>
                <a:gd name="T35" fmla="*/ 80 h 202"/>
                <a:gd name="T36" fmla="*/ 14 w 133"/>
                <a:gd name="T37" fmla="*/ 80 h 202"/>
                <a:gd name="T38" fmla="*/ 14 w 133"/>
                <a:gd name="T39" fmla="*/ 50 h 202"/>
                <a:gd name="T40" fmla="*/ 59 w 133"/>
                <a:gd name="T41" fmla="*/ 15 h 202"/>
                <a:gd name="T42" fmla="*/ 73 w 133"/>
                <a:gd name="T43" fmla="*/ 187 h 202"/>
                <a:gd name="T44" fmla="*/ 59 w 133"/>
                <a:gd name="T45" fmla="*/ 187 h 202"/>
                <a:gd name="T46" fmla="*/ 14 w 133"/>
                <a:gd name="T47" fmla="*/ 152 h 202"/>
                <a:gd name="T48" fmla="*/ 14 w 133"/>
                <a:gd name="T49" fmla="*/ 95 h 202"/>
                <a:gd name="T50" fmla="*/ 118 w 133"/>
                <a:gd name="T51" fmla="*/ 95 h 202"/>
                <a:gd name="T52" fmla="*/ 118 w 133"/>
                <a:gd name="T53" fmla="*/ 152 h 202"/>
                <a:gd name="T54" fmla="*/ 73 w 133"/>
                <a:gd name="T55" fmla="*/ 187 h 202"/>
                <a:gd name="T56" fmla="*/ 73 w 133"/>
                <a:gd name="T57" fmla="*/ 187 h 202"/>
                <a:gd name="T58" fmla="*/ 73 w 133"/>
                <a:gd name="T59" fmla="*/ 18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3" h="202">
                  <a:moveTo>
                    <a:pt x="112" y="12"/>
                  </a:moveTo>
                  <a:cubicBezTo>
                    <a:pt x="100" y="4"/>
                    <a:pt x="85" y="0"/>
                    <a:pt x="68" y="0"/>
                  </a:cubicBezTo>
                  <a:cubicBezTo>
                    <a:pt x="64" y="0"/>
                    <a:pt x="64" y="0"/>
                    <a:pt x="64" y="0"/>
                  </a:cubicBezTo>
                  <a:cubicBezTo>
                    <a:pt x="48" y="0"/>
                    <a:pt x="32" y="4"/>
                    <a:pt x="21" y="12"/>
                  </a:cubicBezTo>
                  <a:cubicBezTo>
                    <a:pt x="7" y="21"/>
                    <a:pt x="0" y="34"/>
                    <a:pt x="0" y="50"/>
                  </a:cubicBezTo>
                  <a:cubicBezTo>
                    <a:pt x="0" y="152"/>
                    <a:pt x="0" y="152"/>
                    <a:pt x="0" y="152"/>
                  </a:cubicBezTo>
                  <a:cubicBezTo>
                    <a:pt x="0" y="182"/>
                    <a:pt x="23" y="202"/>
                    <a:pt x="59" y="202"/>
                  </a:cubicBezTo>
                  <a:cubicBezTo>
                    <a:pt x="73" y="202"/>
                    <a:pt x="73" y="202"/>
                    <a:pt x="73" y="202"/>
                  </a:cubicBezTo>
                  <a:cubicBezTo>
                    <a:pt x="109" y="202"/>
                    <a:pt x="133" y="182"/>
                    <a:pt x="133" y="152"/>
                  </a:cubicBezTo>
                  <a:cubicBezTo>
                    <a:pt x="133" y="50"/>
                    <a:pt x="133" y="50"/>
                    <a:pt x="133" y="50"/>
                  </a:cubicBezTo>
                  <a:cubicBezTo>
                    <a:pt x="133" y="34"/>
                    <a:pt x="126" y="21"/>
                    <a:pt x="112" y="12"/>
                  </a:cubicBezTo>
                  <a:close/>
                  <a:moveTo>
                    <a:pt x="118" y="50"/>
                  </a:moveTo>
                  <a:cubicBezTo>
                    <a:pt x="118" y="80"/>
                    <a:pt x="118" y="80"/>
                    <a:pt x="118" y="80"/>
                  </a:cubicBezTo>
                  <a:cubicBezTo>
                    <a:pt x="74" y="80"/>
                    <a:pt x="74" y="80"/>
                    <a:pt x="74" y="80"/>
                  </a:cubicBezTo>
                  <a:cubicBezTo>
                    <a:pt x="74" y="15"/>
                    <a:pt x="74" y="15"/>
                    <a:pt x="74" y="15"/>
                  </a:cubicBezTo>
                  <a:cubicBezTo>
                    <a:pt x="97" y="17"/>
                    <a:pt x="118" y="28"/>
                    <a:pt x="118" y="50"/>
                  </a:cubicBezTo>
                  <a:close/>
                  <a:moveTo>
                    <a:pt x="59" y="15"/>
                  </a:moveTo>
                  <a:cubicBezTo>
                    <a:pt x="59" y="80"/>
                    <a:pt x="59" y="80"/>
                    <a:pt x="59" y="80"/>
                  </a:cubicBezTo>
                  <a:cubicBezTo>
                    <a:pt x="14" y="80"/>
                    <a:pt x="14" y="80"/>
                    <a:pt x="14" y="80"/>
                  </a:cubicBezTo>
                  <a:cubicBezTo>
                    <a:pt x="14" y="50"/>
                    <a:pt x="14" y="50"/>
                    <a:pt x="14" y="50"/>
                  </a:cubicBezTo>
                  <a:cubicBezTo>
                    <a:pt x="14" y="28"/>
                    <a:pt x="36" y="17"/>
                    <a:pt x="59" y="15"/>
                  </a:cubicBezTo>
                  <a:close/>
                  <a:moveTo>
                    <a:pt x="73" y="187"/>
                  </a:moveTo>
                  <a:cubicBezTo>
                    <a:pt x="59" y="187"/>
                    <a:pt x="59" y="187"/>
                    <a:pt x="59" y="187"/>
                  </a:cubicBezTo>
                  <a:cubicBezTo>
                    <a:pt x="49" y="187"/>
                    <a:pt x="14" y="184"/>
                    <a:pt x="14" y="152"/>
                  </a:cubicBezTo>
                  <a:cubicBezTo>
                    <a:pt x="14" y="95"/>
                    <a:pt x="14" y="95"/>
                    <a:pt x="14" y="95"/>
                  </a:cubicBezTo>
                  <a:cubicBezTo>
                    <a:pt x="118" y="95"/>
                    <a:pt x="118" y="95"/>
                    <a:pt x="118" y="95"/>
                  </a:cubicBezTo>
                  <a:cubicBezTo>
                    <a:pt x="118" y="152"/>
                    <a:pt x="118" y="152"/>
                    <a:pt x="118" y="152"/>
                  </a:cubicBezTo>
                  <a:cubicBezTo>
                    <a:pt x="118" y="184"/>
                    <a:pt x="84" y="187"/>
                    <a:pt x="73" y="187"/>
                  </a:cubicBezTo>
                  <a:close/>
                  <a:moveTo>
                    <a:pt x="73" y="187"/>
                  </a:moveTo>
                  <a:cubicBezTo>
                    <a:pt x="73" y="187"/>
                    <a:pt x="73" y="187"/>
                    <a:pt x="73" y="187"/>
                  </a:cubicBezTo>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sp>
          <p:nvSpPr>
            <p:cNvPr id="61" name="Freeform 14"/>
            <p:cNvSpPr>
              <a:spLocks noEditPoints="1"/>
            </p:cNvSpPr>
            <p:nvPr/>
          </p:nvSpPr>
          <p:spPr bwMode="auto">
            <a:xfrm>
              <a:off x="5153025" y="628650"/>
              <a:ext cx="514350" cy="138113"/>
            </a:xfrm>
            <a:custGeom>
              <a:avLst/>
              <a:gdLst>
                <a:gd name="T0" fmla="*/ 13 w 137"/>
                <a:gd name="T1" fmla="*/ 35 h 37"/>
                <a:gd name="T2" fmla="*/ 68 w 137"/>
                <a:gd name="T3" fmla="*/ 15 h 37"/>
                <a:gd name="T4" fmla="*/ 124 w 137"/>
                <a:gd name="T5" fmla="*/ 35 h 37"/>
                <a:gd name="T6" fmla="*/ 128 w 137"/>
                <a:gd name="T7" fmla="*/ 37 h 37"/>
                <a:gd name="T8" fmla="*/ 134 w 137"/>
                <a:gd name="T9" fmla="*/ 34 h 37"/>
                <a:gd name="T10" fmla="*/ 133 w 137"/>
                <a:gd name="T11" fmla="*/ 23 h 37"/>
                <a:gd name="T12" fmla="*/ 68 w 137"/>
                <a:gd name="T13" fmla="*/ 0 h 37"/>
                <a:gd name="T14" fmla="*/ 3 w 137"/>
                <a:gd name="T15" fmla="*/ 23 h 37"/>
                <a:gd name="T16" fmla="*/ 2 w 137"/>
                <a:gd name="T17" fmla="*/ 33 h 37"/>
                <a:gd name="T18" fmla="*/ 13 w 137"/>
                <a:gd name="T19" fmla="*/ 35 h 37"/>
                <a:gd name="T20" fmla="*/ 13 w 137"/>
                <a:gd name="T21" fmla="*/ 35 h 37"/>
                <a:gd name="T22" fmla="*/ 13 w 137"/>
                <a:gd name="T23" fmla="*/ 3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 h="37">
                  <a:moveTo>
                    <a:pt x="13" y="35"/>
                  </a:moveTo>
                  <a:cubicBezTo>
                    <a:pt x="29" y="22"/>
                    <a:pt x="48" y="15"/>
                    <a:pt x="68" y="15"/>
                  </a:cubicBezTo>
                  <a:cubicBezTo>
                    <a:pt x="88" y="15"/>
                    <a:pt x="108" y="22"/>
                    <a:pt x="124" y="35"/>
                  </a:cubicBezTo>
                  <a:cubicBezTo>
                    <a:pt x="125" y="36"/>
                    <a:pt x="127" y="37"/>
                    <a:pt x="128" y="37"/>
                  </a:cubicBezTo>
                  <a:cubicBezTo>
                    <a:pt x="131" y="37"/>
                    <a:pt x="133" y="36"/>
                    <a:pt x="134" y="34"/>
                  </a:cubicBezTo>
                  <a:cubicBezTo>
                    <a:pt x="137" y="31"/>
                    <a:pt x="136" y="26"/>
                    <a:pt x="133" y="23"/>
                  </a:cubicBezTo>
                  <a:cubicBezTo>
                    <a:pt x="115" y="9"/>
                    <a:pt x="92" y="0"/>
                    <a:pt x="68" y="0"/>
                  </a:cubicBezTo>
                  <a:cubicBezTo>
                    <a:pt x="44" y="0"/>
                    <a:pt x="22" y="8"/>
                    <a:pt x="3" y="23"/>
                  </a:cubicBezTo>
                  <a:cubicBezTo>
                    <a:pt x="0" y="25"/>
                    <a:pt x="0" y="30"/>
                    <a:pt x="2" y="33"/>
                  </a:cubicBezTo>
                  <a:cubicBezTo>
                    <a:pt x="5" y="37"/>
                    <a:pt x="9" y="37"/>
                    <a:pt x="13" y="35"/>
                  </a:cubicBezTo>
                  <a:close/>
                  <a:moveTo>
                    <a:pt x="13" y="35"/>
                  </a:moveTo>
                  <a:cubicBezTo>
                    <a:pt x="13" y="35"/>
                    <a:pt x="13" y="35"/>
                    <a:pt x="13" y="35"/>
                  </a:cubicBezTo>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sp>
          <p:nvSpPr>
            <p:cNvPr id="62" name="Freeform 15"/>
            <p:cNvSpPr>
              <a:spLocks noEditPoints="1"/>
            </p:cNvSpPr>
            <p:nvPr/>
          </p:nvSpPr>
          <p:spPr bwMode="auto">
            <a:xfrm>
              <a:off x="5238750" y="760413"/>
              <a:ext cx="338138" cy="104775"/>
            </a:xfrm>
            <a:custGeom>
              <a:avLst/>
              <a:gdLst>
                <a:gd name="T0" fmla="*/ 45 w 90"/>
                <a:gd name="T1" fmla="*/ 0 h 28"/>
                <a:gd name="T2" fmla="*/ 4 w 90"/>
                <a:gd name="T3" fmla="*/ 14 h 28"/>
                <a:gd name="T4" fmla="*/ 2 w 90"/>
                <a:gd name="T5" fmla="*/ 25 h 28"/>
                <a:gd name="T6" fmla="*/ 13 w 90"/>
                <a:gd name="T7" fmla="*/ 26 h 28"/>
                <a:gd name="T8" fmla="*/ 45 w 90"/>
                <a:gd name="T9" fmla="*/ 15 h 28"/>
                <a:gd name="T10" fmla="*/ 77 w 90"/>
                <a:gd name="T11" fmla="*/ 26 h 28"/>
                <a:gd name="T12" fmla="*/ 82 w 90"/>
                <a:gd name="T13" fmla="*/ 28 h 28"/>
                <a:gd name="T14" fmla="*/ 88 w 90"/>
                <a:gd name="T15" fmla="*/ 25 h 28"/>
                <a:gd name="T16" fmla="*/ 87 w 90"/>
                <a:gd name="T17" fmla="*/ 15 h 28"/>
                <a:gd name="T18" fmla="*/ 45 w 90"/>
                <a:gd name="T19" fmla="*/ 0 h 28"/>
                <a:gd name="T20" fmla="*/ 45 w 90"/>
                <a:gd name="T21" fmla="*/ 0 h 28"/>
                <a:gd name="T22" fmla="*/ 45 w 90"/>
                <a:gd name="T23"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28">
                  <a:moveTo>
                    <a:pt x="45" y="0"/>
                  </a:moveTo>
                  <a:cubicBezTo>
                    <a:pt x="30" y="0"/>
                    <a:pt x="16" y="5"/>
                    <a:pt x="4" y="14"/>
                  </a:cubicBezTo>
                  <a:cubicBezTo>
                    <a:pt x="0" y="17"/>
                    <a:pt x="0" y="22"/>
                    <a:pt x="2" y="25"/>
                  </a:cubicBezTo>
                  <a:cubicBezTo>
                    <a:pt x="5" y="28"/>
                    <a:pt x="10" y="28"/>
                    <a:pt x="13" y="26"/>
                  </a:cubicBezTo>
                  <a:cubicBezTo>
                    <a:pt x="22" y="19"/>
                    <a:pt x="33" y="15"/>
                    <a:pt x="45" y="15"/>
                  </a:cubicBezTo>
                  <a:cubicBezTo>
                    <a:pt x="57" y="15"/>
                    <a:pt x="68" y="19"/>
                    <a:pt x="77" y="26"/>
                  </a:cubicBezTo>
                  <a:cubicBezTo>
                    <a:pt x="79" y="27"/>
                    <a:pt x="81" y="28"/>
                    <a:pt x="82" y="28"/>
                  </a:cubicBezTo>
                  <a:cubicBezTo>
                    <a:pt x="84" y="28"/>
                    <a:pt x="86" y="27"/>
                    <a:pt x="88" y="25"/>
                  </a:cubicBezTo>
                  <a:cubicBezTo>
                    <a:pt x="90" y="22"/>
                    <a:pt x="90" y="17"/>
                    <a:pt x="87" y="15"/>
                  </a:cubicBezTo>
                  <a:cubicBezTo>
                    <a:pt x="75" y="5"/>
                    <a:pt x="60" y="0"/>
                    <a:pt x="45" y="0"/>
                  </a:cubicBezTo>
                  <a:close/>
                  <a:moveTo>
                    <a:pt x="45" y="0"/>
                  </a:moveTo>
                  <a:cubicBezTo>
                    <a:pt x="45" y="0"/>
                    <a:pt x="45" y="0"/>
                    <a:pt x="45" y="0"/>
                  </a:cubicBezTo>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grpSp>
        <p:nvGrpSpPr>
          <p:cNvPr id="63" name="Group 135"/>
          <p:cNvGrpSpPr/>
          <p:nvPr/>
        </p:nvGrpSpPr>
        <p:grpSpPr>
          <a:xfrm>
            <a:off x="2125345" y="1658620"/>
            <a:ext cx="182880" cy="148590"/>
            <a:chOff x="3897313" y="831850"/>
            <a:chExt cx="785813" cy="638175"/>
          </a:xfrm>
        </p:grpSpPr>
        <p:sp>
          <p:nvSpPr>
            <p:cNvPr id="64" name="Freeform 26"/>
            <p:cNvSpPr>
              <a:spLocks noEditPoints="1"/>
            </p:cNvSpPr>
            <p:nvPr/>
          </p:nvSpPr>
          <p:spPr bwMode="auto">
            <a:xfrm>
              <a:off x="3897313" y="831850"/>
              <a:ext cx="785813" cy="638175"/>
            </a:xfrm>
            <a:custGeom>
              <a:avLst/>
              <a:gdLst>
                <a:gd name="T0" fmla="*/ 14 w 209"/>
                <a:gd name="T1" fmla="*/ 0 h 170"/>
                <a:gd name="T2" fmla="*/ 0 w 209"/>
                <a:gd name="T3" fmla="*/ 156 h 170"/>
                <a:gd name="T4" fmla="*/ 195 w 209"/>
                <a:gd name="T5" fmla="*/ 170 h 170"/>
                <a:gd name="T6" fmla="*/ 209 w 209"/>
                <a:gd name="T7" fmla="*/ 15 h 170"/>
                <a:gd name="T8" fmla="*/ 64 w 209"/>
                <a:gd name="T9" fmla="*/ 141 h 170"/>
                <a:gd name="T10" fmla="*/ 35 w 209"/>
                <a:gd name="T11" fmla="*/ 158 h 170"/>
                <a:gd name="T12" fmla="*/ 64 w 209"/>
                <a:gd name="T13" fmla="*/ 141 h 170"/>
                <a:gd name="T14" fmla="*/ 100 w 209"/>
                <a:gd name="T15" fmla="*/ 141 h 170"/>
                <a:gd name="T16" fmla="*/ 72 w 209"/>
                <a:gd name="T17" fmla="*/ 158 h 170"/>
                <a:gd name="T18" fmla="*/ 109 w 209"/>
                <a:gd name="T19" fmla="*/ 141 h 170"/>
                <a:gd name="T20" fmla="*/ 137 w 209"/>
                <a:gd name="T21" fmla="*/ 158 h 170"/>
                <a:gd name="T22" fmla="*/ 109 w 209"/>
                <a:gd name="T23" fmla="*/ 141 h 170"/>
                <a:gd name="T24" fmla="*/ 174 w 209"/>
                <a:gd name="T25" fmla="*/ 141 h 170"/>
                <a:gd name="T26" fmla="*/ 145 w 209"/>
                <a:gd name="T27" fmla="*/ 158 h 170"/>
                <a:gd name="T28" fmla="*/ 12 w 209"/>
                <a:gd name="T29" fmla="*/ 128 h 170"/>
                <a:gd name="T30" fmla="*/ 197 w 209"/>
                <a:gd name="T31" fmla="*/ 42 h 170"/>
                <a:gd name="T32" fmla="*/ 12 w 209"/>
                <a:gd name="T33" fmla="*/ 128 h 170"/>
                <a:gd name="T34" fmla="*/ 145 w 209"/>
                <a:gd name="T35" fmla="*/ 13 h 170"/>
                <a:gd name="T36" fmla="*/ 174 w 209"/>
                <a:gd name="T37" fmla="*/ 29 h 170"/>
                <a:gd name="T38" fmla="*/ 137 w 209"/>
                <a:gd name="T39" fmla="*/ 29 h 170"/>
                <a:gd name="T40" fmla="*/ 109 w 209"/>
                <a:gd name="T41" fmla="*/ 13 h 170"/>
                <a:gd name="T42" fmla="*/ 137 w 209"/>
                <a:gd name="T43" fmla="*/ 29 h 170"/>
                <a:gd name="T44" fmla="*/ 72 w 209"/>
                <a:gd name="T45" fmla="*/ 29 h 170"/>
                <a:gd name="T46" fmla="*/ 100 w 209"/>
                <a:gd name="T47" fmla="*/ 13 h 170"/>
                <a:gd name="T48" fmla="*/ 64 w 209"/>
                <a:gd name="T49" fmla="*/ 29 h 170"/>
                <a:gd name="T50" fmla="*/ 35 w 209"/>
                <a:gd name="T51" fmla="*/ 13 h 170"/>
                <a:gd name="T52" fmla="*/ 64 w 209"/>
                <a:gd name="T53" fmla="*/ 29 h 170"/>
                <a:gd name="T54" fmla="*/ 197 w 209"/>
                <a:gd name="T55" fmla="*/ 29 h 170"/>
                <a:gd name="T56" fmla="*/ 182 w 209"/>
                <a:gd name="T57" fmla="*/ 13 h 170"/>
                <a:gd name="T58" fmla="*/ 197 w 209"/>
                <a:gd name="T59" fmla="*/ 15 h 170"/>
                <a:gd name="T60" fmla="*/ 27 w 209"/>
                <a:gd name="T61" fmla="*/ 13 h 170"/>
                <a:gd name="T62" fmla="*/ 12 w 209"/>
                <a:gd name="T63" fmla="*/ 29 h 170"/>
                <a:gd name="T64" fmla="*/ 14 w 209"/>
                <a:gd name="T65" fmla="*/ 13 h 170"/>
                <a:gd name="T66" fmla="*/ 12 w 209"/>
                <a:gd name="T67" fmla="*/ 141 h 170"/>
                <a:gd name="T68" fmla="*/ 27 w 209"/>
                <a:gd name="T69" fmla="*/ 158 h 170"/>
                <a:gd name="T70" fmla="*/ 12 w 209"/>
                <a:gd name="T71" fmla="*/ 156 h 170"/>
                <a:gd name="T72" fmla="*/ 182 w 209"/>
                <a:gd name="T73" fmla="*/ 158 h 170"/>
                <a:gd name="T74" fmla="*/ 197 w 209"/>
                <a:gd name="T75" fmla="*/ 141 h 170"/>
                <a:gd name="T76" fmla="*/ 195 w 209"/>
                <a:gd name="T77" fmla="*/ 158 h 170"/>
                <a:gd name="T78" fmla="*/ 195 w 209"/>
                <a:gd name="T79" fmla="*/ 1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0">
                  <a:moveTo>
                    <a:pt x="195" y="0"/>
                  </a:moveTo>
                  <a:cubicBezTo>
                    <a:pt x="14" y="0"/>
                    <a:pt x="14" y="0"/>
                    <a:pt x="14" y="0"/>
                  </a:cubicBezTo>
                  <a:cubicBezTo>
                    <a:pt x="7" y="0"/>
                    <a:pt x="0" y="7"/>
                    <a:pt x="0" y="15"/>
                  </a:cubicBezTo>
                  <a:cubicBezTo>
                    <a:pt x="0" y="156"/>
                    <a:pt x="0" y="156"/>
                    <a:pt x="0" y="156"/>
                  </a:cubicBezTo>
                  <a:cubicBezTo>
                    <a:pt x="0" y="164"/>
                    <a:pt x="7" y="170"/>
                    <a:pt x="14" y="170"/>
                  </a:cubicBezTo>
                  <a:cubicBezTo>
                    <a:pt x="195" y="170"/>
                    <a:pt x="195" y="170"/>
                    <a:pt x="195" y="170"/>
                  </a:cubicBezTo>
                  <a:cubicBezTo>
                    <a:pt x="202" y="170"/>
                    <a:pt x="209" y="164"/>
                    <a:pt x="209" y="156"/>
                  </a:cubicBezTo>
                  <a:cubicBezTo>
                    <a:pt x="209" y="15"/>
                    <a:pt x="209" y="15"/>
                    <a:pt x="209" y="15"/>
                  </a:cubicBezTo>
                  <a:cubicBezTo>
                    <a:pt x="209" y="7"/>
                    <a:pt x="202" y="0"/>
                    <a:pt x="195" y="0"/>
                  </a:cubicBezTo>
                  <a:close/>
                  <a:moveTo>
                    <a:pt x="64" y="141"/>
                  </a:moveTo>
                  <a:cubicBezTo>
                    <a:pt x="64" y="158"/>
                    <a:pt x="64" y="158"/>
                    <a:pt x="64" y="158"/>
                  </a:cubicBezTo>
                  <a:cubicBezTo>
                    <a:pt x="35" y="158"/>
                    <a:pt x="35" y="158"/>
                    <a:pt x="35" y="158"/>
                  </a:cubicBezTo>
                  <a:cubicBezTo>
                    <a:pt x="35" y="141"/>
                    <a:pt x="35" y="141"/>
                    <a:pt x="35" y="141"/>
                  </a:cubicBezTo>
                  <a:lnTo>
                    <a:pt x="64" y="141"/>
                  </a:lnTo>
                  <a:close/>
                  <a:moveTo>
                    <a:pt x="72" y="141"/>
                  </a:moveTo>
                  <a:cubicBezTo>
                    <a:pt x="100" y="141"/>
                    <a:pt x="100" y="141"/>
                    <a:pt x="100" y="141"/>
                  </a:cubicBezTo>
                  <a:cubicBezTo>
                    <a:pt x="100" y="158"/>
                    <a:pt x="100" y="158"/>
                    <a:pt x="100" y="158"/>
                  </a:cubicBezTo>
                  <a:cubicBezTo>
                    <a:pt x="72" y="158"/>
                    <a:pt x="72" y="158"/>
                    <a:pt x="72" y="158"/>
                  </a:cubicBezTo>
                  <a:lnTo>
                    <a:pt x="72" y="141"/>
                  </a:lnTo>
                  <a:close/>
                  <a:moveTo>
                    <a:pt x="109" y="141"/>
                  </a:moveTo>
                  <a:cubicBezTo>
                    <a:pt x="137" y="141"/>
                    <a:pt x="137" y="141"/>
                    <a:pt x="137" y="141"/>
                  </a:cubicBezTo>
                  <a:cubicBezTo>
                    <a:pt x="137" y="158"/>
                    <a:pt x="137" y="158"/>
                    <a:pt x="137" y="158"/>
                  </a:cubicBezTo>
                  <a:cubicBezTo>
                    <a:pt x="109" y="158"/>
                    <a:pt x="109" y="158"/>
                    <a:pt x="109" y="158"/>
                  </a:cubicBezTo>
                  <a:lnTo>
                    <a:pt x="109" y="141"/>
                  </a:lnTo>
                  <a:close/>
                  <a:moveTo>
                    <a:pt x="145" y="141"/>
                  </a:moveTo>
                  <a:cubicBezTo>
                    <a:pt x="174" y="141"/>
                    <a:pt x="174" y="141"/>
                    <a:pt x="174" y="141"/>
                  </a:cubicBezTo>
                  <a:cubicBezTo>
                    <a:pt x="174" y="158"/>
                    <a:pt x="174" y="158"/>
                    <a:pt x="174" y="158"/>
                  </a:cubicBezTo>
                  <a:cubicBezTo>
                    <a:pt x="145" y="158"/>
                    <a:pt x="145" y="158"/>
                    <a:pt x="145" y="158"/>
                  </a:cubicBezTo>
                  <a:lnTo>
                    <a:pt x="145" y="141"/>
                  </a:lnTo>
                  <a:close/>
                  <a:moveTo>
                    <a:pt x="12" y="128"/>
                  </a:moveTo>
                  <a:cubicBezTo>
                    <a:pt x="12" y="42"/>
                    <a:pt x="12" y="42"/>
                    <a:pt x="12" y="42"/>
                  </a:cubicBezTo>
                  <a:cubicBezTo>
                    <a:pt x="197" y="42"/>
                    <a:pt x="197" y="42"/>
                    <a:pt x="197" y="42"/>
                  </a:cubicBezTo>
                  <a:cubicBezTo>
                    <a:pt x="197" y="128"/>
                    <a:pt x="197" y="128"/>
                    <a:pt x="197" y="128"/>
                  </a:cubicBezTo>
                  <a:lnTo>
                    <a:pt x="12" y="128"/>
                  </a:lnTo>
                  <a:close/>
                  <a:moveTo>
                    <a:pt x="145" y="29"/>
                  </a:moveTo>
                  <a:cubicBezTo>
                    <a:pt x="145" y="13"/>
                    <a:pt x="145" y="13"/>
                    <a:pt x="145" y="13"/>
                  </a:cubicBezTo>
                  <a:cubicBezTo>
                    <a:pt x="174" y="13"/>
                    <a:pt x="174" y="13"/>
                    <a:pt x="174" y="13"/>
                  </a:cubicBezTo>
                  <a:cubicBezTo>
                    <a:pt x="174" y="29"/>
                    <a:pt x="174" y="29"/>
                    <a:pt x="174" y="29"/>
                  </a:cubicBezTo>
                  <a:lnTo>
                    <a:pt x="145" y="29"/>
                  </a:lnTo>
                  <a:close/>
                  <a:moveTo>
                    <a:pt x="137" y="29"/>
                  </a:moveTo>
                  <a:cubicBezTo>
                    <a:pt x="109" y="29"/>
                    <a:pt x="109" y="29"/>
                    <a:pt x="109" y="29"/>
                  </a:cubicBezTo>
                  <a:cubicBezTo>
                    <a:pt x="109" y="13"/>
                    <a:pt x="109" y="13"/>
                    <a:pt x="109" y="13"/>
                  </a:cubicBezTo>
                  <a:cubicBezTo>
                    <a:pt x="137" y="13"/>
                    <a:pt x="137" y="13"/>
                    <a:pt x="137" y="13"/>
                  </a:cubicBezTo>
                  <a:lnTo>
                    <a:pt x="137" y="29"/>
                  </a:lnTo>
                  <a:close/>
                  <a:moveTo>
                    <a:pt x="100" y="29"/>
                  </a:moveTo>
                  <a:cubicBezTo>
                    <a:pt x="72" y="29"/>
                    <a:pt x="72" y="29"/>
                    <a:pt x="72" y="29"/>
                  </a:cubicBezTo>
                  <a:cubicBezTo>
                    <a:pt x="72" y="13"/>
                    <a:pt x="72" y="13"/>
                    <a:pt x="72" y="13"/>
                  </a:cubicBezTo>
                  <a:cubicBezTo>
                    <a:pt x="100" y="13"/>
                    <a:pt x="100" y="13"/>
                    <a:pt x="100" y="13"/>
                  </a:cubicBezTo>
                  <a:lnTo>
                    <a:pt x="100" y="29"/>
                  </a:lnTo>
                  <a:close/>
                  <a:moveTo>
                    <a:pt x="64" y="29"/>
                  </a:moveTo>
                  <a:cubicBezTo>
                    <a:pt x="35" y="29"/>
                    <a:pt x="35" y="29"/>
                    <a:pt x="35" y="29"/>
                  </a:cubicBezTo>
                  <a:cubicBezTo>
                    <a:pt x="35" y="13"/>
                    <a:pt x="35" y="13"/>
                    <a:pt x="35" y="13"/>
                  </a:cubicBezTo>
                  <a:cubicBezTo>
                    <a:pt x="64" y="13"/>
                    <a:pt x="64" y="13"/>
                    <a:pt x="64" y="13"/>
                  </a:cubicBezTo>
                  <a:lnTo>
                    <a:pt x="64" y="29"/>
                  </a:lnTo>
                  <a:close/>
                  <a:moveTo>
                    <a:pt x="197" y="15"/>
                  </a:moveTo>
                  <a:cubicBezTo>
                    <a:pt x="197" y="29"/>
                    <a:pt x="197" y="29"/>
                    <a:pt x="197" y="29"/>
                  </a:cubicBezTo>
                  <a:cubicBezTo>
                    <a:pt x="182" y="29"/>
                    <a:pt x="182" y="29"/>
                    <a:pt x="182" y="29"/>
                  </a:cubicBezTo>
                  <a:cubicBezTo>
                    <a:pt x="182" y="13"/>
                    <a:pt x="182" y="13"/>
                    <a:pt x="182" y="13"/>
                  </a:cubicBezTo>
                  <a:cubicBezTo>
                    <a:pt x="195" y="13"/>
                    <a:pt x="195" y="13"/>
                    <a:pt x="195" y="13"/>
                  </a:cubicBezTo>
                  <a:cubicBezTo>
                    <a:pt x="196" y="13"/>
                    <a:pt x="197" y="13"/>
                    <a:pt x="197" y="15"/>
                  </a:cubicBezTo>
                  <a:close/>
                  <a:moveTo>
                    <a:pt x="14" y="13"/>
                  </a:moveTo>
                  <a:cubicBezTo>
                    <a:pt x="27" y="13"/>
                    <a:pt x="27" y="13"/>
                    <a:pt x="27" y="13"/>
                  </a:cubicBezTo>
                  <a:cubicBezTo>
                    <a:pt x="27" y="29"/>
                    <a:pt x="27" y="29"/>
                    <a:pt x="27" y="29"/>
                  </a:cubicBezTo>
                  <a:cubicBezTo>
                    <a:pt x="12" y="29"/>
                    <a:pt x="12" y="29"/>
                    <a:pt x="12" y="29"/>
                  </a:cubicBezTo>
                  <a:cubicBezTo>
                    <a:pt x="12" y="15"/>
                    <a:pt x="12" y="15"/>
                    <a:pt x="12" y="15"/>
                  </a:cubicBezTo>
                  <a:cubicBezTo>
                    <a:pt x="12" y="13"/>
                    <a:pt x="13" y="13"/>
                    <a:pt x="14" y="13"/>
                  </a:cubicBezTo>
                  <a:close/>
                  <a:moveTo>
                    <a:pt x="12" y="156"/>
                  </a:moveTo>
                  <a:cubicBezTo>
                    <a:pt x="12" y="141"/>
                    <a:pt x="12" y="141"/>
                    <a:pt x="12" y="141"/>
                  </a:cubicBezTo>
                  <a:cubicBezTo>
                    <a:pt x="27" y="141"/>
                    <a:pt x="27" y="141"/>
                    <a:pt x="27" y="141"/>
                  </a:cubicBezTo>
                  <a:cubicBezTo>
                    <a:pt x="27" y="158"/>
                    <a:pt x="27" y="158"/>
                    <a:pt x="27" y="158"/>
                  </a:cubicBezTo>
                  <a:cubicBezTo>
                    <a:pt x="14" y="158"/>
                    <a:pt x="14" y="158"/>
                    <a:pt x="14" y="158"/>
                  </a:cubicBezTo>
                  <a:cubicBezTo>
                    <a:pt x="13" y="158"/>
                    <a:pt x="12" y="157"/>
                    <a:pt x="12" y="156"/>
                  </a:cubicBezTo>
                  <a:close/>
                  <a:moveTo>
                    <a:pt x="195" y="158"/>
                  </a:moveTo>
                  <a:cubicBezTo>
                    <a:pt x="182" y="158"/>
                    <a:pt x="182" y="158"/>
                    <a:pt x="182" y="158"/>
                  </a:cubicBezTo>
                  <a:cubicBezTo>
                    <a:pt x="182" y="141"/>
                    <a:pt x="182" y="141"/>
                    <a:pt x="182" y="141"/>
                  </a:cubicBezTo>
                  <a:cubicBezTo>
                    <a:pt x="197" y="141"/>
                    <a:pt x="197" y="141"/>
                    <a:pt x="197" y="141"/>
                  </a:cubicBezTo>
                  <a:cubicBezTo>
                    <a:pt x="197" y="156"/>
                    <a:pt x="197" y="156"/>
                    <a:pt x="197" y="156"/>
                  </a:cubicBezTo>
                  <a:cubicBezTo>
                    <a:pt x="197" y="157"/>
                    <a:pt x="196" y="158"/>
                    <a:pt x="195" y="158"/>
                  </a:cubicBezTo>
                  <a:close/>
                  <a:moveTo>
                    <a:pt x="195" y="158"/>
                  </a:moveTo>
                  <a:cubicBezTo>
                    <a:pt x="195" y="158"/>
                    <a:pt x="195" y="158"/>
                    <a:pt x="195" y="158"/>
                  </a:cubicBezTo>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sp>
          <p:nvSpPr>
            <p:cNvPr id="65" name="Freeform 27"/>
            <p:cNvSpPr>
              <a:spLocks noEditPoints="1"/>
            </p:cNvSpPr>
            <p:nvPr/>
          </p:nvSpPr>
          <p:spPr bwMode="auto">
            <a:xfrm>
              <a:off x="4281488" y="1049338"/>
              <a:ext cx="168275" cy="203200"/>
            </a:xfrm>
            <a:custGeom>
              <a:avLst/>
              <a:gdLst>
                <a:gd name="T0" fmla="*/ 41 w 45"/>
                <a:gd name="T1" fmla="*/ 20 h 54"/>
                <a:gd name="T2" fmla="*/ 13 w 45"/>
                <a:gd name="T3" fmla="*/ 2 h 54"/>
                <a:gd name="T4" fmla="*/ 8 w 45"/>
                <a:gd name="T5" fmla="*/ 0 h 54"/>
                <a:gd name="T6" fmla="*/ 0 w 45"/>
                <a:gd name="T7" fmla="*/ 9 h 54"/>
                <a:gd name="T8" fmla="*/ 0 w 45"/>
                <a:gd name="T9" fmla="*/ 46 h 54"/>
                <a:gd name="T10" fmla="*/ 8 w 45"/>
                <a:gd name="T11" fmla="*/ 54 h 54"/>
                <a:gd name="T12" fmla="*/ 13 w 45"/>
                <a:gd name="T13" fmla="*/ 53 h 54"/>
                <a:gd name="T14" fmla="*/ 41 w 45"/>
                <a:gd name="T15" fmla="*/ 35 h 54"/>
                <a:gd name="T16" fmla="*/ 45 w 45"/>
                <a:gd name="T17" fmla="*/ 27 h 54"/>
                <a:gd name="T18" fmla="*/ 41 w 45"/>
                <a:gd name="T19" fmla="*/ 20 h 54"/>
                <a:gd name="T20" fmla="*/ 13 w 45"/>
                <a:gd name="T21" fmla="*/ 39 h 54"/>
                <a:gd name="T22" fmla="*/ 13 w 45"/>
                <a:gd name="T23" fmla="*/ 16 h 54"/>
                <a:gd name="T24" fmla="*/ 30 w 45"/>
                <a:gd name="T25" fmla="*/ 27 h 54"/>
                <a:gd name="T26" fmla="*/ 13 w 45"/>
                <a:gd name="T27" fmla="*/ 39 h 54"/>
                <a:gd name="T28" fmla="*/ 13 w 45"/>
                <a:gd name="T29" fmla="*/ 39 h 54"/>
                <a:gd name="T30" fmla="*/ 13 w 45"/>
                <a:gd name="T31" fmla="*/ 3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54">
                  <a:moveTo>
                    <a:pt x="41" y="20"/>
                  </a:moveTo>
                  <a:cubicBezTo>
                    <a:pt x="13" y="2"/>
                    <a:pt x="13" y="2"/>
                    <a:pt x="13" y="2"/>
                  </a:cubicBezTo>
                  <a:cubicBezTo>
                    <a:pt x="12" y="1"/>
                    <a:pt x="10" y="0"/>
                    <a:pt x="8" y="0"/>
                  </a:cubicBezTo>
                  <a:cubicBezTo>
                    <a:pt x="4" y="0"/>
                    <a:pt x="0" y="4"/>
                    <a:pt x="0" y="9"/>
                  </a:cubicBezTo>
                  <a:cubicBezTo>
                    <a:pt x="0" y="46"/>
                    <a:pt x="0" y="46"/>
                    <a:pt x="0" y="46"/>
                  </a:cubicBezTo>
                  <a:cubicBezTo>
                    <a:pt x="0" y="51"/>
                    <a:pt x="4" y="54"/>
                    <a:pt x="8" y="54"/>
                  </a:cubicBezTo>
                  <a:cubicBezTo>
                    <a:pt x="10" y="54"/>
                    <a:pt x="12" y="54"/>
                    <a:pt x="13" y="53"/>
                  </a:cubicBezTo>
                  <a:cubicBezTo>
                    <a:pt x="41" y="35"/>
                    <a:pt x="41" y="35"/>
                    <a:pt x="41" y="35"/>
                  </a:cubicBezTo>
                  <a:cubicBezTo>
                    <a:pt x="44" y="33"/>
                    <a:pt x="45" y="30"/>
                    <a:pt x="45" y="27"/>
                  </a:cubicBezTo>
                  <a:cubicBezTo>
                    <a:pt x="45" y="24"/>
                    <a:pt x="44" y="22"/>
                    <a:pt x="41" y="20"/>
                  </a:cubicBezTo>
                  <a:close/>
                  <a:moveTo>
                    <a:pt x="13" y="39"/>
                  </a:moveTo>
                  <a:cubicBezTo>
                    <a:pt x="13" y="16"/>
                    <a:pt x="13" y="16"/>
                    <a:pt x="13" y="16"/>
                  </a:cubicBezTo>
                  <a:cubicBezTo>
                    <a:pt x="30" y="27"/>
                    <a:pt x="30" y="27"/>
                    <a:pt x="30" y="27"/>
                  </a:cubicBezTo>
                  <a:lnTo>
                    <a:pt x="13" y="39"/>
                  </a:lnTo>
                  <a:close/>
                  <a:moveTo>
                    <a:pt x="13" y="39"/>
                  </a:moveTo>
                  <a:cubicBezTo>
                    <a:pt x="13" y="39"/>
                    <a:pt x="13" y="39"/>
                    <a:pt x="13" y="39"/>
                  </a:cubicBezTo>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sp>
          <p:nvSpPr>
            <p:cNvPr id="66" name="Freeform 28"/>
            <p:cNvSpPr>
              <a:spLocks noEditPoints="1"/>
            </p:cNvSpPr>
            <p:nvPr/>
          </p:nvSpPr>
          <p:spPr bwMode="auto">
            <a:xfrm>
              <a:off x="4183063" y="1052513"/>
              <a:ext cx="46038" cy="195263"/>
            </a:xfrm>
            <a:custGeom>
              <a:avLst/>
              <a:gdLst>
                <a:gd name="T0" fmla="*/ 6 w 12"/>
                <a:gd name="T1" fmla="*/ 0 h 52"/>
                <a:gd name="T2" fmla="*/ 0 w 12"/>
                <a:gd name="T3" fmla="*/ 7 h 52"/>
                <a:gd name="T4" fmla="*/ 0 w 12"/>
                <a:gd name="T5" fmla="*/ 46 h 52"/>
                <a:gd name="T6" fmla="*/ 6 w 12"/>
                <a:gd name="T7" fmla="*/ 52 h 52"/>
                <a:gd name="T8" fmla="*/ 12 w 12"/>
                <a:gd name="T9" fmla="*/ 46 h 52"/>
                <a:gd name="T10" fmla="*/ 12 w 12"/>
                <a:gd name="T11" fmla="*/ 7 h 52"/>
                <a:gd name="T12" fmla="*/ 6 w 12"/>
                <a:gd name="T13" fmla="*/ 0 h 52"/>
                <a:gd name="T14" fmla="*/ 6 w 12"/>
                <a:gd name="T15" fmla="*/ 0 h 52"/>
                <a:gd name="T16" fmla="*/ 6 w 1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52">
                  <a:moveTo>
                    <a:pt x="6" y="0"/>
                  </a:moveTo>
                  <a:cubicBezTo>
                    <a:pt x="3" y="0"/>
                    <a:pt x="0" y="3"/>
                    <a:pt x="0" y="7"/>
                  </a:cubicBezTo>
                  <a:cubicBezTo>
                    <a:pt x="0" y="46"/>
                    <a:pt x="0" y="46"/>
                    <a:pt x="0" y="46"/>
                  </a:cubicBezTo>
                  <a:cubicBezTo>
                    <a:pt x="0" y="49"/>
                    <a:pt x="3" y="52"/>
                    <a:pt x="6" y="52"/>
                  </a:cubicBezTo>
                  <a:cubicBezTo>
                    <a:pt x="10" y="52"/>
                    <a:pt x="12" y="49"/>
                    <a:pt x="12" y="46"/>
                  </a:cubicBezTo>
                  <a:cubicBezTo>
                    <a:pt x="12" y="7"/>
                    <a:pt x="12" y="7"/>
                    <a:pt x="12" y="7"/>
                  </a:cubicBezTo>
                  <a:cubicBezTo>
                    <a:pt x="12" y="3"/>
                    <a:pt x="10" y="0"/>
                    <a:pt x="6" y="0"/>
                  </a:cubicBezTo>
                  <a:close/>
                  <a:moveTo>
                    <a:pt x="6" y="0"/>
                  </a:moveTo>
                  <a:cubicBezTo>
                    <a:pt x="6" y="0"/>
                    <a:pt x="6" y="0"/>
                    <a:pt x="6" y="0"/>
                  </a:cubicBezTo>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grpSp>
        <p:nvGrpSpPr>
          <p:cNvPr id="67" name="Group 139"/>
          <p:cNvGrpSpPr/>
          <p:nvPr/>
        </p:nvGrpSpPr>
        <p:grpSpPr>
          <a:xfrm>
            <a:off x="4726305" y="894080"/>
            <a:ext cx="93980" cy="127000"/>
            <a:chOff x="6370638" y="906463"/>
            <a:chExt cx="608013" cy="822325"/>
          </a:xfrm>
        </p:grpSpPr>
        <p:sp>
          <p:nvSpPr>
            <p:cNvPr id="68" name="Freeform 29"/>
            <p:cNvSpPr>
              <a:spLocks noEditPoints="1"/>
            </p:cNvSpPr>
            <p:nvPr/>
          </p:nvSpPr>
          <p:spPr bwMode="auto">
            <a:xfrm>
              <a:off x="6494463" y="1033463"/>
              <a:ext cx="360363" cy="357188"/>
            </a:xfrm>
            <a:custGeom>
              <a:avLst/>
              <a:gdLst>
                <a:gd name="T0" fmla="*/ 48 w 96"/>
                <a:gd name="T1" fmla="*/ 0 h 95"/>
                <a:gd name="T2" fmla="*/ 0 w 96"/>
                <a:gd name="T3" fmla="*/ 47 h 95"/>
                <a:gd name="T4" fmla="*/ 48 w 96"/>
                <a:gd name="T5" fmla="*/ 95 h 95"/>
                <a:gd name="T6" fmla="*/ 96 w 96"/>
                <a:gd name="T7" fmla="*/ 47 h 95"/>
                <a:gd name="T8" fmla="*/ 48 w 96"/>
                <a:gd name="T9" fmla="*/ 0 h 95"/>
                <a:gd name="T10" fmla="*/ 48 w 96"/>
                <a:gd name="T11" fmla="*/ 82 h 95"/>
                <a:gd name="T12" fmla="*/ 13 w 96"/>
                <a:gd name="T13" fmla="*/ 47 h 95"/>
                <a:gd name="T14" fmla="*/ 48 w 96"/>
                <a:gd name="T15" fmla="*/ 12 h 95"/>
                <a:gd name="T16" fmla="*/ 83 w 96"/>
                <a:gd name="T17" fmla="*/ 47 h 95"/>
                <a:gd name="T18" fmla="*/ 48 w 96"/>
                <a:gd name="T19" fmla="*/ 82 h 95"/>
                <a:gd name="T20" fmla="*/ 48 w 96"/>
                <a:gd name="T21" fmla="*/ 82 h 95"/>
                <a:gd name="T22" fmla="*/ 48 w 96"/>
                <a:gd name="T23" fmla="*/ 8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95">
                  <a:moveTo>
                    <a:pt x="48" y="0"/>
                  </a:moveTo>
                  <a:cubicBezTo>
                    <a:pt x="22" y="0"/>
                    <a:pt x="0" y="21"/>
                    <a:pt x="0" y="47"/>
                  </a:cubicBezTo>
                  <a:cubicBezTo>
                    <a:pt x="0" y="74"/>
                    <a:pt x="22" y="95"/>
                    <a:pt x="48" y="95"/>
                  </a:cubicBezTo>
                  <a:cubicBezTo>
                    <a:pt x="74" y="95"/>
                    <a:pt x="96" y="74"/>
                    <a:pt x="96" y="47"/>
                  </a:cubicBezTo>
                  <a:cubicBezTo>
                    <a:pt x="96" y="21"/>
                    <a:pt x="74" y="0"/>
                    <a:pt x="48" y="0"/>
                  </a:cubicBezTo>
                  <a:close/>
                  <a:moveTo>
                    <a:pt x="48" y="82"/>
                  </a:moveTo>
                  <a:cubicBezTo>
                    <a:pt x="29" y="82"/>
                    <a:pt x="13" y="66"/>
                    <a:pt x="13" y="47"/>
                  </a:cubicBezTo>
                  <a:cubicBezTo>
                    <a:pt x="13" y="28"/>
                    <a:pt x="29" y="12"/>
                    <a:pt x="48" y="12"/>
                  </a:cubicBezTo>
                  <a:cubicBezTo>
                    <a:pt x="67" y="12"/>
                    <a:pt x="83" y="28"/>
                    <a:pt x="83" y="47"/>
                  </a:cubicBezTo>
                  <a:cubicBezTo>
                    <a:pt x="83" y="66"/>
                    <a:pt x="67" y="82"/>
                    <a:pt x="48" y="82"/>
                  </a:cubicBezTo>
                  <a:close/>
                  <a:moveTo>
                    <a:pt x="48" y="82"/>
                  </a:moveTo>
                  <a:cubicBezTo>
                    <a:pt x="48" y="82"/>
                    <a:pt x="48" y="82"/>
                    <a:pt x="48" y="82"/>
                  </a:cubicBezTo>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sp>
          <p:nvSpPr>
            <p:cNvPr id="69" name="Freeform 30"/>
            <p:cNvSpPr>
              <a:spLocks noEditPoints="1"/>
            </p:cNvSpPr>
            <p:nvPr/>
          </p:nvSpPr>
          <p:spPr bwMode="auto">
            <a:xfrm>
              <a:off x="6370638" y="906463"/>
              <a:ext cx="608013" cy="822325"/>
            </a:xfrm>
            <a:custGeom>
              <a:avLst/>
              <a:gdLst>
                <a:gd name="T0" fmla="*/ 81 w 162"/>
                <a:gd name="T1" fmla="*/ 0 h 219"/>
                <a:gd name="T2" fmla="*/ 0 w 162"/>
                <a:gd name="T3" fmla="*/ 81 h 219"/>
                <a:gd name="T4" fmla="*/ 35 w 162"/>
                <a:gd name="T5" fmla="*/ 166 h 219"/>
                <a:gd name="T6" fmla="*/ 60 w 162"/>
                <a:gd name="T7" fmla="*/ 202 h 219"/>
                <a:gd name="T8" fmla="*/ 81 w 162"/>
                <a:gd name="T9" fmla="*/ 219 h 219"/>
                <a:gd name="T10" fmla="*/ 102 w 162"/>
                <a:gd name="T11" fmla="*/ 202 h 219"/>
                <a:gd name="T12" fmla="*/ 127 w 162"/>
                <a:gd name="T13" fmla="*/ 166 h 219"/>
                <a:gd name="T14" fmla="*/ 162 w 162"/>
                <a:gd name="T15" fmla="*/ 81 h 219"/>
                <a:gd name="T16" fmla="*/ 81 w 162"/>
                <a:gd name="T17" fmla="*/ 0 h 219"/>
                <a:gd name="T18" fmla="*/ 118 w 162"/>
                <a:gd name="T19" fmla="*/ 156 h 219"/>
                <a:gd name="T20" fmla="*/ 81 w 162"/>
                <a:gd name="T21" fmla="*/ 206 h 219"/>
                <a:gd name="T22" fmla="*/ 43 w 162"/>
                <a:gd name="T23" fmla="*/ 156 h 219"/>
                <a:gd name="T24" fmla="*/ 13 w 162"/>
                <a:gd name="T25" fmla="*/ 81 h 219"/>
                <a:gd name="T26" fmla="*/ 81 w 162"/>
                <a:gd name="T27" fmla="*/ 13 h 219"/>
                <a:gd name="T28" fmla="*/ 149 w 162"/>
                <a:gd name="T29" fmla="*/ 81 h 219"/>
                <a:gd name="T30" fmla="*/ 118 w 162"/>
                <a:gd name="T31" fmla="*/ 156 h 219"/>
                <a:gd name="T32" fmla="*/ 118 w 162"/>
                <a:gd name="T33" fmla="*/ 156 h 219"/>
                <a:gd name="T34" fmla="*/ 118 w 162"/>
                <a:gd name="T35" fmla="*/ 156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219">
                  <a:moveTo>
                    <a:pt x="81" y="0"/>
                  </a:moveTo>
                  <a:cubicBezTo>
                    <a:pt x="36" y="0"/>
                    <a:pt x="0" y="37"/>
                    <a:pt x="0" y="81"/>
                  </a:cubicBezTo>
                  <a:cubicBezTo>
                    <a:pt x="0" y="107"/>
                    <a:pt x="22" y="145"/>
                    <a:pt x="35" y="166"/>
                  </a:cubicBezTo>
                  <a:cubicBezTo>
                    <a:pt x="43" y="179"/>
                    <a:pt x="52" y="192"/>
                    <a:pt x="60" y="202"/>
                  </a:cubicBezTo>
                  <a:cubicBezTo>
                    <a:pt x="73" y="218"/>
                    <a:pt x="78" y="219"/>
                    <a:pt x="81" y="219"/>
                  </a:cubicBezTo>
                  <a:cubicBezTo>
                    <a:pt x="84" y="219"/>
                    <a:pt x="89" y="218"/>
                    <a:pt x="102" y="202"/>
                  </a:cubicBezTo>
                  <a:cubicBezTo>
                    <a:pt x="110" y="192"/>
                    <a:pt x="119" y="179"/>
                    <a:pt x="127" y="166"/>
                  </a:cubicBezTo>
                  <a:cubicBezTo>
                    <a:pt x="140" y="145"/>
                    <a:pt x="162" y="107"/>
                    <a:pt x="162" y="81"/>
                  </a:cubicBezTo>
                  <a:cubicBezTo>
                    <a:pt x="162" y="37"/>
                    <a:pt x="126" y="0"/>
                    <a:pt x="81" y="0"/>
                  </a:cubicBezTo>
                  <a:close/>
                  <a:moveTo>
                    <a:pt x="118" y="156"/>
                  </a:moveTo>
                  <a:cubicBezTo>
                    <a:pt x="102" y="183"/>
                    <a:pt x="86" y="201"/>
                    <a:pt x="81" y="206"/>
                  </a:cubicBezTo>
                  <a:cubicBezTo>
                    <a:pt x="75" y="201"/>
                    <a:pt x="60" y="183"/>
                    <a:pt x="43" y="156"/>
                  </a:cubicBezTo>
                  <a:cubicBezTo>
                    <a:pt x="24" y="124"/>
                    <a:pt x="13" y="97"/>
                    <a:pt x="13" y="81"/>
                  </a:cubicBezTo>
                  <a:cubicBezTo>
                    <a:pt x="13" y="44"/>
                    <a:pt x="43" y="13"/>
                    <a:pt x="81" y="13"/>
                  </a:cubicBezTo>
                  <a:cubicBezTo>
                    <a:pt x="118" y="13"/>
                    <a:pt x="149" y="44"/>
                    <a:pt x="149" y="81"/>
                  </a:cubicBezTo>
                  <a:cubicBezTo>
                    <a:pt x="149" y="97"/>
                    <a:pt x="138" y="124"/>
                    <a:pt x="118" y="156"/>
                  </a:cubicBezTo>
                  <a:close/>
                  <a:moveTo>
                    <a:pt x="118" y="156"/>
                  </a:moveTo>
                  <a:cubicBezTo>
                    <a:pt x="118" y="156"/>
                    <a:pt x="118" y="156"/>
                    <a:pt x="118" y="156"/>
                  </a:cubicBezTo>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grpSp>
        <p:nvGrpSpPr>
          <p:cNvPr id="70" name="Group 142"/>
          <p:cNvGrpSpPr/>
          <p:nvPr/>
        </p:nvGrpSpPr>
        <p:grpSpPr>
          <a:xfrm>
            <a:off x="1062990" y="2798445"/>
            <a:ext cx="181610" cy="230505"/>
            <a:chOff x="2835275" y="587375"/>
            <a:chExt cx="638175" cy="811213"/>
          </a:xfrm>
        </p:grpSpPr>
        <p:sp>
          <p:nvSpPr>
            <p:cNvPr id="71" name="Freeform 31"/>
            <p:cNvSpPr>
              <a:spLocks noEditPoints="1"/>
            </p:cNvSpPr>
            <p:nvPr/>
          </p:nvSpPr>
          <p:spPr bwMode="auto">
            <a:xfrm>
              <a:off x="2835275" y="587375"/>
              <a:ext cx="638175" cy="811213"/>
            </a:xfrm>
            <a:custGeom>
              <a:avLst/>
              <a:gdLst>
                <a:gd name="T0" fmla="*/ 160 w 170"/>
                <a:gd name="T1" fmla="*/ 29 h 216"/>
                <a:gd name="T2" fmla="*/ 126 w 170"/>
                <a:gd name="T3" fmla="*/ 29 h 216"/>
                <a:gd name="T4" fmla="*/ 126 w 170"/>
                <a:gd name="T5" fmla="*/ 15 h 216"/>
                <a:gd name="T6" fmla="*/ 111 w 170"/>
                <a:gd name="T7" fmla="*/ 0 h 216"/>
                <a:gd name="T8" fmla="*/ 59 w 170"/>
                <a:gd name="T9" fmla="*/ 0 h 216"/>
                <a:gd name="T10" fmla="*/ 44 w 170"/>
                <a:gd name="T11" fmla="*/ 15 h 216"/>
                <a:gd name="T12" fmla="*/ 44 w 170"/>
                <a:gd name="T13" fmla="*/ 29 h 216"/>
                <a:gd name="T14" fmla="*/ 10 w 170"/>
                <a:gd name="T15" fmla="*/ 29 h 216"/>
                <a:gd name="T16" fmla="*/ 0 w 170"/>
                <a:gd name="T17" fmla="*/ 38 h 216"/>
                <a:gd name="T18" fmla="*/ 0 w 170"/>
                <a:gd name="T19" fmla="*/ 57 h 216"/>
                <a:gd name="T20" fmla="*/ 10 w 170"/>
                <a:gd name="T21" fmla="*/ 66 h 216"/>
                <a:gd name="T22" fmla="*/ 15 w 170"/>
                <a:gd name="T23" fmla="*/ 66 h 216"/>
                <a:gd name="T24" fmla="*/ 15 w 170"/>
                <a:gd name="T25" fmla="*/ 203 h 216"/>
                <a:gd name="T26" fmla="*/ 29 w 170"/>
                <a:gd name="T27" fmla="*/ 216 h 216"/>
                <a:gd name="T28" fmla="*/ 141 w 170"/>
                <a:gd name="T29" fmla="*/ 216 h 216"/>
                <a:gd name="T30" fmla="*/ 155 w 170"/>
                <a:gd name="T31" fmla="*/ 203 h 216"/>
                <a:gd name="T32" fmla="*/ 155 w 170"/>
                <a:gd name="T33" fmla="*/ 67 h 216"/>
                <a:gd name="T34" fmla="*/ 160 w 170"/>
                <a:gd name="T35" fmla="*/ 67 h 216"/>
                <a:gd name="T36" fmla="*/ 170 w 170"/>
                <a:gd name="T37" fmla="*/ 57 h 216"/>
                <a:gd name="T38" fmla="*/ 170 w 170"/>
                <a:gd name="T39" fmla="*/ 38 h 216"/>
                <a:gd name="T40" fmla="*/ 160 w 170"/>
                <a:gd name="T41" fmla="*/ 29 h 216"/>
                <a:gd name="T42" fmla="*/ 56 w 170"/>
                <a:gd name="T43" fmla="*/ 15 h 216"/>
                <a:gd name="T44" fmla="*/ 59 w 170"/>
                <a:gd name="T45" fmla="*/ 12 h 216"/>
                <a:gd name="T46" fmla="*/ 111 w 170"/>
                <a:gd name="T47" fmla="*/ 12 h 216"/>
                <a:gd name="T48" fmla="*/ 114 w 170"/>
                <a:gd name="T49" fmla="*/ 15 h 216"/>
                <a:gd name="T50" fmla="*/ 114 w 170"/>
                <a:gd name="T51" fmla="*/ 29 h 216"/>
                <a:gd name="T52" fmla="*/ 56 w 170"/>
                <a:gd name="T53" fmla="*/ 29 h 216"/>
                <a:gd name="T54" fmla="*/ 56 w 170"/>
                <a:gd name="T55" fmla="*/ 15 h 216"/>
                <a:gd name="T56" fmla="*/ 143 w 170"/>
                <a:gd name="T57" fmla="*/ 203 h 216"/>
                <a:gd name="T58" fmla="*/ 141 w 170"/>
                <a:gd name="T59" fmla="*/ 205 h 216"/>
                <a:gd name="T60" fmla="*/ 29 w 170"/>
                <a:gd name="T61" fmla="*/ 205 h 216"/>
                <a:gd name="T62" fmla="*/ 27 w 170"/>
                <a:gd name="T63" fmla="*/ 203 h 216"/>
                <a:gd name="T64" fmla="*/ 27 w 170"/>
                <a:gd name="T65" fmla="*/ 67 h 216"/>
                <a:gd name="T66" fmla="*/ 143 w 170"/>
                <a:gd name="T67" fmla="*/ 67 h 216"/>
                <a:gd name="T68" fmla="*/ 143 w 170"/>
                <a:gd name="T69" fmla="*/ 203 h 216"/>
                <a:gd name="T70" fmla="*/ 158 w 170"/>
                <a:gd name="T71" fmla="*/ 55 h 216"/>
                <a:gd name="T72" fmla="*/ 12 w 170"/>
                <a:gd name="T73" fmla="*/ 55 h 216"/>
                <a:gd name="T74" fmla="*/ 12 w 170"/>
                <a:gd name="T75" fmla="*/ 40 h 216"/>
                <a:gd name="T76" fmla="*/ 158 w 170"/>
                <a:gd name="T77" fmla="*/ 40 h 216"/>
                <a:gd name="T78" fmla="*/ 158 w 170"/>
                <a:gd name="T79" fmla="*/ 5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0" h="216">
                  <a:moveTo>
                    <a:pt x="160" y="29"/>
                  </a:moveTo>
                  <a:cubicBezTo>
                    <a:pt x="126" y="29"/>
                    <a:pt x="126" y="29"/>
                    <a:pt x="126" y="29"/>
                  </a:cubicBezTo>
                  <a:cubicBezTo>
                    <a:pt x="126" y="15"/>
                    <a:pt x="126" y="15"/>
                    <a:pt x="126" y="15"/>
                  </a:cubicBezTo>
                  <a:cubicBezTo>
                    <a:pt x="126" y="7"/>
                    <a:pt x="119" y="0"/>
                    <a:pt x="111" y="0"/>
                  </a:cubicBezTo>
                  <a:cubicBezTo>
                    <a:pt x="59" y="0"/>
                    <a:pt x="59" y="0"/>
                    <a:pt x="59" y="0"/>
                  </a:cubicBezTo>
                  <a:cubicBezTo>
                    <a:pt x="51" y="0"/>
                    <a:pt x="44" y="7"/>
                    <a:pt x="44" y="15"/>
                  </a:cubicBezTo>
                  <a:cubicBezTo>
                    <a:pt x="44" y="29"/>
                    <a:pt x="44" y="29"/>
                    <a:pt x="44" y="29"/>
                  </a:cubicBezTo>
                  <a:cubicBezTo>
                    <a:pt x="10" y="29"/>
                    <a:pt x="10" y="29"/>
                    <a:pt x="10" y="29"/>
                  </a:cubicBezTo>
                  <a:cubicBezTo>
                    <a:pt x="4" y="29"/>
                    <a:pt x="0" y="33"/>
                    <a:pt x="0" y="38"/>
                  </a:cubicBezTo>
                  <a:cubicBezTo>
                    <a:pt x="0" y="57"/>
                    <a:pt x="0" y="57"/>
                    <a:pt x="0" y="57"/>
                  </a:cubicBezTo>
                  <a:cubicBezTo>
                    <a:pt x="0" y="62"/>
                    <a:pt x="4" y="66"/>
                    <a:pt x="10" y="66"/>
                  </a:cubicBezTo>
                  <a:cubicBezTo>
                    <a:pt x="15" y="66"/>
                    <a:pt x="15" y="66"/>
                    <a:pt x="15" y="66"/>
                  </a:cubicBezTo>
                  <a:cubicBezTo>
                    <a:pt x="15" y="203"/>
                    <a:pt x="15" y="203"/>
                    <a:pt x="15" y="203"/>
                  </a:cubicBezTo>
                  <a:cubicBezTo>
                    <a:pt x="15" y="210"/>
                    <a:pt x="22" y="216"/>
                    <a:pt x="29" y="216"/>
                  </a:cubicBezTo>
                  <a:cubicBezTo>
                    <a:pt x="141" y="216"/>
                    <a:pt x="141" y="216"/>
                    <a:pt x="141" y="216"/>
                  </a:cubicBezTo>
                  <a:cubicBezTo>
                    <a:pt x="148" y="216"/>
                    <a:pt x="155" y="210"/>
                    <a:pt x="155" y="203"/>
                  </a:cubicBezTo>
                  <a:cubicBezTo>
                    <a:pt x="155" y="67"/>
                    <a:pt x="155" y="67"/>
                    <a:pt x="155" y="67"/>
                  </a:cubicBezTo>
                  <a:cubicBezTo>
                    <a:pt x="160" y="67"/>
                    <a:pt x="160" y="67"/>
                    <a:pt x="160" y="67"/>
                  </a:cubicBezTo>
                  <a:cubicBezTo>
                    <a:pt x="166" y="67"/>
                    <a:pt x="170" y="62"/>
                    <a:pt x="170" y="57"/>
                  </a:cubicBezTo>
                  <a:cubicBezTo>
                    <a:pt x="170" y="38"/>
                    <a:pt x="170" y="38"/>
                    <a:pt x="170" y="38"/>
                  </a:cubicBezTo>
                  <a:cubicBezTo>
                    <a:pt x="170" y="33"/>
                    <a:pt x="166" y="29"/>
                    <a:pt x="160" y="29"/>
                  </a:cubicBezTo>
                  <a:close/>
                  <a:moveTo>
                    <a:pt x="56" y="15"/>
                  </a:moveTo>
                  <a:cubicBezTo>
                    <a:pt x="56" y="13"/>
                    <a:pt x="57" y="12"/>
                    <a:pt x="59" y="12"/>
                  </a:cubicBezTo>
                  <a:cubicBezTo>
                    <a:pt x="111" y="12"/>
                    <a:pt x="111" y="12"/>
                    <a:pt x="111" y="12"/>
                  </a:cubicBezTo>
                  <a:cubicBezTo>
                    <a:pt x="113" y="12"/>
                    <a:pt x="114" y="13"/>
                    <a:pt x="114" y="15"/>
                  </a:cubicBezTo>
                  <a:cubicBezTo>
                    <a:pt x="114" y="29"/>
                    <a:pt x="114" y="29"/>
                    <a:pt x="114" y="29"/>
                  </a:cubicBezTo>
                  <a:cubicBezTo>
                    <a:pt x="56" y="29"/>
                    <a:pt x="56" y="29"/>
                    <a:pt x="56" y="29"/>
                  </a:cubicBezTo>
                  <a:lnTo>
                    <a:pt x="56" y="15"/>
                  </a:lnTo>
                  <a:close/>
                  <a:moveTo>
                    <a:pt x="143" y="203"/>
                  </a:moveTo>
                  <a:cubicBezTo>
                    <a:pt x="143" y="204"/>
                    <a:pt x="142" y="205"/>
                    <a:pt x="141" y="205"/>
                  </a:cubicBezTo>
                  <a:cubicBezTo>
                    <a:pt x="29" y="205"/>
                    <a:pt x="29" y="205"/>
                    <a:pt x="29" y="205"/>
                  </a:cubicBezTo>
                  <a:cubicBezTo>
                    <a:pt x="28" y="205"/>
                    <a:pt x="27" y="204"/>
                    <a:pt x="27" y="203"/>
                  </a:cubicBezTo>
                  <a:cubicBezTo>
                    <a:pt x="27" y="67"/>
                    <a:pt x="27" y="67"/>
                    <a:pt x="27" y="67"/>
                  </a:cubicBezTo>
                  <a:cubicBezTo>
                    <a:pt x="143" y="67"/>
                    <a:pt x="143" y="67"/>
                    <a:pt x="143" y="67"/>
                  </a:cubicBezTo>
                  <a:lnTo>
                    <a:pt x="143" y="203"/>
                  </a:lnTo>
                  <a:close/>
                  <a:moveTo>
                    <a:pt x="158" y="55"/>
                  </a:moveTo>
                  <a:cubicBezTo>
                    <a:pt x="12" y="55"/>
                    <a:pt x="12" y="55"/>
                    <a:pt x="12" y="55"/>
                  </a:cubicBezTo>
                  <a:cubicBezTo>
                    <a:pt x="12" y="40"/>
                    <a:pt x="12" y="40"/>
                    <a:pt x="12" y="40"/>
                  </a:cubicBezTo>
                  <a:cubicBezTo>
                    <a:pt x="158" y="40"/>
                    <a:pt x="158" y="40"/>
                    <a:pt x="158" y="40"/>
                  </a:cubicBezTo>
                  <a:lnTo>
                    <a:pt x="158" y="55"/>
                  </a:lnTo>
                  <a:close/>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sp>
          <p:nvSpPr>
            <p:cNvPr id="72" name="Freeform 32"/>
            <p:cNvSpPr/>
            <p:nvPr/>
          </p:nvSpPr>
          <p:spPr bwMode="auto">
            <a:xfrm>
              <a:off x="3000375" y="906463"/>
              <a:ext cx="44450" cy="387350"/>
            </a:xfrm>
            <a:custGeom>
              <a:avLst/>
              <a:gdLst>
                <a:gd name="T0" fmla="*/ 6 w 12"/>
                <a:gd name="T1" fmla="*/ 103 h 103"/>
                <a:gd name="T2" fmla="*/ 12 w 12"/>
                <a:gd name="T3" fmla="*/ 97 h 103"/>
                <a:gd name="T4" fmla="*/ 12 w 12"/>
                <a:gd name="T5" fmla="*/ 6 h 103"/>
                <a:gd name="T6" fmla="*/ 6 w 12"/>
                <a:gd name="T7" fmla="*/ 0 h 103"/>
                <a:gd name="T8" fmla="*/ 0 w 12"/>
                <a:gd name="T9" fmla="*/ 6 h 103"/>
                <a:gd name="T10" fmla="*/ 0 w 12"/>
                <a:gd name="T11" fmla="*/ 97 h 103"/>
                <a:gd name="T12" fmla="*/ 6 w 12"/>
                <a:gd name="T13" fmla="*/ 103 h 103"/>
              </a:gdLst>
              <a:ahLst/>
              <a:cxnLst>
                <a:cxn ang="0">
                  <a:pos x="T0" y="T1"/>
                </a:cxn>
                <a:cxn ang="0">
                  <a:pos x="T2" y="T3"/>
                </a:cxn>
                <a:cxn ang="0">
                  <a:pos x="T4" y="T5"/>
                </a:cxn>
                <a:cxn ang="0">
                  <a:pos x="T6" y="T7"/>
                </a:cxn>
                <a:cxn ang="0">
                  <a:pos x="T8" y="T9"/>
                </a:cxn>
                <a:cxn ang="0">
                  <a:pos x="T10" y="T11"/>
                </a:cxn>
                <a:cxn ang="0">
                  <a:pos x="T12" y="T13"/>
                </a:cxn>
              </a:cxnLst>
              <a:rect l="0" t="0" r="r" b="b"/>
              <a:pathLst>
                <a:path w="12" h="103">
                  <a:moveTo>
                    <a:pt x="6" y="103"/>
                  </a:moveTo>
                  <a:cubicBezTo>
                    <a:pt x="10" y="103"/>
                    <a:pt x="12" y="100"/>
                    <a:pt x="12" y="97"/>
                  </a:cubicBezTo>
                  <a:cubicBezTo>
                    <a:pt x="12" y="6"/>
                    <a:pt x="12" y="6"/>
                    <a:pt x="12" y="6"/>
                  </a:cubicBezTo>
                  <a:cubicBezTo>
                    <a:pt x="12" y="3"/>
                    <a:pt x="10" y="0"/>
                    <a:pt x="6" y="0"/>
                  </a:cubicBezTo>
                  <a:cubicBezTo>
                    <a:pt x="3" y="0"/>
                    <a:pt x="0" y="3"/>
                    <a:pt x="0" y="6"/>
                  </a:cubicBezTo>
                  <a:cubicBezTo>
                    <a:pt x="0" y="97"/>
                    <a:pt x="0" y="97"/>
                    <a:pt x="0" y="97"/>
                  </a:cubicBezTo>
                  <a:cubicBezTo>
                    <a:pt x="0" y="100"/>
                    <a:pt x="3" y="103"/>
                    <a:pt x="6" y="103"/>
                  </a:cubicBezTo>
                  <a:close/>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sp>
          <p:nvSpPr>
            <p:cNvPr id="73" name="Freeform 33"/>
            <p:cNvSpPr/>
            <p:nvPr/>
          </p:nvSpPr>
          <p:spPr bwMode="auto">
            <a:xfrm>
              <a:off x="3132138" y="906463"/>
              <a:ext cx="44450" cy="387350"/>
            </a:xfrm>
            <a:custGeom>
              <a:avLst/>
              <a:gdLst>
                <a:gd name="T0" fmla="*/ 6 w 12"/>
                <a:gd name="T1" fmla="*/ 103 h 103"/>
                <a:gd name="T2" fmla="*/ 12 w 12"/>
                <a:gd name="T3" fmla="*/ 97 h 103"/>
                <a:gd name="T4" fmla="*/ 12 w 12"/>
                <a:gd name="T5" fmla="*/ 6 h 103"/>
                <a:gd name="T6" fmla="*/ 6 w 12"/>
                <a:gd name="T7" fmla="*/ 0 h 103"/>
                <a:gd name="T8" fmla="*/ 0 w 12"/>
                <a:gd name="T9" fmla="*/ 6 h 103"/>
                <a:gd name="T10" fmla="*/ 0 w 12"/>
                <a:gd name="T11" fmla="*/ 97 h 103"/>
                <a:gd name="T12" fmla="*/ 6 w 12"/>
                <a:gd name="T13" fmla="*/ 103 h 103"/>
              </a:gdLst>
              <a:ahLst/>
              <a:cxnLst>
                <a:cxn ang="0">
                  <a:pos x="T0" y="T1"/>
                </a:cxn>
                <a:cxn ang="0">
                  <a:pos x="T2" y="T3"/>
                </a:cxn>
                <a:cxn ang="0">
                  <a:pos x="T4" y="T5"/>
                </a:cxn>
                <a:cxn ang="0">
                  <a:pos x="T6" y="T7"/>
                </a:cxn>
                <a:cxn ang="0">
                  <a:pos x="T8" y="T9"/>
                </a:cxn>
                <a:cxn ang="0">
                  <a:pos x="T10" y="T11"/>
                </a:cxn>
                <a:cxn ang="0">
                  <a:pos x="T12" y="T13"/>
                </a:cxn>
              </a:cxnLst>
              <a:rect l="0" t="0" r="r" b="b"/>
              <a:pathLst>
                <a:path w="12" h="103">
                  <a:moveTo>
                    <a:pt x="6" y="103"/>
                  </a:moveTo>
                  <a:cubicBezTo>
                    <a:pt x="9" y="103"/>
                    <a:pt x="12" y="100"/>
                    <a:pt x="12" y="97"/>
                  </a:cubicBezTo>
                  <a:cubicBezTo>
                    <a:pt x="12" y="6"/>
                    <a:pt x="12" y="6"/>
                    <a:pt x="12" y="6"/>
                  </a:cubicBezTo>
                  <a:cubicBezTo>
                    <a:pt x="12" y="3"/>
                    <a:pt x="9" y="0"/>
                    <a:pt x="6" y="0"/>
                  </a:cubicBezTo>
                  <a:cubicBezTo>
                    <a:pt x="3" y="0"/>
                    <a:pt x="0" y="3"/>
                    <a:pt x="0" y="6"/>
                  </a:cubicBezTo>
                  <a:cubicBezTo>
                    <a:pt x="0" y="97"/>
                    <a:pt x="0" y="97"/>
                    <a:pt x="0" y="97"/>
                  </a:cubicBezTo>
                  <a:cubicBezTo>
                    <a:pt x="0" y="100"/>
                    <a:pt x="3" y="103"/>
                    <a:pt x="6" y="103"/>
                  </a:cubicBezTo>
                  <a:close/>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sp>
          <p:nvSpPr>
            <p:cNvPr id="74" name="Freeform 34"/>
            <p:cNvSpPr/>
            <p:nvPr/>
          </p:nvSpPr>
          <p:spPr bwMode="auto">
            <a:xfrm>
              <a:off x="3262313" y="906463"/>
              <a:ext cx="46038" cy="387350"/>
            </a:xfrm>
            <a:custGeom>
              <a:avLst/>
              <a:gdLst>
                <a:gd name="T0" fmla="*/ 6 w 12"/>
                <a:gd name="T1" fmla="*/ 103 h 103"/>
                <a:gd name="T2" fmla="*/ 12 w 12"/>
                <a:gd name="T3" fmla="*/ 97 h 103"/>
                <a:gd name="T4" fmla="*/ 12 w 12"/>
                <a:gd name="T5" fmla="*/ 6 h 103"/>
                <a:gd name="T6" fmla="*/ 6 w 12"/>
                <a:gd name="T7" fmla="*/ 0 h 103"/>
                <a:gd name="T8" fmla="*/ 0 w 12"/>
                <a:gd name="T9" fmla="*/ 6 h 103"/>
                <a:gd name="T10" fmla="*/ 0 w 12"/>
                <a:gd name="T11" fmla="*/ 97 h 103"/>
                <a:gd name="T12" fmla="*/ 6 w 12"/>
                <a:gd name="T13" fmla="*/ 103 h 103"/>
              </a:gdLst>
              <a:ahLst/>
              <a:cxnLst>
                <a:cxn ang="0">
                  <a:pos x="T0" y="T1"/>
                </a:cxn>
                <a:cxn ang="0">
                  <a:pos x="T2" y="T3"/>
                </a:cxn>
                <a:cxn ang="0">
                  <a:pos x="T4" y="T5"/>
                </a:cxn>
                <a:cxn ang="0">
                  <a:pos x="T6" y="T7"/>
                </a:cxn>
                <a:cxn ang="0">
                  <a:pos x="T8" y="T9"/>
                </a:cxn>
                <a:cxn ang="0">
                  <a:pos x="T10" y="T11"/>
                </a:cxn>
                <a:cxn ang="0">
                  <a:pos x="T12" y="T13"/>
                </a:cxn>
              </a:cxnLst>
              <a:rect l="0" t="0" r="r" b="b"/>
              <a:pathLst>
                <a:path w="12" h="103">
                  <a:moveTo>
                    <a:pt x="6" y="103"/>
                  </a:moveTo>
                  <a:cubicBezTo>
                    <a:pt x="9" y="103"/>
                    <a:pt x="12" y="100"/>
                    <a:pt x="12" y="97"/>
                  </a:cubicBezTo>
                  <a:cubicBezTo>
                    <a:pt x="12" y="6"/>
                    <a:pt x="12" y="6"/>
                    <a:pt x="12" y="6"/>
                  </a:cubicBezTo>
                  <a:cubicBezTo>
                    <a:pt x="12" y="3"/>
                    <a:pt x="9" y="0"/>
                    <a:pt x="6" y="0"/>
                  </a:cubicBezTo>
                  <a:cubicBezTo>
                    <a:pt x="2" y="0"/>
                    <a:pt x="0" y="3"/>
                    <a:pt x="0" y="6"/>
                  </a:cubicBezTo>
                  <a:cubicBezTo>
                    <a:pt x="0" y="97"/>
                    <a:pt x="0" y="97"/>
                    <a:pt x="0" y="97"/>
                  </a:cubicBezTo>
                  <a:cubicBezTo>
                    <a:pt x="0" y="100"/>
                    <a:pt x="2" y="103"/>
                    <a:pt x="6" y="103"/>
                  </a:cubicBezTo>
                  <a:close/>
                </a:path>
              </a:pathLst>
            </a:custGeom>
            <a:solidFill>
              <a:srgbClr val="0000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200"/>
            </a:p>
          </p:txBody>
        </p:sp>
      </p:grpSp>
      <p:sp>
        <p:nvSpPr>
          <p:cNvPr id="80" name="TextBox 7"/>
          <p:cNvSpPr txBox="1"/>
          <p:nvPr/>
        </p:nvSpPr>
        <p:spPr>
          <a:xfrm>
            <a:off x="6496050" y="3088005"/>
            <a:ext cx="2319655" cy="398780"/>
          </a:xfrm>
          <a:prstGeom prst="rect">
            <a:avLst/>
          </a:prstGeom>
          <a:noFill/>
        </p:spPr>
        <p:txBody>
          <a:bodyPr wrap="square" rtlCol="0">
            <a:spAutoFit/>
          </a:bodyPr>
          <a:lstStyle/>
          <a:p>
            <a:pPr algn="r"/>
            <a:r>
              <a:rPr lang="zh-CN" altLang="en-US" sz="2000" dirty="0">
                <a:solidFill>
                  <a:schemeClr val="tx1">
                    <a:lumMod val="75000"/>
                    <a:lumOff val="25000"/>
                  </a:schemeClr>
                </a:solidFill>
                <a:latin typeface="思源黑体 CN Normal" panose="020B0400000000000000" pitchFamily="34" charset="-122"/>
                <a:ea typeface="思源黑体 CN Normal" panose="020B0400000000000000" pitchFamily="34" charset="-122"/>
              </a:rPr>
              <a:t>添加页面标题内容</a:t>
            </a:r>
          </a:p>
        </p:txBody>
      </p:sp>
      <p:sp>
        <p:nvSpPr>
          <p:cNvPr id="81" name="Google Shape;86;p19"/>
          <p:cNvSpPr txBox="1"/>
          <p:nvPr/>
        </p:nvSpPr>
        <p:spPr>
          <a:xfrm>
            <a:off x="6665595" y="2815590"/>
            <a:ext cx="2129790" cy="29083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600" b="0" i="0" u="none" strike="noStrike" cap="none">
                <a:solidFill>
                  <a:schemeClr val="tx1">
                    <a:lumMod val="75000"/>
                    <a:lumOff val="25000"/>
                  </a:schemeClr>
                </a:solidFill>
                <a:latin typeface="Source Han Sans CN" panose="020B0500000000000000" pitchFamily="34" charset="-128"/>
                <a:ea typeface="Source Han Sans CN" panose="020B0500000000000000" pitchFamily="34" charset="-128"/>
                <a:cs typeface="Lato"/>
                <a:sym typeface="Lato"/>
              </a:rPr>
              <a:t>YOUR TITLE HERE</a:t>
            </a:r>
          </a:p>
        </p:txBody>
      </p:sp>
      <p:sp>
        <p:nvSpPr>
          <p:cNvPr id="82" name="TextBox 24"/>
          <p:cNvSpPr txBox="1"/>
          <p:nvPr/>
        </p:nvSpPr>
        <p:spPr>
          <a:xfrm>
            <a:off x="5893435" y="3611245"/>
            <a:ext cx="2901315" cy="1115695"/>
          </a:xfrm>
          <a:prstGeom prst="rect">
            <a:avLst/>
          </a:prstGeom>
          <a:noFill/>
        </p:spPr>
        <p:txBody>
          <a:bodyPr wrap="square" lIns="91423" tIns="45712" rIns="91423" bIns="45712" rtlCol="0">
            <a:spAutoFit/>
          </a:bodyPr>
          <a:lstStyle/>
          <a:p>
            <a:pPr marL="0" marR="0" lvl="0" indent="0" algn="r" defTabSz="1217930" rtl="0" eaLnBrk="1" fontAlgn="auto" latinLnBrk="0" hangingPunct="1">
              <a:lnSpc>
                <a:spcPts val="2000"/>
              </a:lnSpc>
              <a:spcBef>
                <a:spcPts val="0"/>
              </a:spcBef>
              <a:spcAft>
                <a:spcPts val="0"/>
              </a:spcAft>
              <a:buClrTx/>
              <a:buSzTx/>
              <a:buFontTx/>
              <a:buNone/>
              <a:defRPr/>
            </a:pPr>
            <a:r>
              <a:rPr lang="zh-CN" altLang="en-US" sz="9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请在此处添加具体内容，文字尽量言简意赅，简单说明即可，不必过于繁琐，注意板面美观度。请在此处添加具体内容，文字尽量言简意赅，简单说明即可，不必过于繁琐，注意板面美观度。</a:t>
            </a:r>
            <a:endParaRPr kumimoji="0" lang="zh-CN" altLang="en-US" sz="900" b="0" i="0" u="none" strike="noStrike" kern="1200" cap="none" spc="0" normalizeH="0" baseline="0" noProof="0" dirty="0">
              <a:ln>
                <a:noFill/>
              </a:ln>
              <a:solidFill>
                <a:schemeClr val="bg1">
                  <a:lumMod val="50000"/>
                </a:schemeClr>
              </a:solidFill>
              <a:effectLst/>
              <a:uLnTx/>
              <a:uFillTx/>
              <a:latin typeface="思源黑体 CN Normal" panose="020B0400000000000000" pitchFamily="34" charset="-122"/>
              <a:ea typeface="思源黑体 CN Normal" panose="020B0400000000000000" pitchFamily="34" charset="-122"/>
              <a:cs typeface="+mn-cs"/>
              <a:sym typeface="FZHei-B01S" panose="02010601030101010101" pitchFamily="2" charset="-122"/>
            </a:endParaRPr>
          </a:p>
        </p:txBody>
      </p:sp>
      <p:sp>
        <p:nvSpPr>
          <p:cNvPr id="83" name="Rectangle 29"/>
          <p:cNvSpPr/>
          <p:nvPr/>
        </p:nvSpPr>
        <p:spPr>
          <a:xfrm>
            <a:off x="1465580" y="3500755"/>
            <a:ext cx="1344295" cy="860425"/>
          </a:xfrm>
          <a:prstGeom prst="rect">
            <a:avLst/>
          </a:prstGeom>
        </p:spPr>
        <p:txBody>
          <a:bodyPr wrap="square">
            <a:spAutoFit/>
          </a:bodyPr>
          <a:lstStyle/>
          <a:p>
            <a:pPr lvl="0" algn="l">
              <a:lnSpc>
                <a:spcPts val="2000"/>
              </a:lnSpc>
              <a:defRPr/>
            </a:pPr>
            <a:r>
              <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a:t>
            </a:r>
          </a:p>
        </p:txBody>
      </p:sp>
      <p:sp>
        <p:nvSpPr>
          <p:cNvPr id="84" name="Rectangle 29"/>
          <p:cNvSpPr/>
          <p:nvPr/>
        </p:nvSpPr>
        <p:spPr>
          <a:xfrm>
            <a:off x="3894455" y="1628140"/>
            <a:ext cx="1344295" cy="860425"/>
          </a:xfrm>
          <a:prstGeom prst="rect">
            <a:avLst/>
          </a:prstGeom>
        </p:spPr>
        <p:txBody>
          <a:bodyPr wrap="square">
            <a:spAutoFit/>
          </a:bodyPr>
          <a:lstStyle/>
          <a:p>
            <a:pPr lvl="0" algn="l">
              <a:lnSpc>
                <a:spcPts val="2000"/>
              </a:lnSpc>
              <a:defRPr/>
            </a:pPr>
            <a:r>
              <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a:t>
            </a:r>
          </a:p>
        </p:txBody>
      </p:sp>
      <p:sp>
        <p:nvSpPr>
          <p:cNvPr id="85" name="Rectangle 29"/>
          <p:cNvSpPr/>
          <p:nvPr/>
        </p:nvSpPr>
        <p:spPr>
          <a:xfrm>
            <a:off x="5475605" y="901700"/>
            <a:ext cx="1344295" cy="860425"/>
          </a:xfrm>
          <a:prstGeom prst="rect">
            <a:avLst/>
          </a:prstGeom>
        </p:spPr>
        <p:txBody>
          <a:bodyPr wrap="square">
            <a:spAutoFit/>
          </a:bodyPr>
          <a:lstStyle/>
          <a:p>
            <a:pPr lvl="0" algn="l">
              <a:lnSpc>
                <a:spcPts val="2000"/>
              </a:lnSpc>
              <a:defRPr/>
            </a:pPr>
            <a:r>
              <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a:t>
            </a:r>
          </a:p>
        </p:txBody>
      </p:sp>
      <p:sp>
        <p:nvSpPr>
          <p:cNvPr id="86" name="Rectangle 29"/>
          <p:cNvSpPr/>
          <p:nvPr/>
        </p:nvSpPr>
        <p:spPr>
          <a:xfrm>
            <a:off x="303530" y="1431925"/>
            <a:ext cx="1344295" cy="860425"/>
          </a:xfrm>
          <a:prstGeom prst="rect">
            <a:avLst/>
          </a:prstGeom>
        </p:spPr>
        <p:txBody>
          <a:bodyPr wrap="square">
            <a:spAutoFit/>
          </a:bodyPr>
          <a:lstStyle/>
          <a:p>
            <a:pPr lvl="0" algn="r">
              <a:lnSpc>
                <a:spcPts val="2000"/>
              </a:lnSpc>
              <a:defRPr/>
            </a:pPr>
            <a:r>
              <a:rPr lang="zh-CN" altLang="en-US" sz="800" dirty="0">
                <a:solidFill>
                  <a:schemeClr val="bg1">
                    <a:lumMod val="50000"/>
                  </a:schemeClr>
                </a:solidFill>
                <a:latin typeface="思源黑体 CN Normal" panose="020B0400000000000000" pitchFamily="34" charset="-122"/>
                <a:ea typeface="思源黑体 CN Normal" panose="020B0400000000000000" pitchFamily="34" charset="-122"/>
                <a:sym typeface="FZHei-B01S" panose="02010601030101010101" pitchFamily="2" charset="-122"/>
              </a:rPr>
              <a:t>请在此处添加具体内容，文字尽量言简意赅，简单说明即可，不必过于繁琐</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62355" y="1328601"/>
            <a:ext cx="6967118" cy="3342573"/>
            <a:chOff x="693" y="1860"/>
            <a:chExt cx="13072" cy="6272"/>
          </a:xfrm>
        </p:grpSpPr>
        <p:sp>
          <p:nvSpPr>
            <p:cNvPr id="24" name="Freeform 32"/>
            <p:cNvSpPr/>
            <p:nvPr/>
          </p:nvSpPr>
          <p:spPr>
            <a:xfrm>
              <a:off x="3472" y="2593"/>
              <a:ext cx="593" cy="202"/>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43"/>
            <p:cNvSpPr/>
            <p:nvPr/>
          </p:nvSpPr>
          <p:spPr>
            <a:xfrm rot="10800000">
              <a:off x="8461" y="7077"/>
              <a:ext cx="941" cy="666"/>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Freeform 46"/>
            <p:cNvSpPr/>
            <p:nvPr/>
          </p:nvSpPr>
          <p:spPr>
            <a:xfrm>
              <a:off x="2529" y="5146"/>
              <a:ext cx="558" cy="149"/>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Freeform 49"/>
            <p:cNvSpPr/>
            <p:nvPr/>
          </p:nvSpPr>
          <p:spPr>
            <a:xfrm flipH="1">
              <a:off x="10171" y="2625"/>
              <a:ext cx="593" cy="202"/>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Freeform 55"/>
            <p:cNvSpPr/>
            <p:nvPr/>
          </p:nvSpPr>
          <p:spPr>
            <a:xfrm flipH="1">
              <a:off x="11443" y="4280"/>
              <a:ext cx="440" cy="198"/>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ln w="6350"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Group 4"/>
            <p:cNvGrpSpPr>
              <a:grpSpLocks noChangeAspect="1"/>
            </p:cNvGrpSpPr>
            <p:nvPr/>
          </p:nvGrpSpPr>
          <p:grpSpPr bwMode="auto">
            <a:xfrm>
              <a:off x="3688" y="2115"/>
              <a:ext cx="3688" cy="3688"/>
              <a:chOff x="397" y="369"/>
              <a:chExt cx="1624" cy="1624"/>
            </a:xfrm>
          </p:grpSpPr>
          <p:sp>
            <p:nvSpPr>
              <p:cNvPr id="7" name="Freeform 5"/>
              <p:cNvSpPr/>
              <p:nvPr/>
            </p:nvSpPr>
            <p:spPr bwMode="auto">
              <a:xfrm>
                <a:off x="397" y="369"/>
                <a:ext cx="1624" cy="1624"/>
              </a:xfrm>
              <a:custGeom>
                <a:avLst/>
                <a:gdLst>
                  <a:gd name="T0" fmla="*/ 2021 w 4043"/>
                  <a:gd name="T1" fmla="*/ 0 h 4042"/>
                  <a:gd name="T2" fmla="*/ 2021 w 4043"/>
                  <a:gd name="T3" fmla="*/ 0 h 4042"/>
                  <a:gd name="T4" fmla="*/ 0 w 4043"/>
                  <a:gd name="T5" fmla="*/ 2021 h 4042"/>
                  <a:gd name="T6" fmla="*/ 2021 w 4043"/>
                  <a:gd name="T7" fmla="*/ 4042 h 4042"/>
                  <a:gd name="T8" fmla="*/ 4043 w 4043"/>
                  <a:gd name="T9" fmla="*/ 2021 h 4042"/>
                  <a:gd name="T10" fmla="*/ 2021 w 4043"/>
                  <a:gd name="T11" fmla="*/ 0 h 4042"/>
                </a:gdLst>
                <a:ahLst/>
                <a:cxnLst>
                  <a:cxn ang="0">
                    <a:pos x="T0" y="T1"/>
                  </a:cxn>
                  <a:cxn ang="0">
                    <a:pos x="T2" y="T3"/>
                  </a:cxn>
                  <a:cxn ang="0">
                    <a:pos x="T4" y="T5"/>
                  </a:cxn>
                  <a:cxn ang="0">
                    <a:pos x="T6" y="T7"/>
                  </a:cxn>
                  <a:cxn ang="0">
                    <a:pos x="T8" y="T9"/>
                  </a:cxn>
                  <a:cxn ang="0">
                    <a:pos x="T10" y="T11"/>
                  </a:cxn>
                </a:cxnLst>
                <a:rect l="0" t="0" r="r" b="b"/>
                <a:pathLst>
                  <a:path w="4043" h="4042">
                    <a:moveTo>
                      <a:pt x="2021" y="0"/>
                    </a:moveTo>
                    <a:lnTo>
                      <a:pt x="2021" y="0"/>
                    </a:lnTo>
                    <a:cubicBezTo>
                      <a:pt x="905" y="0"/>
                      <a:pt x="0" y="904"/>
                      <a:pt x="0" y="2021"/>
                    </a:cubicBezTo>
                    <a:cubicBezTo>
                      <a:pt x="0" y="3137"/>
                      <a:pt x="905" y="4042"/>
                      <a:pt x="2021" y="4042"/>
                    </a:cubicBezTo>
                    <a:cubicBezTo>
                      <a:pt x="3138" y="4042"/>
                      <a:pt x="4043" y="3137"/>
                      <a:pt x="4043" y="2021"/>
                    </a:cubicBezTo>
                    <a:cubicBezTo>
                      <a:pt x="4043" y="905"/>
                      <a:pt x="3138" y="0"/>
                      <a:pt x="2021" y="0"/>
                    </a:cubicBezTo>
                    <a:close/>
                  </a:path>
                </a:pathLst>
              </a:cu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8" name="Freeform 6"/>
              <p:cNvSpPr>
                <a:spLocks noEditPoints="1"/>
              </p:cNvSpPr>
              <p:nvPr/>
            </p:nvSpPr>
            <p:spPr bwMode="auto">
              <a:xfrm>
                <a:off x="794" y="851"/>
                <a:ext cx="835" cy="648"/>
              </a:xfrm>
              <a:custGeom>
                <a:avLst/>
                <a:gdLst>
                  <a:gd name="T0" fmla="*/ 2035 w 2734"/>
                  <a:gd name="T1" fmla="*/ 1214 h 2121"/>
                  <a:gd name="T2" fmla="*/ 2035 w 2734"/>
                  <a:gd name="T3" fmla="*/ 1425 h 2121"/>
                  <a:gd name="T4" fmla="*/ 2035 w 2734"/>
                  <a:gd name="T5" fmla="*/ 1214 h 2121"/>
                  <a:gd name="T6" fmla="*/ 1689 w 2734"/>
                  <a:gd name="T7" fmla="*/ 1214 h 2121"/>
                  <a:gd name="T8" fmla="*/ 1689 w 2734"/>
                  <a:gd name="T9" fmla="*/ 1425 h 2121"/>
                  <a:gd name="T10" fmla="*/ 1689 w 2734"/>
                  <a:gd name="T11" fmla="*/ 1214 h 2121"/>
                  <a:gd name="T12" fmla="*/ 2353 w 2734"/>
                  <a:gd name="T13" fmla="*/ 1721 h 2121"/>
                  <a:gd name="T14" fmla="*/ 2248 w 2734"/>
                  <a:gd name="T15" fmla="*/ 1779 h 2121"/>
                  <a:gd name="T16" fmla="*/ 1708 w 2734"/>
                  <a:gd name="T17" fmla="*/ 1904 h 2121"/>
                  <a:gd name="T18" fmla="*/ 872 w 2734"/>
                  <a:gd name="T19" fmla="*/ 1288 h 2121"/>
                  <a:gd name="T20" fmla="*/ 529 w 2734"/>
                  <a:gd name="T21" fmla="*/ 1216 h 2121"/>
                  <a:gd name="T22" fmla="*/ 316 w 2734"/>
                  <a:gd name="T23" fmla="*/ 1412 h 2121"/>
                  <a:gd name="T24" fmla="*/ 321 w 2734"/>
                  <a:gd name="T25" fmla="*/ 1073 h 2121"/>
                  <a:gd name="T26" fmla="*/ 919 w 2734"/>
                  <a:gd name="T27" fmla="*/ 158 h 2121"/>
                  <a:gd name="T28" fmla="*/ 1754 w 2734"/>
                  <a:gd name="T29" fmla="*/ 774 h 2121"/>
                  <a:gd name="T30" fmla="*/ 2359 w 2734"/>
                  <a:gd name="T31" fmla="*/ 1629 h 2121"/>
                  <a:gd name="T32" fmla="*/ 2716 w 2734"/>
                  <a:gd name="T33" fmla="*/ 2000 h 2121"/>
                  <a:gd name="T34" fmla="*/ 2516 w 2734"/>
                  <a:gd name="T35" fmla="*/ 1683 h 2121"/>
                  <a:gd name="T36" fmla="*/ 1828 w 2734"/>
                  <a:gd name="T37" fmla="*/ 621 h 2121"/>
                  <a:gd name="T38" fmla="*/ 0 w 2734"/>
                  <a:gd name="T39" fmla="*/ 723 h 2121"/>
                  <a:gd name="T40" fmla="*/ 133 w 2734"/>
                  <a:gd name="T41" fmla="*/ 1636 h 2121"/>
                  <a:gd name="T42" fmla="*/ 270 w 2734"/>
                  <a:gd name="T43" fmla="*/ 1698 h 2121"/>
                  <a:gd name="T44" fmla="*/ 798 w 2734"/>
                  <a:gd name="T45" fmla="*/ 1441 h 2121"/>
                  <a:gd name="T46" fmla="*/ 2220 w 2734"/>
                  <a:gd name="T47" fmla="*/ 1939 h 2121"/>
                  <a:gd name="T48" fmla="*/ 2649 w 2734"/>
                  <a:gd name="T49" fmla="*/ 2121 h 2121"/>
                  <a:gd name="T50" fmla="*/ 2716 w 2734"/>
                  <a:gd name="T51" fmla="*/ 2000 h 2121"/>
                  <a:gd name="T52" fmla="*/ 1355 w 2734"/>
                  <a:gd name="T53" fmla="*/ 736 h 2121"/>
                  <a:gd name="T54" fmla="*/ 1144 w 2734"/>
                  <a:gd name="T55" fmla="*/ 736 h 2121"/>
                  <a:gd name="T56" fmla="*/ 1355 w 2734"/>
                  <a:gd name="T57" fmla="*/ 736 h 2121"/>
                  <a:gd name="T58" fmla="*/ 557 w 2734"/>
                  <a:gd name="T59" fmla="*/ 630 h 2121"/>
                  <a:gd name="T60" fmla="*/ 451 w 2734"/>
                  <a:gd name="T61" fmla="*/ 735 h 2121"/>
                  <a:gd name="T62" fmla="*/ 557 w 2734"/>
                  <a:gd name="T63" fmla="*/ 841 h 2121"/>
                  <a:gd name="T64" fmla="*/ 663 w 2734"/>
                  <a:gd name="T65" fmla="*/ 735 h 2121"/>
                  <a:gd name="T66" fmla="*/ 557 w 2734"/>
                  <a:gd name="T67" fmla="*/ 630 h 2121"/>
                  <a:gd name="T68" fmla="*/ 1342 w 2734"/>
                  <a:gd name="T69" fmla="*/ 1214 h 2121"/>
                  <a:gd name="T70" fmla="*/ 1237 w 2734"/>
                  <a:gd name="T71" fmla="*/ 1319 h 2121"/>
                  <a:gd name="T72" fmla="*/ 1342 w 2734"/>
                  <a:gd name="T73" fmla="*/ 1425 h 2121"/>
                  <a:gd name="T74" fmla="*/ 1448 w 2734"/>
                  <a:gd name="T75" fmla="*/ 1319 h 2121"/>
                  <a:gd name="T76" fmla="*/ 1342 w 2734"/>
                  <a:gd name="T77" fmla="*/ 1214 h 2121"/>
                  <a:gd name="T78" fmla="*/ 903 w 2734"/>
                  <a:gd name="T79" fmla="*/ 630 h 2121"/>
                  <a:gd name="T80" fmla="*/ 903 w 2734"/>
                  <a:gd name="T81" fmla="*/ 841 h 2121"/>
                  <a:gd name="T82" fmla="*/ 903 w 2734"/>
                  <a:gd name="T83" fmla="*/ 630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4" h="2121">
                    <a:moveTo>
                      <a:pt x="2035" y="1214"/>
                    </a:moveTo>
                    <a:lnTo>
                      <a:pt x="2035" y="1214"/>
                    </a:lnTo>
                    <a:cubicBezTo>
                      <a:pt x="1976" y="1214"/>
                      <a:pt x="1929" y="1261"/>
                      <a:pt x="1929" y="1320"/>
                    </a:cubicBezTo>
                    <a:cubicBezTo>
                      <a:pt x="1929" y="1378"/>
                      <a:pt x="1976" y="1425"/>
                      <a:pt x="2035" y="1425"/>
                    </a:cubicBezTo>
                    <a:cubicBezTo>
                      <a:pt x="2093" y="1425"/>
                      <a:pt x="2140" y="1378"/>
                      <a:pt x="2140" y="1320"/>
                    </a:cubicBezTo>
                    <a:cubicBezTo>
                      <a:pt x="2140" y="1261"/>
                      <a:pt x="2093" y="1214"/>
                      <a:pt x="2035" y="1214"/>
                    </a:cubicBezTo>
                    <a:close/>
                    <a:moveTo>
                      <a:pt x="1689" y="1214"/>
                    </a:moveTo>
                    <a:lnTo>
                      <a:pt x="1689" y="1214"/>
                    </a:lnTo>
                    <a:cubicBezTo>
                      <a:pt x="1630" y="1214"/>
                      <a:pt x="1583" y="1261"/>
                      <a:pt x="1583" y="1320"/>
                    </a:cubicBezTo>
                    <a:cubicBezTo>
                      <a:pt x="1583" y="1378"/>
                      <a:pt x="1630" y="1425"/>
                      <a:pt x="1689" y="1425"/>
                    </a:cubicBezTo>
                    <a:cubicBezTo>
                      <a:pt x="1747" y="1425"/>
                      <a:pt x="1794" y="1378"/>
                      <a:pt x="1794" y="1320"/>
                    </a:cubicBezTo>
                    <a:cubicBezTo>
                      <a:pt x="1794" y="1261"/>
                      <a:pt x="1747" y="1214"/>
                      <a:pt x="1689" y="1214"/>
                    </a:cubicBezTo>
                    <a:close/>
                    <a:moveTo>
                      <a:pt x="2353" y="1721"/>
                    </a:moveTo>
                    <a:lnTo>
                      <a:pt x="2353" y="1721"/>
                    </a:lnTo>
                    <a:lnTo>
                      <a:pt x="2444" y="1865"/>
                    </a:lnTo>
                    <a:lnTo>
                      <a:pt x="2248" y="1779"/>
                    </a:lnTo>
                    <a:cubicBezTo>
                      <a:pt x="2225" y="1769"/>
                      <a:pt x="2198" y="1770"/>
                      <a:pt x="2176" y="1783"/>
                    </a:cubicBezTo>
                    <a:cubicBezTo>
                      <a:pt x="2041" y="1862"/>
                      <a:pt x="1879" y="1904"/>
                      <a:pt x="1708" y="1904"/>
                    </a:cubicBezTo>
                    <a:cubicBezTo>
                      <a:pt x="1299" y="1904"/>
                      <a:pt x="965" y="1666"/>
                      <a:pt x="948" y="1362"/>
                    </a:cubicBezTo>
                    <a:cubicBezTo>
                      <a:pt x="945" y="1322"/>
                      <a:pt x="913" y="1290"/>
                      <a:pt x="872" y="1288"/>
                    </a:cubicBezTo>
                    <a:cubicBezTo>
                      <a:pt x="762" y="1283"/>
                      <a:pt x="656" y="1260"/>
                      <a:pt x="559" y="1221"/>
                    </a:cubicBezTo>
                    <a:cubicBezTo>
                      <a:pt x="549" y="1217"/>
                      <a:pt x="539" y="1216"/>
                      <a:pt x="529" y="1216"/>
                    </a:cubicBezTo>
                    <a:cubicBezTo>
                      <a:pt x="507" y="1216"/>
                      <a:pt x="486" y="1225"/>
                      <a:pt x="471" y="1241"/>
                    </a:cubicBezTo>
                    <a:lnTo>
                      <a:pt x="316" y="1412"/>
                    </a:lnTo>
                    <a:lnTo>
                      <a:pt x="346" y="1138"/>
                    </a:lnTo>
                    <a:cubicBezTo>
                      <a:pt x="348" y="1114"/>
                      <a:pt x="339" y="1090"/>
                      <a:pt x="321" y="1073"/>
                    </a:cubicBezTo>
                    <a:cubicBezTo>
                      <a:pt x="214" y="972"/>
                      <a:pt x="158" y="851"/>
                      <a:pt x="158" y="723"/>
                    </a:cubicBezTo>
                    <a:cubicBezTo>
                      <a:pt x="158" y="412"/>
                      <a:pt x="499" y="158"/>
                      <a:pt x="919" y="158"/>
                    </a:cubicBezTo>
                    <a:cubicBezTo>
                      <a:pt x="1328" y="158"/>
                      <a:pt x="1661" y="396"/>
                      <a:pt x="1679" y="699"/>
                    </a:cubicBezTo>
                    <a:cubicBezTo>
                      <a:pt x="1681" y="740"/>
                      <a:pt x="1713" y="772"/>
                      <a:pt x="1754" y="774"/>
                    </a:cubicBezTo>
                    <a:cubicBezTo>
                      <a:pt x="2155" y="792"/>
                      <a:pt x="2468" y="1040"/>
                      <a:pt x="2468" y="1338"/>
                    </a:cubicBezTo>
                    <a:cubicBezTo>
                      <a:pt x="2468" y="1441"/>
                      <a:pt x="2430" y="1541"/>
                      <a:pt x="2359" y="1629"/>
                    </a:cubicBezTo>
                    <a:cubicBezTo>
                      <a:pt x="2337" y="1656"/>
                      <a:pt x="2335" y="1693"/>
                      <a:pt x="2353" y="1721"/>
                    </a:cubicBezTo>
                    <a:close/>
                    <a:moveTo>
                      <a:pt x="2716" y="2000"/>
                    </a:moveTo>
                    <a:lnTo>
                      <a:pt x="2716" y="2000"/>
                    </a:lnTo>
                    <a:lnTo>
                      <a:pt x="2516" y="1683"/>
                    </a:lnTo>
                    <a:cubicBezTo>
                      <a:pt x="2588" y="1578"/>
                      <a:pt x="2626" y="1459"/>
                      <a:pt x="2626" y="1338"/>
                    </a:cubicBezTo>
                    <a:cubicBezTo>
                      <a:pt x="2626" y="973"/>
                      <a:pt x="2281" y="668"/>
                      <a:pt x="1828" y="621"/>
                    </a:cubicBezTo>
                    <a:cubicBezTo>
                      <a:pt x="1765" y="268"/>
                      <a:pt x="1381" y="0"/>
                      <a:pt x="919" y="0"/>
                    </a:cubicBezTo>
                    <a:cubicBezTo>
                      <a:pt x="412" y="0"/>
                      <a:pt x="0" y="324"/>
                      <a:pt x="0" y="723"/>
                    </a:cubicBezTo>
                    <a:cubicBezTo>
                      <a:pt x="0" y="881"/>
                      <a:pt x="65" y="1034"/>
                      <a:pt x="185" y="1159"/>
                    </a:cubicBezTo>
                    <a:lnTo>
                      <a:pt x="133" y="1636"/>
                    </a:lnTo>
                    <a:cubicBezTo>
                      <a:pt x="129" y="1670"/>
                      <a:pt x="148" y="1702"/>
                      <a:pt x="179" y="1717"/>
                    </a:cubicBezTo>
                    <a:cubicBezTo>
                      <a:pt x="210" y="1731"/>
                      <a:pt x="247" y="1723"/>
                      <a:pt x="270" y="1698"/>
                    </a:cubicBezTo>
                    <a:lnTo>
                      <a:pt x="552" y="1387"/>
                    </a:lnTo>
                    <a:cubicBezTo>
                      <a:pt x="630" y="1414"/>
                      <a:pt x="713" y="1432"/>
                      <a:pt x="798" y="1441"/>
                    </a:cubicBezTo>
                    <a:cubicBezTo>
                      <a:pt x="861" y="1794"/>
                      <a:pt x="1245" y="2062"/>
                      <a:pt x="1708" y="2062"/>
                    </a:cubicBezTo>
                    <a:cubicBezTo>
                      <a:pt x="1892" y="2062"/>
                      <a:pt x="2069" y="2020"/>
                      <a:pt x="2220" y="1939"/>
                    </a:cubicBezTo>
                    <a:lnTo>
                      <a:pt x="2617" y="2114"/>
                    </a:lnTo>
                    <a:cubicBezTo>
                      <a:pt x="2627" y="2119"/>
                      <a:pt x="2638" y="2121"/>
                      <a:pt x="2649" y="2121"/>
                    </a:cubicBezTo>
                    <a:cubicBezTo>
                      <a:pt x="2671" y="2121"/>
                      <a:pt x="2693" y="2112"/>
                      <a:pt x="2709" y="2094"/>
                    </a:cubicBezTo>
                    <a:cubicBezTo>
                      <a:pt x="2731" y="2068"/>
                      <a:pt x="2734" y="2030"/>
                      <a:pt x="2716" y="2000"/>
                    </a:cubicBezTo>
                    <a:close/>
                    <a:moveTo>
                      <a:pt x="1355" y="736"/>
                    </a:moveTo>
                    <a:lnTo>
                      <a:pt x="1355" y="736"/>
                    </a:lnTo>
                    <a:cubicBezTo>
                      <a:pt x="1355" y="677"/>
                      <a:pt x="1308" y="630"/>
                      <a:pt x="1250" y="630"/>
                    </a:cubicBezTo>
                    <a:cubicBezTo>
                      <a:pt x="1191" y="630"/>
                      <a:pt x="1144" y="677"/>
                      <a:pt x="1144" y="736"/>
                    </a:cubicBezTo>
                    <a:cubicBezTo>
                      <a:pt x="1144" y="794"/>
                      <a:pt x="1191" y="841"/>
                      <a:pt x="1250" y="841"/>
                    </a:cubicBezTo>
                    <a:cubicBezTo>
                      <a:pt x="1308" y="841"/>
                      <a:pt x="1355" y="794"/>
                      <a:pt x="1355" y="736"/>
                    </a:cubicBezTo>
                    <a:close/>
                    <a:moveTo>
                      <a:pt x="557" y="630"/>
                    </a:moveTo>
                    <a:lnTo>
                      <a:pt x="557" y="630"/>
                    </a:lnTo>
                    <a:cubicBezTo>
                      <a:pt x="529" y="630"/>
                      <a:pt x="502" y="641"/>
                      <a:pt x="482" y="661"/>
                    </a:cubicBezTo>
                    <a:cubicBezTo>
                      <a:pt x="463" y="680"/>
                      <a:pt x="451" y="708"/>
                      <a:pt x="451" y="735"/>
                    </a:cubicBezTo>
                    <a:cubicBezTo>
                      <a:pt x="451" y="763"/>
                      <a:pt x="463" y="791"/>
                      <a:pt x="482" y="810"/>
                    </a:cubicBezTo>
                    <a:cubicBezTo>
                      <a:pt x="502" y="830"/>
                      <a:pt x="529" y="841"/>
                      <a:pt x="557" y="841"/>
                    </a:cubicBezTo>
                    <a:cubicBezTo>
                      <a:pt x="585" y="841"/>
                      <a:pt x="612" y="830"/>
                      <a:pt x="632" y="810"/>
                    </a:cubicBezTo>
                    <a:cubicBezTo>
                      <a:pt x="651" y="791"/>
                      <a:pt x="663" y="763"/>
                      <a:pt x="663" y="735"/>
                    </a:cubicBezTo>
                    <a:cubicBezTo>
                      <a:pt x="663" y="708"/>
                      <a:pt x="651" y="680"/>
                      <a:pt x="632" y="661"/>
                    </a:cubicBezTo>
                    <a:cubicBezTo>
                      <a:pt x="612" y="641"/>
                      <a:pt x="585" y="630"/>
                      <a:pt x="557" y="630"/>
                    </a:cubicBezTo>
                    <a:close/>
                    <a:moveTo>
                      <a:pt x="1342" y="1214"/>
                    </a:moveTo>
                    <a:lnTo>
                      <a:pt x="1342" y="1214"/>
                    </a:lnTo>
                    <a:cubicBezTo>
                      <a:pt x="1315" y="1214"/>
                      <a:pt x="1287" y="1225"/>
                      <a:pt x="1268" y="1245"/>
                    </a:cubicBezTo>
                    <a:cubicBezTo>
                      <a:pt x="1248" y="1265"/>
                      <a:pt x="1237" y="1292"/>
                      <a:pt x="1237" y="1319"/>
                    </a:cubicBezTo>
                    <a:cubicBezTo>
                      <a:pt x="1237" y="1347"/>
                      <a:pt x="1248" y="1375"/>
                      <a:pt x="1268" y="1394"/>
                    </a:cubicBezTo>
                    <a:cubicBezTo>
                      <a:pt x="1287" y="1414"/>
                      <a:pt x="1315" y="1425"/>
                      <a:pt x="1342" y="1425"/>
                    </a:cubicBezTo>
                    <a:cubicBezTo>
                      <a:pt x="1370" y="1425"/>
                      <a:pt x="1397" y="1414"/>
                      <a:pt x="1417" y="1394"/>
                    </a:cubicBezTo>
                    <a:cubicBezTo>
                      <a:pt x="1437" y="1375"/>
                      <a:pt x="1448" y="1347"/>
                      <a:pt x="1448" y="1319"/>
                    </a:cubicBezTo>
                    <a:cubicBezTo>
                      <a:pt x="1448" y="1292"/>
                      <a:pt x="1437" y="1265"/>
                      <a:pt x="1417" y="1245"/>
                    </a:cubicBezTo>
                    <a:cubicBezTo>
                      <a:pt x="1397" y="1225"/>
                      <a:pt x="1370" y="1214"/>
                      <a:pt x="1342" y="1214"/>
                    </a:cubicBezTo>
                    <a:close/>
                    <a:moveTo>
                      <a:pt x="903" y="630"/>
                    </a:moveTo>
                    <a:lnTo>
                      <a:pt x="903" y="630"/>
                    </a:lnTo>
                    <a:cubicBezTo>
                      <a:pt x="845" y="630"/>
                      <a:pt x="798" y="677"/>
                      <a:pt x="798" y="736"/>
                    </a:cubicBezTo>
                    <a:cubicBezTo>
                      <a:pt x="798" y="794"/>
                      <a:pt x="845" y="841"/>
                      <a:pt x="903" y="841"/>
                    </a:cubicBezTo>
                    <a:cubicBezTo>
                      <a:pt x="962" y="841"/>
                      <a:pt x="1009" y="794"/>
                      <a:pt x="1009" y="736"/>
                    </a:cubicBezTo>
                    <a:cubicBezTo>
                      <a:pt x="1009" y="677"/>
                      <a:pt x="962" y="630"/>
                      <a:pt x="903" y="630"/>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9" name="Group 9"/>
            <p:cNvGrpSpPr>
              <a:grpSpLocks noChangeAspect="1"/>
            </p:cNvGrpSpPr>
            <p:nvPr/>
          </p:nvGrpSpPr>
          <p:grpSpPr bwMode="auto">
            <a:xfrm>
              <a:off x="7848" y="2500"/>
              <a:ext cx="2775" cy="2778"/>
              <a:chOff x="2602" y="569"/>
              <a:chExt cx="1222" cy="1223"/>
            </a:xfrm>
          </p:grpSpPr>
          <p:sp>
            <p:nvSpPr>
              <p:cNvPr id="10" name="Freeform 10"/>
              <p:cNvSpPr/>
              <p:nvPr/>
            </p:nvSpPr>
            <p:spPr bwMode="auto">
              <a:xfrm>
                <a:off x="2602" y="569"/>
                <a:ext cx="1222" cy="1223"/>
              </a:xfrm>
              <a:custGeom>
                <a:avLst/>
                <a:gdLst>
                  <a:gd name="T0" fmla="*/ 2331 w 4662"/>
                  <a:gd name="T1" fmla="*/ 0 h 4662"/>
                  <a:gd name="T2" fmla="*/ 2331 w 4662"/>
                  <a:gd name="T3" fmla="*/ 0 h 4662"/>
                  <a:gd name="T4" fmla="*/ 0 w 4662"/>
                  <a:gd name="T5" fmla="*/ 2330 h 4662"/>
                  <a:gd name="T6" fmla="*/ 2331 w 4662"/>
                  <a:gd name="T7" fmla="*/ 4662 h 4662"/>
                  <a:gd name="T8" fmla="*/ 4662 w 4662"/>
                  <a:gd name="T9" fmla="*/ 2330 h 4662"/>
                  <a:gd name="T10" fmla="*/ 2331 w 4662"/>
                  <a:gd name="T11" fmla="*/ 0 h 4662"/>
                </a:gdLst>
                <a:ahLst/>
                <a:cxnLst>
                  <a:cxn ang="0">
                    <a:pos x="T0" y="T1"/>
                  </a:cxn>
                  <a:cxn ang="0">
                    <a:pos x="T2" y="T3"/>
                  </a:cxn>
                  <a:cxn ang="0">
                    <a:pos x="T4" y="T5"/>
                  </a:cxn>
                  <a:cxn ang="0">
                    <a:pos x="T6" y="T7"/>
                  </a:cxn>
                  <a:cxn ang="0">
                    <a:pos x="T8" y="T9"/>
                  </a:cxn>
                  <a:cxn ang="0">
                    <a:pos x="T10" y="T11"/>
                  </a:cxn>
                </a:cxnLst>
                <a:rect l="0" t="0" r="r" b="b"/>
                <a:pathLst>
                  <a:path w="4662" h="4662">
                    <a:moveTo>
                      <a:pt x="2331" y="0"/>
                    </a:moveTo>
                    <a:lnTo>
                      <a:pt x="2331" y="0"/>
                    </a:lnTo>
                    <a:cubicBezTo>
                      <a:pt x="1043" y="0"/>
                      <a:pt x="0" y="1043"/>
                      <a:pt x="0" y="2330"/>
                    </a:cubicBezTo>
                    <a:cubicBezTo>
                      <a:pt x="0" y="3618"/>
                      <a:pt x="1043" y="4662"/>
                      <a:pt x="2331" y="4662"/>
                    </a:cubicBezTo>
                    <a:cubicBezTo>
                      <a:pt x="3618" y="4662"/>
                      <a:pt x="4662" y="3618"/>
                      <a:pt x="4662" y="2330"/>
                    </a:cubicBezTo>
                    <a:cubicBezTo>
                      <a:pt x="4662" y="1043"/>
                      <a:pt x="3618" y="0"/>
                      <a:pt x="2331" y="0"/>
                    </a:cubicBezTo>
                    <a:close/>
                  </a:path>
                </a:pathLst>
              </a:cu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1" name="Freeform 11"/>
              <p:cNvSpPr>
                <a:spLocks noEditPoints="1"/>
              </p:cNvSpPr>
              <p:nvPr/>
            </p:nvSpPr>
            <p:spPr bwMode="auto">
              <a:xfrm>
                <a:off x="2713" y="871"/>
                <a:ext cx="1000" cy="618"/>
              </a:xfrm>
              <a:custGeom>
                <a:avLst/>
                <a:gdLst>
                  <a:gd name="T0" fmla="*/ 2205 w 3813"/>
                  <a:gd name="T1" fmla="*/ 692 h 2358"/>
                  <a:gd name="T2" fmla="*/ 2089 w 3813"/>
                  <a:gd name="T3" fmla="*/ 1551 h 2358"/>
                  <a:gd name="T4" fmla="*/ 2321 w 3813"/>
                  <a:gd name="T5" fmla="*/ 1551 h 2358"/>
                  <a:gd name="T6" fmla="*/ 2205 w 3813"/>
                  <a:gd name="T7" fmla="*/ 692 h 2358"/>
                  <a:gd name="T8" fmla="*/ 2504 w 3813"/>
                  <a:gd name="T9" fmla="*/ 427 h 2358"/>
                  <a:gd name="T10" fmla="*/ 2388 w 3813"/>
                  <a:gd name="T11" fmla="*/ 1816 h 2358"/>
                  <a:gd name="T12" fmla="*/ 2620 w 3813"/>
                  <a:gd name="T13" fmla="*/ 1816 h 2358"/>
                  <a:gd name="T14" fmla="*/ 2504 w 3813"/>
                  <a:gd name="T15" fmla="*/ 427 h 2358"/>
                  <a:gd name="T16" fmla="*/ 3100 w 3813"/>
                  <a:gd name="T17" fmla="*/ 536 h 2358"/>
                  <a:gd name="T18" fmla="*/ 2985 w 3813"/>
                  <a:gd name="T19" fmla="*/ 1707 h 2358"/>
                  <a:gd name="T20" fmla="*/ 3217 w 3813"/>
                  <a:gd name="T21" fmla="*/ 1707 h 2358"/>
                  <a:gd name="T22" fmla="*/ 3100 w 3813"/>
                  <a:gd name="T23" fmla="*/ 536 h 2358"/>
                  <a:gd name="T24" fmla="*/ 3399 w 3813"/>
                  <a:gd name="T25" fmla="*/ 835 h 2358"/>
                  <a:gd name="T26" fmla="*/ 3283 w 3813"/>
                  <a:gd name="T27" fmla="*/ 1408 h 2358"/>
                  <a:gd name="T28" fmla="*/ 3515 w 3813"/>
                  <a:gd name="T29" fmla="*/ 1408 h 2358"/>
                  <a:gd name="T30" fmla="*/ 3399 w 3813"/>
                  <a:gd name="T31" fmla="*/ 835 h 2358"/>
                  <a:gd name="T32" fmla="*/ 1907 w 3813"/>
                  <a:gd name="T33" fmla="*/ 941 h 2358"/>
                  <a:gd name="T34" fmla="*/ 1791 w 3813"/>
                  <a:gd name="T35" fmla="*/ 1302 h 2358"/>
                  <a:gd name="T36" fmla="*/ 2023 w 3813"/>
                  <a:gd name="T37" fmla="*/ 1302 h 2358"/>
                  <a:gd name="T38" fmla="*/ 1907 w 3813"/>
                  <a:gd name="T39" fmla="*/ 941 h 2358"/>
                  <a:gd name="T40" fmla="*/ 2802 w 3813"/>
                  <a:gd name="T41" fmla="*/ 121 h 2358"/>
                  <a:gd name="T42" fmla="*/ 2686 w 3813"/>
                  <a:gd name="T43" fmla="*/ 2122 h 2358"/>
                  <a:gd name="T44" fmla="*/ 2918 w 3813"/>
                  <a:gd name="T45" fmla="*/ 2122 h 2358"/>
                  <a:gd name="T46" fmla="*/ 2802 w 3813"/>
                  <a:gd name="T47" fmla="*/ 121 h 2358"/>
                  <a:gd name="T48" fmla="*/ 3697 w 3813"/>
                  <a:gd name="T49" fmla="*/ 941 h 2358"/>
                  <a:gd name="T50" fmla="*/ 3581 w 3813"/>
                  <a:gd name="T51" fmla="*/ 1302 h 2358"/>
                  <a:gd name="T52" fmla="*/ 3813 w 3813"/>
                  <a:gd name="T53" fmla="*/ 1302 h 2358"/>
                  <a:gd name="T54" fmla="*/ 3697 w 3813"/>
                  <a:gd name="T55" fmla="*/ 941 h 2358"/>
                  <a:gd name="T56" fmla="*/ 414 w 3813"/>
                  <a:gd name="T57" fmla="*/ 835 h 2358"/>
                  <a:gd name="T58" fmla="*/ 299 w 3813"/>
                  <a:gd name="T59" fmla="*/ 1408 h 2358"/>
                  <a:gd name="T60" fmla="*/ 530 w 3813"/>
                  <a:gd name="T61" fmla="*/ 1408 h 2358"/>
                  <a:gd name="T62" fmla="*/ 414 w 3813"/>
                  <a:gd name="T63" fmla="*/ 835 h 2358"/>
                  <a:gd name="T64" fmla="*/ 1608 w 3813"/>
                  <a:gd name="T65" fmla="*/ 692 h 2358"/>
                  <a:gd name="T66" fmla="*/ 1492 w 3813"/>
                  <a:gd name="T67" fmla="*/ 1551 h 2358"/>
                  <a:gd name="T68" fmla="*/ 1724 w 3813"/>
                  <a:gd name="T69" fmla="*/ 1551 h 2358"/>
                  <a:gd name="T70" fmla="*/ 1608 w 3813"/>
                  <a:gd name="T71" fmla="*/ 692 h 2358"/>
                  <a:gd name="T72" fmla="*/ 116 w 3813"/>
                  <a:gd name="T73" fmla="*/ 941 h 2358"/>
                  <a:gd name="T74" fmla="*/ 0 w 3813"/>
                  <a:gd name="T75" fmla="*/ 1302 h 2358"/>
                  <a:gd name="T76" fmla="*/ 232 w 3813"/>
                  <a:gd name="T77" fmla="*/ 1302 h 2358"/>
                  <a:gd name="T78" fmla="*/ 116 w 3813"/>
                  <a:gd name="T79" fmla="*/ 941 h 2358"/>
                  <a:gd name="T80" fmla="*/ 1310 w 3813"/>
                  <a:gd name="T81" fmla="*/ 288 h 2358"/>
                  <a:gd name="T82" fmla="*/ 1194 w 3813"/>
                  <a:gd name="T83" fmla="*/ 1955 h 2358"/>
                  <a:gd name="T84" fmla="*/ 1426 w 3813"/>
                  <a:gd name="T85" fmla="*/ 1955 h 2358"/>
                  <a:gd name="T86" fmla="*/ 1310 w 3813"/>
                  <a:gd name="T87" fmla="*/ 288 h 2358"/>
                  <a:gd name="T88" fmla="*/ 1011 w 3813"/>
                  <a:gd name="T89" fmla="*/ 0 h 2358"/>
                  <a:gd name="T90" fmla="*/ 896 w 3813"/>
                  <a:gd name="T91" fmla="*/ 2242 h 2358"/>
                  <a:gd name="T92" fmla="*/ 1127 w 3813"/>
                  <a:gd name="T93" fmla="*/ 2242 h 2358"/>
                  <a:gd name="T94" fmla="*/ 1011 w 3813"/>
                  <a:gd name="T95" fmla="*/ 0 h 2358"/>
                  <a:gd name="T96" fmla="*/ 713 w 3813"/>
                  <a:gd name="T97" fmla="*/ 536 h 2358"/>
                  <a:gd name="T98" fmla="*/ 597 w 3813"/>
                  <a:gd name="T99" fmla="*/ 1707 h 2358"/>
                  <a:gd name="T100" fmla="*/ 829 w 3813"/>
                  <a:gd name="T101" fmla="*/ 1707 h 2358"/>
                  <a:gd name="T102" fmla="*/ 713 w 3813"/>
                  <a:gd name="T103" fmla="*/ 536 h 2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13" h="2358">
                    <a:moveTo>
                      <a:pt x="2205" y="692"/>
                    </a:moveTo>
                    <a:lnTo>
                      <a:pt x="2205" y="692"/>
                    </a:lnTo>
                    <a:cubicBezTo>
                      <a:pt x="2141" y="692"/>
                      <a:pt x="2089" y="744"/>
                      <a:pt x="2089" y="808"/>
                    </a:cubicBezTo>
                    <a:lnTo>
                      <a:pt x="2089" y="1551"/>
                    </a:lnTo>
                    <a:cubicBezTo>
                      <a:pt x="2089" y="1615"/>
                      <a:pt x="2141" y="1667"/>
                      <a:pt x="2205" y="1667"/>
                    </a:cubicBezTo>
                    <a:cubicBezTo>
                      <a:pt x="2269" y="1667"/>
                      <a:pt x="2321" y="1615"/>
                      <a:pt x="2321" y="1551"/>
                    </a:cubicBezTo>
                    <a:lnTo>
                      <a:pt x="2321" y="808"/>
                    </a:lnTo>
                    <a:cubicBezTo>
                      <a:pt x="2321" y="744"/>
                      <a:pt x="2269" y="692"/>
                      <a:pt x="2205" y="692"/>
                    </a:cubicBezTo>
                    <a:close/>
                    <a:moveTo>
                      <a:pt x="2504" y="427"/>
                    </a:moveTo>
                    <a:lnTo>
                      <a:pt x="2504" y="427"/>
                    </a:lnTo>
                    <a:cubicBezTo>
                      <a:pt x="2440" y="427"/>
                      <a:pt x="2388" y="479"/>
                      <a:pt x="2388" y="543"/>
                    </a:cubicBezTo>
                    <a:lnTo>
                      <a:pt x="2388" y="1816"/>
                    </a:lnTo>
                    <a:cubicBezTo>
                      <a:pt x="2388" y="1880"/>
                      <a:pt x="2440" y="1932"/>
                      <a:pt x="2504" y="1932"/>
                    </a:cubicBezTo>
                    <a:cubicBezTo>
                      <a:pt x="2568" y="1932"/>
                      <a:pt x="2620" y="1880"/>
                      <a:pt x="2620" y="1816"/>
                    </a:cubicBezTo>
                    <a:lnTo>
                      <a:pt x="2620" y="543"/>
                    </a:lnTo>
                    <a:cubicBezTo>
                      <a:pt x="2620" y="479"/>
                      <a:pt x="2568" y="427"/>
                      <a:pt x="2504" y="427"/>
                    </a:cubicBezTo>
                    <a:close/>
                    <a:moveTo>
                      <a:pt x="3100" y="536"/>
                    </a:moveTo>
                    <a:lnTo>
                      <a:pt x="3100" y="536"/>
                    </a:lnTo>
                    <a:cubicBezTo>
                      <a:pt x="3037" y="536"/>
                      <a:pt x="2985" y="588"/>
                      <a:pt x="2985" y="652"/>
                    </a:cubicBezTo>
                    <a:lnTo>
                      <a:pt x="2985" y="1707"/>
                    </a:lnTo>
                    <a:cubicBezTo>
                      <a:pt x="2985" y="1771"/>
                      <a:pt x="3037" y="1823"/>
                      <a:pt x="3100" y="1823"/>
                    </a:cubicBezTo>
                    <a:cubicBezTo>
                      <a:pt x="3165" y="1823"/>
                      <a:pt x="3217" y="1771"/>
                      <a:pt x="3217" y="1707"/>
                    </a:cubicBezTo>
                    <a:lnTo>
                      <a:pt x="3217" y="652"/>
                    </a:lnTo>
                    <a:cubicBezTo>
                      <a:pt x="3217" y="588"/>
                      <a:pt x="3165" y="536"/>
                      <a:pt x="3100" y="536"/>
                    </a:cubicBezTo>
                    <a:close/>
                    <a:moveTo>
                      <a:pt x="3399" y="835"/>
                    </a:moveTo>
                    <a:lnTo>
                      <a:pt x="3399" y="835"/>
                    </a:lnTo>
                    <a:cubicBezTo>
                      <a:pt x="3335" y="835"/>
                      <a:pt x="3283" y="887"/>
                      <a:pt x="3283" y="951"/>
                    </a:cubicBezTo>
                    <a:lnTo>
                      <a:pt x="3283" y="1408"/>
                    </a:lnTo>
                    <a:cubicBezTo>
                      <a:pt x="3283" y="1472"/>
                      <a:pt x="3335" y="1524"/>
                      <a:pt x="3399" y="1524"/>
                    </a:cubicBezTo>
                    <a:cubicBezTo>
                      <a:pt x="3463" y="1524"/>
                      <a:pt x="3515" y="1472"/>
                      <a:pt x="3515" y="1408"/>
                    </a:cubicBezTo>
                    <a:lnTo>
                      <a:pt x="3515" y="951"/>
                    </a:lnTo>
                    <a:cubicBezTo>
                      <a:pt x="3515" y="887"/>
                      <a:pt x="3463" y="835"/>
                      <a:pt x="3399" y="835"/>
                    </a:cubicBezTo>
                    <a:close/>
                    <a:moveTo>
                      <a:pt x="1907" y="941"/>
                    </a:moveTo>
                    <a:lnTo>
                      <a:pt x="1907" y="941"/>
                    </a:lnTo>
                    <a:cubicBezTo>
                      <a:pt x="1843" y="941"/>
                      <a:pt x="1791" y="993"/>
                      <a:pt x="1791" y="1057"/>
                    </a:cubicBezTo>
                    <a:lnTo>
                      <a:pt x="1791" y="1302"/>
                    </a:lnTo>
                    <a:cubicBezTo>
                      <a:pt x="1791" y="1366"/>
                      <a:pt x="1843" y="1418"/>
                      <a:pt x="1907" y="1418"/>
                    </a:cubicBezTo>
                    <a:cubicBezTo>
                      <a:pt x="1971" y="1418"/>
                      <a:pt x="2023" y="1366"/>
                      <a:pt x="2023" y="1302"/>
                    </a:cubicBezTo>
                    <a:lnTo>
                      <a:pt x="2023" y="1057"/>
                    </a:lnTo>
                    <a:cubicBezTo>
                      <a:pt x="2023" y="993"/>
                      <a:pt x="1971" y="941"/>
                      <a:pt x="1907" y="941"/>
                    </a:cubicBezTo>
                    <a:close/>
                    <a:moveTo>
                      <a:pt x="2802" y="121"/>
                    </a:moveTo>
                    <a:lnTo>
                      <a:pt x="2802" y="121"/>
                    </a:lnTo>
                    <a:cubicBezTo>
                      <a:pt x="2738" y="121"/>
                      <a:pt x="2686" y="173"/>
                      <a:pt x="2686" y="237"/>
                    </a:cubicBezTo>
                    <a:lnTo>
                      <a:pt x="2686" y="2122"/>
                    </a:lnTo>
                    <a:cubicBezTo>
                      <a:pt x="2686" y="2186"/>
                      <a:pt x="2738" y="2238"/>
                      <a:pt x="2802" y="2238"/>
                    </a:cubicBezTo>
                    <a:cubicBezTo>
                      <a:pt x="2866" y="2238"/>
                      <a:pt x="2918" y="2186"/>
                      <a:pt x="2918" y="2122"/>
                    </a:cubicBezTo>
                    <a:lnTo>
                      <a:pt x="2918" y="237"/>
                    </a:lnTo>
                    <a:cubicBezTo>
                      <a:pt x="2918" y="173"/>
                      <a:pt x="2866" y="121"/>
                      <a:pt x="2802" y="121"/>
                    </a:cubicBezTo>
                    <a:close/>
                    <a:moveTo>
                      <a:pt x="3697" y="941"/>
                    </a:moveTo>
                    <a:lnTo>
                      <a:pt x="3697" y="941"/>
                    </a:lnTo>
                    <a:cubicBezTo>
                      <a:pt x="3633" y="941"/>
                      <a:pt x="3581" y="993"/>
                      <a:pt x="3581" y="1057"/>
                    </a:cubicBezTo>
                    <a:lnTo>
                      <a:pt x="3581" y="1302"/>
                    </a:lnTo>
                    <a:cubicBezTo>
                      <a:pt x="3581" y="1366"/>
                      <a:pt x="3633" y="1418"/>
                      <a:pt x="3697" y="1418"/>
                    </a:cubicBezTo>
                    <a:cubicBezTo>
                      <a:pt x="3761" y="1418"/>
                      <a:pt x="3813" y="1366"/>
                      <a:pt x="3813" y="1302"/>
                    </a:cubicBezTo>
                    <a:lnTo>
                      <a:pt x="3813" y="1057"/>
                    </a:lnTo>
                    <a:cubicBezTo>
                      <a:pt x="3813" y="993"/>
                      <a:pt x="3761" y="941"/>
                      <a:pt x="3697" y="941"/>
                    </a:cubicBezTo>
                    <a:close/>
                    <a:moveTo>
                      <a:pt x="414" y="835"/>
                    </a:moveTo>
                    <a:lnTo>
                      <a:pt x="414" y="835"/>
                    </a:lnTo>
                    <a:cubicBezTo>
                      <a:pt x="350" y="835"/>
                      <a:pt x="299" y="887"/>
                      <a:pt x="299" y="951"/>
                    </a:cubicBezTo>
                    <a:lnTo>
                      <a:pt x="299" y="1408"/>
                    </a:lnTo>
                    <a:cubicBezTo>
                      <a:pt x="299" y="1472"/>
                      <a:pt x="350" y="1524"/>
                      <a:pt x="414" y="1524"/>
                    </a:cubicBezTo>
                    <a:cubicBezTo>
                      <a:pt x="478" y="1524"/>
                      <a:pt x="530" y="1472"/>
                      <a:pt x="530" y="1408"/>
                    </a:cubicBezTo>
                    <a:lnTo>
                      <a:pt x="530" y="951"/>
                    </a:lnTo>
                    <a:cubicBezTo>
                      <a:pt x="530" y="887"/>
                      <a:pt x="478" y="835"/>
                      <a:pt x="414" y="835"/>
                    </a:cubicBezTo>
                    <a:close/>
                    <a:moveTo>
                      <a:pt x="1608" y="692"/>
                    </a:moveTo>
                    <a:lnTo>
                      <a:pt x="1608" y="692"/>
                    </a:lnTo>
                    <a:cubicBezTo>
                      <a:pt x="1544" y="692"/>
                      <a:pt x="1492" y="744"/>
                      <a:pt x="1492" y="808"/>
                    </a:cubicBezTo>
                    <a:lnTo>
                      <a:pt x="1492" y="1551"/>
                    </a:lnTo>
                    <a:cubicBezTo>
                      <a:pt x="1492" y="1615"/>
                      <a:pt x="1544" y="1667"/>
                      <a:pt x="1608" y="1667"/>
                    </a:cubicBezTo>
                    <a:cubicBezTo>
                      <a:pt x="1672" y="1667"/>
                      <a:pt x="1724" y="1615"/>
                      <a:pt x="1724" y="1551"/>
                    </a:cubicBezTo>
                    <a:lnTo>
                      <a:pt x="1724" y="808"/>
                    </a:lnTo>
                    <a:cubicBezTo>
                      <a:pt x="1724" y="744"/>
                      <a:pt x="1672" y="692"/>
                      <a:pt x="1608" y="692"/>
                    </a:cubicBezTo>
                    <a:close/>
                    <a:moveTo>
                      <a:pt x="116" y="941"/>
                    </a:moveTo>
                    <a:lnTo>
                      <a:pt x="116" y="941"/>
                    </a:lnTo>
                    <a:cubicBezTo>
                      <a:pt x="52" y="941"/>
                      <a:pt x="0" y="993"/>
                      <a:pt x="0" y="1057"/>
                    </a:cubicBezTo>
                    <a:lnTo>
                      <a:pt x="0" y="1302"/>
                    </a:lnTo>
                    <a:cubicBezTo>
                      <a:pt x="0" y="1366"/>
                      <a:pt x="52" y="1418"/>
                      <a:pt x="116" y="1418"/>
                    </a:cubicBezTo>
                    <a:cubicBezTo>
                      <a:pt x="180" y="1418"/>
                      <a:pt x="232" y="1366"/>
                      <a:pt x="232" y="1302"/>
                    </a:cubicBezTo>
                    <a:lnTo>
                      <a:pt x="232" y="1057"/>
                    </a:lnTo>
                    <a:cubicBezTo>
                      <a:pt x="232" y="993"/>
                      <a:pt x="180" y="941"/>
                      <a:pt x="116" y="941"/>
                    </a:cubicBezTo>
                    <a:close/>
                    <a:moveTo>
                      <a:pt x="1310" y="288"/>
                    </a:moveTo>
                    <a:lnTo>
                      <a:pt x="1310" y="288"/>
                    </a:lnTo>
                    <a:cubicBezTo>
                      <a:pt x="1246" y="288"/>
                      <a:pt x="1194" y="339"/>
                      <a:pt x="1194" y="403"/>
                    </a:cubicBezTo>
                    <a:lnTo>
                      <a:pt x="1194" y="1955"/>
                    </a:lnTo>
                    <a:cubicBezTo>
                      <a:pt x="1194" y="2019"/>
                      <a:pt x="1246" y="2071"/>
                      <a:pt x="1310" y="2071"/>
                    </a:cubicBezTo>
                    <a:cubicBezTo>
                      <a:pt x="1374" y="2071"/>
                      <a:pt x="1426" y="2019"/>
                      <a:pt x="1426" y="1955"/>
                    </a:cubicBezTo>
                    <a:lnTo>
                      <a:pt x="1426" y="403"/>
                    </a:lnTo>
                    <a:cubicBezTo>
                      <a:pt x="1426" y="339"/>
                      <a:pt x="1374" y="288"/>
                      <a:pt x="1310" y="288"/>
                    </a:cubicBezTo>
                    <a:close/>
                    <a:moveTo>
                      <a:pt x="1011" y="0"/>
                    </a:moveTo>
                    <a:lnTo>
                      <a:pt x="1011" y="0"/>
                    </a:lnTo>
                    <a:cubicBezTo>
                      <a:pt x="947" y="0"/>
                      <a:pt x="896" y="52"/>
                      <a:pt x="896" y="116"/>
                    </a:cubicBezTo>
                    <a:lnTo>
                      <a:pt x="896" y="2242"/>
                    </a:lnTo>
                    <a:cubicBezTo>
                      <a:pt x="896" y="2306"/>
                      <a:pt x="947" y="2358"/>
                      <a:pt x="1011" y="2358"/>
                    </a:cubicBezTo>
                    <a:cubicBezTo>
                      <a:pt x="1075" y="2358"/>
                      <a:pt x="1127" y="2306"/>
                      <a:pt x="1127" y="2242"/>
                    </a:cubicBezTo>
                    <a:lnTo>
                      <a:pt x="1127" y="116"/>
                    </a:lnTo>
                    <a:cubicBezTo>
                      <a:pt x="1127" y="52"/>
                      <a:pt x="1075" y="0"/>
                      <a:pt x="1011" y="0"/>
                    </a:cubicBezTo>
                    <a:close/>
                    <a:moveTo>
                      <a:pt x="713" y="536"/>
                    </a:moveTo>
                    <a:lnTo>
                      <a:pt x="713" y="536"/>
                    </a:lnTo>
                    <a:cubicBezTo>
                      <a:pt x="649" y="536"/>
                      <a:pt x="597" y="588"/>
                      <a:pt x="597" y="652"/>
                    </a:cubicBezTo>
                    <a:lnTo>
                      <a:pt x="597" y="1707"/>
                    </a:lnTo>
                    <a:cubicBezTo>
                      <a:pt x="597" y="1771"/>
                      <a:pt x="649" y="1823"/>
                      <a:pt x="713" y="1823"/>
                    </a:cubicBezTo>
                    <a:cubicBezTo>
                      <a:pt x="777" y="1823"/>
                      <a:pt x="829" y="1771"/>
                      <a:pt x="829" y="1707"/>
                    </a:cubicBezTo>
                    <a:lnTo>
                      <a:pt x="829" y="652"/>
                    </a:lnTo>
                    <a:cubicBezTo>
                      <a:pt x="829" y="588"/>
                      <a:pt x="777" y="536"/>
                      <a:pt x="713" y="536"/>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2" name="Group 14"/>
            <p:cNvGrpSpPr>
              <a:grpSpLocks noChangeAspect="1"/>
            </p:cNvGrpSpPr>
            <p:nvPr/>
          </p:nvGrpSpPr>
          <p:grpSpPr bwMode="auto">
            <a:xfrm>
              <a:off x="2926" y="4783"/>
              <a:ext cx="2298" cy="2298"/>
              <a:chOff x="1726" y="1097"/>
              <a:chExt cx="1012" cy="1012"/>
            </a:xfrm>
          </p:grpSpPr>
          <p:sp>
            <p:nvSpPr>
              <p:cNvPr id="13" name="Freeform 15"/>
              <p:cNvSpPr/>
              <p:nvPr/>
            </p:nvSpPr>
            <p:spPr bwMode="auto">
              <a:xfrm>
                <a:off x="1726" y="1097"/>
                <a:ext cx="1012" cy="1012"/>
              </a:xfrm>
              <a:custGeom>
                <a:avLst/>
                <a:gdLst>
                  <a:gd name="T0" fmla="*/ 0 w 5347"/>
                  <a:gd name="T1" fmla="*/ 2673 h 5347"/>
                  <a:gd name="T2" fmla="*/ 0 w 5347"/>
                  <a:gd name="T3" fmla="*/ 2673 h 5347"/>
                  <a:gd name="T4" fmla="*/ 2673 w 5347"/>
                  <a:gd name="T5" fmla="*/ 0 h 5347"/>
                  <a:gd name="T6" fmla="*/ 5347 w 5347"/>
                  <a:gd name="T7" fmla="*/ 2673 h 5347"/>
                  <a:gd name="T8" fmla="*/ 2673 w 5347"/>
                  <a:gd name="T9" fmla="*/ 5347 h 5347"/>
                  <a:gd name="T10" fmla="*/ 0 w 5347"/>
                  <a:gd name="T11" fmla="*/ 2673 h 5347"/>
                </a:gdLst>
                <a:ahLst/>
                <a:cxnLst>
                  <a:cxn ang="0">
                    <a:pos x="T0" y="T1"/>
                  </a:cxn>
                  <a:cxn ang="0">
                    <a:pos x="T2" y="T3"/>
                  </a:cxn>
                  <a:cxn ang="0">
                    <a:pos x="T4" y="T5"/>
                  </a:cxn>
                  <a:cxn ang="0">
                    <a:pos x="T6" y="T7"/>
                  </a:cxn>
                  <a:cxn ang="0">
                    <a:pos x="T8" y="T9"/>
                  </a:cxn>
                  <a:cxn ang="0">
                    <a:pos x="T10" y="T11"/>
                  </a:cxn>
                </a:cxnLst>
                <a:rect l="0" t="0" r="r" b="b"/>
                <a:pathLst>
                  <a:path w="5347" h="5347">
                    <a:moveTo>
                      <a:pt x="0" y="2673"/>
                    </a:moveTo>
                    <a:lnTo>
                      <a:pt x="0" y="2673"/>
                    </a:lnTo>
                    <a:cubicBezTo>
                      <a:pt x="0" y="1196"/>
                      <a:pt x="1196" y="0"/>
                      <a:pt x="2673" y="0"/>
                    </a:cubicBezTo>
                    <a:cubicBezTo>
                      <a:pt x="4150" y="0"/>
                      <a:pt x="5347" y="1196"/>
                      <a:pt x="5347" y="2673"/>
                    </a:cubicBezTo>
                    <a:cubicBezTo>
                      <a:pt x="5347" y="4150"/>
                      <a:pt x="4150" y="5347"/>
                      <a:pt x="2673" y="5347"/>
                    </a:cubicBezTo>
                    <a:cubicBezTo>
                      <a:pt x="1196" y="5347"/>
                      <a:pt x="0" y="4150"/>
                      <a:pt x="0" y="2673"/>
                    </a:cubicBezTo>
                    <a:close/>
                  </a:path>
                </a:pathLst>
              </a:cu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4" name="Freeform 16"/>
              <p:cNvSpPr>
                <a:spLocks noEditPoints="1"/>
              </p:cNvSpPr>
              <p:nvPr/>
            </p:nvSpPr>
            <p:spPr bwMode="auto">
              <a:xfrm>
                <a:off x="1886" y="1413"/>
                <a:ext cx="685" cy="346"/>
              </a:xfrm>
              <a:custGeom>
                <a:avLst/>
                <a:gdLst>
                  <a:gd name="T0" fmla="*/ 4042 w 4475"/>
                  <a:gd name="T1" fmla="*/ 1513 h 2259"/>
                  <a:gd name="T2" fmla="*/ 4042 w 4475"/>
                  <a:gd name="T3" fmla="*/ 1513 h 2259"/>
                  <a:gd name="T4" fmla="*/ 3853 w 4475"/>
                  <a:gd name="T5" fmla="*/ 1328 h 2259"/>
                  <a:gd name="T6" fmla="*/ 4042 w 4475"/>
                  <a:gd name="T7" fmla="*/ 1143 h 2259"/>
                  <a:gd name="T8" fmla="*/ 4231 w 4475"/>
                  <a:gd name="T9" fmla="*/ 1328 h 2259"/>
                  <a:gd name="T10" fmla="*/ 4042 w 4475"/>
                  <a:gd name="T11" fmla="*/ 1513 h 2259"/>
                  <a:gd name="T12" fmla="*/ 3661 w 4475"/>
                  <a:gd name="T13" fmla="*/ 1051 h 2259"/>
                  <a:gd name="T14" fmla="*/ 3661 w 4475"/>
                  <a:gd name="T15" fmla="*/ 1051 h 2259"/>
                  <a:gd name="T16" fmla="*/ 3472 w 4475"/>
                  <a:gd name="T17" fmla="*/ 866 h 2259"/>
                  <a:gd name="T18" fmla="*/ 3661 w 4475"/>
                  <a:gd name="T19" fmla="*/ 681 h 2259"/>
                  <a:gd name="T20" fmla="*/ 3850 w 4475"/>
                  <a:gd name="T21" fmla="*/ 866 h 2259"/>
                  <a:gd name="T22" fmla="*/ 3661 w 4475"/>
                  <a:gd name="T23" fmla="*/ 1051 h 2259"/>
                  <a:gd name="T24" fmla="*/ 3634 w 4475"/>
                  <a:gd name="T25" fmla="*/ 1921 h 2259"/>
                  <a:gd name="T26" fmla="*/ 3634 w 4475"/>
                  <a:gd name="T27" fmla="*/ 1921 h 2259"/>
                  <a:gd name="T28" fmla="*/ 3445 w 4475"/>
                  <a:gd name="T29" fmla="*/ 1736 h 2259"/>
                  <a:gd name="T30" fmla="*/ 3634 w 4475"/>
                  <a:gd name="T31" fmla="*/ 1551 h 2259"/>
                  <a:gd name="T32" fmla="*/ 3823 w 4475"/>
                  <a:gd name="T33" fmla="*/ 1736 h 2259"/>
                  <a:gd name="T34" fmla="*/ 3634 w 4475"/>
                  <a:gd name="T35" fmla="*/ 1921 h 2259"/>
                  <a:gd name="T36" fmla="*/ 3214 w 4475"/>
                  <a:gd name="T37" fmla="*/ 1490 h 2259"/>
                  <a:gd name="T38" fmla="*/ 3214 w 4475"/>
                  <a:gd name="T39" fmla="*/ 1490 h 2259"/>
                  <a:gd name="T40" fmla="*/ 3025 w 4475"/>
                  <a:gd name="T41" fmla="*/ 1306 h 2259"/>
                  <a:gd name="T42" fmla="*/ 3214 w 4475"/>
                  <a:gd name="T43" fmla="*/ 1121 h 2259"/>
                  <a:gd name="T44" fmla="*/ 3403 w 4475"/>
                  <a:gd name="T45" fmla="*/ 1306 h 2259"/>
                  <a:gd name="T46" fmla="*/ 3214 w 4475"/>
                  <a:gd name="T47" fmla="*/ 1490 h 2259"/>
                  <a:gd name="T48" fmla="*/ 1432 w 4475"/>
                  <a:gd name="T49" fmla="*/ 1310 h 2259"/>
                  <a:gd name="T50" fmla="*/ 1432 w 4475"/>
                  <a:gd name="T51" fmla="*/ 1310 h 2259"/>
                  <a:gd name="T52" fmla="*/ 1036 w 4475"/>
                  <a:gd name="T53" fmla="*/ 1310 h 2259"/>
                  <a:gd name="T54" fmla="*/ 1036 w 4475"/>
                  <a:gd name="T55" fmla="*/ 1697 h 2259"/>
                  <a:gd name="T56" fmla="*/ 758 w 4475"/>
                  <a:gd name="T57" fmla="*/ 1697 h 2259"/>
                  <a:gd name="T58" fmla="*/ 758 w 4475"/>
                  <a:gd name="T59" fmla="*/ 1310 h 2259"/>
                  <a:gd name="T60" fmla="*/ 404 w 4475"/>
                  <a:gd name="T61" fmla="*/ 1310 h 2259"/>
                  <a:gd name="T62" fmla="*/ 404 w 4475"/>
                  <a:gd name="T63" fmla="*/ 1033 h 2259"/>
                  <a:gd name="T64" fmla="*/ 758 w 4475"/>
                  <a:gd name="T65" fmla="*/ 1033 h 2259"/>
                  <a:gd name="T66" fmla="*/ 758 w 4475"/>
                  <a:gd name="T67" fmla="*/ 670 h 2259"/>
                  <a:gd name="T68" fmla="*/ 1036 w 4475"/>
                  <a:gd name="T69" fmla="*/ 670 h 2259"/>
                  <a:gd name="T70" fmla="*/ 1036 w 4475"/>
                  <a:gd name="T71" fmla="*/ 1033 h 2259"/>
                  <a:gd name="T72" fmla="*/ 1432 w 4475"/>
                  <a:gd name="T73" fmla="*/ 1033 h 2259"/>
                  <a:gd name="T74" fmla="*/ 1432 w 4475"/>
                  <a:gd name="T75" fmla="*/ 1310 h 2259"/>
                  <a:gd name="T76" fmla="*/ 3584 w 4475"/>
                  <a:gd name="T77" fmla="*/ 179 h 2259"/>
                  <a:gd name="T78" fmla="*/ 3584 w 4475"/>
                  <a:gd name="T79" fmla="*/ 179 h 2259"/>
                  <a:gd name="T80" fmla="*/ 2562 w 4475"/>
                  <a:gd name="T81" fmla="*/ 116 h 2259"/>
                  <a:gd name="T82" fmla="*/ 2399 w 4475"/>
                  <a:gd name="T83" fmla="*/ 0 h 2259"/>
                  <a:gd name="T84" fmla="*/ 2076 w 4475"/>
                  <a:gd name="T85" fmla="*/ 0 h 2259"/>
                  <a:gd name="T86" fmla="*/ 1917 w 4475"/>
                  <a:gd name="T87" fmla="*/ 104 h 2259"/>
                  <a:gd name="T88" fmla="*/ 617 w 4475"/>
                  <a:gd name="T89" fmla="*/ 226 h 2259"/>
                  <a:gd name="T90" fmla="*/ 0 w 4475"/>
                  <a:gd name="T91" fmla="*/ 1208 h 2259"/>
                  <a:gd name="T92" fmla="*/ 922 w 4475"/>
                  <a:gd name="T93" fmla="*/ 2249 h 2259"/>
                  <a:gd name="T94" fmla="*/ 1767 w 4475"/>
                  <a:gd name="T95" fmla="*/ 1622 h 2259"/>
                  <a:gd name="T96" fmla="*/ 2703 w 4475"/>
                  <a:gd name="T97" fmla="*/ 1617 h 2259"/>
                  <a:gd name="T98" fmla="*/ 3555 w 4475"/>
                  <a:gd name="T99" fmla="*/ 2259 h 2259"/>
                  <a:gd name="T100" fmla="*/ 4475 w 4475"/>
                  <a:gd name="T101" fmla="*/ 1219 h 2259"/>
                  <a:gd name="T102" fmla="*/ 3584 w 4475"/>
                  <a:gd name="T103" fmla="*/ 179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75" h="2259">
                    <a:moveTo>
                      <a:pt x="4042" y="1513"/>
                    </a:moveTo>
                    <a:lnTo>
                      <a:pt x="4042" y="1513"/>
                    </a:lnTo>
                    <a:cubicBezTo>
                      <a:pt x="3938" y="1513"/>
                      <a:pt x="3853" y="1430"/>
                      <a:pt x="3853" y="1328"/>
                    </a:cubicBezTo>
                    <a:cubicBezTo>
                      <a:pt x="3853" y="1226"/>
                      <a:pt x="3938" y="1143"/>
                      <a:pt x="4042" y="1143"/>
                    </a:cubicBezTo>
                    <a:cubicBezTo>
                      <a:pt x="4147" y="1143"/>
                      <a:pt x="4231" y="1226"/>
                      <a:pt x="4231" y="1328"/>
                    </a:cubicBezTo>
                    <a:cubicBezTo>
                      <a:pt x="4231" y="1430"/>
                      <a:pt x="4147" y="1513"/>
                      <a:pt x="4042" y="1513"/>
                    </a:cubicBezTo>
                    <a:close/>
                    <a:moveTo>
                      <a:pt x="3661" y="1051"/>
                    </a:moveTo>
                    <a:lnTo>
                      <a:pt x="3661" y="1051"/>
                    </a:lnTo>
                    <a:cubicBezTo>
                      <a:pt x="3557" y="1051"/>
                      <a:pt x="3472" y="968"/>
                      <a:pt x="3472" y="866"/>
                    </a:cubicBezTo>
                    <a:cubicBezTo>
                      <a:pt x="3472" y="764"/>
                      <a:pt x="3557" y="681"/>
                      <a:pt x="3661" y="681"/>
                    </a:cubicBezTo>
                    <a:cubicBezTo>
                      <a:pt x="3765" y="681"/>
                      <a:pt x="3850" y="764"/>
                      <a:pt x="3850" y="866"/>
                    </a:cubicBezTo>
                    <a:cubicBezTo>
                      <a:pt x="3850" y="968"/>
                      <a:pt x="3765" y="1051"/>
                      <a:pt x="3661" y="1051"/>
                    </a:cubicBezTo>
                    <a:close/>
                    <a:moveTo>
                      <a:pt x="3634" y="1921"/>
                    </a:moveTo>
                    <a:lnTo>
                      <a:pt x="3634" y="1921"/>
                    </a:lnTo>
                    <a:cubicBezTo>
                      <a:pt x="3530" y="1921"/>
                      <a:pt x="3445" y="1838"/>
                      <a:pt x="3445" y="1736"/>
                    </a:cubicBezTo>
                    <a:cubicBezTo>
                      <a:pt x="3445" y="1634"/>
                      <a:pt x="3530" y="1551"/>
                      <a:pt x="3634" y="1551"/>
                    </a:cubicBezTo>
                    <a:cubicBezTo>
                      <a:pt x="3738" y="1551"/>
                      <a:pt x="3823" y="1634"/>
                      <a:pt x="3823" y="1736"/>
                    </a:cubicBezTo>
                    <a:cubicBezTo>
                      <a:pt x="3823" y="1838"/>
                      <a:pt x="3738" y="1921"/>
                      <a:pt x="3634" y="1921"/>
                    </a:cubicBezTo>
                    <a:close/>
                    <a:moveTo>
                      <a:pt x="3214" y="1490"/>
                    </a:moveTo>
                    <a:lnTo>
                      <a:pt x="3214" y="1490"/>
                    </a:lnTo>
                    <a:cubicBezTo>
                      <a:pt x="3109" y="1490"/>
                      <a:pt x="3025" y="1408"/>
                      <a:pt x="3025" y="1306"/>
                    </a:cubicBezTo>
                    <a:cubicBezTo>
                      <a:pt x="3025" y="1204"/>
                      <a:pt x="3109" y="1121"/>
                      <a:pt x="3214" y="1121"/>
                    </a:cubicBezTo>
                    <a:cubicBezTo>
                      <a:pt x="3318" y="1121"/>
                      <a:pt x="3403" y="1204"/>
                      <a:pt x="3403" y="1306"/>
                    </a:cubicBezTo>
                    <a:cubicBezTo>
                      <a:pt x="3403" y="1408"/>
                      <a:pt x="3318" y="1490"/>
                      <a:pt x="3214" y="1490"/>
                    </a:cubicBezTo>
                    <a:close/>
                    <a:moveTo>
                      <a:pt x="1432" y="1310"/>
                    </a:moveTo>
                    <a:lnTo>
                      <a:pt x="1432" y="1310"/>
                    </a:lnTo>
                    <a:lnTo>
                      <a:pt x="1036" y="1310"/>
                    </a:lnTo>
                    <a:lnTo>
                      <a:pt x="1036" y="1697"/>
                    </a:lnTo>
                    <a:lnTo>
                      <a:pt x="758" y="1697"/>
                    </a:lnTo>
                    <a:lnTo>
                      <a:pt x="758" y="1310"/>
                    </a:lnTo>
                    <a:lnTo>
                      <a:pt x="404" y="1310"/>
                    </a:lnTo>
                    <a:lnTo>
                      <a:pt x="404" y="1033"/>
                    </a:lnTo>
                    <a:lnTo>
                      <a:pt x="758" y="1033"/>
                    </a:lnTo>
                    <a:lnTo>
                      <a:pt x="758" y="670"/>
                    </a:lnTo>
                    <a:lnTo>
                      <a:pt x="1036" y="670"/>
                    </a:lnTo>
                    <a:lnTo>
                      <a:pt x="1036" y="1033"/>
                    </a:lnTo>
                    <a:lnTo>
                      <a:pt x="1432" y="1033"/>
                    </a:lnTo>
                    <a:lnTo>
                      <a:pt x="1432" y="1310"/>
                    </a:lnTo>
                    <a:close/>
                    <a:moveTo>
                      <a:pt x="3584" y="179"/>
                    </a:moveTo>
                    <a:lnTo>
                      <a:pt x="3584" y="179"/>
                    </a:lnTo>
                    <a:cubicBezTo>
                      <a:pt x="3360" y="154"/>
                      <a:pt x="2979" y="130"/>
                      <a:pt x="2562" y="116"/>
                    </a:cubicBezTo>
                    <a:cubicBezTo>
                      <a:pt x="2538" y="49"/>
                      <a:pt x="2475" y="0"/>
                      <a:pt x="2399" y="0"/>
                    </a:cubicBezTo>
                    <a:lnTo>
                      <a:pt x="2076" y="0"/>
                    </a:lnTo>
                    <a:cubicBezTo>
                      <a:pt x="2005" y="0"/>
                      <a:pt x="1943" y="43"/>
                      <a:pt x="1917" y="104"/>
                    </a:cubicBezTo>
                    <a:cubicBezTo>
                      <a:pt x="1300" y="103"/>
                      <a:pt x="740" y="134"/>
                      <a:pt x="617" y="226"/>
                    </a:cubicBezTo>
                    <a:cubicBezTo>
                      <a:pt x="258" y="369"/>
                      <a:pt x="0" y="754"/>
                      <a:pt x="0" y="1208"/>
                    </a:cubicBezTo>
                    <a:cubicBezTo>
                      <a:pt x="0" y="1783"/>
                      <a:pt x="413" y="2249"/>
                      <a:pt x="922" y="2249"/>
                    </a:cubicBezTo>
                    <a:cubicBezTo>
                      <a:pt x="1300" y="2249"/>
                      <a:pt x="1625" y="1991"/>
                      <a:pt x="1767" y="1622"/>
                    </a:cubicBezTo>
                    <a:cubicBezTo>
                      <a:pt x="2028" y="1594"/>
                      <a:pt x="2439" y="1590"/>
                      <a:pt x="2703" y="1617"/>
                    </a:cubicBezTo>
                    <a:cubicBezTo>
                      <a:pt x="2842" y="1994"/>
                      <a:pt x="3171" y="2259"/>
                      <a:pt x="3555" y="2259"/>
                    </a:cubicBezTo>
                    <a:cubicBezTo>
                      <a:pt x="4063" y="2259"/>
                      <a:pt x="4475" y="1794"/>
                      <a:pt x="4475" y="1219"/>
                    </a:cubicBezTo>
                    <a:cubicBezTo>
                      <a:pt x="4475" y="655"/>
                      <a:pt x="4078" y="197"/>
                      <a:pt x="3584" y="179"/>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5" name="Group 19"/>
            <p:cNvGrpSpPr>
              <a:grpSpLocks noChangeAspect="1"/>
            </p:cNvGrpSpPr>
            <p:nvPr/>
          </p:nvGrpSpPr>
          <p:grpSpPr bwMode="auto">
            <a:xfrm>
              <a:off x="6514" y="4433"/>
              <a:ext cx="2744" cy="2741"/>
              <a:chOff x="745" y="1793"/>
              <a:chExt cx="1208" cy="1207"/>
            </a:xfrm>
          </p:grpSpPr>
          <p:sp>
            <p:nvSpPr>
              <p:cNvPr id="16" name="Freeform 20"/>
              <p:cNvSpPr/>
              <p:nvPr/>
            </p:nvSpPr>
            <p:spPr bwMode="auto">
              <a:xfrm>
                <a:off x="745" y="1793"/>
                <a:ext cx="1208" cy="1207"/>
              </a:xfrm>
              <a:custGeom>
                <a:avLst/>
                <a:gdLst>
                  <a:gd name="T0" fmla="*/ 1476 w 2953"/>
                  <a:gd name="T1" fmla="*/ 0 h 2952"/>
                  <a:gd name="T2" fmla="*/ 1476 w 2953"/>
                  <a:gd name="T3" fmla="*/ 0 h 2952"/>
                  <a:gd name="T4" fmla="*/ 0 w 2953"/>
                  <a:gd name="T5" fmla="*/ 1476 h 2952"/>
                  <a:gd name="T6" fmla="*/ 1476 w 2953"/>
                  <a:gd name="T7" fmla="*/ 2952 h 2952"/>
                  <a:gd name="T8" fmla="*/ 2953 w 2953"/>
                  <a:gd name="T9" fmla="*/ 1476 h 2952"/>
                  <a:gd name="T10" fmla="*/ 1476 w 2953"/>
                  <a:gd name="T11" fmla="*/ 0 h 2952"/>
                </a:gdLst>
                <a:ahLst/>
                <a:cxnLst>
                  <a:cxn ang="0">
                    <a:pos x="T0" y="T1"/>
                  </a:cxn>
                  <a:cxn ang="0">
                    <a:pos x="T2" y="T3"/>
                  </a:cxn>
                  <a:cxn ang="0">
                    <a:pos x="T4" y="T5"/>
                  </a:cxn>
                  <a:cxn ang="0">
                    <a:pos x="T6" y="T7"/>
                  </a:cxn>
                  <a:cxn ang="0">
                    <a:pos x="T8" y="T9"/>
                  </a:cxn>
                  <a:cxn ang="0">
                    <a:pos x="T10" y="T11"/>
                  </a:cxn>
                </a:cxnLst>
                <a:rect l="0" t="0" r="r" b="b"/>
                <a:pathLst>
                  <a:path w="2953" h="2952">
                    <a:moveTo>
                      <a:pt x="1476" y="0"/>
                    </a:moveTo>
                    <a:lnTo>
                      <a:pt x="1476" y="0"/>
                    </a:lnTo>
                    <a:cubicBezTo>
                      <a:pt x="661" y="0"/>
                      <a:pt x="0" y="660"/>
                      <a:pt x="0" y="1476"/>
                    </a:cubicBezTo>
                    <a:cubicBezTo>
                      <a:pt x="0" y="2291"/>
                      <a:pt x="661" y="2952"/>
                      <a:pt x="1476" y="2952"/>
                    </a:cubicBezTo>
                    <a:cubicBezTo>
                      <a:pt x="2292" y="2952"/>
                      <a:pt x="2953" y="2291"/>
                      <a:pt x="2953" y="1476"/>
                    </a:cubicBezTo>
                    <a:cubicBezTo>
                      <a:pt x="2953" y="660"/>
                      <a:pt x="2292" y="0"/>
                      <a:pt x="1476" y="0"/>
                    </a:cubicBezTo>
                    <a:close/>
                  </a:path>
                </a:pathLst>
              </a:custGeom>
              <a:solidFill>
                <a:srgbClr val="C0000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7" name="Freeform 21"/>
              <p:cNvSpPr>
                <a:spLocks noEditPoints="1"/>
              </p:cNvSpPr>
              <p:nvPr/>
            </p:nvSpPr>
            <p:spPr bwMode="auto">
              <a:xfrm>
                <a:off x="969" y="2130"/>
                <a:ext cx="806" cy="678"/>
              </a:xfrm>
              <a:custGeom>
                <a:avLst/>
                <a:gdLst>
                  <a:gd name="T0" fmla="*/ 577 w 1969"/>
                  <a:gd name="T1" fmla="*/ 581 h 1660"/>
                  <a:gd name="T2" fmla="*/ 477 w 1969"/>
                  <a:gd name="T3" fmla="*/ 388 h 1660"/>
                  <a:gd name="T4" fmla="*/ 335 w 1969"/>
                  <a:gd name="T5" fmla="*/ 422 h 1660"/>
                  <a:gd name="T6" fmla="*/ 253 w 1969"/>
                  <a:gd name="T7" fmla="*/ 450 h 1660"/>
                  <a:gd name="T8" fmla="*/ 381 w 1969"/>
                  <a:gd name="T9" fmla="*/ 709 h 1660"/>
                  <a:gd name="T10" fmla="*/ 528 w 1969"/>
                  <a:gd name="T11" fmla="*/ 671 h 1660"/>
                  <a:gd name="T12" fmla="*/ 628 w 1969"/>
                  <a:gd name="T13" fmla="*/ 670 h 1660"/>
                  <a:gd name="T14" fmla="*/ 668 w 1969"/>
                  <a:gd name="T15" fmla="*/ 388 h 1660"/>
                  <a:gd name="T16" fmla="*/ 1621 w 1969"/>
                  <a:gd name="T17" fmla="*/ 388 h 1660"/>
                  <a:gd name="T18" fmla="*/ 1480 w 1969"/>
                  <a:gd name="T19" fmla="*/ 423 h 1660"/>
                  <a:gd name="T20" fmla="*/ 1384 w 1969"/>
                  <a:gd name="T21" fmla="*/ 423 h 1660"/>
                  <a:gd name="T22" fmla="*/ 1245 w 1969"/>
                  <a:gd name="T23" fmla="*/ 388 h 1660"/>
                  <a:gd name="T24" fmla="*/ 1283 w 1969"/>
                  <a:gd name="T25" fmla="*/ 670 h 1660"/>
                  <a:gd name="T26" fmla="*/ 1382 w 1969"/>
                  <a:gd name="T27" fmla="*/ 671 h 1660"/>
                  <a:gd name="T28" fmla="*/ 1529 w 1969"/>
                  <a:gd name="T29" fmla="*/ 709 h 1660"/>
                  <a:gd name="T30" fmla="*/ 1659 w 1969"/>
                  <a:gd name="T31" fmla="*/ 447 h 1660"/>
                  <a:gd name="T32" fmla="*/ 1102 w 1969"/>
                  <a:gd name="T33" fmla="*/ 422 h 1660"/>
                  <a:gd name="T34" fmla="*/ 1004 w 1969"/>
                  <a:gd name="T35" fmla="*/ 423 h 1660"/>
                  <a:gd name="T36" fmla="*/ 908 w 1969"/>
                  <a:gd name="T37" fmla="*/ 423 h 1660"/>
                  <a:gd name="T38" fmla="*/ 768 w 1969"/>
                  <a:gd name="T39" fmla="*/ 388 h 1660"/>
                  <a:gd name="T40" fmla="*/ 806 w 1969"/>
                  <a:gd name="T41" fmla="*/ 670 h 1660"/>
                  <a:gd name="T42" fmla="*/ 905 w 1969"/>
                  <a:gd name="T43" fmla="*/ 671 h 1660"/>
                  <a:gd name="T44" fmla="*/ 1053 w 1969"/>
                  <a:gd name="T45" fmla="*/ 709 h 1660"/>
                  <a:gd name="T46" fmla="*/ 1183 w 1969"/>
                  <a:gd name="T47" fmla="*/ 447 h 1660"/>
                  <a:gd name="T48" fmla="*/ 1102 w 1969"/>
                  <a:gd name="T49" fmla="*/ 422 h 1660"/>
                  <a:gd name="T50" fmla="*/ 1761 w 1969"/>
                  <a:gd name="T51" fmla="*/ 657 h 1660"/>
                  <a:gd name="T52" fmla="*/ 1660 w 1969"/>
                  <a:gd name="T53" fmla="*/ 656 h 1660"/>
                  <a:gd name="T54" fmla="*/ 1486 w 1969"/>
                  <a:gd name="T55" fmla="*/ 1183 h 1660"/>
                  <a:gd name="T56" fmla="*/ 1485 w 1969"/>
                  <a:gd name="T57" fmla="*/ 1194 h 1660"/>
                  <a:gd name="T58" fmla="*/ 1479 w 1969"/>
                  <a:gd name="T59" fmla="*/ 1530 h 1660"/>
                  <a:gd name="T60" fmla="*/ 1359 w 1969"/>
                  <a:gd name="T61" fmla="*/ 1596 h 1660"/>
                  <a:gd name="T62" fmla="*/ 1049 w 1969"/>
                  <a:gd name="T63" fmla="*/ 1444 h 1660"/>
                  <a:gd name="T64" fmla="*/ 975 w 1969"/>
                  <a:gd name="T65" fmla="*/ 821 h 1660"/>
                  <a:gd name="T66" fmla="*/ 1486 w 1969"/>
                  <a:gd name="T67" fmla="*/ 1183 h 1660"/>
                  <a:gd name="T68" fmla="*/ 1302 w 1969"/>
                  <a:gd name="T69" fmla="*/ 968 h 1660"/>
                  <a:gd name="T70" fmla="*/ 911 w 1969"/>
                  <a:gd name="T71" fmla="*/ 827 h 1660"/>
                  <a:gd name="T72" fmla="*/ 129 w 1969"/>
                  <a:gd name="T73" fmla="*/ 129 h 1660"/>
                  <a:gd name="T74" fmla="*/ 1905 w 1969"/>
                  <a:gd name="T75" fmla="*/ 0 h 1660"/>
                  <a:gd name="T76" fmla="*/ 0 w 1969"/>
                  <a:gd name="T77" fmla="*/ 1032 h 1660"/>
                  <a:gd name="T78" fmla="*/ 975 w 1969"/>
                  <a:gd name="T79" fmla="*/ 1445 h 1660"/>
                  <a:gd name="T80" fmla="*/ 1080 w 1969"/>
                  <a:gd name="T81" fmla="*/ 1500 h 1660"/>
                  <a:gd name="T82" fmla="*/ 1359 w 1969"/>
                  <a:gd name="T83" fmla="*/ 1660 h 1660"/>
                  <a:gd name="T84" fmla="*/ 1540 w 1969"/>
                  <a:gd name="T85" fmla="*/ 1548 h 1660"/>
                  <a:gd name="T86" fmla="*/ 1519 w 1969"/>
                  <a:gd name="T87" fmla="*/ 1249 h 1660"/>
                  <a:gd name="T88" fmla="*/ 1476 w 1969"/>
                  <a:gd name="T89" fmla="*/ 1097 h 1660"/>
                  <a:gd name="T90" fmla="*/ 1905 w 1969"/>
                  <a:gd name="T91" fmla="*/ 968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69" h="1660">
                    <a:moveTo>
                      <a:pt x="625" y="422"/>
                    </a:moveTo>
                    <a:lnTo>
                      <a:pt x="625" y="422"/>
                    </a:lnTo>
                    <a:lnTo>
                      <a:pt x="577" y="581"/>
                    </a:lnTo>
                    <a:lnTo>
                      <a:pt x="527" y="423"/>
                    </a:lnTo>
                    <a:cubicBezTo>
                      <a:pt x="521" y="402"/>
                      <a:pt x="504" y="388"/>
                      <a:pt x="482" y="388"/>
                    </a:cubicBezTo>
                    <a:lnTo>
                      <a:pt x="477" y="388"/>
                    </a:lnTo>
                    <a:cubicBezTo>
                      <a:pt x="454" y="388"/>
                      <a:pt x="438" y="402"/>
                      <a:pt x="431" y="423"/>
                    </a:cubicBezTo>
                    <a:lnTo>
                      <a:pt x="382" y="581"/>
                    </a:lnTo>
                    <a:lnTo>
                      <a:pt x="335" y="422"/>
                    </a:lnTo>
                    <a:cubicBezTo>
                      <a:pt x="328" y="402"/>
                      <a:pt x="314" y="388"/>
                      <a:pt x="292" y="388"/>
                    </a:cubicBezTo>
                    <a:cubicBezTo>
                      <a:pt x="265" y="388"/>
                      <a:pt x="249" y="408"/>
                      <a:pt x="249" y="428"/>
                    </a:cubicBezTo>
                    <a:cubicBezTo>
                      <a:pt x="249" y="436"/>
                      <a:pt x="251" y="445"/>
                      <a:pt x="253" y="450"/>
                    </a:cubicBezTo>
                    <a:lnTo>
                      <a:pt x="329" y="670"/>
                    </a:lnTo>
                    <a:cubicBezTo>
                      <a:pt x="339" y="697"/>
                      <a:pt x="357" y="709"/>
                      <a:pt x="378" y="709"/>
                    </a:cubicBezTo>
                    <a:lnTo>
                      <a:pt x="381" y="709"/>
                    </a:lnTo>
                    <a:cubicBezTo>
                      <a:pt x="403" y="709"/>
                      <a:pt x="421" y="697"/>
                      <a:pt x="429" y="671"/>
                    </a:cubicBezTo>
                    <a:lnTo>
                      <a:pt x="479" y="514"/>
                    </a:lnTo>
                    <a:lnTo>
                      <a:pt x="528" y="671"/>
                    </a:lnTo>
                    <a:cubicBezTo>
                      <a:pt x="536" y="697"/>
                      <a:pt x="555" y="709"/>
                      <a:pt x="576" y="709"/>
                    </a:cubicBezTo>
                    <a:lnTo>
                      <a:pt x="579" y="709"/>
                    </a:lnTo>
                    <a:cubicBezTo>
                      <a:pt x="600" y="709"/>
                      <a:pt x="618" y="697"/>
                      <a:pt x="628" y="670"/>
                    </a:cubicBezTo>
                    <a:lnTo>
                      <a:pt x="706" y="447"/>
                    </a:lnTo>
                    <a:cubicBezTo>
                      <a:pt x="707" y="443"/>
                      <a:pt x="709" y="435"/>
                      <a:pt x="709" y="429"/>
                    </a:cubicBezTo>
                    <a:cubicBezTo>
                      <a:pt x="709" y="407"/>
                      <a:pt x="692" y="388"/>
                      <a:pt x="668" y="388"/>
                    </a:cubicBezTo>
                    <a:cubicBezTo>
                      <a:pt x="645" y="388"/>
                      <a:pt x="631" y="403"/>
                      <a:pt x="625" y="422"/>
                    </a:cubicBezTo>
                    <a:close/>
                    <a:moveTo>
                      <a:pt x="1621" y="388"/>
                    </a:moveTo>
                    <a:lnTo>
                      <a:pt x="1621" y="388"/>
                    </a:lnTo>
                    <a:cubicBezTo>
                      <a:pt x="1598" y="388"/>
                      <a:pt x="1584" y="403"/>
                      <a:pt x="1579" y="422"/>
                    </a:cubicBezTo>
                    <a:lnTo>
                      <a:pt x="1530" y="581"/>
                    </a:lnTo>
                    <a:lnTo>
                      <a:pt x="1480" y="423"/>
                    </a:lnTo>
                    <a:cubicBezTo>
                      <a:pt x="1474" y="402"/>
                      <a:pt x="1458" y="388"/>
                      <a:pt x="1435" y="388"/>
                    </a:cubicBezTo>
                    <a:lnTo>
                      <a:pt x="1430" y="388"/>
                    </a:lnTo>
                    <a:cubicBezTo>
                      <a:pt x="1407" y="388"/>
                      <a:pt x="1391" y="402"/>
                      <a:pt x="1384" y="423"/>
                    </a:cubicBezTo>
                    <a:lnTo>
                      <a:pt x="1335" y="581"/>
                    </a:lnTo>
                    <a:lnTo>
                      <a:pt x="1288" y="422"/>
                    </a:lnTo>
                    <a:cubicBezTo>
                      <a:pt x="1281" y="402"/>
                      <a:pt x="1267" y="388"/>
                      <a:pt x="1245" y="388"/>
                    </a:cubicBezTo>
                    <a:cubicBezTo>
                      <a:pt x="1219" y="388"/>
                      <a:pt x="1202" y="408"/>
                      <a:pt x="1202" y="428"/>
                    </a:cubicBezTo>
                    <a:cubicBezTo>
                      <a:pt x="1202" y="436"/>
                      <a:pt x="1205" y="445"/>
                      <a:pt x="1206" y="450"/>
                    </a:cubicBezTo>
                    <a:lnTo>
                      <a:pt x="1283" y="670"/>
                    </a:lnTo>
                    <a:cubicBezTo>
                      <a:pt x="1292" y="697"/>
                      <a:pt x="1310" y="709"/>
                      <a:pt x="1331" y="709"/>
                    </a:cubicBezTo>
                    <a:lnTo>
                      <a:pt x="1334" y="709"/>
                    </a:lnTo>
                    <a:cubicBezTo>
                      <a:pt x="1356" y="709"/>
                      <a:pt x="1374" y="697"/>
                      <a:pt x="1382" y="671"/>
                    </a:cubicBezTo>
                    <a:lnTo>
                      <a:pt x="1432" y="514"/>
                    </a:lnTo>
                    <a:lnTo>
                      <a:pt x="1481" y="671"/>
                    </a:lnTo>
                    <a:cubicBezTo>
                      <a:pt x="1490" y="697"/>
                      <a:pt x="1508" y="709"/>
                      <a:pt x="1529" y="709"/>
                    </a:cubicBezTo>
                    <a:lnTo>
                      <a:pt x="1532" y="709"/>
                    </a:lnTo>
                    <a:cubicBezTo>
                      <a:pt x="1554" y="709"/>
                      <a:pt x="1572" y="697"/>
                      <a:pt x="1581" y="670"/>
                    </a:cubicBezTo>
                    <a:lnTo>
                      <a:pt x="1659" y="447"/>
                    </a:lnTo>
                    <a:cubicBezTo>
                      <a:pt x="1661" y="443"/>
                      <a:pt x="1662" y="435"/>
                      <a:pt x="1662" y="429"/>
                    </a:cubicBezTo>
                    <a:cubicBezTo>
                      <a:pt x="1662" y="407"/>
                      <a:pt x="1646" y="388"/>
                      <a:pt x="1621" y="388"/>
                    </a:cubicBezTo>
                    <a:close/>
                    <a:moveTo>
                      <a:pt x="1102" y="422"/>
                    </a:moveTo>
                    <a:lnTo>
                      <a:pt x="1102" y="422"/>
                    </a:lnTo>
                    <a:lnTo>
                      <a:pt x="1053" y="581"/>
                    </a:lnTo>
                    <a:lnTo>
                      <a:pt x="1004" y="423"/>
                    </a:lnTo>
                    <a:cubicBezTo>
                      <a:pt x="997" y="402"/>
                      <a:pt x="981" y="388"/>
                      <a:pt x="958" y="388"/>
                    </a:cubicBezTo>
                    <a:lnTo>
                      <a:pt x="953" y="388"/>
                    </a:lnTo>
                    <a:cubicBezTo>
                      <a:pt x="930" y="388"/>
                      <a:pt x="914" y="402"/>
                      <a:pt x="908" y="423"/>
                    </a:cubicBezTo>
                    <a:lnTo>
                      <a:pt x="859" y="581"/>
                    </a:lnTo>
                    <a:lnTo>
                      <a:pt x="811" y="422"/>
                    </a:lnTo>
                    <a:cubicBezTo>
                      <a:pt x="805" y="402"/>
                      <a:pt x="790" y="388"/>
                      <a:pt x="768" y="388"/>
                    </a:cubicBezTo>
                    <a:cubicBezTo>
                      <a:pt x="742" y="388"/>
                      <a:pt x="726" y="408"/>
                      <a:pt x="726" y="428"/>
                    </a:cubicBezTo>
                    <a:cubicBezTo>
                      <a:pt x="726" y="436"/>
                      <a:pt x="728" y="445"/>
                      <a:pt x="730" y="450"/>
                    </a:cubicBezTo>
                    <a:lnTo>
                      <a:pt x="806" y="670"/>
                    </a:lnTo>
                    <a:cubicBezTo>
                      <a:pt x="815" y="697"/>
                      <a:pt x="833" y="709"/>
                      <a:pt x="855" y="709"/>
                    </a:cubicBezTo>
                    <a:lnTo>
                      <a:pt x="858" y="709"/>
                    </a:lnTo>
                    <a:cubicBezTo>
                      <a:pt x="879" y="709"/>
                      <a:pt x="897" y="697"/>
                      <a:pt x="905" y="671"/>
                    </a:cubicBezTo>
                    <a:lnTo>
                      <a:pt x="955" y="514"/>
                    </a:lnTo>
                    <a:lnTo>
                      <a:pt x="1005" y="671"/>
                    </a:lnTo>
                    <a:cubicBezTo>
                      <a:pt x="1013" y="697"/>
                      <a:pt x="1031" y="709"/>
                      <a:pt x="1053" y="709"/>
                    </a:cubicBezTo>
                    <a:lnTo>
                      <a:pt x="1056" y="709"/>
                    </a:lnTo>
                    <a:cubicBezTo>
                      <a:pt x="1077" y="709"/>
                      <a:pt x="1095" y="697"/>
                      <a:pt x="1104" y="670"/>
                    </a:cubicBezTo>
                    <a:lnTo>
                      <a:pt x="1183" y="447"/>
                    </a:lnTo>
                    <a:cubicBezTo>
                      <a:pt x="1184" y="443"/>
                      <a:pt x="1186" y="435"/>
                      <a:pt x="1186" y="429"/>
                    </a:cubicBezTo>
                    <a:cubicBezTo>
                      <a:pt x="1186" y="407"/>
                      <a:pt x="1169" y="388"/>
                      <a:pt x="1145" y="388"/>
                    </a:cubicBezTo>
                    <a:cubicBezTo>
                      <a:pt x="1121" y="388"/>
                      <a:pt x="1108" y="403"/>
                      <a:pt x="1102" y="422"/>
                    </a:cubicBezTo>
                    <a:close/>
                    <a:moveTo>
                      <a:pt x="1710" y="707"/>
                    </a:moveTo>
                    <a:lnTo>
                      <a:pt x="1710" y="707"/>
                    </a:lnTo>
                    <a:cubicBezTo>
                      <a:pt x="1739" y="707"/>
                      <a:pt x="1761" y="685"/>
                      <a:pt x="1761" y="657"/>
                    </a:cubicBezTo>
                    <a:lnTo>
                      <a:pt x="1761" y="656"/>
                    </a:lnTo>
                    <a:cubicBezTo>
                      <a:pt x="1761" y="628"/>
                      <a:pt x="1739" y="607"/>
                      <a:pt x="1710" y="607"/>
                    </a:cubicBezTo>
                    <a:cubicBezTo>
                      <a:pt x="1681" y="607"/>
                      <a:pt x="1660" y="628"/>
                      <a:pt x="1660" y="656"/>
                    </a:cubicBezTo>
                    <a:lnTo>
                      <a:pt x="1660" y="657"/>
                    </a:lnTo>
                    <a:cubicBezTo>
                      <a:pt x="1660" y="685"/>
                      <a:pt x="1681" y="707"/>
                      <a:pt x="1710" y="707"/>
                    </a:cubicBezTo>
                    <a:close/>
                    <a:moveTo>
                      <a:pt x="1486" y="1183"/>
                    </a:moveTo>
                    <a:lnTo>
                      <a:pt x="1486" y="1183"/>
                    </a:lnTo>
                    <a:cubicBezTo>
                      <a:pt x="1487" y="1184"/>
                      <a:pt x="1488" y="1187"/>
                      <a:pt x="1488" y="1189"/>
                    </a:cubicBezTo>
                    <a:cubicBezTo>
                      <a:pt x="1488" y="1191"/>
                      <a:pt x="1487" y="1193"/>
                      <a:pt x="1485" y="1194"/>
                    </a:cubicBezTo>
                    <a:lnTo>
                      <a:pt x="1338" y="1284"/>
                    </a:lnTo>
                    <a:lnTo>
                      <a:pt x="1478" y="1525"/>
                    </a:lnTo>
                    <a:cubicBezTo>
                      <a:pt x="1479" y="1527"/>
                      <a:pt x="1479" y="1529"/>
                      <a:pt x="1479" y="1530"/>
                    </a:cubicBezTo>
                    <a:cubicBezTo>
                      <a:pt x="1478" y="1532"/>
                      <a:pt x="1477" y="1533"/>
                      <a:pt x="1475" y="1534"/>
                    </a:cubicBezTo>
                    <a:lnTo>
                      <a:pt x="1362" y="1596"/>
                    </a:lnTo>
                    <a:cubicBezTo>
                      <a:pt x="1361" y="1596"/>
                      <a:pt x="1360" y="1596"/>
                      <a:pt x="1359" y="1596"/>
                    </a:cubicBezTo>
                    <a:cubicBezTo>
                      <a:pt x="1358" y="1596"/>
                      <a:pt x="1355" y="1596"/>
                      <a:pt x="1353" y="1593"/>
                    </a:cubicBezTo>
                    <a:lnTo>
                      <a:pt x="1214" y="1351"/>
                    </a:lnTo>
                    <a:lnTo>
                      <a:pt x="1049" y="1444"/>
                    </a:lnTo>
                    <a:cubicBezTo>
                      <a:pt x="1048" y="1444"/>
                      <a:pt x="1047" y="1445"/>
                      <a:pt x="1042" y="1444"/>
                    </a:cubicBezTo>
                    <a:cubicBezTo>
                      <a:pt x="1041" y="1443"/>
                      <a:pt x="1039" y="1441"/>
                      <a:pt x="1039" y="1439"/>
                    </a:cubicBezTo>
                    <a:lnTo>
                      <a:pt x="975" y="821"/>
                    </a:lnTo>
                    <a:cubicBezTo>
                      <a:pt x="975" y="818"/>
                      <a:pt x="976" y="816"/>
                      <a:pt x="978" y="814"/>
                    </a:cubicBezTo>
                    <a:cubicBezTo>
                      <a:pt x="980" y="813"/>
                      <a:pt x="982" y="813"/>
                      <a:pt x="985" y="815"/>
                    </a:cubicBezTo>
                    <a:lnTo>
                      <a:pt x="1486" y="1183"/>
                    </a:lnTo>
                    <a:close/>
                    <a:moveTo>
                      <a:pt x="1905" y="968"/>
                    </a:moveTo>
                    <a:lnTo>
                      <a:pt x="1905" y="968"/>
                    </a:lnTo>
                    <a:lnTo>
                      <a:pt x="1302" y="968"/>
                    </a:lnTo>
                    <a:lnTo>
                      <a:pt x="1023" y="763"/>
                    </a:lnTo>
                    <a:cubicBezTo>
                      <a:pt x="1001" y="747"/>
                      <a:pt x="970" y="745"/>
                      <a:pt x="946" y="759"/>
                    </a:cubicBezTo>
                    <a:cubicBezTo>
                      <a:pt x="922" y="773"/>
                      <a:pt x="908" y="799"/>
                      <a:pt x="911" y="827"/>
                    </a:cubicBezTo>
                    <a:lnTo>
                      <a:pt x="926" y="968"/>
                    </a:lnTo>
                    <a:lnTo>
                      <a:pt x="129" y="968"/>
                    </a:lnTo>
                    <a:lnTo>
                      <a:pt x="129" y="129"/>
                    </a:lnTo>
                    <a:lnTo>
                      <a:pt x="1905" y="129"/>
                    </a:lnTo>
                    <a:cubicBezTo>
                      <a:pt x="1940" y="129"/>
                      <a:pt x="1969" y="100"/>
                      <a:pt x="1969" y="64"/>
                    </a:cubicBezTo>
                    <a:cubicBezTo>
                      <a:pt x="1969" y="29"/>
                      <a:pt x="1940" y="0"/>
                      <a:pt x="1905" y="0"/>
                    </a:cubicBezTo>
                    <a:lnTo>
                      <a:pt x="64" y="0"/>
                    </a:lnTo>
                    <a:cubicBezTo>
                      <a:pt x="29" y="0"/>
                      <a:pt x="0" y="29"/>
                      <a:pt x="0" y="64"/>
                    </a:cubicBezTo>
                    <a:lnTo>
                      <a:pt x="0" y="1032"/>
                    </a:lnTo>
                    <a:cubicBezTo>
                      <a:pt x="0" y="1068"/>
                      <a:pt x="29" y="1097"/>
                      <a:pt x="64" y="1097"/>
                    </a:cubicBezTo>
                    <a:lnTo>
                      <a:pt x="939" y="1097"/>
                    </a:lnTo>
                    <a:lnTo>
                      <a:pt x="975" y="1445"/>
                    </a:lnTo>
                    <a:cubicBezTo>
                      <a:pt x="978" y="1469"/>
                      <a:pt x="992" y="1490"/>
                      <a:pt x="1013" y="1501"/>
                    </a:cubicBezTo>
                    <a:cubicBezTo>
                      <a:pt x="1023" y="1506"/>
                      <a:pt x="1034" y="1509"/>
                      <a:pt x="1046" y="1509"/>
                    </a:cubicBezTo>
                    <a:cubicBezTo>
                      <a:pt x="1058" y="1509"/>
                      <a:pt x="1070" y="1506"/>
                      <a:pt x="1080" y="1500"/>
                    </a:cubicBezTo>
                    <a:lnTo>
                      <a:pt x="1190" y="1438"/>
                    </a:lnTo>
                    <a:lnTo>
                      <a:pt x="1298" y="1625"/>
                    </a:lnTo>
                    <a:cubicBezTo>
                      <a:pt x="1310" y="1647"/>
                      <a:pt x="1334" y="1660"/>
                      <a:pt x="1359" y="1660"/>
                    </a:cubicBezTo>
                    <a:cubicBezTo>
                      <a:pt x="1371" y="1660"/>
                      <a:pt x="1383" y="1657"/>
                      <a:pt x="1393" y="1652"/>
                    </a:cubicBezTo>
                    <a:lnTo>
                      <a:pt x="1506" y="1591"/>
                    </a:lnTo>
                    <a:cubicBezTo>
                      <a:pt x="1523" y="1582"/>
                      <a:pt x="1535" y="1566"/>
                      <a:pt x="1540" y="1548"/>
                    </a:cubicBezTo>
                    <a:cubicBezTo>
                      <a:pt x="1545" y="1529"/>
                      <a:pt x="1543" y="1510"/>
                      <a:pt x="1534" y="1493"/>
                    </a:cubicBezTo>
                    <a:lnTo>
                      <a:pt x="1425" y="1306"/>
                    </a:lnTo>
                    <a:lnTo>
                      <a:pt x="1519" y="1249"/>
                    </a:lnTo>
                    <a:cubicBezTo>
                      <a:pt x="1539" y="1237"/>
                      <a:pt x="1552" y="1215"/>
                      <a:pt x="1553" y="1192"/>
                    </a:cubicBezTo>
                    <a:cubicBezTo>
                      <a:pt x="1554" y="1168"/>
                      <a:pt x="1543" y="1145"/>
                      <a:pt x="1524" y="1131"/>
                    </a:cubicBezTo>
                    <a:lnTo>
                      <a:pt x="1476" y="1097"/>
                    </a:lnTo>
                    <a:lnTo>
                      <a:pt x="1905" y="1097"/>
                    </a:lnTo>
                    <a:cubicBezTo>
                      <a:pt x="1940" y="1097"/>
                      <a:pt x="1969" y="1068"/>
                      <a:pt x="1969" y="1032"/>
                    </a:cubicBezTo>
                    <a:cubicBezTo>
                      <a:pt x="1969" y="997"/>
                      <a:pt x="1940" y="968"/>
                      <a:pt x="1905" y="968"/>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grpSp>
        <p:grpSp>
          <p:nvGrpSpPr>
            <p:cNvPr id="18" name="Group 24"/>
            <p:cNvGrpSpPr>
              <a:grpSpLocks noChangeAspect="1"/>
            </p:cNvGrpSpPr>
            <p:nvPr/>
          </p:nvGrpSpPr>
          <p:grpSpPr bwMode="auto">
            <a:xfrm>
              <a:off x="9718" y="4352"/>
              <a:ext cx="2296" cy="2296"/>
              <a:chOff x="4081" y="1709"/>
              <a:chExt cx="1011" cy="1011"/>
            </a:xfrm>
          </p:grpSpPr>
          <p:sp>
            <p:nvSpPr>
              <p:cNvPr id="19" name="Freeform 25"/>
              <p:cNvSpPr/>
              <p:nvPr/>
            </p:nvSpPr>
            <p:spPr bwMode="auto">
              <a:xfrm>
                <a:off x="4081" y="1709"/>
                <a:ext cx="1011" cy="1011"/>
              </a:xfrm>
              <a:custGeom>
                <a:avLst/>
                <a:gdLst>
                  <a:gd name="T0" fmla="*/ 0 w 3899"/>
                  <a:gd name="T1" fmla="*/ 1949 h 3899"/>
                  <a:gd name="T2" fmla="*/ 0 w 3899"/>
                  <a:gd name="T3" fmla="*/ 1949 h 3899"/>
                  <a:gd name="T4" fmla="*/ 1949 w 3899"/>
                  <a:gd name="T5" fmla="*/ 0 h 3899"/>
                  <a:gd name="T6" fmla="*/ 3899 w 3899"/>
                  <a:gd name="T7" fmla="*/ 1949 h 3899"/>
                  <a:gd name="T8" fmla="*/ 1949 w 3899"/>
                  <a:gd name="T9" fmla="*/ 3899 h 3899"/>
                  <a:gd name="T10" fmla="*/ 0 w 3899"/>
                  <a:gd name="T11" fmla="*/ 1949 h 3899"/>
                </a:gdLst>
                <a:ahLst/>
                <a:cxnLst>
                  <a:cxn ang="0">
                    <a:pos x="T0" y="T1"/>
                  </a:cxn>
                  <a:cxn ang="0">
                    <a:pos x="T2" y="T3"/>
                  </a:cxn>
                  <a:cxn ang="0">
                    <a:pos x="T4" y="T5"/>
                  </a:cxn>
                  <a:cxn ang="0">
                    <a:pos x="T6" y="T7"/>
                  </a:cxn>
                  <a:cxn ang="0">
                    <a:pos x="T8" y="T9"/>
                  </a:cxn>
                  <a:cxn ang="0">
                    <a:pos x="T10" y="T11"/>
                  </a:cxn>
                </a:cxnLst>
                <a:rect l="0" t="0" r="r" b="b"/>
                <a:pathLst>
                  <a:path w="3899" h="3899">
                    <a:moveTo>
                      <a:pt x="0" y="1949"/>
                    </a:moveTo>
                    <a:lnTo>
                      <a:pt x="0" y="1949"/>
                    </a:lnTo>
                    <a:cubicBezTo>
                      <a:pt x="0" y="872"/>
                      <a:pt x="872" y="0"/>
                      <a:pt x="1949" y="0"/>
                    </a:cubicBezTo>
                    <a:cubicBezTo>
                      <a:pt x="3026" y="0"/>
                      <a:pt x="3899" y="872"/>
                      <a:pt x="3899" y="1949"/>
                    </a:cubicBezTo>
                    <a:cubicBezTo>
                      <a:pt x="3899" y="3026"/>
                      <a:pt x="3026" y="3899"/>
                      <a:pt x="1949" y="3899"/>
                    </a:cubicBezTo>
                    <a:cubicBezTo>
                      <a:pt x="872" y="3899"/>
                      <a:pt x="0" y="3026"/>
                      <a:pt x="0" y="1949"/>
                    </a:cubicBezTo>
                    <a:close/>
                  </a:path>
                </a:pathLst>
              </a:cu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20" name="Freeform 26"/>
              <p:cNvSpPr>
                <a:spLocks noEditPoints="1"/>
              </p:cNvSpPr>
              <p:nvPr/>
            </p:nvSpPr>
            <p:spPr bwMode="auto">
              <a:xfrm>
                <a:off x="4329" y="2020"/>
                <a:ext cx="514" cy="435"/>
              </a:xfrm>
              <a:custGeom>
                <a:avLst/>
                <a:gdLst>
                  <a:gd name="T0" fmla="*/ 317 w 1982"/>
                  <a:gd name="T1" fmla="*/ 1406 h 1677"/>
                  <a:gd name="T2" fmla="*/ 1136 w 1982"/>
                  <a:gd name="T3" fmla="*/ 1360 h 1677"/>
                  <a:gd name="T4" fmla="*/ 317 w 1982"/>
                  <a:gd name="T5" fmla="*/ 1314 h 1677"/>
                  <a:gd name="T6" fmla="*/ 317 w 1982"/>
                  <a:gd name="T7" fmla="*/ 1406 h 1677"/>
                  <a:gd name="T8" fmla="*/ 317 w 1982"/>
                  <a:gd name="T9" fmla="*/ 959 h 1677"/>
                  <a:gd name="T10" fmla="*/ 1730 w 1982"/>
                  <a:gd name="T11" fmla="*/ 913 h 1677"/>
                  <a:gd name="T12" fmla="*/ 317 w 1982"/>
                  <a:gd name="T13" fmla="*/ 867 h 1677"/>
                  <a:gd name="T14" fmla="*/ 317 w 1982"/>
                  <a:gd name="T15" fmla="*/ 959 h 1677"/>
                  <a:gd name="T16" fmla="*/ 1891 w 1982"/>
                  <a:gd name="T17" fmla="*/ 298 h 1677"/>
                  <a:gd name="T18" fmla="*/ 1668 w 1982"/>
                  <a:gd name="T19" fmla="*/ 92 h 1677"/>
                  <a:gd name="T20" fmla="*/ 1891 w 1982"/>
                  <a:gd name="T21" fmla="*/ 174 h 1677"/>
                  <a:gd name="T22" fmla="*/ 1891 w 1982"/>
                  <a:gd name="T23" fmla="*/ 590 h 1677"/>
                  <a:gd name="T24" fmla="*/ 1648 w 1982"/>
                  <a:gd name="T25" fmla="*/ 590 h 1677"/>
                  <a:gd name="T26" fmla="*/ 1891 w 1982"/>
                  <a:gd name="T27" fmla="*/ 390 h 1677"/>
                  <a:gd name="T28" fmla="*/ 1891 w 1982"/>
                  <a:gd name="T29" fmla="*/ 1476 h 1677"/>
                  <a:gd name="T30" fmla="*/ 1809 w 1982"/>
                  <a:gd name="T31" fmla="*/ 1586 h 1677"/>
                  <a:gd name="T32" fmla="*/ 92 w 1982"/>
                  <a:gd name="T33" fmla="*/ 1476 h 1677"/>
                  <a:gd name="T34" fmla="*/ 1891 w 1982"/>
                  <a:gd name="T35" fmla="*/ 682 h 1677"/>
                  <a:gd name="T36" fmla="*/ 92 w 1982"/>
                  <a:gd name="T37" fmla="*/ 390 h 1677"/>
                  <a:gd name="T38" fmla="*/ 321 w 1982"/>
                  <a:gd name="T39" fmla="*/ 390 h 1677"/>
                  <a:gd name="T40" fmla="*/ 92 w 1982"/>
                  <a:gd name="T41" fmla="*/ 590 h 1677"/>
                  <a:gd name="T42" fmla="*/ 92 w 1982"/>
                  <a:gd name="T43" fmla="*/ 174 h 1677"/>
                  <a:gd name="T44" fmla="*/ 171 w 1982"/>
                  <a:gd name="T45" fmla="*/ 92 h 1677"/>
                  <a:gd name="T46" fmla="*/ 92 w 1982"/>
                  <a:gd name="T47" fmla="*/ 298 h 1677"/>
                  <a:gd name="T48" fmla="*/ 536 w 1982"/>
                  <a:gd name="T49" fmla="*/ 390 h 1677"/>
                  <a:gd name="T50" fmla="*/ 748 w 1982"/>
                  <a:gd name="T51" fmla="*/ 390 h 1677"/>
                  <a:gd name="T52" fmla="*/ 367 w 1982"/>
                  <a:gd name="T53" fmla="*/ 590 h 1677"/>
                  <a:gd name="T54" fmla="*/ 598 w 1982"/>
                  <a:gd name="T55" fmla="*/ 92 h 1677"/>
                  <a:gd name="T56" fmla="*/ 753 w 1982"/>
                  <a:gd name="T57" fmla="*/ 298 h 1677"/>
                  <a:gd name="T58" fmla="*/ 387 w 1982"/>
                  <a:gd name="T59" fmla="*/ 92 h 1677"/>
                  <a:gd name="T60" fmla="*/ 963 w 1982"/>
                  <a:gd name="T61" fmla="*/ 390 h 1677"/>
                  <a:gd name="T62" fmla="*/ 1175 w 1982"/>
                  <a:gd name="T63" fmla="*/ 390 h 1677"/>
                  <a:gd name="T64" fmla="*/ 794 w 1982"/>
                  <a:gd name="T65" fmla="*/ 590 h 1677"/>
                  <a:gd name="T66" fmla="*/ 1025 w 1982"/>
                  <a:gd name="T67" fmla="*/ 92 h 1677"/>
                  <a:gd name="T68" fmla="*/ 1180 w 1982"/>
                  <a:gd name="T69" fmla="*/ 298 h 1677"/>
                  <a:gd name="T70" fmla="*/ 814 w 1982"/>
                  <a:gd name="T71" fmla="*/ 92 h 1677"/>
                  <a:gd name="T72" fmla="*/ 1390 w 1982"/>
                  <a:gd name="T73" fmla="*/ 390 h 1677"/>
                  <a:gd name="T74" fmla="*/ 1602 w 1982"/>
                  <a:gd name="T75" fmla="*/ 390 h 1677"/>
                  <a:gd name="T76" fmla="*/ 1221 w 1982"/>
                  <a:gd name="T77" fmla="*/ 590 h 1677"/>
                  <a:gd name="T78" fmla="*/ 1452 w 1982"/>
                  <a:gd name="T79" fmla="*/ 92 h 1677"/>
                  <a:gd name="T80" fmla="*/ 1607 w 1982"/>
                  <a:gd name="T81" fmla="*/ 298 h 1677"/>
                  <a:gd name="T82" fmla="*/ 1241 w 1982"/>
                  <a:gd name="T83" fmla="*/ 92 h 1677"/>
                  <a:gd name="T84" fmla="*/ 1809 w 1982"/>
                  <a:gd name="T85" fmla="*/ 0 h 1677"/>
                  <a:gd name="T86" fmla="*/ 174 w 1982"/>
                  <a:gd name="T87" fmla="*/ 0 h 1677"/>
                  <a:gd name="T88" fmla="*/ 0 w 1982"/>
                  <a:gd name="T89" fmla="*/ 1476 h 1677"/>
                  <a:gd name="T90" fmla="*/ 1809 w 1982"/>
                  <a:gd name="T91" fmla="*/ 1677 h 1677"/>
                  <a:gd name="T92" fmla="*/ 1982 w 1982"/>
                  <a:gd name="T93" fmla="*/ 174 h 1677"/>
                  <a:gd name="T94" fmla="*/ 317 w 1982"/>
                  <a:gd name="T95" fmla="*/ 1182 h 1677"/>
                  <a:gd name="T96" fmla="*/ 1566 w 1982"/>
                  <a:gd name="T97" fmla="*/ 1182 h 1677"/>
                  <a:gd name="T98" fmla="*/ 1566 w 1982"/>
                  <a:gd name="T99" fmla="*/ 1091 h 1677"/>
                  <a:gd name="T100" fmla="*/ 271 w 1982"/>
                  <a:gd name="T101" fmla="*/ 1136 h 1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82" h="1677">
                    <a:moveTo>
                      <a:pt x="317" y="1406"/>
                    </a:moveTo>
                    <a:lnTo>
                      <a:pt x="317" y="1406"/>
                    </a:lnTo>
                    <a:lnTo>
                      <a:pt x="1091" y="1406"/>
                    </a:lnTo>
                    <a:cubicBezTo>
                      <a:pt x="1116" y="1406"/>
                      <a:pt x="1136" y="1385"/>
                      <a:pt x="1136" y="1360"/>
                    </a:cubicBezTo>
                    <a:cubicBezTo>
                      <a:pt x="1136" y="1335"/>
                      <a:pt x="1116" y="1314"/>
                      <a:pt x="1091" y="1314"/>
                    </a:cubicBezTo>
                    <a:lnTo>
                      <a:pt x="317" y="1314"/>
                    </a:lnTo>
                    <a:cubicBezTo>
                      <a:pt x="291" y="1314"/>
                      <a:pt x="271" y="1335"/>
                      <a:pt x="271" y="1360"/>
                    </a:cubicBezTo>
                    <a:cubicBezTo>
                      <a:pt x="271" y="1385"/>
                      <a:pt x="291" y="1406"/>
                      <a:pt x="317" y="1406"/>
                    </a:cubicBezTo>
                    <a:close/>
                    <a:moveTo>
                      <a:pt x="317" y="959"/>
                    </a:moveTo>
                    <a:lnTo>
                      <a:pt x="317" y="959"/>
                    </a:lnTo>
                    <a:lnTo>
                      <a:pt x="1685" y="959"/>
                    </a:lnTo>
                    <a:cubicBezTo>
                      <a:pt x="1710" y="959"/>
                      <a:pt x="1730" y="938"/>
                      <a:pt x="1730" y="913"/>
                    </a:cubicBezTo>
                    <a:cubicBezTo>
                      <a:pt x="1730" y="888"/>
                      <a:pt x="1710" y="867"/>
                      <a:pt x="1685" y="867"/>
                    </a:cubicBezTo>
                    <a:lnTo>
                      <a:pt x="317" y="867"/>
                    </a:lnTo>
                    <a:cubicBezTo>
                      <a:pt x="291" y="867"/>
                      <a:pt x="271" y="888"/>
                      <a:pt x="271" y="913"/>
                    </a:cubicBezTo>
                    <a:cubicBezTo>
                      <a:pt x="271" y="938"/>
                      <a:pt x="291" y="959"/>
                      <a:pt x="317" y="959"/>
                    </a:cubicBezTo>
                    <a:close/>
                    <a:moveTo>
                      <a:pt x="1891" y="298"/>
                    </a:moveTo>
                    <a:lnTo>
                      <a:pt x="1891" y="298"/>
                    </a:lnTo>
                    <a:lnTo>
                      <a:pt x="1822" y="298"/>
                    </a:lnTo>
                    <a:lnTo>
                      <a:pt x="1668" y="92"/>
                    </a:lnTo>
                    <a:lnTo>
                      <a:pt x="1809" y="92"/>
                    </a:lnTo>
                    <a:cubicBezTo>
                      <a:pt x="1854" y="92"/>
                      <a:pt x="1891" y="129"/>
                      <a:pt x="1891" y="174"/>
                    </a:cubicBezTo>
                    <a:lnTo>
                      <a:pt x="1891" y="298"/>
                    </a:lnTo>
                    <a:close/>
                    <a:moveTo>
                      <a:pt x="1891" y="590"/>
                    </a:moveTo>
                    <a:lnTo>
                      <a:pt x="1891" y="590"/>
                    </a:lnTo>
                    <a:lnTo>
                      <a:pt x="1648" y="590"/>
                    </a:lnTo>
                    <a:lnTo>
                      <a:pt x="1817" y="390"/>
                    </a:lnTo>
                    <a:lnTo>
                      <a:pt x="1891" y="390"/>
                    </a:lnTo>
                    <a:lnTo>
                      <a:pt x="1891" y="590"/>
                    </a:lnTo>
                    <a:close/>
                    <a:moveTo>
                      <a:pt x="1891" y="1476"/>
                    </a:moveTo>
                    <a:lnTo>
                      <a:pt x="1891" y="1476"/>
                    </a:lnTo>
                    <a:cubicBezTo>
                      <a:pt x="1891" y="1574"/>
                      <a:pt x="1847" y="1586"/>
                      <a:pt x="1809" y="1586"/>
                    </a:cubicBezTo>
                    <a:lnTo>
                      <a:pt x="174" y="1586"/>
                    </a:lnTo>
                    <a:cubicBezTo>
                      <a:pt x="136" y="1586"/>
                      <a:pt x="92" y="1574"/>
                      <a:pt x="92" y="1476"/>
                    </a:cubicBezTo>
                    <a:lnTo>
                      <a:pt x="92" y="682"/>
                    </a:lnTo>
                    <a:lnTo>
                      <a:pt x="1891" y="682"/>
                    </a:lnTo>
                    <a:lnTo>
                      <a:pt x="1891" y="1476"/>
                    </a:lnTo>
                    <a:close/>
                    <a:moveTo>
                      <a:pt x="92" y="390"/>
                    </a:moveTo>
                    <a:lnTo>
                      <a:pt x="92" y="390"/>
                    </a:lnTo>
                    <a:lnTo>
                      <a:pt x="321" y="390"/>
                    </a:lnTo>
                    <a:lnTo>
                      <a:pt x="152" y="590"/>
                    </a:lnTo>
                    <a:lnTo>
                      <a:pt x="92" y="590"/>
                    </a:lnTo>
                    <a:lnTo>
                      <a:pt x="92" y="390"/>
                    </a:lnTo>
                    <a:close/>
                    <a:moveTo>
                      <a:pt x="92" y="174"/>
                    </a:moveTo>
                    <a:lnTo>
                      <a:pt x="92" y="174"/>
                    </a:lnTo>
                    <a:cubicBezTo>
                      <a:pt x="92" y="130"/>
                      <a:pt x="127" y="93"/>
                      <a:pt x="171" y="92"/>
                    </a:cubicBezTo>
                    <a:lnTo>
                      <a:pt x="326" y="298"/>
                    </a:lnTo>
                    <a:lnTo>
                      <a:pt x="92" y="298"/>
                    </a:lnTo>
                    <a:lnTo>
                      <a:pt x="92" y="174"/>
                    </a:lnTo>
                    <a:close/>
                    <a:moveTo>
                      <a:pt x="536" y="390"/>
                    </a:moveTo>
                    <a:lnTo>
                      <a:pt x="536" y="390"/>
                    </a:lnTo>
                    <a:lnTo>
                      <a:pt x="748" y="390"/>
                    </a:lnTo>
                    <a:lnTo>
                      <a:pt x="579" y="590"/>
                    </a:lnTo>
                    <a:lnTo>
                      <a:pt x="367" y="590"/>
                    </a:lnTo>
                    <a:lnTo>
                      <a:pt x="536" y="390"/>
                    </a:lnTo>
                    <a:close/>
                    <a:moveTo>
                      <a:pt x="598" y="92"/>
                    </a:moveTo>
                    <a:lnTo>
                      <a:pt x="598" y="92"/>
                    </a:lnTo>
                    <a:lnTo>
                      <a:pt x="753" y="298"/>
                    </a:lnTo>
                    <a:lnTo>
                      <a:pt x="541" y="298"/>
                    </a:lnTo>
                    <a:lnTo>
                      <a:pt x="387" y="92"/>
                    </a:lnTo>
                    <a:lnTo>
                      <a:pt x="598" y="92"/>
                    </a:lnTo>
                    <a:close/>
                    <a:moveTo>
                      <a:pt x="963" y="390"/>
                    </a:moveTo>
                    <a:lnTo>
                      <a:pt x="963" y="390"/>
                    </a:lnTo>
                    <a:lnTo>
                      <a:pt x="1175" y="390"/>
                    </a:lnTo>
                    <a:lnTo>
                      <a:pt x="1006" y="590"/>
                    </a:lnTo>
                    <a:lnTo>
                      <a:pt x="794" y="590"/>
                    </a:lnTo>
                    <a:lnTo>
                      <a:pt x="963" y="390"/>
                    </a:lnTo>
                    <a:close/>
                    <a:moveTo>
                      <a:pt x="1025" y="92"/>
                    </a:moveTo>
                    <a:lnTo>
                      <a:pt x="1025" y="92"/>
                    </a:lnTo>
                    <a:lnTo>
                      <a:pt x="1180" y="298"/>
                    </a:lnTo>
                    <a:lnTo>
                      <a:pt x="968" y="298"/>
                    </a:lnTo>
                    <a:lnTo>
                      <a:pt x="814" y="92"/>
                    </a:lnTo>
                    <a:lnTo>
                      <a:pt x="1025" y="92"/>
                    </a:lnTo>
                    <a:close/>
                    <a:moveTo>
                      <a:pt x="1390" y="390"/>
                    </a:moveTo>
                    <a:lnTo>
                      <a:pt x="1390" y="390"/>
                    </a:lnTo>
                    <a:lnTo>
                      <a:pt x="1602" y="390"/>
                    </a:lnTo>
                    <a:lnTo>
                      <a:pt x="1433" y="590"/>
                    </a:lnTo>
                    <a:lnTo>
                      <a:pt x="1221" y="590"/>
                    </a:lnTo>
                    <a:lnTo>
                      <a:pt x="1390" y="390"/>
                    </a:lnTo>
                    <a:close/>
                    <a:moveTo>
                      <a:pt x="1452" y="92"/>
                    </a:moveTo>
                    <a:lnTo>
                      <a:pt x="1452" y="92"/>
                    </a:lnTo>
                    <a:lnTo>
                      <a:pt x="1607" y="298"/>
                    </a:lnTo>
                    <a:lnTo>
                      <a:pt x="1395" y="298"/>
                    </a:lnTo>
                    <a:lnTo>
                      <a:pt x="1241" y="92"/>
                    </a:lnTo>
                    <a:lnTo>
                      <a:pt x="1452" y="92"/>
                    </a:lnTo>
                    <a:close/>
                    <a:moveTo>
                      <a:pt x="1809" y="0"/>
                    </a:moveTo>
                    <a:lnTo>
                      <a:pt x="1809" y="0"/>
                    </a:lnTo>
                    <a:lnTo>
                      <a:pt x="174" y="0"/>
                    </a:lnTo>
                    <a:cubicBezTo>
                      <a:pt x="78" y="0"/>
                      <a:pt x="0" y="78"/>
                      <a:pt x="0" y="174"/>
                    </a:cubicBezTo>
                    <a:lnTo>
                      <a:pt x="0" y="1476"/>
                    </a:lnTo>
                    <a:cubicBezTo>
                      <a:pt x="0" y="1602"/>
                      <a:pt x="65" y="1677"/>
                      <a:pt x="174" y="1677"/>
                    </a:cubicBezTo>
                    <a:lnTo>
                      <a:pt x="1809" y="1677"/>
                    </a:lnTo>
                    <a:cubicBezTo>
                      <a:pt x="1917" y="1677"/>
                      <a:pt x="1982" y="1602"/>
                      <a:pt x="1982" y="1476"/>
                    </a:cubicBezTo>
                    <a:lnTo>
                      <a:pt x="1982" y="174"/>
                    </a:lnTo>
                    <a:cubicBezTo>
                      <a:pt x="1982" y="78"/>
                      <a:pt x="1904" y="0"/>
                      <a:pt x="1809" y="0"/>
                    </a:cubicBezTo>
                    <a:close/>
                    <a:moveTo>
                      <a:pt x="317" y="1182"/>
                    </a:moveTo>
                    <a:lnTo>
                      <a:pt x="317" y="1182"/>
                    </a:lnTo>
                    <a:lnTo>
                      <a:pt x="1566" y="1182"/>
                    </a:lnTo>
                    <a:cubicBezTo>
                      <a:pt x="1591" y="1182"/>
                      <a:pt x="1612" y="1162"/>
                      <a:pt x="1612" y="1136"/>
                    </a:cubicBezTo>
                    <a:cubicBezTo>
                      <a:pt x="1612" y="1111"/>
                      <a:pt x="1591" y="1091"/>
                      <a:pt x="1566" y="1091"/>
                    </a:cubicBezTo>
                    <a:lnTo>
                      <a:pt x="317" y="1091"/>
                    </a:lnTo>
                    <a:cubicBezTo>
                      <a:pt x="291" y="1091"/>
                      <a:pt x="271" y="1111"/>
                      <a:pt x="271" y="1136"/>
                    </a:cubicBezTo>
                    <a:cubicBezTo>
                      <a:pt x="271" y="1162"/>
                      <a:pt x="291" y="1182"/>
                      <a:pt x="317" y="1182"/>
                    </a:cubicBezTo>
                    <a:close/>
                  </a:path>
                </a:pathLst>
              </a:custGeom>
              <a:solidFill>
                <a:schemeClr val="bg1"/>
              </a:solidFill>
              <a:ln w="57150">
                <a:noFill/>
              </a:ln>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sz="900" dirty="0">
                  <a:solidFill>
                    <a:schemeClr val="bg1"/>
                  </a:solidFill>
                  <a:latin typeface="微软雅黑" panose="020B0503020204020204" pitchFamily="34" charset="-122"/>
                  <a:ea typeface="微软雅黑" panose="020B0503020204020204" pitchFamily="34" charset="-122"/>
                  <a:cs typeface="Gotham Light"/>
                </a:endParaRPr>
              </a:p>
            </p:txBody>
          </p:sp>
        </p:grpSp>
        <p:sp>
          <p:nvSpPr>
            <p:cNvPr id="25" name="Text Placeholder 38"/>
            <p:cNvSpPr txBox="1"/>
            <p:nvPr/>
          </p:nvSpPr>
          <p:spPr>
            <a:xfrm>
              <a:off x="693" y="1860"/>
              <a:ext cx="2779" cy="890"/>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en-US" sz="2800" spc="-15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Medium"/>
                </a:rPr>
                <a:t>96%</a:t>
              </a:r>
            </a:p>
          </p:txBody>
        </p:sp>
        <p:sp>
          <p:nvSpPr>
            <p:cNvPr id="26" name="Text Placeholder 65"/>
            <p:cNvSpPr txBox="1"/>
            <p:nvPr/>
          </p:nvSpPr>
          <p:spPr>
            <a:xfrm>
              <a:off x="693" y="2511"/>
              <a:ext cx="2779" cy="4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社交平台多媒体</a:t>
              </a:r>
            </a:p>
          </p:txBody>
        </p:sp>
        <p:sp>
          <p:nvSpPr>
            <p:cNvPr id="28" name="Text Placeholder 38"/>
            <p:cNvSpPr txBox="1"/>
            <p:nvPr/>
          </p:nvSpPr>
          <p:spPr>
            <a:xfrm>
              <a:off x="9521" y="7053"/>
              <a:ext cx="2779" cy="890"/>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2800" spc="-15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Medium"/>
                </a:rPr>
                <a:t>74%</a:t>
              </a:r>
            </a:p>
          </p:txBody>
        </p:sp>
        <p:sp>
          <p:nvSpPr>
            <p:cNvPr id="29" name="Text Placeholder 65"/>
            <p:cNvSpPr txBox="1"/>
            <p:nvPr/>
          </p:nvSpPr>
          <p:spPr>
            <a:xfrm>
              <a:off x="9521" y="7704"/>
              <a:ext cx="2779" cy="4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搜索引擎</a:t>
              </a:r>
            </a:p>
          </p:txBody>
        </p:sp>
        <p:sp>
          <p:nvSpPr>
            <p:cNvPr id="35" name="Text Placeholder 38"/>
            <p:cNvSpPr txBox="1"/>
            <p:nvPr/>
          </p:nvSpPr>
          <p:spPr>
            <a:xfrm>
              <a:off x="700" y="4464"/>
              <a:ext cx="1852" cy="890"/>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en-US" sz="2800" spc="-15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Medium"/>
                </a:rPr>
                <a:t>69%</a:t>
              </a:r>
            </a:p>
          </p:txBody>
        </p:sp>
        <p:sp>
          <p:nvSpPr>
            <p:cNvPr id="36" name="Text Placeholder 65"/>
            <p:cNvSpPr txBox="1"/>
            <p:nvPr/>
          </p:nvSpPr>
          <p:spPr>
            <a:xfrm>
              <a:off x="700" y="5115"/>
              <a:ext cx="1852" cy="428"/>
            </a:xfrm>
            <a:prstGeom prst="rect">
              <a:avLst/>
            </a:prstGeom>
          </p:spPr>
          <p:txBody>
            <a:bodyPr wrap="square">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r">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娱乐游戏</a:t>
              </a:r>
            </a:p>
          </p:txBody>
        </p:sp>
        <p:sp>
          <p:nvSpPr>
            <p:cNvPr id="38" name="Text Placeholder 38"/>
            <p:cNvSpPr txBox="1"/>
            <p:nvPr/>
          </p:nvSpPr>
          <p:spPr>
            <a:xfrm>
              <a:off x="10796" y="1893"/>
              <a:ext cx="2779" cy="890"/>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2800" spc="-15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Medium"/>
                </a:rPr>
                <a:t>83%</a:t>
              </a:r>
            </a:p>
          </p:txBody>
        </p:sp>
        <p:sp>
          <p:nvSpPr>
            <p:cNvPr id="39" name="Text Placeholder 65"/>
            <p:cNvSpPr txBox="1"/>
            <p:nvPr/>
          </p:nvSpPr>
          <p:spPr>
            <a:xfrm>
              <a:off x="10796" y="2544"/>
              <a:ext cx="2779" cy="428"/>
            </a:xfrm>
            <a:prstGeom prst="rect">
              <a:avLst/>
            </a:prstGeom>
          </p:spPr>
          <p:txBody>
            <a:bodyPr>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音乐</a:t>
              </a:r>
            </a:p>
          </p:txBody>
        </p:sp>
        <p:sp>
          <p:nvSpPr>
            <p:cNvPr id="43" name="Text Placeholder 38"/>
            <p:cNvSpPr txBox="1"/>
            <p:nvPr/>
          </p:nvSpPr>
          <p:spPr>
            <a:xfrm>
              <a:off x="11916" y="3548"/>
              <a:ext cx="1849" cy="890"/>
            </a:xfrm>
            <a:prstGeom prst="rect">
              <a:avLst/>
            </a:prstGeom>
          </p:spPr>
          <p:txBody>
            <a:bodyPr wrap="square" anchor="b" anchorCtr="0">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2800" spc="-150" dirty="0" smtClean="0">
                  <a:solidFill>
                    <a:schemeClr val="tx1">
                      <a:lumMod val="75000"/>
                      <a:lumOff val="25000"/>
                    </a:schemeClr>
                  </a:solidFill>
                  <a:latin typeface="微软雅黑" panose="020B0503020204020204" pitchFamily="34" charset="-122"/>
                  <a:ea typeface="微软雅黑" panose="020B0503020204020204" pitchFamily="34" charset="-122"/>
                  <a:cs typeface="Gotham Medium"/>
                </a:rPr>
                <a:t>61%</a:t>
              </a:r>
            </a:p>
          </p:txBody>
        </p:sp>
        <p:sp>
          <p:nvSpPr>
            <p:cNvPr id="44" name="Text Placeholder 65"/>
            <p:cNvSpPr txBox="1"/>
            <p:nvPr/>
          </p:nvSpPr>
          <p:spPr>
            <a:xfrm>
              <a:off x="11916" y="4198"/>
              <a:ext cx="1849" cy="428"/>
            </a:xfrm>
            <a:prstGeom prst="rect">
              <a:avLst/>
            </a:prstGeom>
          </p:spPr>
          <p:txBody>
            <a:bodyPr wrap="square">
              <a:spAutoFit/>
            </a:bodyPr>
            <a:lstStyle>
              <a:lvl1pPr marL="17335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1pPr>
              <a:lvl2pPr marL="346075" indent="-173355" algn="l" defTabSz="457200" rtl="0" eaLnBrk="1" latinLnBrk="0" hangingPunct="1">
                <a:lnSpc>
                  <a:spcPct val="89000"/>
                </a:lnSpc>
                <a:spcBef>
                  <a:spcPts val="1100"/>
                </a:spcBef>
                <a:buClrTx/>
                <a:buFont typeface="Arial" panose="020B0604020202020204"/>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panose="020B0604020202020204"/>
                <a:buChar char="•"/>
                <a:defRPr sz="1600" b="0" i="0" kern="1200" spc="-20">
                  <a:solidFill>
                    <a:schemeClr val="bg1"/>
                  </a:solidFill>
                  <a:latin typeface="Gotham Book"/>
                  <a:ea typeface="+mn-ea"/>
                  <a:cs typeface="Gotham Book"/>
                </a:defRPr>
              </a:lvl3pPr>
              <a:lvl4pPr marL="690880" indent="-173355"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4pPr>
              <a:lvl5pPr marL="854075" indent="-163830" algn="l" defTabSz="457200" rtl="0" eaLnBrk="1" latinLnBrk="0" hangingPunct="1">
                <a:lnSpc>
                  <a:spcPct val="89000"/>
                </a:lnSpc>
                <a:spcBef>
                  <a:spcPts val="1100"/>
                </a:spcBef>
                <a:buClrTx/>
                <a:buFont typeface="Arial" panose="020B0604020202020204"/>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视频</a:t>
              </a:r>
            </a:p>
          </p:txBody>
        </p:sp>
      </p:grpSp>
      <p:grpSp>
        <p:nvGrpSpPr>
          <p:cNvPr id="57" name="组合 56"/>
          <p:cNvGrpSpPr/>
          <p:nvPr/>
        </p:nvGrpSpPr>
        <p:grpSpPr>
          <a:xfrm>
            <a:off x="274320" y="115570"/>
            <a:ext cx="4259580" cy="468630"/>
            <a:chOff x="0" y="0"/>
            <a:chExt cx="11979" cy="1318"/>
          </a:xfrm>
        </p:grpSpPr>
        <p:sp>
          <p:nvSpPr>
            <p:cNvPr id="58" name="菱形 57"/>
            <p:cNvSpPr/>
            <p:nvPr/>
          </p:nvSpPr>
          <p:spPr>
            <a:xfrm>
              <a:off x="0" y="0"/>
              <a:ext cx="1549" cy="1318"/>
            </a:xfrm>
            <a:prstGeom prst="diamond">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E12911"/>
                </a:solidFill>
              </a:endParaRPr>
            </a:p>
          </p:txBody>
        </p:sp>
        <p:sp>
          <p:nvSpPr>
            <p:cNvPr id="59" name="矩形 58"/>
            <p:cNvSpPr/>
            <p:nvPr/>
          </p:nvSpPr>
          <p:spPr>
            <a:xfrm>
              <a:off x="1695" y="349"/>
              <a:ext cx="10285" cy="7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solidFill>
                    <a:schemeClr val="tx1">
                      <a:lumMod val="85000"/>
                      <a:lumOff val="15000"/>
                    </a:schemeClr>
                  </a:solidFill>
                  <a:latin typeface="微软雅黑" panose="020B0503020204020204" pitchFamily="34" charset="-122"/>
                  <a:ea typeface="微软雅黑" panose="020B0503020204020204" pitchFamily="34" charset="-122"/>
                </a:rPr>
                <a:t>请在此输入相关文字</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震撼呐喊节奏空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52520" y="-208921"/>
            <a:ext cx="609600" cy="609600"/>
          </a:xfrm>
          <a:prstGeom prst="rect">
            <a:avLst/>
          </a:prstGeom>
        </p:spPr>
      </p:pic>
      <p:grpSp>
        <p:nvGrpSpPr>
          <p:cNvPr id="71" name="组合 70"/>
          <p:cNvGrpSpPr/>
          <p:nvPr/>
        </p:nvGrpSpPr>
        <p:grpSpPr>
          <a:xfrm>
            <a:off x="0" y="0"/>
            <a:ext cx="9144586" cy="5141595"/>
            <a:chOff x="0" y="0"/>
            <a:chExt cx="19207" cy="10800"/>
          </a:xfrm>
        </p:grpSpPr>
        <p:grpSp>
          <p:nvGrpSpPr>
            <p:cNvPr id="2" name="组合 1"/>
            <p:cNvGrpSpPr/>
            <p:nvPr/>
          </p:nvGrpSpPr>
          <p:grpSpPr>
            <a:xfrm>
              <a:off x="0" y="0"/>
              <a:ext cx="19200" cy="10800"/>
              <a:chOff x="0" y="0"/>
              <a:chExt cx="12192000" cy="6858000"/>
            </a:xfrm>
          </p:grpSpPr>
          <p:sp>
            <p:nvSpPr>
              <p:cNvPr id="3" name="矩形 2"/>
              <p:cNvSpPr/>
              <p:nvPr/>
            </p:nvSpPr>
            <p:spPr>
              <a:xfrm>
                <a:off x="0" y="837127"/>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839533"/>
                <a:ext cx="12192000" cy="64394"/>
              </a:xfrm>
              <a:prstGeom prst="rect">
                <a:avLst/>
              </a:prstGeom>
              <a:solidFill>
                <a:srgbClr val="EAE2EF"/>
              </a:solidFill>
              <a:ln>
                <a:solidFill>
                  <a:srgbClr val="EAE2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4846751"/>
                <a:ext cx="12192000" cy="64394"/>
              </a:xfrm>
              <a:prstGeom prst="rect">
                <a:avLst/>
              </a:prstGeom>
              <a:solidFill>
                <a:srgbClr val="EAE2EF"/>
              </a:solidFill>
              <a:ln>
                <a:solidFill>
                  <a:srgbClr val="EAE2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5903581"/>
                <a:ext cx="12192000" cy="643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7249"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150910"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99953" y="0"/>
                <a:ext cx="45719"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29748" y="629869"/>
                <a:ext cx="451207" cy="462822"/>
              </a:xfrm>
              <a:prstGeom prst="ellipse">
                <a:avLst/>
              </a:prstGeom>
              <a:solidFill>
                <a:schemeClr val="bg1">
                  <a:lumMod val="95000"/>
                </a:schemeClr>
              </a:solidFill>
              <a:ln>
                <a:solidFill>
                  <a:schemeClr val="bg1">
                    <a:lumMod val="95000"/>
                  </a:schemeClr>
                </a:solidFill>
              </a:ln>
              <a:effectLst>
                <a:glow rad="215900">
                  <a:schemeClr val="bg1">
                    <a:lumMod val="9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799259" y="5717178"/>
                <a:ext cx="362461" cy="371792"/>
              </a:xfrm>
              <a:prstGeom prst="ellipse">
                <a:avLst/>
              </a:prstGeom>
              <a:solidFill>
                <a:schemeClr val="bg1">
                  <a:lumMod val="95000"/>
                </a:schemeClr>
              </a:solidFill>
              <a:ln>
                <a:solidFill>
                  <a:schemeClr val="bg1">
                    <a:lumMod val="95000"/>
                  </a:schemeClr>
                </a:solidFill>
              </a:ln>
              <a:effectLst>
                <a:glow rad="215900">
                  <a:schemeClr val="bg1">
                    <a:lumMod val="9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948165" y="5704367"/>
                <a:ext cx="451207" cy="462822"/>
              </a:xfrm>
              <a:prstGeom prst="ellipse">
                <a:avLst/>
              </a:prstGeom>
              <a:solidFill>
                <a:schemeClr val="bg1">
                  <a:lumMod val="95000"/>
                </a:schemeClr>
              </a:solidFill>
              <a:ln>
                <a:solidFill>
                  <a:schemeClr val="bg1">
                    <a:lumMod val="95000"/>
                  </a:schemeClr>
                </a:solidFill>
              </a:ln>
              <a:effectLst>
                <a:glow rad="215900">
                  <a:schemeClr val="bg1">
                    <a:lumMod val="9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864762" y="697428"/>
                <a:ext cx="335164" cy="343792"/>
              </a:xfrm>
              <a:prstGeom prst="ellipse">
                <a:avLst/>
              </a:prstGeom>
              <a:solidFill>
                <a:schemeClr val="bg1">
                  <a:lumMod val="95000"/>
                </a:schemeClr>
              </a:solidFill>
              <a:ln>
                <a:solidFill>
                  <a:schemeClr val="bg1">
                    <a:lumMod val="95000"/>
                  </a:schemeClr>
                </a:solidFill>
              </a:ln>
              <a:effectLst>
                <a:glow rad="215900">
                  <a:schemeClr val="bg1">
                    <a:lumMod val="9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矩形 14"/>
            <p:cNvSpPr/>
            <p:nvPr/>
          </p:nvSpPr>
          <p:spPr>
            <a:xfrm>
              <a:off x="14943" y="0"/>
              <a:ext cx="3747" cy="10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sp>
          <p:nvSpPr>
            <p:cNvPr id="20" name="矩形 19"/>
            <p:cNvSpPr/>
            <p:nvPr/>
          </p:nvSpPr>
          <p:spPr>
            <a:xfrm>
              <a:off x="0" y="2809"/>
              <a:ext cx="19207" cy="32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sp>
          <p:nvSpPr>
            <p:cNvPr id="65" name="矩形 64"/>
            <p:cNvSpPr/>
            <p:nvPr/>
          </p:nvSpPr>
          <p:spPr>
            <a:xfrm>
              <a:off x="0" y="7552"/>
              <a:ext cx="19207" cy="3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2911"/>
                </a:solidFill>
              </a:endParaRPr>
            </a:p>
          </p:txBody>
        </p:sp>
        <p:grpSp>
          <p:nvGrpSpPr>
            <p:cNvPr id="66" name="组合 65"/>
            <p:cNvGrpSpPr/>
            <p:nvPr/>
          </p:nvGrpSpPr>
          <p:grpSpPr>
            <a:xfrm>
              <a:off x="15138" y="8150"/>
              <a:ext cx="3357" cy="1008"/>
              <a:chOff x="9131175" y="339570"/>
              <a:chExt cx="2736975" cy="822154"/>
            </a:xfrm>
          </p:grpSpPr>
          <p:pic>
            <p:nvPicPr>
              <p:cNvPr id="67" name="图片 66"/>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9131175" y="402775"/>
                <a:ext cx="715713" cy="715713"/>
              </a:xfrm>
              <a:prstGeom prst="rect">
                <a:avLst/>
              </a:prstGeom>
            </p:spPr>
          </p:pic>
          <p:pic>
            <p:nvPicPr>
              <p:cNvPr id="68" name="图片 67"/>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11045996" y="339570"/>
                <a:ext cx="822154" cy="822154"/>
              </a:xfrm>
              <a:prstGeom prst="rect">
                <a:avLst/>
              </a:prstGeom>
            </p:spPr>
          </p:pic>
          <p:pic>
            <p:nvPicPr>
              <p:cNvPr id="69" name="图片 68"/>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10053247" y="402774"/>
                <a:ext cx="715713" cy="715713"/>
              </a:xfrm>
              <a:prstGeom prst="rect">
                <a:avLst/>
              </a:prstGeom>
            </p:spPr>
          </p:pic>
        </p:grpSp>
      </p:grpSp>
      <p:sp>
        <p:nvSpPr>
          <p:cNvPr id="56" name="矩形 55"/>
          <p:cNvSpPr/>
          <p:nvPr/>
        </p:nvSpPr>
        <p:spPr>
          <a:xfrm>
            <a:off x="1875173" y="1660764"/>
            <a:ext cx="3692525" cy="707886"/>
          </a:xfrm>
          <a:prstGeom prst="rect">
            <a:avLst/>
          </a:prstGeom>
        </p:spPr>
        <p:txBody>
          <a:bodyPr wrap="square">
            <a:spAutoFit/>
          </a:bodyPr>
          <a:lstStyle/>
          <a:p>
            <a:pPr algn="ctr"/>
            <a:r>
              <a:rPr lang="zh-CN" altLang="en-US" sz="4000" b="1" dirty="0">
                <a:solidFill>
                  <a:schemeClr val="accent3"/>
                </a:solidFill>
                <a:latin typeface="微软雅黑" panose="020B0503020204020204" pitchFamily="34" charset="-122"/>
                <a:ea typeface="微软雅黑" panose="020B0503020204020204" pitchFamily="34" charset="-122"/>
              </a:rPr>
              <a:t>感</a:t>
            </a:r>
            <a:r>
              <a:rPr lang="zh-CN" altLang="en-US" sz="4000" b="1" dirty="0" smtClean="0">
                <a:solidFill>
                  <a:schemeClr val="accent3"/>
                </a:solidFill>
                <a:latin typeface="微软雅黑" panose="020B0503020204020204" pitchFamily="34" charset="-122"/>
                <a:ea typeface="微软雅黑" panose="020B0503020204020204" pitchFamily="34" charset="-122"/>
              </a:rPr>
              <a:t>谢您的聆听！</a:t>
            </a:r>
            <a:endParaRPr lang="zh-CN" altLang="en-US" sz="4000" b="1" dirty="0">
              <a:solidFill>
                <a:schemeClr val="accent3"/>
              </a:solidFill>
              <a:latin typeface="微软雅黑" panose="020B0503020204020204" pitchFamily="34" charset="-122"/>
              <a:ea typeface="微软雅黑" panose="020B0503020204020204" pitchFamily="34" charset="-122"/>
            </a:endParaRPr>
          </a:p>
        </p:txBody>
      </p:sp>
      <p:sp>
        <p:nvSpPr>
          <p:cNvPr id="57" name="圆角矩形 56"/>
          <p:cNvSpPr/>
          <p:nvPr/>
        </p:nvSpPr>
        <p:spPr>
          <a:xfrm>
            <a:off x="1892217" y="2534553"/>
            <a:ext cx="3240080" cy="394303"/>
          </a:xfrm>
          <a:prstGeom prst="roundRect">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轻</a:t>
            </a:r>
            <a:r>
              <a:rPr lang="zh-CN" altLang="en-US" sz="2000" b="1" dirty="0" smtClean="0">
                <a:solidFill>
                  <a:schemeClr val="bg1"/>
                </a:solidFill>
                <a:latin typeface="微软雅黑" panose="020B0503020204020204" pitchFamily="34" charset="-122"/>
                <a:ea typeface="微软雅黑" panose="020B0503020204020204" pitchFamily="34" charset="-122"/>
              </a:rPr>
              <a:t>松办公 为您呈现</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8" name="文本框 3"/>
          <p:cNvSpPr txBox="1">
            <a:spLocks noChangeArrowheads="1"/>
          </p:cNvSpPr>
          <p:nvPr/>
        </p:nvSpPr>
        <p:spPr bwMode="auto">
          <a:xfrm>
            <a:off x="1614499" y="3187612"/>
            <a:ext cx="4163484" cy="307777"/>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zh-CN" altLang="en-US" sz="1400" b="0" dirty="0" smtClean="0">
                <a:solidFill>
                  <a:schemeClr val="tx1">
                    <a:lumMod val="65000"/>
                    <a:lumOff val="35000"/>
                  </a:schemeClr>
                </a:solidFill>
              </a:rPr>
              <a:t>适用于商务通用新年</a:t>
            </a:r>
            <a:r>
              <a:rPr lang="zh-CN" altLang="en-US" sz="1400" b="0" dirty="0">
                <a:solidFill>
                  <a:schemeClr val="tx1">
                    <a:lumMod val="65000"/>
                    <a:lumOff val="35000"/>
                  </a:schemeClr>
                </a:solidFill>
              </a:rPr>
              <a:t>计划</a:t>
            </a:r>
            <a:r>
              <a:rPr lang="en-US" altLang="zh-CN" sz="1400" b="0" dirty="0">
                <a:solidFill>
                  <a:schemeClr val="tx1">
                    <a:lumMod val="65000"/>
                    <a:lumOff val="35000"/>
                  </a:schemeClr>
                </a:solidFill>
              </a:rPr>
              <a:t>/</a:t>
            </a:r>
            <a:r>
              <a:rPr lang="zh-CN" altLang="en-US" sz="1400" b="0" dirty="0">
                <a:solidFill>
                  <a:schemeClr val="tx1">
                    <a:lumMod val="65000"/>
                    <a:lumOff val="35000"/>
                  </a:schemeClr>
                </a:solidFill>
              </a:rPr>
              <a:t>工作汇报</a:t>
            </a:r>
            <a:r>
              <a:rPr lang="en-US" altLang="zh-CN" sz="1400" b="0" dirty="0">
                <a:solidFill>
                  <a:schemeClr val="tx1">
                    <a:lumMod val="65000"/>
                    <a:lumOff val="35000"/>
                  </a:schemeClr>
                </a:solidFill>
              </a:rPr>
              <a:t>/</a:t>
            </a:r>
            <a:r>
              <a:rPr lang="zh-CN" altLang="en-US" sz="1400" b="0" dirty="0">
                <a:solidFill>
                  <a:schemeClr val="tx1">
                    <a:lumMod val="65000"/>
                    <a:lumOff val="35000"/>
                  </a:schemeClr>
                </a:solidFill>
              </a:rPr>
              <a:t>述职</a:t>
            </a:r>
            <a:r>
              <a:rPr lang="zh-CN" altLang="en-US" sz="1400" b="0" dirty="0" smtClean="0">
                <a:solidFill>
                  <a:schemeClr val="tx1">
                    <a:lumMod val="65000"/>
                    <a:lumOff val="35000"/>
                  </a:schemeClr>
                </a:solidFill>
              </a:rPr>
              <a:t>等模板</a:t>
            </a:r>
            <a:endParaRPr lang="zh-CN" altLang="zh-CN" sz="1400" b="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childTnLst>
                          </p:cTn>
                        </p:par>
                        <p:par>
                          <p:cTn id="7" fill="hold">
                            <p:stCondLst>
                              <p:cond delay="0"/>
                            </p:stCondLst>
                            <p:childTnLst>
                              <p:par>
                                <p:cTn id="8" presetID="42" presetClass="entr" presetSubtype="0" fill="hold" grpId="0" nodeType="afterEffect">
                                  <p:stCondLst>
                                    <p:cond delay="0"/>
                                  </p:stCondLst>
                                  <p:iterate type="lt">
                                    <p:tmPct val="10000"/>
                                  </p:iterate>
                                  <p:childTnLst>
                                    <p:set>
                                      <p:cBhvr>
                                        <p:cTn id="9" dur="1" fill="hold">
                                          <p:stCondLst>
                                            <p:cond delay="0"/>
                                          </p:stCondLst>
                                        </p:cTn>
                                        <p:tgtEl>
                                          <p:spTgt spid="56"/>
                                        </p:tgtEl>
                                        <p:attrNameLst>
                                          <p:attrName>style.visibility</p:attrName>
                                        </p:attrNameLst>
                                      </p:cBhvr>
                                      <p:to>
                                        <p:strVal val="visible"/>
                                      </p:to>
                                    </p:set>
                                    <p:animEffect transition="in" filter="fade">
                                      <p:cBhvr>
                                        <p:cTn id="10" dur="750"/>
                                        <p:tgtEl>
                                          <p:spTgt spid="56"/>
                                        </p:tgtEl>
                                      </p:cBhvr>
                                    </p:animEffect>
                                    <p:anim calcmode="lin" valueType="num">
                                      <p:cBhvr>
                                        <p:cTn id="11" dur="750" fill="hold"/>
                                        <p:tgtEl>
                                          <p:spTgt spid="56"/>
                                        </p:tgtEl>
                                        <p:attrNameLst>
                                          <p:attrName>ppt_x</p:attrName>
                                        </p:attrNameLst>
                                      </p:cBhvr>
                                      <p:tavLst>
                                        <p:tav tm="0">
                                          <p:val>
                                            <p:strVal val="#ppt_x"/>
                                          </p:val>
                                        </p:tav>
                                        <p:tav tm="100000">
                                          <p:val>
                                            <p:strVal val="#ppt_x"/>
                                          </p:val>
                                        </p:tav>
                                      </p:tavLst>
                                    </p:anim>
                                    <p:anim calcmode="lin" valueType="num">
                                      <p:cBhvr>
                                        <p:cTn id="12" dur="750" fill="hold"/>
                                        <p:tgtEl>
                                          <p:spTgt spid="56"/>
                                        </p:tgtEl>
                                        <p:attrNameLst>
                                          <p:attrName>ppt_y</p:attrName>
                                        </p:attrNameLst>
                                      </p:cBhvr>
                                      <p:tavLst>
                                        <p:tav tm="0">
                                          <p:val>
                                            <p:strVal val="#ppt_y+.1"/>
                                          </p:val>
                                        </p:tav>
                                        <p:tav tm="100000">
                                          <p:val>
                                            <p:strVal val="#ppt_y"/>
                                          </p:val>
                                        </p:tav>
                                      </p:tavLst>
                                    </p:anim>
                                  </p:childTnLst>
                                </p:cTn>
                              </p:par>
                            </p:childTnLst>
                          </p:cTn>
                        </p:par>
                        <p:par>
                          <p:cTn id="13" fill="hold">
                            <p:stCondLst>
                              <p:cond delay="1200"/>
                            </p:stCondLst>
                            <p:childTnLst>
                              <p:par>
                                <p:cTn id="14" presetID="16" presetClass="entr" presetSubtype="37"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barn(outVertical)">
                                      <p:cBhvr>
                                        <p:cTn id="16" dur="500"/>
                                        <p:tgtEl>
                                          <p:spTgt spid="57"/>
                                        </p:tgtEl>
                                      </p:cBhvr>
                                    </p:animEffect>
                                  </p:childTnLst>
                                </p:cTn>
                              </p:par>
                            </p:childTnLst>
                          </p:cTn>
                        </p:par>
                        <p:par>
                          <p:cTn id="17" fill="hold">
                            <p:stCondLst>
                              <p:cond delay="1700"/>
                            </p:stCondLst>
                            <p:childTnLst>
                              <p:par>
                                <p:cTn id="18" presetID="23" presetClass="entr" presetSubtype="528" fill="hold" grpId="0" nodeType="afterEffect">
                                  <p:stCondLst>
                                    <p:cond delay="0"/>
                                  </p:stCondLst>
                                  <p:iterate type="lt">
                                    <p:tmPct val="10000"/>
                                  </p:iterate>
                                  <p:childTnLst>
                                    <p:set>
                                      <p:cBhvr>
                                        <p:cTn id="19" dur="1" fill="hold">
                                          <p:stCondLst>
                                            <p:cond delay="0"/>
                                          </p:stCondLst>
                                        </p:cTn>
                                        <p:tgtEl>
                                          <p:spTgt spid="58"/>
                                        </p:tgtEl>
                                        <p:attrNameLst>
                                          <p:attrName>style.visibility</p:attrName>
                                        </p:attrNameLst>
                                      </p:cBhvr>
                                      <p:to>
                                        <p:strVal val="visible"/>
                                      </p:to>
                                    </p:set>
                                    <p:anim calcmode="lin" valueType="num">
                                      <p:cBhvr>
                                        <p:cTn id="20" dur="500" fill="hold"/>
                                        <p:tgtEl>
                                          <p:spTgt spid="58"/>
                                        </p:tgtEl>
                                        <p:attrNameLst>
                                          <p:attrName>ppt_w</p:attrName>
                                        </p:attrNameLst>
                                      </p:cBhvr>
                                      <p:tavLst>
                                        <p:tav tm="0">
                                          <p:val>
                                            <p:fltVal val="0"/>
                                          </p:val>
                                        </p:tav>
                                        <p:tav tm="100000">
                                          <p:val>
                                            <p:strVal val="#ppt_w"/>
                                          </p:val>
                                        </p:tav>
                                      </p:tavLst>
                                    </p:anim>
                                    <p:anim calcmode="lin" valueType="num">
                                      <p:cBhvr>
                                        <p:cTn id="21" dur="500" fill="hold"/>
                                        <p:tgtEl>
                                          <p:spTgt spid="58"/>
                                        </p:tgtEl>
                                        <p:attrNameLst>
                                          <p:attrName>ppt_h</p:attrName>
                                        </p:attrNameLst>
                                      </p:cBhvr>
                                      <p:tavLst>
                                        <p:tav tm="0">
                                          <p:val>
                                            <p:fltVal val="0"/>
                                          </p:val>
                                        </p:tav>
                                        <p:tav tm="100000">
                                          <p:val>
                                            <p:strVal val="#ppt_h"/>
                                          </p:val>
                                        </p:tav>
                                      </p:tavLst>
                                    </p:anim>
                                    <p:anim calcmode="lin" valueType="num">
                                      <p:cBhvr>
                                        <p:cTn id="22" dur="500" fill="hold"/>
                                        <p:tgtEl>
                                          <p:spTgt spid="58"/>
                                        </p:tgtEl>
                                        <p:attrNameLst>
                                          <p:attrName>ppt_x</p:attrName>
                                        </p:attrNameLst>
                                      </p:cBhvr>
                                      <p:tavLst>
                                        <p:tav tm="0">
                                          <p:val>
                                            <p:fltVal val="0.5"/>
                                          </p:val>
                                        </p:tav>
                                        <p:tav tm="100000">
                                          <p:val>
                                            <p:strVal val="#ppt_x"/>
                                          </p:val>
                                        </p:tav>
                                      </p:tavLst>
                                    </p:anim>
                                    <p:anim calcmode="lin" valueType="num">
                                      <p:cBhvr>
                                        <p:cTn id="23" dur="500" fill="hold"/>
                                        <p:tgtEl>
                                          <p:spTgt spid="5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39"/>
                </p:tgtEl>
              </p:cMediaNode>
            </p:audio>
          </p:childTnLst>
        </p:cTn>
      </p:par>
    </p:tnLst>
    <p:bldLst>
      <p:bldP spid="56" grpId="0"/>
      <p:bldP spid="57" grpId="0" bldLvl="0" animBg="1"/>
      <p:bldP spid="5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RESOURCE_PATHS_HASH_PRESENTER" val="fd19b8ea39616ca9b6f2f2e8252338dc418f2"/>
</p:tagLst>
</file>

<file path=ppt/theme/theme1.xml><?xml version="1.0" encoding="utf-8"?>
<a:theme xmlns:a="http://schemas.openxmlformats.org/drawingml/2006/main" name="Office 主题​​">
  <a:themeElements>
    <a:clrScheme name="自定义 248">
      <a:dk1>
        <a:sysClr val="windowText" lastClr="000000"/>
      </a:dk1>
      <a:lt1>
        <a:sysClr val="window" lastClr="FFFFFF"/>
      </a:lt1>
      <a:dk2>
        <a:srgbClr val="959596"/>
      </a:dk2>
      <a:lt2>
        <a:srgbClr val="D9D9D9"/>
      </a:lt2>
      <a:accent1>
        <a:srgbClr val="000000"/>
      </a:accent1>
      <a:accent2>
        <a:srgbClr val="000000"/>
      </a:accent2>
      <a:accent3>
        <a:srgbClr val="C00000"/>
      </a:accent3>
      <a:accent4>
        <a:srgbClr val="000000"/>
      </a:accent4>
      <a:accent5>
        <a:srgbClr val="C00000"/>
      </a:accent5>
      <a:accent6>
        <a:srgbClr val="FF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2853</Words>
  <Application>Microsoft Office PowerPoint</Application>
  <PresentationFormat>全屏显示(16:9)</PresentationFormat>
  <Paragraphs>170</Paragraphs>
  <Slides>21</Slides>
  <Notes>5</Notes>
  <HiddenSlides>0</HiddenSlides>
  <MMClips>2</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21</vt:i4>
      </vt:variant>
    </vt:vector>
  </HeadingPairs>
  <TitlesOfParts>
    <vt:vector size="38" baseType="lpstr">
      <vt:lpstr>Didot</vt:lpstr>
      <vt:lpstr>FZHei-B01S</vt:lpstr>
      <vt:lpstr>Gotham Book</vt:lpstr>
      <vt:lpstr>Gotham Light</vt:lpstr>
      <vt:lpstr>Gotham Medium</vt:lpstr>
      <vt:lpstr>Lato</vt:lpstr>
      <vt:lpstr>Open Sans</vt:lpstr>
      <vt:lpstr>Open Sans Light</vt:lpstr>
      <vt:lpstr>Source Han Sans CN</vt:lpstr>
      <vt:lpstr>方正兰亭中黑_GBK</vt:lpstr>
      <vt:lpstr>方正兰亭准黑_GBK</vt:lpstr>
      <vt:lpstr>思源黑体 CN Normal</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kingpub</dc:creator>
  <cp:lastModifiedBy>vian</cp:lastModifiedBy>
  <cp:revision>854</cp:revision>
  <dcterms:created xsi:type="dcterms:W3CDTF">2015-04-24T01:01:00Z</dcterms:created>
  <dcterms:modified xsi:type="dcterms:W3CDTF">2023-02-08T06:05:20Z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